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gif" ContentType="image/gif"/>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4.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5.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6.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7.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8.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9.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10.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11.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2.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3.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4.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5.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6.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7.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8.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9.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20.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21.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22.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23.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24.xml" ContentType="application/vnd.openxmlformats-officedocument.theme+xml"/>
  <Override PartName="/ppt/tags/tag2.xml" ContentType="application/vnd.openxmlformats-officedocument.presentationml.tags+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25.xml" ContentType="application/vnd.openxmlformats-officedocument.theme+xml"/>
  <Override PartName="/ppt/tags/tag3.xml" ContentType="application/vnd.openxmlformats-officedocument.presentationml.tags+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26.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7.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28.xml" ContentType="application/vnd.openxmlformats-officedocument.theme+xml"/>
  <Override PartName="/ppt/tags/tag4.xml" ContentType="application/vnd.openxmlformats-officedocument.presentationml.tags+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9.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theme/theme30.xml" ContentType="application/vnd.openxmlformats-officedocument.theme+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31.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32.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33.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34.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35.xml" ContentType="application/vnd.openxmlformats-officedocument.theme+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theme/theme36.xml" ContentType="application/vnd.openxmlformats-officedocument.theme+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37.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theme/theme38.xml" ContentType="application/vnd.openxmlformats-officedocument.theme+xml"/>
  <Override PartName="/ppt/tags/tag5.xml" ContentType="application/vnd.openxmlformats-officedocument.presentationml.tags+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39.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40.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41.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42.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43.xml" ContentType="application/vnd.openxmlformats-officedocument.theme+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44.xml" ContentType="application/vnd.openxmlformats-officedocument.theme+xml"/>
  <Override PartName="/ppt/tags/tag6.xml" ContentType="application/vnd.openxmlformats-officedocument.presentationml.tags+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45.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46.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47.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48.xml" ContentType="application/vnd.openxmlformats-officedocument.theme+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theme/theme49.xml" ContentType="application/vnd.openxmlformats-officedocument.theme+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50.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51.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2.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theme/theme53.xml" ContentType="application/vnd.openxmlformats-officedocument.theme+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54.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55.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56.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theme/theme57.xml" ContentType="application/vnd.openxmlformats-officedocument.theme+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theme/theme58.xml" ContentType="application/vnd.openxmlformats-officedocument.theme+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theme/theme59.xml" ContentType="application/vnd.openxmlformats-officedocument.theme+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0.xml" ContentType="application/vnd.openxmlformats-officedocument.theme+xml"/>
  <Override PartName="/ppt/tags/tag7.xml" ContentType="application/vnd.openxmlformats-officedocument.presentationml.tags+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1.xml" ContentType="application/vnd.openxmlformats-officedocument.theme+xml"/>
  <Override PartName="/ppt/tags/tag8.xml" ContentType="application/vnd.openxmlformats-officedocument.presentationml.tags+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theme/theme62.xml" ContentType="application/vnd.openxmlformats-officedocument.theme+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63.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theme/theme64.xml" ContentType="application/vnd.openxmlformats-officedocument.theme+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theme/theme65.xml" ContentType="application/vnd.openxmlformats-officedocument.theme+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theme/theme66.xml" ContentType="application/vnd.openxmlformats-officedocument.theme+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theme/theme67.xml" ContentType="application/vnd.openxmlformats-officedocument.theme+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theme/theme68.xml" ContentType="application/vnd.openxmlformats-officedocument.theme+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69.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theme/theme70.xml" ContentType="application/vnd.openxmlformats-officedocument.theme+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theme/theme71.xml" ContentType="application/vnd.openxmlformats-officedocument.theme+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theme/theme72.xml" ContentType="application/vnd.openxmlformats-officedocument.theme+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theme/theme73.xml" ContentType="application/vnd.openxmlformats-officedocument.theme+xml"/>
  <Override PartName="/ppt/tags/tag9.xml" ContentType="application/vnd.openxmlformats-officedocument.presentationml.tags+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theme/theme74.xml" ContentType="application/vnd.openxmlformats-officedocument.theme+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theme/theme75.xml" ContentType="application/vnd.openxmlformats-officedocument.theme+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theme/theme76.xml" ContentType="application/vnd.openxmlformats-officedocument.theme+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theme/theme77.xml" ContentType="application/vnd.openxmlformats-officedocument.theme+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theme/theme78.xml" ContentType="application/vnd.openxmlformats-officedocument.theme+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theme/theme79.xml" ContentType="application/vnd.openxmlformats-officedocument.theme+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theme/theme80.xml" ContentType="application/vnd.openxmlformats-officedocument.theme+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theme/theme81.xml" ContentType="application/vnd.openxmlformats-officedocument.theme+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theme/theme82.xml" ContentType="application/vnd.openxmlformats-officedocument.theme+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theme/theme83.xml" ContentType="application/vnd.openxmlformats-officedocument.theme+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theme/theme84.xml" ContentType="application/vnd.openxmlformats-officedocument.theme+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theme/theme85.xml" ContentType="application/vnd.openxmlformats-officedocument.theme+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theme/theme86.xml" ContentType="application/vnd.openxmlformats-officedocument.theme+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theme/theme87.xml" ContentType="application/vnd.openxmlformats-officedocument.theme+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theme/theme88.xml" ContentType="application/vnd.openxmlformats-officedocument.theme+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theme/theme89.xml" ContentType="application/vnd.openxmlformats-officedocument.theme+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theme/theme90.xml" ContentType="application/vnd.openxmlformats-officedocument.theme+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theme/theme91.xml" ContentType="application/vnd.openxmlformats-officedocument.theme+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theme/theme92.xml" ContentType="application/vnd.openxmlformats-officedocument.theme+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theme/theme93.xml" ContentType="application/vnd.openxmlformats-officedocument.them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heme/themeOverride1.xml" ContentType="application/vnd.openxmlformats-officedocument.themeOverride+xml"/>
  <Override PartName="/ppt/tags/tag22.xml" ContentType="application/vnd.openxmlformats-officedocument.presentationml.tags+xml"/>
  <Override PartName="/ppt/tags/tag23.xml" ContentType="application/vnd.openxmlformats-officedocument.presentationml.tags+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theme/theme94.xml" ContentType="application/vnd.openxmlformats-officedocument.theme+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theme/theme95.xml" ContentType="application/vnd.openxmlformats-officedocument.theme+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theme/theme96.xml" ContentType="application/vnd.openxmlformats-officedocument.theme+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theme/theme97.xml" ContentType="application/vnd.openxmlformats-officedocument.theme+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theme/theme98.xml" ContentType="application/vnd.openxmlformats-officedocument.theme+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theme/theme99.xml" ContentType="application/vnd.openxmlformats-officedocument.theme+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theme/theme100.xml" ContentType="application/vnd.openxmlformats-officedocument.them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heme/themeOverride2.xml" ContentType="application/vnd.openxmlformats-officedocument.themeOverride+xml"/>
  <Override PartName="/ppt/tags/tag39.xml" ContentType="application/vnd.openxmlformats-officedocument.presentationml.tags+xml"/>
  <Override PartName="/ppt/tags/tag40.xml" ContentType="application/vnd.openxmlformats-officedocument.presentationml.tags+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theme/theme101.xml" ContentType="application/vnd.openxmlformats-officedocument.theme+xml"/>
  <Override PartName="/ppt/theme/theme102.xml" ContentType="application/vnd.openxmlformats-officedocument.theme+xml"/>
  <Override PartName="/ppt/theme/theme103.xml" ContentType="application/vnd.openxmlformats-officedocument.theme+xml"/>
  <Override PartName="/ppt/tags/tag4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8.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notesSlides/notesSlide9.xml" ContentType="application/vnd.openxmlformats-officedocument.presentationml.notesSlide+xml"/>
  <Override PartName="/ppt/charts/chart5.xml" ContentType="application/vnd.openxmlformats-officedocument.drawingml.chart+xml"/>
  <Override PartName="/ppt/notesSlides/notesSlide10.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notesSlides/notesSlide11.xml" ContentType="application/vnd.openxmlformats-officedocument.presentationml.notesSlide+xml"/>
  <Override PartName="/ppt/charts/chart8.xml" ContentType="application/vnd.openxmlformats-officedocument.drawingml.chart+xml"/>
  <Override PartName="/ppt/notesSlides/notesSlide1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13.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notesSlides/notesSlide14.xml" ContentType="application/vnd.openxmlformats-officedocument.presentationml.notesSlide+xml"/>
  <Override PartName="/ppt/charts/chart20.xml" ContentType="application/vnd.openxmlformats-officedocument.drawingml.chart+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21.xml" ContentType="application/vnd.openxmlformats-officedocument.drawingml.chart+xml"/>
  <Override PartName="/ppt/charts/style1.xml" ContentType="application/vnd.ms-office.chartstyle+xml"/>
  <Override PartName="/ppt/charts/colors1.xml" ContentType="application/vnd.ms-office.chartcolorstyl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3.xml" ContentType="application/vnd.openxmlformats-officedocument.themeOverr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22.xml" ContentType="application/vnd.openxmlformats-officedocument.drawingml.chart+xml"/>
  <Override PartName="/ppt/charts/chart23.xml" ContentType="application/vnd.openxmlformats-officedocument.drawingml.chart+xml"/>
  <Override PartName="/ppt/notesSlides/notesSlide46.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ags/tag72.xml" ContentType="application/vnd.openxmlformats-officedocument.presentationml.tags+xml"/>
  <Override PartName="/ppt/tags/tag73.xml" ContentType="application/vnd.openxmlformats-officedocument.presentationml.tags+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tags/tag84.xml" ContentType="application/vnd.openxmlformats-officedocument.presentationml.tags+xml"/>
  <Override PartName="/ppt/tags/tag85.xml" ContentType="application/vnd.openxmlformats-officedocument.presentationml.tags+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26.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4.xml" ContentType="application/vnd.openxmlformats-officedocument.themeOverride+xml"/>
  <Override PartName="/ppt/charts/chart27.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5.xml" ContentType="application/vnd.openxmlformats-officedocument.themeOverride+xml"/>
  <Override PartName="/ppt/notesSlides/notesSlide76.xml" ContentType="application/vnd.openxmlformats-officedocument.presentationml.notesSlide+xml"/>
  <Override PartName="/ppt/charts/chart28.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6.xml" ContentType="application/vnd.openxmlformats-officedocument.themeOverride+xml"/>
  <Override PartName="/ppt/charts/chart29.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7.xml" ContentType="application/vnd.openxmlformats-officedocument.themeOverride+xml"/>
  <Override PartName="/ppt/charts/chart30.xml" ContentType="application/vnd.openxmlformats-officedocument.drawingml.chart+xml"/>
  <Override PartName="/ppt/charts/style6.xml" ContentType="application/vnd.ms-office.chartstyle+xml"/>
  <Override PartName="/ppt/charts/colors6.xml" ContentType="application/vnd.ms-office.chartcolorstyle+xml"/>
  <Override PartName="/ppt/charts/chart31.xml" ContentType="application/vnd.openxmlformats-officedocument.drawingml.chart+xml"/>
  <Override PartName="/ppt/charts/style7.xml" ContentType="application/vnd.ms-office.chartstyle+xml"/>
  <Override PartName="/ppt/charts/colors7.xml" ContentType="application/vnd.ms-office.chartcolorstyle+xml"/>
  <Override PartName="/ppt/charts/chart32.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77.xml" ContentType="application/vnd.openxmlformats-officedocument.presentationml.notesSlide+xml"/>
  <Override PartName="/ppt/charts/chart33.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8.xml" ContentType="application/vnd.openxmlformats-officedocument.themeOverride+xml"/>
  <Override PartName="/ppt/charts/chart34.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9.xml" ContentType="application/vnd.openxmlformats-officedocument.themeOverride+xml"/>
  <Override PartName="/ppt/charts/chart35.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0.xml" ContentType="application/vnd.openxmlformats-officedocument.themeOverride+xml"/>
  <Override PartName="/ppt/charts/chart36.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1.xml" ContentType="application/vnd.openxmlformats-officedocument.themeOverride+xml"/>
  <Override PartName="/ppt/charts/chart37.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12.xml" ContentType="application/vnd.openxmlformats-officedocument.themeOverride+xml"/>
  <Override PartName="/ppt/notesSlides/notesSlide78.xml" ContentType="application/vnd.openxmlformats-officedocument.presentationml.notesSlide+xml"/>
  <Override PartName="/ppt/charts/chart38.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13.xml" ContentType="application/vnd.openxmlformats-officedocument.themeOverride+xml"/>
  <Override PartName="/ppt/charts/chart39.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14.xml" ContentType="application/vnd.openxmlformats-officedocument.themeOverride+xml"/>
  <Override PartName="/ppt/charts/chart40.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5.xml" ContentType="application/vnd.openxmlformats-officedocument.themeOverride+xml"/>
  <Override PartName="/ppt/charts/chart41.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6.xml" ContentType="application/vnd.openxmlformats-officedocument.themeOverride+xml"/>
  <Override PartName="/ppt/charts/chart42.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7.xml" ContentType="application/vnd.openxmlformats-officedocument.themeOverride+xml"/>
  <Override PartName="/ppt/charts/chart43.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18.xml" ContentType="application/vnd.openxmlformats-officedocument.themeOverride+xml"/>
  <Override PartName="/ppt/notesSlides/notesSlide79.xml" ContentType="application/vnd.openxmlformats-officedocument.presentationml.notesSlide+xml"/>
  <Override PartName="/ppt/charts/chart44.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19.xml" ContentType="application/vnd.openxmlformats-officedocument.themeOverride+xml"/>
  <Override PartName="/ppt/notesSlides/notesSlide80.xml" ContentType="application/vnd.openxmlformats-officedocument.presentationml.notesSlide+xml"/>
  <Override PartName="/ppt/charts/chart45.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20.xml" ContentType="application/vnd.openxmlformats-officedocument.themeOverride+xml"/>
  <Override PartName="/ppt/notesSlides/notesSlide81.xml" ContentType="application/vnd.openxmlformats-officedocument.presentationml.notesSlide+xml"/>
  <Override PartName="/ppt/charts/chart46.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21.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47.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48.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49.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50.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51.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88.xml" ContentType="application/vnd.openxmlformats-officedocument.presentationml.notesSlide+xml"/>
  <Override PartName="/ppt/charts/chart52.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53.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54.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55.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56.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charts/chart57.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58.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59.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60.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61.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charts/chart62.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63.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64.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65.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66.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93.xml" ContentType="application/vnd.openxmlformats-officedocument.presentationml.notesSlide+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charts/chart70.xml" ContentType="application/vnd.openxmlformats-officedocument.drawingml.chart+xml"/>
  <Override PartName="/ppt/notesSlides/notesSlide94.xml" ContentType="application/vnd.openxmlformats-officedocument.presentationml.notesSlide+xml"/>
  <Override PartName="/ppt/notesSlides/notesSlide9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8" r:id="rId2"/>
    <p:sldMasterId id="2147483677" r:id="rId3"/>
    <p:sldMasterId id="2147483685" r:id="rId4"/>
    <p:sldMasterId id="2147483695" r:id="rId5"/>
    <p:sldMasterId id="2147483724" r:id="rId6"/>
    <p:sldMasterId id="2147483744" r:id="rId7"/>
    <p:sldMasterId id="2147483751" r:id="rId8"/>
    <p:sldMasterId id="2147483760" r:id="rId9"/>
    <p:sldMasterId id="2147483773" r:id="rId10"/>
    <p:sldMasterId id="2147483785" r:id="rId11"/>
    <p:sldMasterId id="2147483799" r:id="rId12"/>
    <p:sldMasterId id="2147483808" r:id="rId13"/>
    <p:sldMasterId id="2147483821" r:id="rId14"/>
    <p:sldMasterId id="2147483835" r:id="rId15"/>
    <p:sldMasterId id="2147483848" r:id="rId16"/>
    <p:sldMasterId id="2147483890" r:id="rId17"/>
    <p:sldMasterId id="2147483898" r:id="rId18"/>
    <p:sldMasterId id="2147483906" r:id="rId19"/>
    <p:sldMasterId id="2147483914" r:id="rId20"/>
    <p:sldMasterId id="2147483922" r:id="rId21"/>
    <p:sldMasterId id="2147483930" r:id="rId22"/>
    <p:sldMasterId id="2147483938" r:id="rId23"/>
    <p:sldMasterId id="2147483946" r:id="rId24"/>
    <p:sldMasterId id="2147483954" r:id="rId25"/>
    <p:sldMasterId id="2147483962" r:id="rId26"/>
    <p:sldMasterId id="2147483970" r:id="rId27"/>
    <p:sldMasterId id="2147483994" r:id="rId28"/>
    <p:sldMasterId id="2147484030" r:id="rId29"/>
    <p:sldMasterId id="2147484068" r:id="rId30"/>
    <p:sldMasterId id="2147484076" r:id="rId31"/>
    <p:sldMasterId id="2147484084" r:id="rId32"/>
    <p:sldMasterId id="2147484093" r:id="rId33"/>
    <p:sldMasterId id="2147484102" r:id="rId34"/>
    <p:sldMasterId id="2147484110" r:id="rId35"/>
    <p:sldMasterId id="2147484118" r:id="rId36"/>
    <p:sldMasterId id="2147484127" r:id="rId37"/>
    <p:sldMasterId id="2147484135" r:id="rId38"/>
    <p:sldMasterId id="2147484151" r:id="rId39"/>
    <p:sldMasterId id="2147484159" r:id="rId40"/>
    <p:sldMasterId id="2147484168" r:id="rId41"/>
    <p:sldMasterId id="2147484177" r:id="rId42"/>
    <p:sldMasterId id="2147484185" r:id="rId43"/>
    <p:sldMasterId id="2147484202" r:id="rId44"/>
    <p:sldMasterId id="2147484220" r:id="rId45"/>
    <p:sldMasterId id="2147484231" r:id="rId46"/>
    <p:sldMasterId id="2147484240" r:id="rId47"/>
    <p:sldMasterId id="2147484270" r:id="rId48"/>
    <p:sldMasterId id="2147484299" r:id="rId49"/>
    <p:sldMasterId id="2147484328" r:id="rId50"/>
    <p:sldMasterId id="2147484358" r:id="rId51"/>
    <p:sldMasterId id="2147484387" r:id="rId52"/>
    <p:sldMasterId id="2147484416" r:id="rId53"/>
    <p:sldMasterId id="2147484442" r:id="rId54"/>
    <p:sldMasterId id="2147484448" r:id="rId55"/>
    <p:sldMasterId id="2147484477" r:id="rId56"/>
    <p:sldMasterId id="2147484506" r:id="rId57"/>
    <p:sldMasterId id="2147484535" r:id="rId58"/>
    <p:sldMasterId id="2147484576" r:id="rId59"/>
    <p:sldMasterId id="2147484605" r:id="rId60"/>
    <p:sldMasterId id="2147484610" r:id="rId61"/>
    <p:sldMasterId id="2147484615" r:id="rId62"/>
    <p:sldMasterId id="2147484644" r:id="rId63"/>
    <p:sldMasterId id="2147484673" r:id="rId64"/>
    <p:sldMasterId id="2147484702" r:id="rId65"/>
    <p:sldMasterId id="2147484731" r:id="rId66"/>
    <p:sldMasterId id="2147484760" r:id="rId67"/>
    <p:sldMasterId id="2147484789" r:id="rId68"/>
    <p:sldMasterId id="2147484818" r:id="rId69"/>
    <p:sldMasterId id="2147484827" r:id="rId70"/>
    <p:sldMasterId id="2147484835" r:id="rId71"/>
    <p:sldMasterId id="2147484865" r:id="rId72"/>
    <p:sldMasterId id="2147484894" r:id="rId73"/>
    <p:sldMasterId id="2147484899" r:id="rId74"/>
    <p:sldMasterId id="2147484928" r:id="rId75"/>
    <p:sldMasterId id="2147484957" r:id="rId76"/>
    <p:sldMasterId id="2147484965" r:id="rId77"/>
    <p:sldMasterId id="2147484973" r:id="rId78"/>
    <p:sldMasterId id="2147484982" r:id="rId79"/>
    <p:sldMasterId id="2147484991" r:id="rId80"/>
    <p:sldMasterId id="2147484999" r:id="rId81"/>
    <p:sldMasterId id="2147485028" r:id="rId82"/>
    <p:sldMasterId id="2147485036" r:id="rId83"/>
    <p:sldMasterId id="2147485065" r:id="rId84"/>
    <p:sldMasterId id="2147485073" r:id="rId85"/>
    <p:sldMasterId id="2147485082" r:id="rId86"/>
    <p:sldMasterId id="2147485090" r:id="rId87"/>
    <p:sldMasterId id="2147485119" r:id="rId88"/>
    <p:sldMasterId id="2147485149" r:id="rId89"/>
    <p:sldMasterId id="2147485179" r:id="rId90"/>
    <p:sldMasterId id="2147485187" r:id="rId91"/>
    <p:sldMasterId id="2147485195" r:id="rId92"/>
    <p:sldMasterId id="2147485203" r:id="rId93"/>
    <p:sldMasterId id="2147485210" r:id="rId94"/>
    <p:sldMasterId id="2147485218" r:id="rId95"/>
    <p:sldMasterId id="2147485227" r:id="rId96"/>
    <p:sldMasterId id="2147485256" r:id="rId97"/>
    <p:sldMasterId id="2147485264" r:id="rId98"/>
    <p:sldMasterId id="2147485303" r:id="rId99"/>
    <p:sldMasterId id="2147485333" r:id="rId100"/>
    <p:sldMasterId id="2147485354" r:id="rId101"/>
  </p:sldMasterIdLst>
  <p:notesMasterIdLst>
    <p:notesMasterId r:id="rId200"/>
  </p:notesMasterIdLst>
  <p:handoutMasterIdLst>
    <p:handoutMasterId r:id="rId201"/>
  </p:handoutMasterIdLst>
  <p:sldIdLst>
    <p:sldId id="2009" r:id="rId102"/>
    <p:sldId id="2074" r:id="rId103"/>
    <p:sldId id="3188" r:id="rId104"/>
    <p:sldId id="3582" r:id="rId105"/>
    <p:sldId id="3583" r:id="rId106"/>
    <p:sldId id="2144" r:id="rId107"/>
    <p:sldId id="2145" r:id="rId108"/>
    <p:sldId id="3609" r:id="rId109"/>
    <p:sldId id="3200" r:id="rId110"/>
    <p:sldId id="3201" r:id="rId111"/>
    <p:sldId id="3574" r:id="rId112"/>
    <p:sldId id="3578" r:id="rId113"/>
    <p:sldId id="2186" r:id="rId114"/>
    <p:sldId id="2948" r:id="rId115"/>
    <p:sldId id="2998" r:id="rId116"/>
    <p:sldId id="3576" r:id="rId117"/>
    <p:sldId id="2149" r:id="rId118"/>
    <p:sldId id="3612" r:id="rId119"/>
    <p:sldId id="2988" r:id="rId120"/>
    <p:sldId id="2979" r:id="rId121"/>
    <p:sldId id="3199" r:id="rId122"/>
    <p:sldId id="3586" r:id="rId123"/>
    <p:sldId id="2306" r:id="rId124"/>
    <p:sldId id="3613" r:id="rId125"/>
    <p:sldId id="3579" r:id="rId126"/>
    <p:sldId id="3480" r:id="rId127"/>
    <p:sldId id="3593" r:id="rId128"/>
    <p:sldId id="3594" r:id="rId129"/>
    <p:sldId id="3592" r:id="rId130"/>
    <p:sldId id="3499" r:id="rId131"/>
    <p:sldId id="3504" r:id="rId132"/>
    <p:sldId id="3506" r:id="rId133"/>
    <p:sldId id="3512" r:id="rId134"/>
    <p:sldId id="3520" r:id="rId135"/>
    <p:sldId id="3581" r:id="rId136"/>
    <p:sldId id="3580" r:id="rId137"/>
    <p:sldId id="3524" r:id="rId138"/>
    <p:sldId id="3531" r:id="rId139"/>
    <p:sldId id="3536" r:id="rId140"/>
    <p:sldId id="3539" r:id="rId141"/>
    <p:sldId id="3614" r:id="rId142"/>
    <p:sldId id="3595" r:id="rId143"/>
    <p:sldId id="3596" r:id="rId144"/>
    <p:sldId id="3597" r:id="rId145"/>
    <p:sldId id="3598" r:id="rId146"/>
    <p:sldId id="3599" r:id="rId147"/>
    <p:sldId id="3600" r:id="rId148"/>
    <p:sldId id="3601" r:id="rId149"/>
    <p:sldId id="3602" r:id="rId150"/>
    <p:sldId id="2150" r:id="rId151"/>
    <p:sldId id="3615" r:id="rId152"/>
    <p:sldId id="2484" r:id="rId153"/>
    <p:sldId id="3585" r:id="rId154"/>
    <p:sldId id="3608" r:id="rId155"/>
    <p:sldId id="3218" r:id="rId156"/>
    <p:sldId id="3273" r:id="rId157"/>
    <p:sldId id="2742" r:id="rId158"/>
    <p:sldId id="3220" r:id="rId159"/>
    <p:sldId id="2755" r:id="rId160"/>
    <p:sldId id="2757" r:id="rId161"/>
    <p:sldId id="3617" r:id="rId162"/>
    <p:sldId id="3605" r:id="rId163"/>
    <p:sldId id="3471" r:id="rId164"/>
    <p:sldId id="3606" r:id="rId165"/>
    <p:sldId id="3254" r:id="rId166"/>
    <p:sldId id="3233" r:id="rId167"/>
    <p:sldId id="2769" r:id="rId168"/>
    <p:sldId id="3618" r:id="rId169"/>
    <p:sldId id="3251" r:id="rId170"/>
    <p:sldId id="2771" r:id="rId171"/>
    <p:sldId id="2772" r:id="rId172"/>
    <p:sldId id="2778" r:id="rId173"/>
    <p:sldId id="2788" r:id="rId174"/>
    <p:sldId id="2790" r:id="rId175"/>
    <p:sldId id="3607" r:id="rId176"/>
    <p:sldId id="2791" r:id="rId177"/>
    <p:sldId id="3619" r:id="rId178"/>
    <p:sldId id="3018" r:id="rId179"/>
    <p:sldId id="3019" r:id="rId180"/>
    <p:sldId id="3020" r:id="rId181"/>
    <p:sldId id="3021" r:id="rId182"/>
    <p:sldId id="3022" r:id="rId183"/>
    <p:sldId id="3023" r:id="rId184"/>
    <p:sldId id="3024" r:id="rId185"/>
    <p:sldId id="3237" r:id="rId186"/>
    <p:sldId id="3538" r:id="rId187"/>
    <p:sldId id="2814" r:id="rId188"/>
    <p:sldId id="3620" r:id="rId189"/>
    <p:sldId id="2815" r:id="rId190"/>
    <p:sldId id="2826" r:id="rId191"/>
    <p:sldId id="2827" r:id="rId192"/>
    <p:sldId id="2828" r:id="rId193"/>
    <p:sldId id="2830" r:id="rId194"/>
    <p:sldId id="2831" r:id="rId195"/>
    <p:sldId id="2832" r:id="rId196"/>
    <p:sldId id="2833" r:id="rId197"/>
    <p:sldId id="3243" r:id="rId198"/>
    <p:sldId id="2921" r:id="rId199"/>
  </p:sldIdLst>
  <p:sldSz cx="9906000" cy="6858000" type="A4"/>
  <p:notesSz cx="6794500" cy="9906000"/>
  <p:custDataLst>
    <p:tags r:id="rId202"/>
  </p:custDataLst>
  <p:defaultTex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3" orient="horz" pos="210">
          <p15:clr>
            <a:srgbClr val="A4A3A4"/>
          </p15:clr>
        </p15:guide>
        <p15:guide id="4" orient="horz" pos="1570" userDrawn="1">
          <p15:clr>
            <a:srgbClr val="A4A3A4"/>
          </p15:clr>
        </p15:guide>
        <p15:guide id="5" orient="horz" pos="4065">
          <p15:clr>
            <a:srgbClr val="A4A3A4"/>
          </p15:clr>
        </p15:guide>
        <p15:guide id="6" orient="horz" pos="4110">
          <p15:clr>
            <a:srgbClr val="A4A3A4"/>
          </p15:clr>
        </p15:guide>
        <p15:guide id="9" pos="3120">
          <p15:clr>
            <a:srgbClr val="A4A3A4"/>
          </p15:clr>
        </p15:guide>
        <p15:guide id="11" pos="3211">
          <p15:clr>
            <a:srgbClr val="A4A3A4"/>
          </p15:clr>
        </p15:guide>
        <p15:guide id="12" pos="5978" userDrawn="1">
          <p15:clr>
            <a:srgbClr val="A4A3A4"/>
          </p15:clr>
        </p15:guide>
        <p15:guide id="13" pos="2712" userDrawn="1">
          <p15:clr>
            <a:srgbClr val="A4A3A4"/>
          </p15:clr>
        </p15:guide>
        <p15:guide id="15" pos="217" userDrawn="1">
          <p15:clr>
            <a:srgbClr val="A4A3A4"/>
          </p15:clr>
        </p15:guide>
        <p15:guide id="16" orient="horz" pos="73">
          <p15:clr>
            <a:srgbClr val="A4A3A4"/>
          </p15:clr>
        </p15:guide>
        <p15:guide id="17" orient="horz" pos="164">
          <p15:clr>
            <a:srgbClr val="A4A3A4"/>
          </p15:clr>
        </p15:guide>
        <p15:guide id="19" orient="horz" pos="663" userDrawn="1">
          <p15:clr>
            <a:srgbClr val="A4A3A4"/>
          </p15:clr>
        </p15:guide>
        <p15:guide id="21" orient="horz" pos="2387" userDrawn="1">
          <p15:clr>
            <a:srgbClr val="A4A3A4"/>
          </p15:clr>
        </p15:guide>
        <p15:guide id="22" pos="3029">
          <p15:clr>
            <a:srgbClr val="A4A3A4"/>
          </p15:clr>
        </p15:guide>
        <p15:guide id="23" pos="5343" userDrawn="1">
          <p15:clr>
            <a:srgbClr val="A4A3A4"/>
          </p15:clr>
        </p15:guide>
        <p15:guide id="24" orient="horz" pos="2704" userDrawn="1">
          <p15:clr>
            <a:srgbClr val="A4A3A4"/>
          </p15:clr>
        </p15:guide>
        <p15:guide id="25" pos="988" userDrawn="1">
          <p15:clr>
            <a:srgbClr val="A4A3A4"/>
          </p15:clr>
        </p15:guide>
        <p15:guide id="26" orient="horz" pos="1071" userDrawn="1">
          <p15:clr>
            <a:srgbClr val="A4A3A4"/>
          </p15:clr>
        </p15:guide>
      </p15:sldGuideLst>
    </p:ext>
    <p:ext uri="{2D200454-40CA-4A62-9FC3-DE9A4176ACB9}">
      <p15:notesGuideLst xmlns:p15="http://schemas.microsoft.com/office/powerpoint/2012/main">
        <p15:guide id="1" orient="horz" pos="3120" userDrawn="1">
          <p15:clr>
            <a:srgbClr val="A4A3A4"/>
          </p15:clr>
        </p15:guide>
        <p15:guide id="2" pos="214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Miquel, Daniel (ES - Valencia)" initials="MD(-V" lastIdx="18" clrIdx="0"/>
  <p:cmAuthor id="1" name="Panizo, Cristina (ES - Barcelona)" initials="PC(-B" lastIdx="2" clrIdx="1"/>
  <p:cmAuthor id="2" name="Usuario" initials="U" lastIdx="1" clrIdx="2">
    <p:extLst>
      <p:ext uri="{19B8F6BF-5375-455C-9EA6-DF929625EA0E}">
        <p15:presenceInfo xmlns:p15="http://schemas.microsoft.com/office/powerpoint/2012/main" userId="Usuario" providerId="None"/>
      </p:ext>
    </p:extLst>
  </p:cmAuthor>
  <p:cmAuthor id="3" name="Reyes, Diego (LATCO - Quito)" initials="RD(-Q" lastIdx="1" clrIdx="3">
    <p:extLst>
      <p:ext uri="{19B8F6BF-5375-455C-9EA6-DF929625EA0E}">
        <p15:presenceInfo xmlns:p15="http://schemas.microsoft.com/office/powerpoint/2012/main" userId="Reyes, Diego (LATCO - Quito)" providerId="None"/>
      </p:ext>
    </p:extLst>
  </p:cmAuthor>
  <p:cmAuthor id="4" name="Gabriela" initials="" lastIdx="70"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96A00"/>
    <a:srgbClr val="FFC000"/>
    <a:srgbClr val="DAFF88"/>
    <a:srgbClr val="A6A6A6"/>
    <a:srgbClr val="DEA900"/>
    <a:srgbClr val="8CDFFF"/>
    <a:srgbClr val="00A1DE"/>
    <a:srgbClr val="0079A6"/>
    <a:srgbClr val="A7F200"/>
    <a:srgbClr val="00206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1103" autoAdjust="0"/>
    <p:restoredTop sz="94434" autoAdjust="0"/>
  </p:normalViewPr>
  <p:slideViewPr>
    <p:cSldViewPr showGuides="1">
      <p:cViewPr varScale="1">
        <p:scale>
          <a:sx n="71" d="100"/>
          <a:sy n="71" d="100"/>
        </p:scale>
        <p:origin x="1284" y="60"/>
      </p:cViewPr>
      <p:guideLst>
        <p:guide orient="horz" pos="210"/>
        <p:guide orient="horz" pos="1570"/>
        <p:guide orient="horz" pos="4065"/>
        <p:guide orient="horz" pos="4110"/>
        <p:guide pos="3120"/>
        <p:guide pos="3211"/>
        <p:guide pos="5978"/>
        <p:guide pos="2712"/>
        <p:guide pos="217"/>
        <p:guide orient="horz" pos="73"/>
        <p:guide orient="horz" pos="164"/>
        <p:guide orient="horz" pos="663"/>
        <p:guide orient="horz" pos="2387"/>
        <p:guide pos="3029"/>
        <p:guide pos="5343"/>
        <p:guide orient="horz" pos="2704"/>
        <p:guide pos="988"/>
        <p:guide orient="horz" pos="1071"/>
      </p:guideLst>
    </p:cSldViewPr>
  </p:slideViewPr>
  <p:outlineViewPr>
    <p:cViewPr>
      <p:scale>
        <a:sx n="33" d="100"/>
        <a:sy n="33" d="100"/>
      </p:scale>
      <p:origin x="0" y="768"/>
    </p:cViewPr>
  </p:outlineViewPr>
  <p:notesTextViewPr>
    <p:cViewPr>
      <p:scale>
        <a:sx n="3" d="2"/>
        <a:sy n="3" d="2"/>
      </p:scale>
      <p:origin x="0" y="0"/>
    </p:cViewPr>
  </p:notesTextViewPr>
  <p:sorterViewPr>
    <p:cViewPr varScale="1">
      <p:scale>
        <a:sx n="1" d="1"/>
        <a:sy n="1" d="1"/>
      </p:scale>
      <p:origin x="0" y="0"/>
    </p:cViewPr>
  </p:sorterViewPr>
  <p:notesViewPr>
    <p:cSldViewPr>
      <p:cViewPr varScale="1">
        <p:scale>
          <a:sx n="49" d="100"/>
          <a:sy n="49" d="100"/>
        </p:scale>
        <p:origin x="-2970" y="-90"/>
      </p:cViewPr>
      <p:guideLst>
        <p:guide orient="horz" pos="3120"/>
        <p:guide pos="214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6.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Master" Target="slideMasters/slideMaster63.xml"/><Relationship Id="rId84" Type="http://schemas.openxmlformats.org/officeDocument/2006/relationships/slideMaster" Target="slideMasters/slideMaster84.xml"/><Relationship Id="rId138" Type="http://schemas.openxmlformats.org/officeDocument/2006/relationships/slide" Target="slides/slide37.xml"/><Relationship Id="rId159" Type="http://schemas.openxmlformats.org/officeDocument/2006/relationships/slide" Target="slides/slide58.xml"/><Relationship Id="rId170" Type="http://schemas.openxmlformats.org/officeDocument/2006/relationships/slide" Target="slides/slide69.xml"/><Relationship Id="rId191" Type="http://schemas.openxmlformats.org/officeDocument/2006/relationships/slide" Target="slides/slide90.xml"/><Relationship Id="rId205" Type="http://schemas.openxmlformats.org/officeDocument/2006/relationships/viewProps" Target="viewProps.xml"/><Relationship Id="rId16" Type="http://schemas.openxmlformats.org/officeDocument/2006/relationships/slideMaster" Target="slideMasters/slideMaster16.xml"/><Relationship Id="rId107" Type="http://schemas.openxmlformats.org/officeDocument/2006/relationships/slide" Target="slides/slide6.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53" Type="http://schemas.openxmlformats.org/officeDocument/2006/relationships/slideMaster" Target="slideMasters/slideMaster53.xml"/><Relationship Id="rId58" Type="http://schemas.openxmlformats.org/officeDocument/2006/relationships/slideMaster" Target="slideMasters/slideMaster58.xml"/><Relationship Id="rId74" Type="http://schemas.openxmlformats.org/officeDocument/2006/relationships/slideMaster" Target="slideMasters/slideMaster74.xml"/><Relationship Id="rId79" Type="http://schemas.openxmlformats.org/officeDocument/2006/relationships/slideMaster" Target="slideMasters/slideMaster79.xml"/><Relationship Id="rId102" Type="http://schemas.openxmlformats.org/officeDocument/2006/relationships/slide" Target="slides/slide1.xml"/><Relationship Id="rId123" Type="http://schemas.openxmlformats.org/officeDocument/2006/relationships/slide" Target="slides/slide22.xml"/><Relationship Id="rId128" Type="http://schemas.openxmlformats.org/officeDocument/2006/relationships/slide" Target="slides/slide27.xml"/><Relationship Id="rId144" Type="http://schemas.openxmlformats.org/officeDocument/2006/relationships/slide" Target="slides/slide43.xml"/><Relationship Id="rId149" Type="http://schemas.openxmlformats.org/officeDocument/2006/relationships/slide" Target="slides/slide48.xml"/><Relationship Id="rId5" Type="http://schemas.openxmlformats.org/officeDocument/2006/relationships/slideMaster" Target="slideMasters/slideMaster5.xml"/><Relationship Id="rId90" Type="http://schemas.openxmlformats.org/officeDocument/2006/relationships/slideMaster" Target="slideMasters/slideMaster90.xml"/><Relationship Id="rId95" Type="http://schemas.openxmlformats.org/officeDocument/2006/relationships/slideMaster" Target="slideMasters/slideMaster95.xml"/><Relationship Id="rId160" Type="http://schemas.openxmlformats.org/officeDocument/2006/relationships/slide" Target="slides/slide59.xml"/><Relationship Id="rId165" Type="http://schemas.openxmlformats.org/officeDocument/2006/relationships/slide" Target="slides/slide64.xml"/><Relationship Id="rId181" Type="http://schemas.openxmlformats.org/officeDocument/2006/relationships/slide" Target="slides/slide80.xml"/><Relationship Id="rId186" Type="http://schemas.openxmlformats.org/officeDocument/2006/relationships/slide" Target="slides/slide85.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Master" Target="slideMasters/slideMaster43.xml"/><Relationship Id="rId48" Type="http://schemas.openxmlformats.org/officeDocument/2006/relationships/slideMaster" Target="slideMasters/slideMaster48.xml"/><Relationship Id="rId64" Type="http://schemas.openxmlformats.org/officeDocument/2006/relationships/slideMaster" Target="slideMasters/slideMaster64.xml"/><Relationship Id="rId69" Type="http://schemas.openxmlformats.org/officeDocument/2006/relationships/slideMaster" Target="slideMasters/slideMaster69.xml"/><Relationship Id="rId113" Type="http://schemas.openxmlformats.org/officeDocument/2006/relationships/slide" Target="slides/slide12.xml"/><Relationship Id="rId118" Type="http://schemas.openxmlformats.org/officeDocument/2006/relationships/slide" Target="slides/slide17.xml"/><Relationship Id="rId134" Type="http://schemas.openxmlformats.org/officeDocument/2006/relationships/slide" Target="slides/slide33.xml"/><Relationship Id="rId139" Type="http://schemas.openxmlformats.org/officeDocument/2006/relationships/slide" Target="slides/slide38.xml"/><Relationship Id="rId80" Type="http://schemas.openxmlformats.org/officeDocument/2006/relationships/slideMaster" Target="slideMasters/slideMaster80.xml"/><Relationship Id="rId85" Type="http://schemas.openxmlformats.org/officeDocument/2006/relationships/slideMaster" Target="slideMasters/slideMaster85.xml"/><Relationship Id="rId150" Type="http://schemas.openxmlformats.org/officeDocument/2006/relationships/slide" Target="slides/slide49.xml"/><Relationship Id="rId155" Type="http://schemas.openxmlformats.org/officeDocument/2006/relationships/slide" Target="slides/slide54.xml"/><Relationship Id="rId171" Type="http://schemas.openxmlformats.org/officeDocument/2006/relationships/slide" Target="slides/slide70.xml"/><Relationship Id="rId176" Type="http://schemas.openxmlformats.org/officeDocument/2006/relationships/slide" Target="slides/slide75.xml"/><Relationship Id="rId192" Type="http://schemas.openxmlformats.org/officeDocument/2006/relationships/slide" Target="slides/slide91.xml"/><Relationship Id="rId197" Type="http://schemas.openxmlformats.org/officeDocument/2006/relationships/slide" Target="slides/slide96.xml"/><Relationship Id="rId206" Type="http://schemas.openxmlformats.org/officeDocument/2006/relationships/theme" Target="theme/theme1.xml"/><Relationship Id="rId201" Type="http://schemas.openxmlformats.org/officeDocument/2006/relationships/handoutMaster" Target="handoutMasters/handoutMaster1.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xml"/><Relationship Id="rId108" Type="http://schemas.openxmlformats.org/officeDocument/2006/relationships/slide" Target="slides/slide7.xml"/><Relationship Id="rId124" Type="http://schemas.openxmlformats.org/officeDocument/2006/relationships/slide" Target="slides/slide23.xml"/><Relationship Id="rId129" Type="http://schemas.openxmlformats.org/officeDocument/2006/relationships/slide" Target="slides/slide28.xml"/><Relationship Id="rId54" Type="http://schemas.openxmlformats.org/officeDocument/2006/relationships/slideMaster" Target="slideMasters/slideMaster54.xml"/><Relationship Id="rId70" Type="http://schemas.openxmlformats.org/officeDocument/2006/relationships/slideMaster" Target="slideMasters/slideMaster70.xml"/><Relationship Id="rId75" Type="http://schemas.openxmlformats.org/officeDocument/2006/relationships/slideMaster" Target="slideMasters/slideMaster75.xml"/><Relationship Id="rId91" Type="http://schemas.openxmlformats.org/officeDocument/2006/relationships/slideMaster" Target="slideMasters/slideMaster91.xml"/><Relationship Id="rId96" Type="http://schemas.openxmlformats.org/officeDocument/2006/relationships/slideMaster" Target="slideMasters/slideMaster96.xml"/><Relationship Id="rId140" Type="http://schemas.openxmlformats.org/officeDocument/2006/relationships/slide" Target="slides/slide39.xml"/><Relationship Id="rId145" Type="http://schemas.openxmlformats.org/officeDocument/2006/relationships/slide" Target="slides/slide44.xml"/><Relationship Id="rId161" Type="http://schemas.openxmlformats.org/officeDocument/2006/relationships/slide" Target="slides/slide60.xml"/><Relationship Id="rId166" Type="http://schemas.openxmlformats.org/officeDocument/2006/relationships/slide" Target="slides/slide65.xml"/><Relationship Id="rId182" Type="http://schemas.openxmlformats.org/officeDocument/2006/relationships/slide" Target="slides/slide81.xml"/><Relationship Id="rId187" Type="http://schemas.openxmlformats.org/officeDocument/2006/relationships/slide" Target="slides/slide86.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13.xml"/><Relationship Id="rId119" Type="http://schemas.openxmlformats.org/officeDocument/2006/relationships/slide" Target="slides/slide18.xml"/><Relationship Id="rId44" Type="http://schemas.openxmlformats.org/officeDocument/2006/relationships/slideMaster" Target="slideMasters/slideMaster44.xml"/><Relationship Id="rId60" Type="http://schemas.openxmlformats.org/officeDocument/2006/relationships/slideMaster" Target="slideMasters/slideMaster60.xml"/><Relationship Id="rId65" Type="http://schemas.openxmlformats.org/officeDocument/2006/relationships/slideMaster" Target="slideMasters/slideMaster65.xml"/><Relationship Id="rId81" Type="http://schemas.openxmlformats.org/officeDocument/2006/relationships/slideMaster" Target="slideMasters/slideMaster81.xml"/><Relationship Id="rId86" Type="http://schemas.openxmlformats.org/officeDocument/2006/relationships/slideMaster" Target="slideMasters/slideMaster86.xml"/><Relationship Id="rId130" Type="http://schemas.openxmlformats.org/officeDocument/2006/relationships/slide" Target="slides/slide29.xml"/><Relationship Id="rId135" Type="http://schemas.openxmlformats.org/officeDocument/2006/relationships/slide" Target="slides/slide34.xml"/><Relationship Id="rId151" Type="http://schemas.openxmlformats.org/officeDocument/2006/relationships/slide" Target="slides/slide50.xml"/><Relationship Id="rId156" Type="http://schemas.openxmlformats.org/officeDocument/2006/relationships/slide" Target="slides/slide55.xml"/><Relationship Id="rId177" Type="http://schemas.openxmlformats.org/officeDocument/2006/relationships/slide" Target="slides/slide76.xml"/><Relationship Id="rId198" Type="http://schemas.openxmlformats.org/officeDocument/2006/relationships/slide" Target="slides/slide97.xml"/><Relationship Id="rId172" Type="http://schemas.openxmlformats.org/officeDocument/2006/relationships/slide" Target="slides/slide71.xml"/><Relationship Id="rId193" Type="http://schemas.openxmlformats.org/officeDocument/2006/relationships/slide" Target="slides/slide92.xml"/><Relationship Id="rId202" Type="http://schemas.openxmlformats.org/officeDocument/2006/relationships/tags" Target="tags/tag1.xml"/><Relationship Id="rId207" Type="http://schemas.openxmlformats.org/officeDocument/2006/relationships/tableStyles" Target="tableStyles.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8.xml"/><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Master" Target="slideMasters/slideMaster76.xml"/><Relationship Id="rId97" Type="http://schemas.openxmlformats.org/officeDocument/2006/relationships/slideMaster" Target="slideMasters/slideMaster97.xml"/><Relationship Id="rId104" Type="http://schemas.openxmlformats.org/officeDocument/2006/relationships/slide" Target="slides/slide3.xml"/><Relationship Id="rId120" Type="http://schemas.openxmlformats.org/officeDocument/2006/relationships/slide" Target="slides/slide19.xml"/><Relationship Id="rId125" Type="http://schemas.openxmlformats.org/officeDocument/2006/relationships/slide" Target="slides/slide24.xml"/><Relationship Id="rId141" Type="http://schemas.openxmlformats.org/officeDocument/2006/relationships/slide" Target="slides/slide40.xml"/><Relationship Id="rId146" Type="http://schemas.openxmlformats.org/officeDocument/2006/relationships/slide" Target="slides/slide45.xml"/><Relationship Id="rId167" Type="http://schemas.openxmlformats.org/officeDocument/2006/relationships/slide" Target="slides/slide66.xml"/><Relationship Id="rId188" Type="http://schemas.openxmlformats.org/officeDocument/2006/relationships/slide" Target="slides/slide87.xml"/><Relationship Id="rId7" Type="http://schemas.openxmlformats.org/officeDocument/2006/relationships/slideMaster" Target="slideMasters/slideMaster7.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162" Type="http://schemas.openxmlformats.org/officeDocument/2006/relationships/slide" Target="slides/slide61.xml"/><Relationship Id="rId183" Type="http://schemas.openxmlformats.org/officeDocument/2006/relationships/slide" Target="slides/slide8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Master" Target="slideMasters/slideMaster87.xml"/><Relationship Id="rId110" Type="http://schemas.openxmlformats.org/officeDocument/2006/relationships/slide" Target="slides/slide9.xml"/><Relationship Id="rId115" Type="http://schemas.openxmlformats.org/officeDocument/2006/relationships/slide" Target="slides/slide14.xml"/><Relationship Id="rId131" Type="http://schemas.openxmlformats.org/officeDocument/2006/relationships/slide" Target="slides/slide30.xml"/><Relationship Id="rId136" Type="http://schemas.openxmlformats.org/officeDocument/2006/relationships/slide" Target="slides/slide35.xml"/><Relationship Id="rId157" Type="http://schemas.openxmlformats.org/officeDocument/2006/relationships/slide" Target="slides/slide56.xml"/><Relationship Id="rId178" Type="http://schemas.openxmlformats.org/officeDocument/2006/relationships/slide" Target="slides/slide77.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52" Type="http://schemas.openxmlformats.org/officeDocument/2006/relationships/slide" Target="slides/slide51.xml"/><Relationship Id="rId173" Type="http://schemas.openxmlformats.org/officeDocument/2006/relationships/slide" Target="slides/slide72.xml"/><Relationship Id="rId194" Type="http://schemas.openxmlformats.org/officeDocument/2006/relationships/slide" Target="slides/slide93.xml"/><Relationship Id="rId199" Type="http://schemas.openxmlformats.org/officeDocument/2006/relationships/slide" Target="slides/slide98.xml"/><Relationship Id="rId203" Type="http://schemas.openxmlformats.org/officeDocument/2006/relationships/commentAuthors" Target="commentAuthors.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105" Type="http://schemas.openxmlformats.org/officeDocument/2006/relationships/slide" Target="slides/slide4.xml"/><Relationship Id="rId126" Type="http://schemas.openxmlformats.org/officeDocument/2006/relationships/slide" Target="slides/slide25.xml"/><Relationship Id="rId147" Type="http://schemas.openxmlformats.org/officeDocument/2006/relationships/slide" Target="slides/slide46.xml"/><Relationship Id="rId168" Type="http://schemas.openxmlformats.org/officeDocument/2006/relationships/slide" Target="slides/slide67.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98" Type="http://schemas.openxmlformats.org/officeDocument/2006/relationships/slideMaster" Target="slideMasters/slideMaster98.xml"/><Relationship Id="rId121" Type="http://schemas.openxmlformats.org/officeDocument/2006/relationships/slide" Target="slides/slide20.xml"/><Relationship Id="rId142" Type="http://schemas.openxmlformats.org/officeDocument/2006/relationships/slide" Target="slides/slide41.xml"/><Relationship Id="rId163" Type="http://schemas.openxmlformats.org/officeDocument/2006/relationships/slide" Target="slides/slide62.xml"/><Relationship Id="rId184" Type="http://schemas.openxmlformats.org/officeDocument/2006/relationships/slide" Target="slides/slide83.xml"/><Relationship Id="rId189" Type="http://schemas.openxmlformats.org/officeDocument/2006/relationships/slide" Target="slides/slide88.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116" Type="http://schemas.openxmlformats.org/officeDocument/2006/relationships/slide" Target="slides/slide15.xml"/><Relationship Id="rId137" Type="http://schemas.openxmlformats.org/officeDocument/2006/relationships/slide" Target="slides/slide36.xml"/><Relationship Id="rId158" Type="http://schemas.openxmlformats.org/officeDocument/2006/relationships/slide" Target="slides/slide57.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88" Type="http://schemas.openxmlformats.org/officeDocument/2006/relationships/slideMaster" Target="slideMasters/slideMaster88.xml"/><Relationship Id="rId111" Type="http://schemas.openxmlformats.org/officeDocument/2006/relationships/slide" Target="slides/slide10.xml"/><Relationship Id="rId132" Type="http://schemas.openxmlformats.org/officeDocument/2006/relationships/slide" Target="slides/slide31.xml"/><Relationship Id="rId153" Type="http://schemas.openxmlformats.org/officeDocument/2006/relationships/slide" Target="slides/slide52.xml"/><Relationship Id="rId174" Type="http://schemas.openxmlformats.org/officeDocument/2006/relationships/slide" Target="slides/slide73.xml"/><Relationship Id="rId179" Type="http://schemas.openxmlformats.org/officeDocument/2006/relationships/slide" Target="slides/slide78.xml"/><Relationship Id="rId195" Type="http://schemas.openxmlformats.org/officeDocument/2006/relationships/slide" Target="slides/slide94.xml"/><Relationship Id="rId190" Type="http://schemas.openxmlformats.org/officeDocument/2006/relationships/slide" Target="slides/slide89.xml"/><Relationship Id="rId204" Type="http://schemas.openxmlformats.org/officeDocument/2006/relationships/presProps" Target="presProps.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5.xml"/><Relationship Id="rId127" Type="http://schemas.openxmlformats.org/officeDocument/2006/relationships/slide" Target="slides/slide26.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78" Type="http://schemas.openxmlformats.org/officeDocument/2006/relationships/slideMaster" Target="slideMasters/slideMaster78.xml"/><Relationship Id="rId94" Type="http://schemas.openxmlformats.org/officeDocument/2006/relationships/slideMaster" Target="slideMasters/slideMaster94.xml"/><Relationship Id="rId99" Type="http://schemas.openxmlformats.org/officeDocument/2006/relationships/slideMaster" Target="slideMasters/slideMaster99.xml"/><Relationship Id="rId101" Type="http://schemas.openxmlformats.org/officeDocument/2006/relationships/slideMaster" Target="slideMasters/slideMaster101.xml"/><Relationship Id="rId122" Type="http://schemas.openxmlformats.org/officeDocument/2006/relationships/slide" Target="slides/slide21.xml"/><Relationship Id="rId143" Type="http://schemas.openxmlformats.org/officeDocument/2006/relationships/slide" Target="slides/slide42.xml"/><Relationship Id="rId148" Type="http://schemas.openxmlformats.org/officeDocument/2006/relationships/slide" Target="slides/slide47.xml"/><Relationship Id="rId164" Type="http://schemas.openxmlformats.org/officeDocument/2006/relationships/slide" Target="slides/slide63.xml"/><Relationship Id="rId169" Type="http://schemas.openxmlformats.org/officeDocument/2006/relationships/slide" Target="slides/slide68.xml"/><Relationship Id="rId185" Type="http://schemas.openxmlformats.org/officeDocument/2006/relationships/slide" Target="slides/slide84.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79.xml"/><Relationship Id="rId26" Type="http://schemas.openxmlformats.org/officeDocument/2006/relationships/slideMaster" Target="slideMasters/slideMaster26.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Master" Target="slideMasters/slideMaster89.xml"/><Relationship Id="rId112" Type="http://schemas.openxmlformats.org/officeDocument/2006/relationships/slide" Target="slides/slide11.xml"/><Relationship Id="rId133" Type="http://schemas.openxmlformats.org/officeDocument/2006/relationships/slide" Target="slides/slide32.xml"/><Relationship Id="rId154" Type="http://schemas.openxmlformats.org/officeDocument/2006/relationships/slide" Target="slides/slide53.xml"/><Relationship Id="rId175" Type="http://schemas.openxmlformats.org/officeDocument/2006/relationships/slide" Target="slides/slide74.xml"/><Relationship Id="rId196" Type="http://schemas.openxmlformats.org/officeDocument/2006/relationships/slide" Target="slides/slide95.xml"/><Relationship Id="rId200"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xml"/><Relationship Id="rId1" Type="http://schemas.microsoft.com/office/2011/relationships/chartStyle" Target="style1.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ESHOMEDPT001\Audit$\Zabir\1.3%20PROYECTOS\Proyectos%202016\P.1600239%20EPM%20Quito%20Turismo\Trabajo\01.%20Tr&#225;fico\UIO%20y%20GYE.xlsx" TargetMode="External"/></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oleObject" Target="file:///\\ESHOMEDPT001\Audit$\Zabir\1.3%20PROYECTOS\Proyectos%202016\P.1600239%20EPM%20Quito%20Turismo\Trabajo\01.%20Tr&#225;fico\Benchmark\Ecuador\Quito\Tr&#225;fico%20Quito%20Diagnostico.xlsx" TargetMode="External"/><Relationship Id="rId2" Type="http://schemas.microsoft.com/office/2011/relationships/chartColorStyle" Target="colors6.xml"/><Relationship Id="rId1" Type="http://schemas.microsoft.com/office/2011/relationships/chartStyle" Target="style6.xml"/></Relationships>
</file>

<file path=ppt/charts/_rels/chart31.xml.rels><?xml version="1.0" encoding="UTF-8" standalone="yes"?>
<Relationships xmlns="http://schemas.openxmlformats.org/package/2006/relationships"><Relationship Id="rId3" Type="http://schemas.openxmlformats.org/officeDocument/2006/relationships/oleObject" Target="file:///\\ESHOMEDPT001\Audit$\Zabir\1.3%20PROYECTOS\Proyectos%202016\P.1600239%20EPM%20Quito%20Turismo\Trabajo\01.%20Tr&#225;fico\Benchmark\Ecuador\Quito\Tr&#225;fico%20Quito%20Diagnostico.xlsx" TargetMode="External"/><Relationship Id="rId2" Type="http://schemas.microsoft.com/office/2011/relationships/chartColorStyle" Target="colors7.xml"/><Relationship Id="rId1" Type="http://schemas.microsoft.com/office/2011/relationships/chartStyle" Target="style7.xml"/></Relationships>
</file>

<file path=ppt/charts/_rels/chart32.xml.rels><?xml version="1.0" encoding="UTF-8" standalone="yes"?>
<Relationships xmlns="http://schemas.openxmlformats.org/package/2006/relationships"><Relationship Id="rId3" Type="http://schemas.openxmlformats.org/officeDocument/2006/relationships/oleObject" Target="file:///\\ESHOMEDPT001\Audit$\Zabir\1.3%20PROYECTOS\Proyectos%202016\P.1600239%20EPM%20Quito%20Turismo\Trabajo\01.%20Tr&#225;fico\Benchmark\Ecuador\Quito\Tr&#225;fico%20Quito%20Diagnostico.xlsx" TargetMode="External"/><Relationship Id="rId2" Type="http://schemas.microsoft.com/office/2011/relationships/chartColorStyle" Target="colors8.xml"/><Relationship Id="rId1" Type="http://schemas.microsoft.com/office/2011/relationships/chartStyle" Target="style8.xml"/></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29.xlsx"/></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30.xlsx"/></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31.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32.xlsx"/></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33.xlsx"/></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Microsoft_Excel_Worksheet34.xlsx"/></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Microsoft_Excel_Worksheet35.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Microsoft_Excel_Worksheet36.xlsx"/></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Microsoft_Excel_Worksheet37.xlsx"/></Relationships>
</file>

<file path=ppt/charts/_rels/chart42.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38.xlsx"/></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39.xlsx"/></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oleObject" Target="file:///\\ESHOMEDPT001\Audit$\Zabir\1.3%20PROYECTOS\Proyectos%202016\P.1600239%20EPM%20Quito%20Turismo\Trabajo\01.%20Caracterizaci&#243;n%20Trafico\Benchmark\Benchmark%20DataBase.xlsx" TargetMode="External"/></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oleObject" Target="file:///\\ESHOMEDPT001\Audit$\Zabir\1.3%20PROYECTOS\Proyectos%202016\P.1600239%20EPM%20Quito%20Turismo\Trabajo\01.%20Caracterizaci&#243;n%20Trafico\Benchmark\Benchmark%20DataBase.xlsx" TargetMode="External"/></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oleObject" Target="file:///\\ESHOMEDPT001\Audit$\Zabir\1.3%20PROYECTOS\Proyectos%202016\P.1600239%20EPM%20Quito%20Turismo\Trabajo\01.%20Caracterizaci&#243;n%20Trafico\Benchmark\Benchmark%20DataBase.xlsx" TargetMode="Externa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23.xml"/><Relationship Id="rId1" Type="http://schemas.microsoft.com/office/2011/relationships/chartStyle" Target="style23.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24.xml"/><Relationship Id="rId1" Type="http://schemas.microsoft.com/office/2011/relationships/chartStyle" Target="style24.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25.xml"/><Relationship Id="rId1" Type="http://schemas.microsoft.com/office/2011/relationships/chartStyle" Target="style25.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26.xml"/><Relationship Id="rId1" Type="http://schemas.microsoft.com/office/2011/relationships/chartStyle" Target="style26.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27.xml"/><Relationship Id="rId1" Type="http://schemas.microsoft.com/office/2011/relationships/chartStyle" Target="style27.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28.xml"/><Relationship Id="rId1" Type="http://schemas.microsoft.com/office/2011/relationships/chartStyle" Target="style28.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29.xml"/><Relationship Id="rId1" Type="http://schemas.microsoft.com/office/2011/relationships/chartStyle" Target="style29.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30.xml"/><Relationship Id="rId1" Type="http://schemas.microsoft.com/office/2011/relationships/chartStyle" Target="style30.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31.xml"/><Relationship Id="rId1" Type="http://schemas.microsoft.com/office/2011/relationships/chartStyle" Target="style31.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32.xml"/><Relationship Id="rId1" Type="http://schemas.microsoft.com/office/2011/relationships/chartStyle" Target="style32.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33.xml"/><Relationship Id="rId1" Type="http://schemas.microsoft.com/office/2011/relationships/chartStyle" Target="style33.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34.xml"/><Relationship Id="rId1" Type="http://schemas.microsoft.com/office/2011/relationships/chartStyle" Target="style34.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35.xml"/><Relationship Id="rId1" Type="http://schemas.microsoft.com/office/2011/relationships/chartStyle" Target="style35.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36.xml"/><Relationship Id="rId1" Type="http://schemas.microsoft.com/office/2011/relationships/chartStyle" Target="style36.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37.xml"/><Relationship Id="rId1" Type="http://schemas.microsoft.com/office/2011/relationships/chartStyle" Target="style37.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38.xml"/><Relationship Id="rId1" Type="http://schemas.microsoft.com/office/2011/relationships/chartStyle" Target="style38.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39.xml"/><Relationship Id="rId1" Type="http://schemas.microsoft.com/office/2011/relationships/chartStyle" Target="style39.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40.xml"/><Relationship Id="rId1" Type="http://schemas.microsoft.com/office/2011/relationships/chartStyle" Target="style40.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41.xml"/><Relationship Id="rId1" Type="http://schemas.microsoft.com/office/2011/relationships/chartStyle" Target="style41.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42.xml"/><Relationship Id="rId1" Type="http://schemas.microsoft.com/office/2011/relationships/chartStyle" Target="style42.xml"/></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07326924857673E-2"/>
          <c:y val="0.32945313264714521"/>
          <c:w val="0.97887482842812623"/>
          <c:h val="0.52143835977441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5"/>
            <c:invertIfNegative val="0"/>
            <c:bubble3D val="0"/>
            <c:spPr>
              <a:solidFill>
                <a:srgbClr val="002060"/>
              </a:solidFill>
              <a:ln>
                <a:noFill/>
              </a:ln>
              <a:effectLst/>
            </c:spPr>
          </c:dPt>
          <c:dPt>
            <c:idx val="16"/>
            <c:invertIfNegative val="0"/>
            <c:bubble3D val="0"/>
            <c:spPr>
              <a:solidFill>
                <a:schemeClr val="accent2">
                  <a:lumMod val="40000"/>
                  <a:lumOff val="60000"/>
                </a:schemeClr>
              </a:solidFill>
              <a:ln>
                <a:solidFill>
                  <a:schemeClr val="accent2"/>
                </a:solidFill>
                <a:prstDash val="sysDash"/>
              </a:ln>
              <a:effectLst/>
            </c:spPr>
          </c:dPt>
          <c:dLbls>
            <c:dLbl>
              <c:idx val="0"/>
              <c:layout/>
              <c:tx>
                <c:rich>
                  <a:bodyPr/>
                  <a:lstStyle/>
                  <a:p>
                    <a:r>
                      <a:rPr lang="en-US" dirty="0"/>
                      <a:t>678</a:t>
                    </a:r>
                  </a:p>
                </c:rich>
              </c:tx>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678</a:t>
                    </a:r>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698</a:t>
                    </a:r>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691</a:t>
                    </a:r>
                  </a:p>
                </c:rich>
              </c:tx>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764</a:t>
                    </a:r>
                  </a:p>
                </c:rich>
              </c:tx>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809</a:t>
                    </a:r>
                  </a:p>
                </c:rich>
              </c:tx>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855</a:t>
                    </a:r>
                  </a:p>
                </c:rich>
              </c:tx>
              <c:showLegendKey val="0"/>
              <c:showVal val="1"/>
              <c:showCatName val="0"/>
              <c:showSerName val="0"/>
              <c:showPercent val="0"/>
              <c:showBubbleSize val="0"/>
              <c:extLst>
                <c:ext xmlns:c15="http://schemas.microsoft.com/office/drawing/2012/chart" uri="{CE6537A1-D6FC-4f65-9D91-7224C49458BB}">
                  <c15:layout/>
                </c:ext>
              </c:extLst>
            </c:dLbl>
            <c:dLbl>
              <c:idx val="7"/>
              <c:layout/>
              <c:tx>
                <c:rich>
                  <a:bodyPr/>
                  <a:lstStyle/>
                  <a:p>
                    <a:r>
                      <a:rPr lang="en-US" dirty="0"/>
                      <a:t>910</a:t>
                    </a:r>
                  </a:p>
                </c:rich>
              </c:tx>
              <c:showLegendKey val="0"/>
              <c:showVal val="1"/>
              <c:showCatName val="0"/>
              <c:showSerName val="0"/>
              <c:showPercent val="0"/>
              <c:showBubbleSize val="0"/>
              <c:extLst>
                <c:ext xmlns:c15="http://schemas.microsoft.com/office/drawing/2012/chart" uri="{CE6537A1-D6FC-4f65-9D91-7224C49458BB}">
                  <c15:layout/>
                </c:ext>
              </c:extLst>
            </c:dLbl>
            <c:dLbl>
              <c:idx val="8"/>
              <c:layout/>
              <c:tx>
                <c:rich>
                  <a:bodyPr/>
                  <a:lstStyle/>
                  <a:p>
                    <a:r>
                      <a:rPr lang="en-US" dirty="0"/>
                      <a:t>929</a:t>
                    </a:r>
                  </a:p>
                </c:rich>
              </c:tx>
              <c:showLegendKey val="0"/>
              <c:showVal val="1"/>
              <c:showCatName val="0"/>
              <c:showSerName val="0"/>
              <c:showPercent val="0"/>
              <c:showBubbleSize val="0"/>
              <c:extLst>
                <c:ext xmlns:c15="http://schemas.microsoft.com/office/drawing/2012/chart" uri="{CE6537A1-D6FC-4f65-9D91-7224C49458BB}">
                  <c15:layout/>
                </c:ext>
              </c:extLst>
            </c:dLbl>
            <c:dLbl>
              <c:idx val="9"/>
              <c:layout/>
              <c:tx>
                <c:rich>
                  <a:bodyPr/>
                  <a:lstStyle/>
                  <a:p>
                    <a:r>
                      <a:rPr lang="en-US" dirty="0"/>
                      <a:t>893</a:t>
                    </a:r>
                  </a:p>
                </c:rich>
              </c:tx>
              <c:showLegendKey val="0"/>
              <c:showVal val="1"/>
              <c:showCatName val="0"/>
              <c:showSerName val="0"/>
              <c:showPercent val="0"/>
              <c:showBubbleSize val="0"/>
              <c:extLst>
                <c:ext xmlns:c15="http://schemas.microsoft.com/office/drawing/2012/chart" uri="{CE6537A1-D6FC-4f65-9D91-7224C49458BB}">
                  <c15:layout/>
                </c:ext>
              </c:extLst>
            </c:dLbl>
            <c:dLbl>
              <c:idx val="10"/>
              <c:layout/>
              <c:tx>
                <c:rich>
                  <a:bodyPr/>
                  <a:lstStyle/>
                  <a:p>
                    <a:r>
                      <a:rPr lang="en-US" dirty="0"/>
                      <a:t>950</a:t>
                    </a:r>
                  </a:p>
                </c:rich>
              </c:tx>
              <c:showLegendKey val="0"/>
              <c:showVal val="1"/>
              <c:showCatName val="0"/>
              <c:showSerName val="0"/>
              <c:showPercent val="0"/>
              <c:showBubbleSize val="0"/>
              <c:extLst>
                <c:ext xmlns:c15="http://schemas.microsoft.com/office/drawing/2012/chart" uri="{CE6537A1-D6FC-4f65-9D91-7224C49458BB}">
                  <c15:layout/>
                </c:ext>
              </c:extLst>
            </c:dLbl>
            <c:dLbl>
              <c:idx val="11"/>
              <c:layout/>
              <c:tx>
                <c:rich>
                  <a:bodyPr/>
                  <a:lstStyle/>
                  <a:p>
                    <a:r>
                      <a:rPr lang="en-US" dirty="0"/>
                      <a:t>996</a:t>
                    </a:r>
                  </a:p>
                </c:rich>
              </c:tx>
              <c:showLegendKey val="0"/>
              <c:showVal val="1"/>
              <c:showCatName val="0"/>
              <c:showSerName val="0"/>
              <c:showPercent val="0"/>
              <c:showBubbleSize val="0"/>
              <c:extLst>
                <c:ext xmlns:c15="http://schemas.microsoft.com/office/drawing/2012/chart" uri="{CE6537A1-D6FC-4f65-9D91-7224C49458BB}">
                  <c15:layout/>
                </c:ext>
              </c:extLst>
            </c:dLbl>
            <c:dLbl>
              <c:idx val="12"/>
              <c:layout/>
              <c:tx>
                <c:rich>
                  <a:bodyPr/>
                  <a:lstStyle/>
                  <a:p>
                    <a:r>
                      <a:rPr lang="en-US" dirty="0"/>
                      <a:t>1035</a:t>
                    </a:r>
                  </a:p>
                </c:rich>
              </c:tx>
              <c:showLegendKey val="0"/>
              <c:showVal val="1"/>
              <c:showCatName val="0"/>
              <c:showSerName val="0"/>
              <c:showPercent val="0"/>
              <c:showBubbleSize val="0"/>
              <c:extLst>
                <c:ext xmlns:c15="http://schemas.microsoft.com/office/drawing/2012/chart" uri="{CE6537A1-D6FC-4f65-9D91-7224C49458BB}">
                  <c15:layout/>
                </c:ext>
              </c:extLst>
            </c:dLbl>
            <c:dLbl>
              <c:idx val="13"/>
              <c:layout/>
              <c:tx>
                <c:rich>
                  <a:bodyPr/>
                  <a:lstStyle/>
                  <a:p>
                    <a:r>
                      <a:rPr lang="en-US" dirty="0"/>
                      <a:t>1087</a:t>
                    </a:r>
                  </a:p>
                </c:rich>
              </c:tx>
              <c:showLegendKey val="0"/>
              <c:showVal val="1"/>
              <c:showCatName val="0"/>
              <c:showSerName val="0"/>
              <c:showPercent val="0"/>
              <c:showBubbleSize val="0"/>
              <c:extLst>
                <c:ext xmlns:c15="http://schemas.microsoft.com/office/drawing/2012/chart" uri="{CE6537A1-D6FC-4f65-9D91-7224C49458BB}">
                  <c15:layout/>
                </c:ext>
              </c:extLst>
            </c:dLbl>
            <c:dLbl>
              <c:idx val="14"/>
              <c:layout/>
              <c:tx>
                <c:rich>
                  <a:bodyPr/>
                  <a:lstStyle/>
                  <a:p>
                    <a:r>
                      <a:rPr lang="en-US" dirty="0"/>
                      <a:t>1138</a:t>
                    </a:r>
                  </a:p>
                </c:rich>
              </c:tx>
              <c:showLegendKey val="0"/>
              <c:showVal val="1"/>
              <c:showCatName val="0"/>
              <c:showSerName val="0"/>
              <c:showPercent val="0"/>
              <c:showBubbleSize val="0"/>
              <c:extLst>
                <c:ext xmlns:c15="http://schemas.microsoft.com/office/drawing/2012/chart" uri="{CE6537A1-D6FC-4f65-9D91-7224C49458BB}">
                  <c15:layout/>
                </c:ext>
              </c:extLst>
            </c:dLbl>
            <c:dLbl>
              <c:idx val="15"/>
              <c:layout/>
              <c:tx>
                <c:rich>
                  <a:bodyPr/>
                  <a:lstStyle/>
                  <a:p>
                    <a:r>
                      <a:rPr lang="en-US" dirty="0"/>
                      <a:t>1360</a:t>
                    </a:r>
                  </a:p>
                </c:rich>
              </c:tx>
              <c:showLegendKey val="0"/>
              <c:showVal val="1"/>
              <c:showCatName val="0"/>
              <c:showSerName val="0"/>
              <c:showPercent val="0"/>
              <c:showBubbleSize val="0"/>
              <c:extLst>
                <c:ext xmlns:c15="http://schemas.microsoft.com/office/drawing/2012/chart" uri="{CE6537A1-D6FC-4f65-9D91-7224C49458BB}">
                  <c15:layout/>
                </c:ext>
              </c:extLst>
            </c:dLbl>
            <c:dLbl>
              <c:idx val="16"/>
              <c:layout/>
              <c:tx>
                <c:rich>
                  <a:bodyPr/>
                  <a:lstStyle/>
                  <a:p>
                    <a:r>
                      <a:rPr lang="en-US" dirty="0"/>
                      <a:t>1809</a:t>
                    </a:r>
                  </a:p>
                </c:rich>
              </c:tx>
              <c:showLegendKey val="0"/>
              <c:showVal val="1"/>
              <c:showCatName val="0"/>
              <c:showSerName val="0"/>
              <c:showPercent val="0"/>
              <c:showBubbleSize val="0"/>
              <c:extLst>
                <c:ext xmlns:c15="http://schemas.microsoft.com/office/drawing/2012/chart" uri="{CE6537A1-D6FC-4f65-9D91-7224C49458BB}">
                  <c15:layout/>
                </c:ext>
              </c:extLst>
            </c:dLbl>
            <c:dLbl>
              <c:idx val="17"/>
              <c:layout/>
              <c:tx>
                <c:rich>
                  <a:bodyPr/>
                  <a:lstStyle/>
                  <a:p>
                    <a:r>
                      <a:rPr lang="en-US" dirty="0" smtClean="0"/>
                      <a:t>1.035</a:t>
                    </a:r>
                    <a:endParaRPr lang="en-US" dirty="0"/>
                  </a:p>
                </c:rich>
              </c:tx>
              <c:showLegendKey val="0"/>
              <c:showVal val="1"/>
              <c:showCatName val="0"/>
              <c:showSerName val="0"/>
              <c:showPercent val="0"/>
              <c:showBubbleSize val="0"/>
              <c:extLst>
                <c:ext xmlns:c15="http://schemas.microsoft.com/office/drawing/2012/chart" uri="{CE6537A1-D6FC-4f65-9D91-7224C49458BB}">
                  <c15:layout/>
                </c:ext>
              </c:extLst>
            </c:dLbl>
            <c:dLbl>
              <c:idx val="18"/>
              <c:tx>
                <c:rich>
                  <a:bodyPr/>
                  <a:lstStyle/>
                  <a:p>
                    <a:r>
                      <a:rPr lang="en-US" dirty="0" smtClean="0"/>
                      <a:t>1.087</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19"/>
              <c:layout>
                <c:manualLayout>
                  <c:x val="0"/>
                  <c:y val="-1.0537914920028077E-2"/>
                </c:manualLayout>
              </c:layout>
              <c:tx>
                <c:rich>
                  <a:bodyPr/>
                  <a:lstStyle/>
                  <a:p>
                    <a:r>
                      <a:rPr lang="en-US" dirty="0" smtClean="0"/>
                      <a:t>1.138</a:t>
                    </a:r>
                    <a:endParaRPr lang="en-US"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lang="es-ES" sz="900" b="0" i="0" u="none" strike="noStrike" kern="1200" baseline="0">
                    <a:solidFill>
                      <a:srgbClr val="002060"/>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Sheet1!$A$2:$A$19</c:f>
              <c:strCache>
                <c:ptCount val="18"/>
                <c:pt idx="0">
                  <c:v>00</c:v>
                </c:pt>
                <c:pt idx="1">
                  <c:v>01</c:v>
                </c:pt>
                <c:pt idx="2">
                  <c:v>02</c:v>
                </c:pt>
                <c:pt idx="3">
                  <c:v>03</c:v>
                </c:pt>
                <c:pt idx="4">
                  <c:v>04</c:v>
                </c:pt>
                <c:pt idx="5">
                  <c:v>05</c:v>
                </c:pt>
                <c:pt idx="6">
                  <c:v>06</c:v>
                </c:pt>
                <c:pt idx="7">
                  <c:v>07</c:v>
                </c:pt>
                <c:pt idx="8">
                  <c:v>08</c:v>
                </c:pt>
                <c:pt idx="9">
                  <c:v>09</c:v>
                </c:pt>
                <c:pt idx="10">
                  <c:v>10</c:v>
                </c:pt>
                <c:pt idx="11">
                  <c:v>11</c:v>
                </c:pt>
                <c:pt idx="12">
                  <c:v>12</c:v>
                </c:pt>
                <c:pt idx="13">
                  <c:v>13</c:v>
                </c:pt>
                <c:pt idx="14">
                  <c:v>14</c:v>
                </c:pt>
                <c:pt idx="15">
                  <c:v>15</c:v>
                </c:pt>
                <c:pt idx="16">
                  <c:v>20</c:v>
                </c:pt>
                <c:pt idx="17">
                  <c:v>30</c:v>
                </c:pt>
              </c:strCache>
            </c:strRef>
          </c:cat>
          <c:val>
            <c:numRef>
              <c:f>Sheet1!$B$2:$B$19</c:f>
              <c:numCache>
                <c:formatCode>General</c:formatCode>
                <c:ptCount val="18"/>
                <c:pt idx="0">
                  <c:v>678</c:v>
                </c:pt>
                <c:pt idx="1">
                  <c:v>678</c:v>
                </c:pt>
                <c:pt idx="2">
                  <c:v>698</c:v>
                </c:pt>
                <c:pt idx="3">
                  <c:v>691</c:v>
                </c:pt>
                <c:pt idx="4">
                  <c:v>764</c:v>
                </c:pt>
                <c:pt idx="5">
                  <c:v>809</c:v>
                </c:pt>
                <c:pt idx="6">
                  <c:v>855</c:v>
                </c:pt>
                <c:pt idx="7">
                  <c:v>910</c:v>
                </c:pt>
                <c:pt idx="8">
                  <c:v>929</c:v>
                </c:pt>
                <c:pt idx="9">
                  <c:v>893</c:v>
                </c:pt>
                <c:pt idx="10">
                  <c:v>950</c:v>
                </c:pt>
                <c:pt idx="11">
                  <c:v>996</c:v>
                </c:pt>
                <c:pt idx="12">
                  <c:v>1035</c:v>
                </c:pt>
                <c:pt idx="13">
                  <c:v>1087</c:v>
                </c:pt>
                <c:pt idx="14">
                  <c:v>1138</c:v>
                </c:pt>
                <c:pt idx="15">
                  <c:v>1184</c:v>
                </c:pt>
                <c:pt idx="16">
                  <c:v>1360</c:v>
                </c:pt>
                <c:pt idx="17">
                  <c:v>1809</c:v>
                </c:pt>
              </c:numCache>
            </c:numRef>
          </c:val>
        </c:ser>
        <c:dLbls>
          <c:showLegendKey val="0"/>
          <c:showVal val="1"/>
          <c:showCatName val="0"/>
          <c:showSerName val="0"/>
          <c:showPercent val="0"/>
          <c:showBubbleSize val="0"/>
        </c:dLbls>
        <c:gapWidth val="150"/>
        <c:axId val="473503184"/>
        <c:axId val="473501616"/>
      </c:barChart>
      <c:catAx>
        <c:axId val="4735031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73501616"/>
        <c:crosses val="autoZero"/>
        <c:auto val="1"/>
        <c:lblAlgn val="ctr"/>
        <c:lblOffset val="100"/>
        <c:noMultiLvlLbl val="0"/>
      </c:catAx>
      <c:valAx>
        <c:axId val="473501616"/>
        <c:scaling>
          <c:orientation val="minMax"/>
          <c:min val="400"/>
        </c:scaling>
        <c:delete val="1"/>
        <c:axPos val="l"/>
        <c:numFmt formatCode="General" sourceLinked="1"/>
        <c:majorTickMark val="none"/>
        <c:minorTickMark val="none"/>
        <c:tickLblPos val="nextTo"/>
        <c:crossAx val="4735031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861070654951869E-2"/>
          <c:w val="1"/>
          <c:h val="0.74971819107739734"/>
        </c:manualLayout>
      </c:layout>
      <c:barChart>
        <c:barDir val="col"/>
        <c:grouping val="clustered"/>
        <c:varyColors val="0"/>
        <c:ser>
          <c:idx val="0"/>
          <c:order val="0"/>
          <c:tx>
            <c:strRef>
              <c:f>Sheet1!$B$1</c:f>
              <c:strCache>
                <c:ptCount val="1"/>
                <c:pt idx="0">
                  <c:v>TASA OCUP HOTELERA</c:v>
                </c:pt>
              </c:strCache>
            </c:strRef>
          </c:tx>
          <c:spPr>
            <a:solidFill>
              <a:schemeClr val="tx1">
                <a:lumMod val="20000"/>
                <a:lumOff val="80000"/>
              </a:schemeClr>
            </a:solidFill>
            <a:ln>
              <a:noFill/>
            </a:ln>
            <a:effectLst/>
          </c:spPr>
          <c:invertIfNegative val="0"/>
          <c:dLbls>
            <c:dLbl>
              <c:idx val="1"/>
              <c:layout>
                <c:manualLayout>
                  <c:x val="-5.4708556357404195E-17"/>
                  <c:y val="5.8257529358598372E-1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9066320770579615E-2"/>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numFmt formatCode="#,##0.0" sourceLinked="0"/>
            <c:spPr>
              <a:noFill/>
              <a:ln>
                <a:noFill/>
              </a:ln>
              <a:effectLst/>
            </c:spPr>
            <c:txPr>
              <a:bodyPr wrap="square" lIns="38100" tIns="19050" rIns="38100" bIns="19050" anchor="ctr">
                <a:spAutoFit/>
              </a:bodyPr>
              <a:lstStyle/>
              <a:p>
                <a:pPr>
                  <a:defRPr sz="1100" b="1"/>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Sheet1!$A$2:$A$9</c:f>
              <c:numCache>
                <c:formatCode>General</c:formatCode>
                <c:ptCount val="8"/>
                <c:pt idx="0">
                  <c:v>2008</c:v>
                </c:pt>
                <c:pt idx="1">
                  <c:v>2009</c:v>
                </c:pt>
                <c:pt idx="2">
                  <c:v>2010</c:v>
                </c:pt>
                <c:pt idx="3">
                  <c:v>2011</c:v>
                </c:pt>
                <c:pt idx="4">
                  <c:v>2012</c:v>
                </c:pt>
                <c:pt idx="5">
                  <c:v>2013</c:v>
                </c:pt>
                <c:pt idx="6">
                  <c:v>2014</c:v>
                </c:pt>
                <c:pt idx="7">
                  <c:v>2015</c:v>
                </c:pt>
              </c:numCache>
            </c:numRef>
          </c:cat>
          <c:val>
            <c:numRef>
              <c:f>Sheet1!$B$2:$B$9</c:f>
              <c:numCache>
                <c:formatCode>_(* #,##0.00_);_(* \(#,##0.00\);_(* "-"??_);_(@_)</c:formatCode>
                <c:ptCount val="8"/>
                <c:pt idx="0">
                  <c:v>65.459999999999994</c:v>
                </c:pt>
                <c:pt idx="1">
                  <c:v>55.95</c:v>
                </c:pt>
                <c:pt idx="2">
                  <c:v>64.459999999999994</c:v>
                </c:pt>
                <c:pt idx="3">
                  <c:v>64.05</c:v>
                </c:pt>
                <c:pt idx="4">
                  <c:v>66.17</c:v>
                </c:pt>
                <c:pt idx="5">
                  <c:v>57.87</c:v>
                </c:pt>
                <c:pt idx="6">
                  <c:v>60.8</c:v>
                </c:pt>
                <c:pt idx="7">
                  <c:v>65.8</c:v>
                </c:pt>
              </c:numCache>
            </c:numRef>
          </c:val>
        </c:ser>
        <c:dLbls>
          <c:dLblPos val="outEnd"/>
          <c:showLegendKey val="0"/>
          <c:showVal val="1"/>
          <c:showCatName val="0"/>
          <c:showSerName val="0"/>
          <c:showPercent val="0"/>
          <c:showBubbleSize val="0"/>
        </c:dLbls>
        <c:gapWidth val="80"/>
        <c:axId val="473507104"/>
        <c:axId val="473510632"/>
      </c:barChart>
      <c:catAx>
        <c:axId val="4735071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73510632"/>
        <c:crosses val="autoZero"/>
        <c:auto val="1"/>
        <c:lblAlgn val="ctr"/>
        <c:lblOffset val="100"/>
        <c:noMultiLvlLbl val="0"/>
      </c:catAx>
      <c:valAx>
        <c:axId val="473510632"/>
        <c:scaling>
          <c:orientation val="minMax"/>
        </c:scaling>
        <c:delete val="1"/>
        <c:axPos val="l"/>
        <c:numFmt formatCode="_(* #,##0.00_);_(* \(#,##0.00\);_(* &quot;-&quot;??_);_(@_)" sourceLinked="1"/>
        <c:majorTickMark val="none"/>
        <c:minorTickMark val="none"/>
        <c:tickLblPos val="nextTo"/>
        <c:crossAx val="4735071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861070654951869E-2"/>
          <c:w val="1"/>
          <c:h val="0.74971819107739734"/>
        </c:manualLayout>
      </c:layout>
      <c:barChart>
        <c:barDir val="col"/>
        <c:grouping val="clustered"/>
        <c:varyColors val="0"/>
        <c:ser>
          <c:idx val="0"/>
          <c:order val="0"/>
          <c:tx>
            <c:strRef>
              <c:f>Sheet1!$B$1</c:f>
              <c:strCache>
                <c:ptCount val="1"/>
                <c:pt idx="0">
                  <c:v>TASA OCUP HOTELERA</c:v>
                </c:pt>
              </c:strCache>
            </c:strRef>
          </c:tx>
          <c:spPr>
            <a:solidFill>
              <a:schemeClr val="tx1">
                <a:lumMod val="20000"/>
                <a:lumOff val="80000"/>
              </a:schemeClr>
            </a:solidFill>
            <a:ln>
              <a:noFill/>
            </a:ln>
            <a:effectLst/>
          </c:spPr>
          <c:invertIfNegative val="0"/>
          <c:dLbls>
            <c:dLbl>
              <c:idx val="1"/>
              <c:layout>
                <c:manualLayout>
                  <c:x val="-5.4708556357404195E-17"/>
                  <c:y val="5.8257529358598372E-1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9066320770579615E-2"/>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numFmt formatCode="#,##0.0" sourceLinked="0"/>
            <c:spPr>
              <a:noFill/>
              <a:ln>
                <a:noFill/>
              </a:ln>
              <a:effectLst/>
            </c:spPr>
            <c:txPr>
              <a:bodyPr wrap="square" lIns="38100" tIns="19050" rIns="38100" bIns="19050" anchor="ctr">
                <a:spAutoFit/>
              </a:bodyPr>
              <a:lstStyle/>
              <a:p>
                <a:pPr>
                  <a:defRPr sz="1100" b="1"/>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Sheet1!$A$2:$A$9</c:f>
              <c:numCache>
                <c:formatCode>General</c:formatCode>
                <c:ptCount val="8"/>
                <c:pt idx="0">
                  <c:v>2008</c:v>
                </c:pt>
                <c:pt idx="1">
                  <c:v>2009</c:v>
                </c:pt>
                <c:pt idx="2">
                  <c:v>2010</c:v>
                </c:pt>
                <c:pt idx="3">
                  <c:v>2011</c:v>
                </c:pt>
                <c:pt idx="4">
                  <c:v>2012</c:v>
                </c:pt>
                <c:pt idx="5">
                  <c:v>2013</c:v>
                </c:pt>
                <c:pt idx="6">
                  <c:v>2014</c:v>
                </c:pt>
                <c:pt idx="7">
                  <c:v>2015</c:v>
                </c:pt>
              </c:numCache>
            </c:numRef>
          </c:cat>
          <c:val>
            <c:numRef>
              <c:f>Sheet1!$B$2:$B$9</c:f>
              <c:numCache>
                <c:formatCode>_(* #,##0.00_);_(* \(#,##0.00\);_(* "-"??_);_(@_)</c:formatCode>
                <c:ptCount val="8"/>
                <c:pt idx="0">
                  <c:v>66.900000000000006</c:v>
                </c:pt>
                <c:pt idx="1">
                  <c:v>65.650000000000006</c:v>
                </c:pt>
                <c:pt idx="2">
                  <c:v>64.790000000000006</c:v>
                </c:pt>
                <c:pt idx="3">
                  <c:v>62.25</c:v>
                </c:pt>
                <c:pt idx="4">
                  <c:v>56.88</c:v>
                </c:pt>
                <c:pt idx="5">
                  <c:v>52.28</c:v>
                </c:pt>
                <c:pt idx="6">
                  <c:v>45.6</c:v>
                </c:pt>
                <c:pt idx="7">
                  <c:v>55.84</c:v>
                </c:pt>
              </c:numCache>
            </c:numRef>
          </c:val>
        </c:ser>
        <c:dLbls>
          <c:dLblPos val="outEnd"/>
          <c:showLegendKey val="0"/>
          <c:showVal val="1"/>
          <c:showCatName val="0"/>
          <c:showSerName val="0"/>
          <c:showPercent val="0"/>
          <c:showBubbleSize val="0"/>
        </c:dLbls>
        <c:gapWidth val="80"/>
        <c:axId val="473511024"/>
        <c:axId val="473511416"/>
      </c:barChart>
      <c:catAx>
        <c:axId val="4735110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73511416"/>
        <c:crosses val="autoZero"/>
        <c:auto val="1"/>
        <c:lblAlgn val="ctr"/>
        <c:lblOffset val="100"/>
        <c:noMultiLvlLbl val="0"/>
      </c:catAx>
      <c:valAx>
        <c:axId val="473511416"/>
        <c:scaling>
          <c:orientation val="minMax"/>
        </c:scaling>
        <c:delete val="1"/>
        <c:axPos val="l"/>
        <c:numFmt formatCode="_(* #,##0.00_);_(* \(#,##0.00\);_(* &quot;-&quot;??_);_(@_)" sourceLinked="1"/>
        <c:majorTickMark val="none"/>
        <c:minorTickMark val="none"/>
        <c:tickLblPos val="nextTo"/>
        <c:crossAx val="4735110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861070654951869E-2"/>
          <c:w val="1"/>
          <c:h val="0.74971819107739734"/>
        </c:manualLayout>
      </c:layout>
      <c:barChart>
        <c:barDir val="col"/>
        <c:grouping val="clustered"/>
        <c:varyColors val="0"/>
        <c:ser>
          <c:idx val="0"/>
          <c:order val="0"/>
          <c:tx>
            <c:strRef>
              <c:f>Sheet1!$B$1</c:f>
              <c:strCache>
                <c:ptCount val="1"/>
                <c:pt idx="0">
                  <c:v>TASA OCUP HOTELERA</c:v>
                </c:pt>
              </c:strCache>
            </c:strRef>
          </c:tx>
          <c:spPr>
            <a:solidFill>
              <a:schemeClr val="tx1">
                <a:lumMod val="20000"/>
                <a:lumOff val="80000"/>
              </a:schemeClr>
            </a:solidFill>
            <a:ln>
              <a:noFill/>
            </a:ln>
            <a:effectLst/>
          </c:spPr>
          <c:invertIfNegative val="0"/>
          <c:dLbls>
            <c:dLbl>
              <c:idx val="1"/>
              <c:layout>
                <c:manualLayout>
                  <c:x val="-5.4708556357404195E-17"/>
                  <c:y val="5.8257529358598372E-1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9066320770579615E-2"/>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numFmt formatCode="#,##0.0" sourceLinked="0"/>
            <c:spPr>
              <a:noFill/>
              <a:ln>
                <a:noFill/>
              </a:ln>
              <a:effectLst/>
            </c:spPr>
            <c:txPr>
              <a:bodyPr wrap="square" lIns="38100" tIns="19050" rIns="38100" bIns="19050" anchor="ctr">
                <a:spAutoFit/>
              </a:bodyPr>
              <a:lstStyle/>
              <a:p>
                <a:pPr>
                  <a:defRPr sz="1100" b="1"/>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Sheet1!$A$2:$A$9</c:f>
              <c:numCache>
                <c:formatCode>General</c:formatCode>
                <c:ptCount val="8"/>
                <c:pt idx="0">
                  <c:v>2008</c:v>
                </c:pt>
                <c:pt idx="1">
                  <c:v>2009</c:v>
                </c:pt>
                <c:pt idx="2">
                  <c:v>2010</c:v>
                </c:pt>
                <c:pt idx="3">
                  <c:v>2011</c:v>
                </c:pt>
                <c:pt idx="4">
                  <c:v>2012</c:v>
                </c:pt>
                <c:pt idx="5">
                  <c:v>2013</c:v>
                </c:pt>
                <c:pt idx="6">
                  <c:v>2014</c:v>
                </c:pt>
                <c:pt idx="7">
                  <c:v>2015</c:v>
                </c:pt>
              </c:numCache>
            </c:numRef>
          </c:cat>
          <c:val>
            <c:numRef>
              <c:f>Sheet1!$B$2:$B$9</c:f>
              <c:numCache>
                <c:formatCode>_(* #,##0.00_);_(* \(#,##0.00\);_(* "-"??_);_(@_)</c:formatCode>
                <c:ptCount val="8"/>
                <c:pt idx="0">
                  <c:v>27.86</c:v>
                </c:pt>
                <c:pt idx="1">
                  <c:v>26.3</c:v>
                </c:pt>
                <c:pt idx="2">
                  <c:v>29.4</c:v>
                </c:pt>
                <c:pt idx="3">
                  <c:v>32.869999999999997</c:v>
                </c:pt>
                <c:pt idx="4">
                  <c:v>38.270000000000003</c:v>
                </c:pt>
                <c:pt idx="5">
                  <c:v>36.630000000000003</c:v>
                </c:pt>
                <c:pt idx="6">
                  <c:v>38.090000000000003</c:v>
                </c:pt>
                <c:pt idx="7">
                  <c:v>33.54</c:v>
                </c:pt>
              </c:numCache>
            </c:numRef>
          </c:val>
        </c:ser>
        <c:dLbls>
          <c:dLblPos val="outEnd"/>
          <c:showLegendKey val="0"/>
          <c:showVal val="1"/>
          <c:showCatName val="0"/>
          <c:showSerName val="0"/>
          <c:showPercent val="0"/>
          <c:showBubbleSize val="0"/>
        </c:dLbls>
        <c:gapWidth val="80"/>
        <c:axId val="473512592"/>
        <c:axId val="473512984"/>
      </c:barChart>
      <c:catAx>
        <c:axId val="4735125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73512984"/>
        <c:crosses val="autoZero"/>
        <c:auto val="1"/>
        <c:lblAlgn val="ctr"/>
        <c:lblOffset val="100"/>
        <c:noMultiLvlLbl val="0"/>
      </c:catAx>
      <c:valAx>
        <c:axId val="473512984"/>
        <c:scaling>
          <c:orientation val="minMax"/>
        </c:scaling>
        <c:delete val="1"/>
        <c:axPos val="l"/>
        <c:numFmt formatCode="_(* #,##0.00_);_(* \(#,##0.00\);_(* &quot;-&quot;??_);_(@_)" sourceLinked="1"/>
        <c:majorTickMark val="none"/>
        <c:minorTickMark val="none"/>
        <c:tickLblPos val="nextTo"/>
        <c:crossAx val="4735125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861070654951869E-2"/>
          <c:w val="1"/>
          <c:h val="0.74971819107739734"/>
        </c:manualLayout>
      </c:layout>
      <c:barChart>
        <c:barDir val="col"/>
        <c:grouping val="clustered"/>
        <c:varyColors val="0"/>
        <c:ser>
          <c:idx val="0"/>
          <c:order val="0"/>
          <c:tx>
            <c:strRef>
              <c:f>Sheet1!$B$1</c:f>
              <c:strCache>
                <c:ptCount val="1"/>
                <c:pt idx="0">
                  <c:v>TASA OCUP HOTELERA</c:v>
                </c:pt>
              </c:strCache>
            </c:strRef>
          </c:tx>
          <c:spPr>
            <a:solidFill>
              <a:schemeClr val="accent2"/>
            </a:solidFill>
            <a:ln>
              <a:noFill/>
            </a:ln>
            <a:effectLst/>
          </c:spPr>
          <c:invertIfNegative val="0"/>
          <c:dLbls>
            <c:dLbl>
              <c:idx val="1"/>
              <c:layout>
                <c:manualLayout>
                  <c:x val="-5.4708556357404195E-17"/>
                  <c:y val="5.8257529358598372E-1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9066320770579615E-2"/>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numFmt formatCode="#,##0.0" sourceLinked="0"/>
            <c:spPr>
              <a:noFill/>
              <a:ln>
                <a:noFill/>
              </a:ln>
              <a:effectLst/>
            </c:spPr>
            <c:txPr>
              <a:bodyPr wrap="square" lIns="38100" tIns="19050" rIns="38100" bIns="19050" anchor="ctr">
                <a:spAutoFit/>
              </a:bodyPr>
              <a:lstStyle/>
              <a:p>
                <a:pPr>
                  <a:defRPr sz="1100" b="1"/>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Sheet1!$A$2:$A$9</c:f>
              <c:numCache>
                <c:formatCode>General</c:formatCode>
                <c:ptCount val="8"/>
                <c:pt idx="0">
                  <c:v>2008</c:v>
                </c:pt>
                <c:pt idx="1">
                  <c:v>2009</c:v>
                </c:pt>
                <c:pt idx="2">
                  <c:v>2010</c:v>
                </c:pt>
                <c:pt idx="3">
                  <c:v>2011</c:v>
                </c:pt>
                <c:pt idx="4">
                  <c:v>2012</c:v>
                </c:pt>
                <c:pt idx="5">
                  <c:v>2013</c:v>
                </c:pt>
                <c:pt idx="6">
                  <c:v>2014</c:v>
                </c:pt>
                <c:pt idx="7">
                  <c:v>2015</c:v>
                </c:pt>
              </c:numCache>
            </c:numRef>
          </c:cat>
          <c:val>
            <c:numRef>
              <c:f>Sheet1!$B$2:$B$9</c:f>
              <c:numCache>
                <c:formatCode>_(* #,##0.00_);_(* \(#,##0.00\);_(* "-"??_);_(@_)</c:formatCode>
                <c:ptCount val="8"/>
                <c:pt idx="0">
                  <c:v>53.89808563246357</c:v>
                </c:pt>
                <c:pt idx="1">
                  <c:v>49.915766115218879</c:v>
                </c:pt>
                <c:pt idx="2">
                  <c:v>52.30718839571739</c:v>
                </c:pt>
                <c:pt idx="3">
                  <c:v>53.751290875611595</c:v>
                </c:pt>
                <c:pt idx="4">
                  <c:v>57.762568107254687</c:v>
                </c:pt>
                <c:pt idx="5">
                  <c:v>58.003843053502884</c:v>
                </c:pt>
                <c:pt idx="6">
                  <c:v>58.290330824781073</c:v>
                </c:pt>
                <c:pt idx="7">
                  <c:v>52.646506184060001</c:v>
                </c:pt>
              </c:numCache>
            </c:numRef>
          </c:val>
        </c:ser>
        <c:dLbls>
          <c:dLblPos val="outEnd"/>
          <c:showLegendKey val="0"/>
          <c:showVal val="1"/>
          <c:showCatName val="0"/>
          <c:showSerName val="0"/>
          <c:showPercent val="0"/>
          <c:showBubbleSize val="0"/>
        </c:dLbls>
        <c:gapWidth val="80"/>
        <c:axId val="473510240"/>
        <c:axId val="498570280"/>
      </c:barChart>
      <c:catAx>
        <c:axId val="4735102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98570280"/>
        <c:crosses val="autoZero"/>
        <c:auto val="1"/>
        <c:lblAlgn val="ctr"/>
        <c:lblOffset val="100"/>
        <c:noMultiLvlLbl val="0"/>
      </c:catAx>
      <c:valAx>
        <c:axId val="498570280"/>
        <c:scaling>
          <c:orientation val="minMax"/>
        </c:scaling>
        <c:delete val="1"/>
        <c:axPos val="l"/>
        <c:numFmt formatCode="_(* #,##0.00_);_(* \(#,##0.00\);_(* &quot;-&quot;??_);_(@_)" sourceLinked="1"/>
        <c:majorTickMark val="none"/>
        <c:minorTickMark val="none"/>
        <c:tickLblPos val="nextTo"/>
        <c:crossAx val="473510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861070654951869E-2"/>
          <c:w val="1"/>
          <c:h val="0.74971819107739734"/>
        </c:manualLayout>
      </c:layout>
      <c:barChart>
        <c:barDir val="col"/>
        <c:grouping val="clustered"/>
        <c:varyColors val="0"/>
        <c:ser>
          <c:idx val="0"/>
          <c:order val="0"/>
          <c:tx>
            <c:strRef>
              <c:f>Sheet1!$B$1</c:f>
              <c:strCache>
                <c:ptCount val="1"/>
                <c:pt idx="0">
                  <c:v>TASA OCUP HOTELERA</c:v>
                </c:pt>
              </c:strCache>
            </c:strRef>
          </c:tx>
          <c:spPr>
            <a:solidFill>
              <a:schemeClr val="tx1">
                <a:lumMod val="20000"/>
                <a:lumOff val="80000"/>
              </a:schemeClr>
            </a:solidFill>
            <a:ln>
              <a:noFill/>
            </a:ln>
            <a:effectLst/>
          </c:spPr>
          <c:invertIfNegative val="0"/>
          <c:dLbls>
            <c:dLbl>
              <c:idx val="1"/>
              <c:layout>
                <c:manualLayout>
                  <c:x val="-5.4708556357404195E-17"/>
                  <c:y val="5.8257529358598372E-1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9066320770579615E-2"/>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numFmt formatCode="#,##0.0" sourceLinked="0"/>
            <c:spPr>
              <a:noFill/>
              <a:ln>
                <a:noFill/>
              </a:ln>
              <a:effectLst/>
            </c:spPr>
            <c:txPr>
              <a:bodyPr wrap="square" lIns="38100" tIns="19050" rIns="38100" bIns="19050" anchor="ctr">
                <a:spAutoFit/>
              </a:bodyPr>
              <a:lstStyle/>
              <a:p>
                <a:pPr>
                  <a:defRPr sz="1100" b="1"/>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Sheet1!$A$2:$A$9</c:f>
              <c:numCache>
                <c:formatCode>General</c:formatCode>
                <c:ptCount val="8"/>
                <c:pt idx="0">
                  <c:v>2008</c:v>
                </c:pt>
                <c:pt idx="1">
                  <c:v>2009</c:v>
                </c:pt>
                <c:pt idx="2">
                  <c:v>2010</c:v>
                </c:pt>
                <c:pt idx="3">
                  <c:v>2011</c:v>
                </c:pt>
                <c:pt idx="4">
                  <c:v>2012</c:v>
                </c:pt>
                <c:pt idx="5">
                  <c:v>2013</c:v>
                </c:pt>
                <c:pt idx="6">
                  <c:v>2014</c:v>
                </c:pt>
                <c:pt idx="7">
                  <c:v>2015</c:v>
                </c:pt>
              </c:numCache>
            </c:numRef>
          </c:cat>
          <c:val>
            <c:numRef>
              <c:f>Sheet1!$B$2:$B$9</c:f>
              <c:numCache>
                <c:formatCode>_(* #,##0.00_);_(* \(#,##0.00\);_(* "-"??_);_(@_)</c:formatCode>
                <c:ptCount val="8"/>
                <c:pt idx="0">
                  <c:v>67.900000000000006</c:v>
                </c:pt>
                <c:pt idx="1">
                  <c:v>49.3</c:v>
                </c:pt>
                <c:pt idx="2">
                  <c:v>56.4</c:v>
                </c:pt>
                <c:pt idx="3">
                  <c:v>51.7</c:v>
                </c:pt>
                <c:pt idx="4">
                  <c:v>53.8</c:v>
                </c:pt>
                <c:pt idx="5">
                  <c:v>54.3</c:v>
                </c:pt>
                <c:pt idx="6">
                  <c:v>59.3</c:v>
                </c:pt>
                <c:pt idx="7">
                  <c:v>62.8</c:v>
                </c:pt>
              </c:numCache>
            </c:numRef>
          </c:val>
        </c:ser>
        <c:dLbls>
          <c:dLblPos val="outEnd"/>
          <c:showLegendKey val="0"/>
          <c:showVal val="1"/>
          <c:showCatName val="0"/>
          <c:showSerName val="0"/>
          <c:showPercent val="0"/>
          <c:showBubbleSize val="0"/>
        </c:dLbls>
        <c:gapWidth val="80"/>
        <c:axId val="498574984"/>
        <c:axId val="498576160"/>
      </c:barChart>
      <c:catAx>
        <c:axId val="4985749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98576160"/>
        <c:crosses val="autoZero"/>
        <c:auto val="1"/>
        <c:lblAlgn val="ctr"/>
        <c:lblOffset val="100"/>
        <c:noMultiLvlLbl val="0"/>
      </c:catAx>
      <c:valAx>
        <c:axId val="498576160"/>
        <c:scaling>
          <c:orientation val="minMax"/>
        </c:scaling>
        <c:delete val="1"/>
        <c:axPos val="l"/>
        <c:numFmt formatCode="_(* #,##0.00_);_(* \(#,##0.00\);_(* &quot;-&quot;??_);_(@_)" sourceLinked="1"/>
        <c:majorTickMark val="none"/>
        <c:minorTickMark val="none"/>
        <c:tickLblPos val="nextTo"/>
        <c:crossAx val="4985749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861070654951869E-2"/>
          <c:w val="1"/>
          <c:h val="0.74971819107739734"/>
        </c:manualLayout>
      </c:layout>
      <c:barChart>
        <c:barDir val="col"/>
        <c:grouping val="clustered"/>
        <c:varyColors val="0"/>
        <c:ser>
          <c:idx val="0"/>
          <c:order val="0"/>
          <c:tx>
            <c:strRef>
              <c:f>Sheet1!$B$1</c:f>
              <c:strCache>
                <c:ptCount val="1"/>
                <c:pt idx="0">
                  <c:v>estancia</c:v>
                </c:pt>
              </c:strCache>
            </c:strRef>
          </c:tx>
          <c:spPr>
            <a:solidFill>
              <a:schemeClr val="tx1">
                <a:lumMod val="20000"/>
                <a:lumOff val="80000"/>
              </a:schemeClr>
            </a:solidFill>
            <a:ln>
              <a:noFill/>
            </a:ln>
            <a:effectLst/>
          </c:spPr>
          <c:invertIfNegative val="0"/>
          <c:dLbls>
            <c:dLbl>
              <c:idx val="1"/>
              <c:layout>
                <c:manualLayout>
                  <c:x val="-5.4708556357404195E-17"/>
                  <c:y val="5.8257529358598372E-1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9066320770579615E-2"/>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numFmt formatCode="#,##0.00" sourceLinked="0"/>
            <c:spPr>
              <a:noFill/>
              <a:ln>
                <a:noFill/>
              </a:ln>
              <a:effectLst/>
            </c:spPr>
            <c:txPr>
              <a:bodyPr wrap="square" lIns="38100" tIns="19050" rIns="38100" bIns="19050" anchor="ctr">
                <a:spAutoFit/>
              </a:bodyPr>
              <a:lstStyle/>
              <a:p>
                <a:pPr>
                  <a:defRPr sz="1100" b="1"/>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Sheet1!$A$2:$A$9</c:f>
              <c:numCache>
                <c:formatCode>General</c:formatCode>
                <c:ptCount val="8"/>
                <c:pt idx="0">
                  <c:v>2008</c:v>
                </c:pt>
                <c:pt idx="1">
                  <c:v>2009</c:v>
                </c:pt>
                <c:pt idx="2">
                  <c:v>2010</c:v>
                </c:pt>
                <c:pt idx="3">
                  <c:v>2011</c:v>
                </c:pt>
                <c:pt idx="4">
                  <c:v>2012</c:v>
                </c:pt>
                <c:pt idx="5">
                  <c:v>2013</c:v>
                </c:pt>
                <c:pt idx="6">
                  <c:v>2014</c:v>
                </c:pt>
                <c:pt idx="7">
                  <c:v>2015</c:v>
                </c:pt>
              </c:numCache>
            </c:numRef>
          </c:cat>
          <c:val>
            <c:numRef>
              <c:f>Sheet1!$B$2:$B$9</c:f>
              <c:numCache>
                <c:formatCode>0.00</c:formatCode>
                <c:ptCount val="8"/>
                <c:pt idx="0" formatCode="_(* #,##0.00_);_(* \(#,##0.00\);_(* &quot;-&quot;??_);_(@_)">
                  <c:v>2.76</c:v>
                </c:pt>
                <c:pt idx="1">
                  <c:v>2.79</c:v>
                </c:pt>
                <c:pt idx="2">
                  <c:v>2.36</c:v>
                </c:pt>
                <c:pt idx="3">
                  <c:v>2.46</c:v>
                </c:pt>
                <c:pt idx="4">
                  <c:v>2.36</c:v>
                </c:pt>
                <c:pt idx="5">
                  <c:v>2.19</c:v>
                </c:pt>
                <c:pt idx="6">
                  <c:v>2.4</c:v>
                </c:pt>
                <c:pt idx="7">
                  <c:v>2.4500000000000002</c:v>
                </c:pt>
              </c:numCache>
            </c:numRef>
          </c:val>
        </c:ser>
        <c:dLbls>
          <c:dLblPos val="outEnd"/>
          <c:showLegendKey val="0"/>
          <c:showVal val="1"/>
          <c:showCatName val="0"/>
          <c:showSerName val="0"/>
          <c:showPercent val="0"/>
          <c:showBubbleSize val="0"/>
        </c:dLbls>
        <c:gapWidth val="80"/>
        <c:axId val="498575376"/>
        <c:axId val="498572632"/>
      </c:barChart>
      <c:catAx>
        <c:axId val="498575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98572632"/>
        <c:crosses val="autoZero"/>
        <c:auto val="1"/>
        <c:lblAlgn val="ctr"/>
        <c:lblOffset val="100"/>
        <c:noMultiLvlLbl val="0"/>
      </c:catAx>
      <c:valAx>
        <c:axId val="498572632"/>
        <c:scaling>
          <c:orientation val="minMax"/>
        </c:scaling>
        <c:delete val="1"/>
        <c:axPos val="l"/>
        <c:numFmt formatCode="_(* #,##0.00_);_(* \(#,##0.00\);_(* &quot;-&quot;??_);_(@_)" sourceLinked="1"/>
        <c:majorTickMark val="none"/>
        <c:minorTickMark val="none"/>
        <c:tickLblPos val="nextTo"/>
        <c:crossAx val="4985753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861070654951869E-2"/>
          <c:w val="1"/>
          <c:h val="0.74971819107739734"/>
        </c:manualLayout>
      </c:layout>
      <c:barChart>
        <c:barDir val="col"/>
        <c:grouping val="clustered"/>
        <c:varyColors val="0"/>
        <c:ser>
          <c:idx val="0"/>
          <c:order val="0"/>
          <c:tx>
            <c:strRef>
              <c:f>Sheet1!$B$1</c:f>
              <c:strCache>
                <c:ptCount val="1"/>
                <c:pt idx="0">
                  <c:v>estancia</c:v>
                </c:pt>
              </c:strCache>
            </c:strRef>
          </c:tx>
          <c:spPr>
            <a:solidFill>
              <a:schemeClr val="tx1">
                <a:lumMod val="20000"/>
                <a:lumOff val="80000"/>
              </a:schemeClr>
            </a:solidFill>
            <a:ln>
              <a:noFill/>
            </a:ln>
            <a:effectLst/>
          </c:spPr>
          <c:invertIfNegative val="0"/>
          <c:dLbls>
            <c:dLbl>
              <c:idx val="1"/>
              <c:layout>
                <c:manualLayout>
                  <c:x val="-5.4708556357404195E-17"/>
                  <c:y val="5.8257529358598372E-1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9066320770579615E-2"/>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numFmt formatCode="#,##0.00" sourceLinked="0"/>
            <c:spPr>
              <a:noFill/>
              <a:ln>
                <a:noFill/>
              </a:ln>
              <a:effectLst/>
            </c:spPr>
            <c:txPr>
              <a:bodyPr wrap="square" lIns="38100" tIns="19050" rIns="38100" bIns="19050" anchor="ctr">
                <a:spAutoFit/>
              </a:bodyPr>
              <a:lstStyle/>
              <a:p>
                <a:pPr>
                  <a:defRPr sz="1100" b="1"/>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Sheet1!$A$2:$A$9</c:f>
              <c:numCache>
                <c:formatCode>General</c:formatCode>
                <c:ptCount val="8"/>
                <c:pt idx="0">
                  <c:v>2008</c:v>
                </c:pt>
                <c:pt idx="1">
                  <c:v>2009</c:v>
                </c:pt>
                <c:pt idx="2">
                  <c:v>2010</c:v>
                </c:pt>
                <c:pt idx="3">
                  <c:v>2011</c:v>
                </c:pt>
                <c:pt idx="4">
                  <c:v>2012</c:v>
                </c:pt>
                <c:pt idx="5">
                  <c:v>2013</c:v>
                </c:pt>
                <c:pt idx="6">
                  <c:v>2014</c:v>
                </c:pt>
                <c:pt idx="7">
                  <c:v>2015</c:v>
                </c:pt>
              </c:numCache>
            </c:numRef>
          </c:cat>
          <c:val>
            <c:numRef>
              <c:f>Sheet1!$B$2:$B$9</c:f>
              <c:numCache>
                <c:formatCode>0.00</c:formatCode>
                <c:ptCount val="8"/>
                <c:pt idx="0">
                  <c:v>2.08</c:v>
                </c:pt>
                <c:pt idx="1">
                  <c:v>1.84</c:v>
                </c:pt>
                <c:pt idx="2">
                  <c:v>1.86</c:v>
                </c:pt>
                <c:pt idx="3">
                  <c:v>1.98</c:v>
                </c:pt>
                <c:pt idx="4">
                  <c:v>1.89</c:v>
                </c:pt>
                <c:pt idx="5">
                  <c:v>1.86</c:v>
                </c:pt>
                <c:pt idx="6">
                  <c:v>1.83</c:v>
                </c:pt>
                <c:pt idx="7">
                  <c:v>1.9</c:v>
                </c:pt>
              </c:numCache>
            </c:numRef>
          </c:val>
        </c:ser>
        <c:dLbls>
          <c:dLblPos val="outEnd"/>
          <c:showLegendKey val="0"/>
          <c:showVal val="1"/>
          <c:showCatName val="0"/>
          <c:showSerName val="0"/>
          <c:showPercent val="0"/>
          <c:showBubbleSize val="0"/>
        </c:dLbls>
        <c:gapWidth val="80"/>
        <c:axId val="498566360"/>
        <c:axId val="498573416"/>
      </c:barChart>
      <c:catAx>
        <c:axId val="498566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98573416"/>
        <c:crosses val="autoZero"/>
        <c:auto val="1"/>
        <c:lblAlgn val="ctr"/>
        <c:lblOffset val="100"/>
        <c:noMultiLvlLbl val="0"/>
      </c:catAx>
      <c:valAx>
        <c:axId val="498573416"/>
        <c:scaling>
          <c:orientation val="minMax"/>
        </c:scaling>
        <c:delete val="1"/>
        <c:axPos val="l"/>
        <c:numFmt formatCode="0.00" sourceLinked="1"/>
        <c:majorTickMark val="none"/>
        <c:minorTickMark val="none"/>
        <c:tickLblPos val="nextTo"/>
        <c:crossAx val="4985663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861070654951869E-2"/>
          <c:w val="1"/>
          <c:h val="0.74971819107739734"/>
        </c:manualLayout>
      </c:layout>
      <c:barChart>
        <c:barDir val="col"/>
        <c:grouping val="clustered"/>
        <c:varyColors val="0"/>
        <c:ser>
          <c:idx val="0"/>
          <c:order val="0"/>
          <c:tx>
            <c:strRef>
              <c:f>Sheet1!$B$1</c:f>
              <c:strCache>
                <c:ptCount val="1"/>
                <c:pt idx="0">
                  <c:v>estancia</c:v>
                </c:pt>
              </c:strCache>
            </c:strRef>
          </c:tx>
          <c:spPr>
            <a:solidFill>
              <a:schemeClr val="tx1">
                <a:lumMod val="20000"/>
                <a:lumOff val="80000"/>
              </a:schemeClr>
            </a:solidFill>
            <a:ln>
              <a:noFill/>
            </a:ln>
            <a:effectLst/>
          </c:spPr>
          <c:invertIfNegative val="0"/>
          <c:dLbls>
            <c:dLbl>
              <c:idx val="1"/>
              <c:layout>
                <c:manualLayout>
                  <c:x val="-5.4708556357404195E-17"/>
                  <c:y val="5.8257529358598372E-1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9066320770579615E-2"/>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numFmt formatCode="#,##0.00" sourceLinked="0"/>
            <c:spPr>
              <a:noFill/>
              <a:ln>
                <a:noFill/>
              </a:ln>
              <a:effectLst/>
            </c:spPr>
            <c:txPr>
              <a:bodyPr wrap="square" lIns="38100" tIns="19050" rIns="38100" bIns="19050" anchor="ctr">
                <a:spAutoFit/>
              </a:bodyPr>
              <a:lstStyle/>
              <a:p>
                <a:pPr>
                  <a:defRPr sz="1100" b="1"/>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Sheet1!$A$2:$A$9</c:f>
              <c:numCache>
                <c:formatCode>General</c:formatCode>
                <c:ptCount val="8"/>
                <c:pt idx="0">
                  <c:v>2008</c:v>
                </c:pt>
                <c:pt idx="1">
                  <c:v>2009</c:v>
                </c:pt>
                <c:pt idx="2">
                  <c:v>2010</c:v>
                </c:pt>
                <c:pt idx="3">
                  <c:v>2011</c:v>
                </c:pt>
                <c:pt idx="4">
                  <c:v>2012</c:v>
                </c:pt>
                <c:pt idx="5">
                  <c:v>2013</c:v>
                </c:pt>
                <c:pt idx="6">
                  <c:v>2014</c:v>
                </c:pt>
                <c:pt idx="7">
                  <c:v>2015</c:v>
                </c:pt>
              </c:numCache>
            </c:numRef>
          </c:cat>
          <c:val>
            <c:numRef>
              <c:f>Sheet1!$B$2:$B$9</c:f>
              <c:numCache>
                <c:formatCode>0.00</c:formatCode>
                <c:ptCount val="8"/>
                <c:pt idx="0">
                  <c:v>1.25</c:v>
                </c:pt>
                <c:pt idx="1">
                  <c:v>1.24</c:v>
                </c:pt>
                <c:pt idx="2">
                  <c:v>1.25</c:v>
                </c:pt>
                <c:pt idx="3">
                  <c:v>1.24</c:v>
                </c:pt>
                <c:pt idx="4">
                  <c:v>1.32</c:v>
                </c:pt>
                <c:pt idx="5">
                  <c:v>1.39</c:v>
                </c:pt>
                <c:pt idx="6">
                  <c:v>1.36</c:v>
                </c:pt>
                <c:pt idx="7">
                  <c:v>1.28</c:v>
                </c:pt>
              </c:numCache>
            </c:numRef>
          </c:val>
        </c:ser>
        <c:dLbls>
          <c:dLblPos val="outEnd"/>
          <c:showLegendKey val="0"/>
          <c:showVal val="1"/>
          <c:showCatName val="0"/>
          <c:showSerName val="0"/>
          <c:showPercent val="0"/>
          <c:showBubbleSize val="0"/>
        </c:dLbls>
        <c:gapWidth val="80"/>
        <c:axId val="498577336"/>
        <c:axId val="498572240"/>
      </c:barChart>
      <c:catAx>
        <c:axId val="498577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98572240"/>
        <c:crosses val="autoZero"/>
        <c:auto val="1"/>
        <c:lblAlgn val="ctr"/>
        <c:lblOffset val="100"/>
        <c:noMultiLvlLbl val="0"/>
      </c:catAx>
      <c:valAx>
        <c:axId val="498572240"/>
        <c:scaling>
          <c:orientation val="minMax"/>
        </c:scaling>
        <c:delete val="1"/>
        <c:axPos val="l"/>
        <c:numFmt formatCode="0.00" sourceLinked="1"/>
        <c:majorTickMark val="none"/>
        <c:minorTickMark val="none"/>
        <c:tickLblPos val="nextTo"/>
        <c:crossAx val="498577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861070654951869E-2"/>
          <c:w val="1"/>
          <c:h val="0.74971819107739734"/>
        </c:manualLayout>
      </c:layout>
      <c:barChart>
        <c:barDir val="col"/>
        <c:grouping val="clustered"/>
        <c:varyColors val="0"/>
        <c:ser>
          <c:idx val="0"/>
          <c:order val="0"/>
          <c:tx>
            <c:strRef>
              <c:f>Sheet1!$B$1</c:f>
              <c:strCache>
                <c:ptCount val="1"/>
                <c:pt idx="0">
                  <c:v>estancia</c:v>
                </c:pt>
              </c:strCache>
            </c:strRef>
          </c:tx>
          <c:spPr>
            <a:solidFill>
              <a:schemeClr val="accent2"/>
            </a:solidFill>
            <a:ln>
              <a:noFill/>
            </a:ln>
            <a:effectLst/>
          </c:spPr>
          <c:invertIfNegative val="0"/>
          <c:dLbls>
            <c:dLbl>
              <c:idx val="1"/>
              <c:layout>
                <c:manualLayout>
                  <c:x val="-5.4708556357404195E-17"/>
                  <c:y val="5.8257529358598372E-1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9066320770579615E-2"/>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numFmt formatCode="#,##0.00" sourceLinked="0"/>
            <c:spPr>
              <a:noFill/>
              <a:ln>
                <a:noFill/>
              </a:ln>
              <a:effectLst/>
            </c:spPr>
            <c:txPr>
              <a:bodyPr wrap="square" lIns="38100" tIns="19050" rIns="38100" bIns="19050" anchor="ctr">
                <a:spAutoFit/>
              </a:bodyPr>
              <a:lstStyle/>
              <a:p>
                <a:pPr>
                  <a:defRPr sz="1100" b="1"/>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Sheet1!$A$2:$A$9</c:f>
              <c:numCache>
                <c:formatCode>General</c:formatCode>
                <c:ptCount val="8"/>
                <c:pt idx="0">
                  <c:v>2008</c:v>
                </c:pt>
                <c:pt idx="1">
                  <c:v>2009</c:v>
                </c:pt>
                <c:pt idx="2">
                  <c:v>2010</c:v>
                </c:pt>
                <c:pt idx="3">
                  <c:v>2011</c:v>
                </c:pt>
                <c:pt idx="4">
                  <c:v>2012</c:v>
                </c:pt>
                <c:pt idx="5">
                  <c:v>2013</c:v>
                </c:pt>
                <c:pt idx="6">
                  <c:v>2014</c:v>
                </c:pt>
                <c:pt idx="7">
                  <c:v>2015</c:v>
                </c:pt>
              </c:numCache>
            </c:numRef>
          </c:cat>
          <c:val>
            <c:numRef>
              <c:f>Sheet1!$B$2:$B$9</c:f>
              <c:numCache>
                <c:formatCode>0.00</c:formatCode>
                <c:ptCount val="8"/>
                <c:pt idx="0">
                  <c:v>1.52</c:v>
                </c:pt>
                <c:pt idx="1">
                  <c:v>1.47</c:v>
                </c:pt>
                <c:pt idx="2">
                  <c:v>1.45</c:v>
                </c:pt>
                <c:pt idx="3">
                  <c:v>1.48</c:v>
                </c:pt>
                <c:pt idx="4">
                  <c:v>1.54</c:v>
                </c:pt>
                <c:pt idx="5">
                  <c:v>1.6</c:v>
                </c:pt>
                <c:pt idx="6">
                  <c:v>1.62</c:v>
                </c:pt>
                <c:pt idx="7">
                  <c:v>1.59</c:v>
                </c:pt>
              </c:numCache>
            </c:numRef>
          </c:val>
        </c:ser>
        <c:dLbls>
          <c:dLblPos val="outEnd"/>
          <c:showLegendKey val="0"/>
          <c:showVal val="1"/>
          <c:showCatName val="0"/>
          <c:showSerName val="0"/>
          <c:showPercent val="0"/>
          <c:showBubbleSize val="0"/>
        </c:dLbls>
        <c:gapWidth val="80"/>
        <c:axId val="498571456"/>
        <c:axId val="498574200"/>
      </c:barChart>
      <c:catAx>
        <c:axId val="4985714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98574200"/>
        <c:crosses val="autoZero"/>
        <c:auto val="1"/>
        <c:lblAlgn val="ctr"/>
        <c:lblOffset val="100"/>
        <c:noMultiLvlLbl val="0"/>
      </c:catAx>
      <c:valAx>
        <c:axId val="498574200"/>
        <c:scaling>
          <c:orientation val="minMax"/>
        </c:scaling>
        <c:delete val="1"/>
        <c:axPos val="l"/>
        <c:numFmt formatCode="0.00" sourceLinked="1"/>
        <c:majorTickMark val="none"/>
        <c:minorTickMark val="none"/>
        <c:tickLblPos val="nextTo"/>
        <c:crossAx val="498571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861070654951869E-2"/>
          <c:w val="1"/>
          <c:h val="0.74971819107739734"/>
        </c:manualLayout>
      </c:layout>
      <c:barChart>
        <c:barDir val="col"/>
        <c:grouping val="clustered"/>
        <c:varyColors val="0"/>
        <c:ser>
          <c:idx val="0"/>
          <c:order val="0"/>
          <c:tx>
            <c:strRef>
              <c:f>Sheet1!$B$1</c:f>
              <c:strCache>
                <c:ptCount val="1"/>
                <c:pt idx="0">
                  <c:v>estancia</c:v>
                </c:pt>
              </c:strCache>
            </c:strRef>
          </c:tx>
          <c:spPr>
            <a:solidFill>
              <a:schemeClr val="tx1">
                <a:lumMod val="20000"/>
                <a:lumOff val="80000"/>
              </a:schemeClr>
            </a:solidFill>
            <a:ln>
              <a:noFill/>
            </a:ln>
            <a:effectLst/>
          </c:spPr>
          <c:invertIfNegative val="0"/>
          <c:dLbls>
            <c:dLbl>
              <c:idx val="1"/>
              <c:layout>
                <c:manualLayout>
                  <c:x val="-5.4708556357404195E-17"/>
                  <c:y val="5.8257529358598372E-1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9066320770579615E-2"/>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numFmt formatCode="#,##0.00" sourceLinked="0"/>
            <c:spPr>
              <a:noFill/>
              <a:ln>
                <a:noFill/>
              </a:ln>
              <a:effectLst/>
            </c:spPr>
            <c:txPr>
              <a:bodyPr wrap="square" lIns="38100" tIns="19050" rIns="38100" bIns="19050" anchor="ctr">
                <a:spAutoFit/>
              </a:bodyPr>
              <a:lstStyle/>
              <a:p>
                <a:pPr>
                  <a:defRPr sz="1100" b="1"/>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Sheet1!$A$2:$A$9</c:f>
              <c:numCache>
                <c:formatCode>General</c:formatCode>
                <c:ptCount val="8"/>
                <c:pt idx="0">
                  <c:v>2008</c:v>
                </c:pt>
                <c:pt idx="1">
                  <c:v>2009</c:v>
                </c:pt>
                <c:pt idx="2">
                  <c:v>2010</c:v>
                </c:pt>
                <c:pt idx="3">
                  <c:v>2011</c:v>
                </c:pt>
                <c:pt idx="4">
                  <c:v>2012</c:v>
                </c:pt>
                <c:pt idx="5">
                  <c:v>2013</c:v>
                </c:pt>
                <c:pt idx="6">
                  <c:v>2014</c:v>
                </c:pt>
                <c:pt idx="7">
                  <c:v>2015</c:v>
                </c:pt>
              </c:numCache>
            </c:numRef>
          </c:cat>
          <c:val>
            <c:numRef>
              <c:f>Sheet1!$B$2:$B$9</c:f>
              <c:numCache>
                <c:formatCode>0.00</c:formatCode>
                <c:ptCount val="8"/>
                <c:pt idx="0">
                  <c:v>2.2999999999999998</c:v>
                </c:pt>
                <c:pt idx="1">
                  <c:v>2.5</c:v>
                </c:pt>
                <c:pt idx="2">
                  <c:v>2.2999999999999998</c:v>
                </c:pt>
                <c:pt idx="3">
                  <c:v>1.6</c:v>
                </c:pt>
                <c:pt idx="4">
                  <c:v>1.9</c:v>
                </c:pt>
                <c:pt idx="5">
                  <c:v>1.8</c:v>
                </c:pt>
                <c:pt idx="6">
                  <c:v>2.1</c:v>
                </c:pt>
                <c:pt idx="7">
                  <c:v>1.96</c:v>
                </c:pt>
              </c:numCache>
            </c:numRef>
          </c:val>
        </c:ser>
        <c:dLbls>
          <c:dLblPos val="outEnd"/>
          <c:showLegendKey val="0"/>
          <c:showVal val="1"/>
          <c:showCatName val="0"/>
          <c:showSerName val="0"/>
          <c:showPercent val="0"/>
          <c:showBubbleSize val="0"/>
        </c:dLbls>
        <c:gapWidth val="80"/>
        <c:axId val="498571848"/>
        <c:axId val="498567928"/>
      </c:barChart>
      <c:catAx>
        <c:axId val="4985718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98567928"/>
        <c:crosses val="autoZero"/>
        <c:auto val="1"/>
        <c:lblAlgn val="ctr"/>
        <c:lblOffset val="100"/>
        <c:noMultiLvlLbl val="0"/>
      </c:catAx>
      <c:valAx>
        <c:axId val="498567928"/>
        <c:scaling>
          <c:orientation val="minMax"/>
        </c:scaling>
        <c:delete val="1"/>
        <c:axPos val="l"/>
        <c:numFmt formatCode="0.00" sourceLinked="1"/>
        <c:majorTickMark val="none"/>
        <c:minorTickMark val="none"/>
        <c:tickLblPos val="nextTo"/>
        <c:crossAx val="4985718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07326924857673E-2"/>
          <c:y val="0.32945313264714521"/>
          <c:w val="0.97887482842812623"/>
          <c:h val="0.52143835977441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5"/>
            <c:invertIfNegative val="0"/>
            <c:bubble3D val="0"/>
            <c:spPr>
              <a:solidFill>
                <a:srgbClr val="002060"/>
              </a:solidFill>
              <a:ln>
                <a:noFill/>
              </a:ln>
              <a:effectLst/>
            </c:spPr>
          </c:dPt>
          <c:dPt>
            <c:idx val="16"/>
            <c:invertIfNegative val="0"/>
            <c:bubble3D val="0"/>
            <c:spPr>
              <a:solidFill>
                <a:schemeClr val="accent2">
                  <a:lumMod val="40000"/>
                  <a:lumOff val="60000"/>
                </a:schemeClr>
              </a:solidFill>
              <a:ln>
                <a:solidFill>
                  <a:schemeClr val="accent2"/>
                </a:solidFill>
                <a:prstDash val="sysDash"/>
              </a:ln>
              <a:effectLst/>
            </c:spPr>
          </c:dPt>
          <c:dLbls>
            <c:dLbl>
              <c:idx val="0"/>
              <c:layout/>
              <c:tx>
                <c:rich>
                  <a:bodyPr/>
                  <a:lstStyle/>
                  <a:p>
                    <a:r>
                      <a:rPr lang="en-US" dirty="0"/>
                      <a:t>15</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15</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13</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14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16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18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19</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7"/>
              <c:layout/>
              <c:tx>
                <c:rich>
                  <a:bodyPr/>
                  <a:lstStyle/>
                  <a:p>
                    <a:r>
                      <a:rPr lang="en-US" dirty="0"/>
                      <a:t>21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8"/>
              <c:layout/>
              <c:tx>
                <c:rich>
                  <a:bodyPr/>
                  <a:lstStyle/>
                  <a:p>
                    <a:r>
                      <a:rPr lang="en-US" dirty="0"/>
                      <a:t>22</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9"/>
              <c:layout/>
              <c:tx>
                <c:rich>
                  <a:bodyPr/>
                  <a:lstStyle/>
                  <a:p>
                    <a:r>
                      <a:rPr lang="en-US" dirty="0"/>
                      <a:t>21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0"/>
              <c:layout/>
              <c:tx>
                <c:rich>
                  <a:bodyPr/>
                  <a:lstStyle/>
                  <a:p>
                    <a:r>
                      <a:rPr lang="en-US" dirty="0"/>
                      <a:t>24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1"/>
              <c:layout/>
              <c:tx>
                <c:rich>
                  <a:bodyPr/>
                  <a:lstStyle/>
                  <a:p>
                    <a:r>
                      <a:rPr lang="en-US" dirty="0"/>
                      <a:t>26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2"/>
              <c:layout/>
              <c:tx>
                <c:rich>
                  <a:bodyPr/>
                  <a:lstStyle/>
                  <a:p>
                    <a:r>
                      <a:rPr lang="en-US" dirty="0"/>
                      <a:t>27</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3"/>
              <c:layout/>
              <c:tx>
                <c:rich>
                  <a:bodyPr/>
                  <a:lstStyle/>
                  <a:p>
                    <a:r>
                      <a:rPr lang="en-US" dirty="0"/>
                      <a:t>27</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4"/>
              <c:layout/>
              <c:tx>
                <c:rich>
                  <a:bodyPr/>
                  <a:lstStyle/>
                  <a:p>
                    <a:r>
                      <a:rPr lang="en-US" dirty="0"/>
                      <a:t>29</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5"/>
              <c:layout/>
              <c:tx>
                <c:rich>
                  <a:bodyPr/>
                  <a:lstStyle/>
                  <a:p>
                    <a:r>
                      <a:rPr lang="en-US" dirty="0"/>
                      <a:t>40</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6"/>
              <c:layout/>
              <c:tx>
                <c:rich>
                  <a:bodyPr/>
                  <a:lstStyle/>
                  <a:p>
                    <a:r>
                      <a:rPr lang="en-US" dirty="0"/>
                      <a:t>58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7"/>
              <c:layout/>
              <c:tx>
                <c:rich>
                  <a:bodyPr/>
                  <a:lstStyle/>
                  <a:p>
                    <a:r>
                      <a:rPr lang="en-US" dirty="0"/>
                      <a:t>58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wrap="square" lIns="38100" tIns="19050" rIns="38100" bIns="19050" anchor="ctr">
                <a:spAutoFit/>
              </a:bodyPr>
              <a:lstStyle/>
              <a:p>
                <a:pPr>
                  <a:defRPr lang="es-ES">
                    <a:solidFill>
                      <a:srgbClr val="002060"/>
                    </a:solidFill>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Sheet1!$A$2:$A$19</c:f>
              <c:strCache>
                <c:ptCount val="18"/>
                <c:pt idx="0">
                  <c:v>00</c:v>
                </c:pt>
                <c:pt idx="1">
                  <c:v>01</c:v>
                </c:pt>
                <c:pt idx="2">
                  <c:v>02</c:v>
                </c:pt>
                <c:pt idx="3">
                  <c:v>03</c:v>
                </c:pt>
                <c:pt idx="4">
                  <c:v>04</c:v>
                </c:pt>
                <c:pt idx="5">
                  <c:v>05</c:v>
                </c:pt>
                <c:pt idx="6">
                  <c:v>06</c:v>
                </c:pt>
                <c:pt idx="7">
                  <c:v>07</c:v>
                </c:pt>
                <c:pt idx="8">
                  <c:v>08</c:v>
                </c:pt>
                <c:pt idx="9">
                  <c:v>09</c:v>
                </c:pt>
                <c:pt idx="10">
                  <c:v>10</c:v>
                </c:pt>
                <c:pt idx="11">
                  <c:v>11</c:v>
                </c:pt>
                <c:pt idx="12">
                  <c:v>12</c:v>
                </c:pt>
                <c:pt idx="13">
                  <c:v>13</c:v>
                </c:pt>
                <c:pt idx="14">
                  <c:v>14</c:v>
                </c:pt>
                <c:pt idx="15">
                  <c:v>15</c:v>
                </c:pt>
                <c:pt idx="16">
                  <c:v>20</c:v>
                </c:pt>
                <c:pt idx="17">
                  <c:v>30</c:v>
                </c:pt>
              </c:strCache>
            </c:strRef>
          </c:cat>
          <c:val>
            <c:numRef>
              <c:f>Sheet1!$B$2:$B$19</c:f>
              <c:numCache>
                <c:formatCode>0</c:formatCode>
                <c:ptCount val="18"/>
                <c:pt idx="0">
                  <c:v>15.3</c:v>
                </c:pt>
                <c:pt idx="1">
                  <c:v>14.5</c:v>
                </c:pt>
                <c:pt idx="2">
                  <c:v>12.6</c:v>
                </c:pt>
                <c:pt idx="3">
                  <c:v>13.6</c:v>
                </c:pt>
                <c:pt idx="4">
                  <c:v>16</c:v>
                </c:pt>
                <c:pt idx="5">
                  <c:v>18.3</c:v>
                </c:pt>
                <c:pt idx="6">
                  <c:v>18.8</c:v>
                </c:pt>
                <c:pt idx="7">
                  <c:v>21</c:v>
                </c:pt>
                <c:pt idx="8">
                  <c:v>21.9</c:v>
                </c:pt>
                <c:pt idx="9">
                  <c:v>21.4</c:v>
                </c:pt>
                <c:pt idx="10">
                  <c:v>23.6</c:v>
                </c:pt>
                <c:pt idx="11">
                  <c:v>25.8</c:v>
                </c:pt>
                <c:pt idx="12">
                  <c:v>26.693000000000001</c:v>
                </c:pt>
                <c:pt idx="13">
                  <c:v>27.082999999999998</c:v>
                </c:pt>
                <c:pt idx="14">
                  <c:v>28.550999999999998</c:v>
                </c:pt>
                <c:pt idx="15">
                  <c:v>29.69304</c:v>
                </c:pt>
                <c:pt idx="16">
                  <c:v>40</c:v>
                </c:pt>
                <c:pt idx="17">
                  <c:v>58</c:v>
                </c:pt>
              </c:numCache>
            </c:numRef>
          </c:val>
        </c:ser>
        <c:dLbls>
          <c:dLblPos val="outEnd"/>
          <c:showLegendKey val="0"/>
          <c:showVal val="1"/>
          <c:showCatName val="0"/>
          <c:showSerName val="0"/>
          <c:showPercent val="0"/>
          <c:showBubbleSize val="0"/>
        </c:dLbls>
        <c:gapWidth val="150"/>
        <c:axId val="473507888"/>
        <c:axId val="473509064"/>
      </c:barChart>
      <c:catAx>
        <c:axId val="473507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73509064"/>
        <c:crosses val="autoZero"/>
        <c:auto val="1"/>
        <c:lblAlgn val="ctr"/>
        <c:lblOffset val="100"/>
        <c:noMultiLvlLbl val="0"/>
      </c:catAx>
      <c:valAx>
        <c:axId val="473509064"/>
        <c:scaling>
          <c:orientation val="minMax"/>
          <c:max val="60"/>
        </c:scaling>
        <c:delete val="1"/>
        <c:axPos val="l"/>
        <c:numFmt formatCode="0" sourceLinked="1"/>
        <c:majorTickMark val="out"/>
        <c:minorTickMark val="none"/>
        <c:tickLblPos val="nextTo"/>
        <c:crossAx val="4735078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3230291012321355E-3"/>
          <c:y val="3.8164649167084827E-2"/>
          <c:w val="0.60369481705362549"/>
          <c:h val="0.84411961245382672"/>
        </c:manualLayout>
      </c:layout>
      <c:lineChart>
        <c:grouping val="standard"/>
        <c:varyColors val="0"/>
        <c:ser>
          <c:idx val="1"/>
          <c:order val="0"/>
          <c:tx>
            <c:strRef>
              <c:f>Sheet1!$B$1</c:f>
              <c:strCache>
                <c:ptCount val="1"/>
                <c:pt idx="0">
                  <c:v>Buenos Aires</c:v>
                </c:pt>
              </c:strCache>
            </c:strRef>
          </c:tx>
          <c:spPr>
            <a:ln w="28575" cap="rnd">
              <a:solidFill>
                <a:srgbClr val="002060"/>
              </a:solidFill>
              <a:round/>
            </a:ln>
            <a:effectLst/>
          </c:spPr>
          <c:marker>
            <c:symbol val="circle"/>
            <c:size val="5"/>
            <c:spPr>
              <a:solidFill>
                <a:srgbClr val="002060"/>
              </a:solidFill>
              <a:ln>
                <a:solidFill>
                  <a:srgbClr val="002060"/>
                </a:solidFill>
              </a:ln>
            </c:spPr>
          </c:marker>
          <c:cat>
            <c:numRef>
              <c:f>Sheet1!$A$2:$A$4</c:f>
              <c:numCache>
                <c:formatCode>General</c:formatCode>
                <c:ptCount val="3"/>
                <c:pt idx="0">
                  <c:v>2013</c:v>
                </c:pt>
                <c:pt idx="1">
                  <c:v>2014</c:v>
                </c:pt>
                <c:pt idx="2">
                  <c:v>2015</c:v>
                </c:pt>
              </c:numCache>
            </c:numRef>
          </c:cat>
          <c:val>
            <c:numRef>
              <c:f>Sheet1!$B$2:$B$4</c:f>
              <c:numCache>
                <c:formatCode>General</c:formatCode>
                <c:ptCount val="3"/>
                <c:pt idx="0">
                  <c:v>113</c:v>
                </c:pt>
                <c:pt idx="1">
                  <c:v>91</c:v>
                </c:pt>
                <c:pt idx="2">
                  <c:v>82</c:v>
                </c:pt>
              </c:numCache>
            </c:numRef>
          </c:val>
          <c:smooth val="0"/>
        </c:ser>
        <c:ser>
          <c:idx val="2"/>
          <c:order val="1"/>
          <c:tx>
            <c:strRef>
              <c:f>Sheet1!$C$1</c:f>
              <c:strCache>
                <c:ptCount val="1"/>
                <c:pt idx="0">
                  <c:v>Lima</c:v>
                </c:pt>
              </c:strCache>
            </c:strRef>
          </c:tx>
          <c:spPr>
            <a:ln w="28575" cap="rnd">
              <a:solidFill>
                <a:schemeClr val="accent3"/>
              </a:solidFill>
              <a:round/>
            </a:ln>
            <a:effectLst/>
          </c:spPr>
          <c:marker>
            <c:symbol val="circle"/>
            <c:size val="5"/>
          </c:marker>
          <c:cat>
            <c:numRef>
              <c:f>Sheet1!$A$2:$A$4</c:f>
              <c:numCache>
                <c:formatCode>General</c:formatCode>
                <c:ptCount val="3"/>
                <c:pt idx="0">
                  <c:v>2013</c:v>
                </c:pt>
                <c:pt idx="1">
                  <c:v>2014</c:v>
                </c:pt>
                <c:pt idx="2">
                  <c:v>2015</c:v>
                </c:pt>
              </c:numCache>
            </c:numRef>
          </c:cat>
          <c:val>
            <c:numRef>
              <c:f>Sheet1!$C$2:$C$4</c:f>
              <c:numCache>
                <c:formatCode>General</c:formatCode>
                <c:ptCount val="3"/>
                <c:pt idx="0">
                  <c:v>54</c:v>
                </c:pt>
                <c:pt idx="1">
                  <c:v>64</c:v>
                </c:pt>
                <c:pt idx="2">
                  <c:v>82</c:v>
                </c:pt>
              </c:numCache>
            </c:numRef>
          </c:val>
          <c:smooth val="0"/>
        </c:ser>
        <c:ser>
          <c:idx val="3"/>
          <c:order val="2"/>
          <c:tx>
            <c:strRef>
              <c:f>Sheet1!$D$1</c:f>
              <c:strCache>
                <c:ptCount val="1"/>
                <c:pt idx="0">
                  <c:v>Santiago de Chile </c:v>
                </c:pt>
              </c:strCache>
            </c:strRef>
          </c:tx>
          <c:spPr>
            <a:ln w="28575" cap="rnd">
              <a:solidFill>
                <a:schemeClr val="accent4"/>
              </a:solidFill>
              <a:round/>
            </a:ln>
            <a:effectLst/>
          </c:spPr>
          <c:marker>
            <c:symbol val="circle"/>
            <c:size val="5"/>
          </c:marker>
          <c:cat>
            <c:numRef>
              <c:f>Sheet1!$A$2:$A$4</c:f>
              <c:numCache>
                <c:formatCode>General</c:formatCode>
                <c:ptCount val="3"/>
                <c:pt idx="0">
                  <c:v>2013</c:v>
                </c:pt>
                <c:pt idx="1">
                  <c:v>2014</c:v>
                </c:pt>
                <c:pt idx="2">
                  <c:v>2015</c:v>
                </c:pt>
              </c:numCache>
            </c:numRef>
          </c:cat>
          <c:val>
            <c:numRef>
              <c:f>Sheet1!$D$2:$D$4</c:f>
              <c:numCache>
                <c:formatCode>General</c:formatCode>
                <c:ptCount val="3"/>
                <c:pt idx="0">
                  <c:v>58</c:v>
                </c:pt>
                <c:pt idx="1">
                  <c:v>71</c:v>
                </c:pt>
                <c:pt idx="2">
                  <c:v>68</c:v>
                </c:pt>
              </c:numCache>
            </c:numRef>
          </c:val>
          <c:smooth val="0"/>
        </c:ser>
        <c:ser>
          <c:idx val="4"/>
          <c:order val="3"/>
          <c:tx>
            <c:strRef>
              <c:f>Sheet1!$E$1</c:f>
              <c:strCache>
                <c:ptCount val="1"/>
                <c:pt idx="0">
                  <c:v>Mexico City </c:v>
                </c:pt>
              </c:strCache>
            </c:strRef>
          </c:tx>
          <c:spPr>
            <a:ln w="28575" cap="rnd">
              <a:solidFill>
                <a:schemeClr val="bg1">
                  <a:lumMod val="50000"/>
                </a:schemeClr>
              </a:solidFill>
              <a:round/>
            </a:ln>
            <a:effectLst/>
          </c:spPr>
          <c:marker>
            <c:symbol val="circle"/>
            <c:size val="5"/>
            <c:spPr>
              <a:solidFill>
                <a:schemeClr val="bg1">
                  <a:lumMod val="50000"/>
                </a:schemeClr>
              </a:solidFill>
              <a:ln>
                <a:solidFill>
                  <a:schemeClr val="bg1">
                    <a:lumMod val="50000"/>
                  </a:schemeClr>
                </a:solidFill>
              </a:ln>
            </c:spPr>
          </c:marker>
          <c:cat>
            <c:numRef>
              <c:f>Sheet1!$A$2:$A$4</c:f>
              <c:numCache>
                <c:formatCode>General</c:formatCode>
                <c:ptCount val="3"/>
                <c:pt idx="0">
                  <c:v>2013</c:v>
                </c:pt>
                <c:pt idx="1">
                  <c:v>2014</c:v>
                </c:pt>
                <c:pt idx="2">
                  <c:v>2015</c:v>
                </c:pt>
              </c:numCache>
            </c:numRef>
          </c:cat>
          <c:val>
            <c:numRef>
              <c:f>Sheet1!$E$2:$E$4</c:f>
              <c:numCache>
                <c:formatCode>General</c:formatCode>
                <c:ptCount val="3"/>
                <c:pt idx="0">
                  <c:v>42</c:v>
                </c:pt>
                <c:pt idx="1">
                  <c:v>55</c:v>
                </c:pt>
                <c:pt idx="2">
                  <c:v>63</c:v>
                </c:pt>
              </c:numCache>
            </c:numRef>
          </c:val>
          <c:smooth val="0"/>
        </c:ser>
        <c:ser>
          <c:idx val="5"/>
          <c:order val="4"/>
          <c:tx>
            <c:strRef>
              <c:f>Sheet1!$F$1</c:f>
              <c:strCache>
                <c:ptCount val="1"/>
                <c:pt idx="0">
                  <c:v> Bogota </c:v>
                </c:pt>
              </c:strCache>
            </c:strRef>
          </c:tx>
          <c:spPr>
            <a:ln w="28575" cap="rnd">
              <a:solidFill>
                <a:schemeClr val="accent6"/>
              </a:solidFill>
              <a:round/>
            </a:ln>
            <a:effectLst/>
          </c:spPr>
          <c:marker>
            <c:symbol val="circle"/>
            <c:size val="5"/>
          </c:marker>
          <c:cat>
            <c:numRef>
              <c:f>Sheet1!$A$2:$A$4</c:f>
              <c:numCache>
                <c:formatCode>General</c:formatCode>
                <c:ptCount val="3"/>
                <c:pt idx="0">
                  <c:v>2013</c:v>
                </c:pt>
                <c:pt idx="1">
                  <c:v>2014</c:v>
                </c:pt>
                <c:pt idx="2">
                  <c:v>2015</c:v>
                </c:pt>
              </c:numCache>
            </c:numRef>
          </c:cat>
          <c:val>
            <c:numRef>
              <c:f>Sheet1!$F$2:$F$4</c:f>
              <c:numCache>
                <c:formatCode>General</c:formatCode>
                <c:ptCount val="3"/>
                <c:pt idx="0">
                  <c:v>47</c:v>
                </c:pt>
                <c:pt idx="1">
                  <c:v>49</c:v>
                </c:pt>
                <c:pt idx="2">
                  <c:v>45</c:v>
                </c:pt>
              </c:numCache>
            </c:numRef>
          </c:val>
          <c:smooth val="0"/>
        </c:ser>
        <c:ser>
          <c:idx val="6"/>
          <c:order val="5"/>
          <c:tx>
            <c:strRef>
              <c:f>Sheet1!$G$1</c:f>
              <c:strCache>
                <c:ptCount val="1"/>
                <c:pt idx="0">
                  <c:v>Panama City</c:v>
                </c:pt>
              </c:strCache>
            </c:strRef>
          </c:tx>
          <c:spPr>
            <a:ln w="28575" cap="rnd">
              <a:solidFill>
                <a:schemeClr val="bg2">
                  <a:lumMod val="75000"/>
                </a:schemeClr>
              </a:solidFill>
              <a:round/>
            </a:ln>
            <a:effectLst/>
          </c:spPr>
          <c:marker>
            <c:symbol val="circle"/>
            <c:size val="5"/>
            <c:spPr>
              <a:solidFill>
                <a:schemeClr val="bg2">
                  <a:lumMod val="75000"/>
                </a:schemeClr>
              </a:solidFill>
              <a:ln>
                <a:solidFill>
                  <a:schemeClr val="bg2">
                    <a:lumMod val="75000"/>
                  </a:schemeClr>
                </a:solidFill>
              </a:ln>
            </c:spPr>
          </c:marker>
          <c:cat>
            <c:numRef>
              <c:f>Sheet1!$A$2:$A$4</c:f>
              <c:numCache>
                <c:formatCode>General</c:formatCode>
                <c:ptCount val="3"/>
                <c:pt idx="0">
                  <c:v>2013</c:v>
                </c:pt>
                <c:pt idx="1">
                  <c:v>2014</c:v>
                </c:pt>
                <c:pt idx="2">
                  <c:v>2015</c:v>
                </c:pt>
              </c:numCache>
            </c:numRef>
          </c:cat>
          <c:val>
            <c:numRef>
              <c:f>Sheet1!$G$2:$G$4</c:f>
              <c:numCache>
                <c:formatCode>General</c:formatCode>
                <c:ptCount val="3"/>
                <c:pt idx="0">
                  <c:v>60</c:v>
                </c:pt>
                <c:pt idx="1">
                  <c:v>47</c:v>
                </c:pt>
                <c:pt idx="2">
                  <c:v>34</c:v>
                </c:pt>
              </c:numCache>
            </c:numRef>
          </c:val>
          <c:smooth val="0"/>
        </c:ser>
        <c:ser>
          <c:idx val="7"/>
          <c:order val="6"/>
          <c:tx>
            <c:strRef>
              <c:f>Sheet1!$H$1</c:f>
              <c:strCache>
                <c:ptCount val="1"/>
                <c:pt idx="0">
                  <c:v>Quito </c:v>
                </c:pt>
              </c:strCache>
            </c:strRef>
          </c:tx>
          <c:spPr>
            <a:ln w="28575" cap="rnd">
              <a:solidFill>
                <a:schemeClr val="accent2"/>
              </a:solidFill>
              <a:round/>
            </a:ln>
            <a:effectLst/>
          </c:spPr>
          <c:marker>
            <c:symbol val="circle"/>
            <c:size val="5"/>
            <c:spPr>
              <a:solidFill>
                <a:schemeClr val="accent2"/>
              </a:solidFill>
              <a:ln>
                <a:solidFill>
                  <a:schemeClr val="accent2"/>
                </a:solidFill>
              </a:ln>
            </c:spPr>
          </c:marker>
          <c:dLbls>
            <c:spPr>
              <a:solidFill>
                <a:schemeClr val="accent2"/>
              </a:solidFill>
              <a:ln>
                <a:noFill/>
              </a:ln>
              <a:effectLst/>
            </c:spPr>
            <c:txPr>
              <a:bodyPr wrap="square" lIns="38100" tIns="19050" rIns="38100" bIns="19050" anchor="ctr">
                <a:spAutoFit/>
              </a:bodyPr>
              <a:lstStyle/>
              <a:p>
                <a:pPr>
                  <a:defRPr b="1">
                    <a:solidFill>
                      <a:schemeClr val="bg1"/>
                    </a:solidFill>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Sheet1!$A$2:$A$4</c:f>
              <c:numCache>
                <c:formatCode>General</c:formatCode>
                <c:ptCount val="3"/>
                <c:pt idx="0">
                  <c:v>2013</c:v>
                </c:pt>
                <c:pt idx="1">
                  <c:v>2014</c:v>
                </c:pt>
                <c:pt idx="2">
                  <c:v>2015</c:v>
                </c:pt>
              </c:numCache>
            </c:numRef>
          </c:cat>
          <c:val>
            <c:numRef>
              <c:f>Sheet1!$H$2:$H$4</c:f>
              <c:numCache>
                <c:formatCode>General</c:formatCode>
                <c:ptCount val="3"/>
                <c:pt idx="0">
                  <c:v>27</c:v>
                </c:pt>
                <c:pt idx="1">
                  <c:v>19</c:v>
                </c:pt>
                <c:pt idx="2">
                  <c:v>30</c:v>
                </c:pt>
              </c:numCache>
            </c:numRef>
          </c:val>
          <c:smooth val="0"/>
        </c:ser>
        <c:ser>
          <c:idx val="8"/>
          <c:order val="7"/>
          <c:tx>
            <c:strRef>
              <c:f>Sheet1!$I$1</c:f>
              <c:strCache>
                <c:ptCount val="1"/>
                <c:pt idx="0">
                  <c:v>Asunción </c:v>
                </c:pt>
              </c:strCache>
            </c:strRef>
          </c:tx>
          <c:spPr>
            <a:ln w="28575" cap="rnd">
              <a:solidFill>
                <a:schemeClr val="accent3">
                  <a:lumMod val="60000"/>
                  <a:lumOff val="40000"/>
                </a:schemeClr>
              </a:solidFill>
              <a:round/>
            </a:ln>
            <a:effectLst/>
          </c:spPr>
          <c:marker>
            <c:symbol val="circle"/>
            <c:size val="5"/>
            <c:spPr>
              <a:solidFill>
                <a:schemeClr val="accent3">
                  <a:lumMod val="60000"/>
                  <a:lumOff val="40000"/>
                </a:schemeClr>
              </a:solidFill>
              <a:ln w="0">
                <a:solidFill>
                  <a:schemeClr val="accent3">
                    <a:lumMod val="60000"/>
                    <a:lumOff val="40000"/>
                  </a:schemeClr>
                </a:solidFill>
              </a:ln>
            </c:spPr>
          </c:marker>
          <c:cat>
            <c:numRef>
              <c:f>Sheet1!$A$2:$A$4</c:f>
              <c:numCache>
                <c:formatCode>General</c:formatCode>
                <c:ptCount val="3"/>
                <c:pt idx="0">
                  <c:v>2013</c:v>
                </c:pt>
                <c:pt idx="1">
                  <c:v>2014</c:v>
                </c:pt>
                <c:pt idx="2">
                  <c:v>2015</c:v>
                </c:pt>
              </c:numCache>
            </c:numRef>
          </c:cat>
          <c:val>
            <c:numRef>
              <c:f>Sheet1!$I$2:$I$4</c:f>
              <c:numCache>
                <c:formatCode>General</c:formatCode>
                <c:ptCount val="3"/>
                <c:pt idx="0">
                  <c:v>18</c:v>
                </c:pt>
                <c:pt idx="1">
                  <c:v>20</c:v>
                </c:pt>
                <c:pt idx="2">
                  <c:v>25</c:v>
                </c:pt>
              </c:numCache>
            </c:numRef>
          </c:val>
          <c:smooth val="0"/>
        </c:ser>
        <c:ser>
          <c:idx val="9"/>
          <c:order val="8"/>
          <c:tx>
            <c:strRef>
              <c:f>Sheet1!$J$1</c:f>
              <c:strCache>
                <c:ptCount val="1"/>
                <c:pt idx="0">
                  <c:v>San José</c:v>
                </c:pt>
              </c:strCache>
            </c:strRef>
          </c:tx>
          <c:spPr>
            <a:ln>
              <a:solidFill>
                <a:schemeClr val="accent3"/>
              </a:solidFill>
            </a:ln>
          </c:spPr>
          <c:marker>
            <c:spPr>
              <a:solidFill>
                <a:schemeClr val="accent3"/>
              </a:solidFill>
              <a:ln>
                <a:solidFill>
                  <a:schemeClr val="accent3"/>
                </a:solidFill>
              </a:ln>
            </c:spPr>
          </c:marker>
          <c:cat>
            <c:numRef>
              <c:f>Sheet1!$A$2:$A$4</c:f>
              <c:numCache>
                <c:formatCode>General</c:formatCode>
                <c:ptCount val="3"/>
                <c:pt idx="0">
                  <c:v>2013</c:v>
                </c:pt>
                <c:pt idx="1">
                  <c:v>2014</c:v>
                </c:pt>
                <c:pt idx="2">
                  <c:v>2015</c:v>
                </c:pt>
              </c:numCache>
            </c:numRef>
          </c:cat>
          <c:val>
            <c:numRef>
              <c:f>Sheet1!$J$2:$J$4</c:f>
              <c:numCache>
                <c:formatCode>General</c:formatCode>
                <c:ptCount val="3"/>
                <c:pt idx="0">
                  <c:v>19</c:v>
                </c:pt>
                <c:pt idx="1">
                  <c:v>28</c:v>
                </c:pt>
                <c:pt idx="2">
                  <c:v>24</c:v>
                </c:pt>
              </c:numCache>
            </c:numRef>
          </c:val>
          <c:smooth val="0"/>
        </c:ser>
        <c:ser>
          <c:idx val="0"/>
          <c:order val="9"/>
          <c:tx>
            <c:strRef>
              <c:f>Sheet1!$K$1</c:f>
              <c:strCache>
                <c:ptCount val="1"/>
                <c:pt idx="0">
                  <c:v>Guayaquil</c:v>
                </c:pt>
              </c:strCache>
            </c:strRef>
          </c:tx>
          <c:spPr>
            <a:ln>
              <a:solidFill>
                <a:srgbClr val="FFC000"/>
              </a:solidFill>
            </a:ln>
          </c:spPr>
          <c:marker>
            <c:spPr>
              <a:solidFill>
                <a:srgbClr val="FFC000"/>
              </a:solidFill>
              <a:ln>
                <a:solidFill>
                  <a:srgbClr val="FFC000"/>
                </a:solidFill>
              </a:ln>
            </c:spPr>
          </c:marker>
          <c:cat>
            <c:numRef>
              <c:f>Sheet1!$A$2:$A$4</c:f>
              <c:numCache>
                <c:formatCode>General</c:formatCode>
                <c:ptCount val="3"/>
                <c:pt idx="0">
                  <c:v>2013</c:v>
                </c:pt>
                <c:pt idx="1">
                  <c:v>2014</c:v>
                </c:pt>
                <c:pt idx="2">
                  <c:v>2015</c:v>
                </c:pt>
              </c:numCache>
            </c:numRef>
          </c:cat>
          <c:val>
            <c:numRef>
              <c:f>Sheet1!$K$2:$K$4</c:f>
              <c:numCache>
                <c:formatCode>General</c:formatCode>
                <c:ptCount val="3"/>
                <c:pt idx="0">
                  <c:v>12</c:v>
                </c:pt>
                <c:pt idx="1">
                  <c:v>5</c:v>
                </c:pt>
                <c:pt idx="2">
                  <c:v>6</c:v>
                </c:pt>
              </c:numCache>
            </c:numRef>
          </c:val>
          <c:smooth val="0"/>
        </c:ser>
        <c:dLbls>
          <c:showLegendKey val="0"/>
          <c:showVal val="0"/>
          <c:showCatName val="0"/>
          <c:showSerName val="0"/>
          <c:showPercent val="0"/>
          <c:showBubbleSize val="0"/>
        </c:dLbls>
        <c:marker val="1"/>
        <c:smooth val="0"/>
        <c:axId val="498565184"/>
        <c:axId val="498569104"/>
      </c:lineChart>
      <c:catAx>
        <c:axId val="4985651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98569104"/>
        <c:crosses val="autoZero"/>
        <c:auto val="1"/>
        <c:lblAlgn val="ctr"/>
        <c:lblOffset val="100"/>
        <c:noMultiLvlLbl val="0"/>
      </c:catAx>
      <c:valAx>
        <c:axId val="498569104"/>
        <c:scaling>
          <c:orientation val="minMax"/>
          <c:max val="120"/>
          <c:min val="0"/>
        </c:scaling>
        <c:delete val="0"/>
        <c:axPos val="l"/>
        <c:majorGridlines>
          <c:spPr>
            <a:ln w="9525" cap="flat" cmpd="sng" algn="ctr">
              <a:solidFill>
                <a:schemeClr val="bg1">
                  <a:lumMod val="9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rgbClr val="002060"/>
                </a:solidFill>
                <a:latin typeface="+mn-lt"/>
                <a:ea typeface="+mn-ea"/>
                <a:cs typeface="+mn-cs"/>
              </a:defRPr>
            </a:pPr>
            <a:endParaRPr lang="es-ES"/>
          </a:p>
        </c:txPr>
        <c:crossAx val="498565184"/>
        <c:crosses val="autoZero"/>
        <c:crossBetween val="between"/>
      </c:valAx>
      <c:spPr>
        <a:noFill/>
        <a:ln>
          <a:noFill/>
        </a:ln>
        <a:effectLst>
          <a:glow rad="127000">
            <a:schemeClr val="bg1">
              <a:lumMod val="75000"/>
            </a:schemeClr>
          </a:glow>
        </a:effectLst>
      </c:spPr>
    </c:plotArea>
    <c:legend>
      <c:legendPos val="r"/>
      <c:layout>
        <c:manualLayout>
          <c:xMode val="edge"/>
          <c:yMode val="edge"/>
          <c:x val="0.64317618817748401"/>
          <c:y val="0.11344989614729049"/>
          <c:w val="0.13275237898504308"/>
          <c:h val="0.88655010385270949"/>
        </c:manualLayout>
      </c:layout>
      <c:overlay val="0"/>
      <c:spPr>
        <a:noFill/>
        <a:ln>
          <a:noFill/>
        </a:ln>
        <a:effectLst/>
      </c:spPr>
      <c:txPr>
        <a:bodyPr rot="0" spcFirstLastPara="1" vertOverflow="ellipsis" vert="horz" wrap="square" anchor="ctr" anchorCtr="1"/>
        <a:lstStyle/>
        <a:p>
          <a:pPr>
            <a:defRPr lang="es-ES" sz="800" b="0" i="0" u="none" strike="noStrike" kern="1200" baseline="0">
              <a:solidFill>
                <a:srgbClr val="002060"/>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Latinoamérica</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numRef>
              <c:f>Sheet1!$A$2:$A$22</c:f>
              <c:numCache>
                <c:formatCode>General</c:formatCode>
                <c:ptCount val="21"/>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numCache>
            </c:numRef>
          </c:cat>
          <c:val>
            <c:numRef>
              <c:f>Sheet1!$B$2:$B$22</c:f>
              <c:numCache>
                <c:formatCode>General</c:formatCode>
                <c:ptCount val="21"/>
                <c:pt idx="0">
                  <c:v>129</c:v>
                </c:pt>
                <c:pt idx="1">
                  <c:v>127</c:v>
                </c:pt>
                <c:pt idx="2">
                  <c:v>126.5</c:v>
                </c:pt>
                <c:pt idx="3">
                  <c:v>124</c:v>
                </c:pt>
                <c:pt idx="4">
                  <c:v>123</c:v>
                </c:pt>
                <c:pt idx="5">
                  <c:v>122</c:v>
                </c:pt>
                <c:pt idx="6">
                  <c:v>124.5</c:v>
                </c:pt>
                <c:pt idx="7">
                  <c:v>127</c:v>
                </c:pt>
                <c:pt idx="8">
                  <c:v>128</c:v>
                </c:pt>
                <c:pt idx="9">
                  <c:v>129</c:v>
                </c:pt>
                <c:pt idx="10">
                  <c:v>130</c:v>
                </c:pt>
                <c:pt idx="11">
                  <c:v>130.5</c:v>
                </c:pt>
                <c:pt idx="12">
                  <c:v>130</c:v>
                </c:pt>
                <c:pt idx="13">
                  <c:v>133</c:v>
                </c:pt>
                <c:pt idx="14">
                  <c:v>134.5</c:v>
                </c:pt>
                <c:pt idx="15">
                  <c:v>136</c:v>
                </c:pt>
                <c:pt idx="16">
                  <c:v>140</c:v>
                </c:pt>
                <c:pt idx="17">
                  <c:v>144</c:v>
                </c:pt>
                <c:pt idx="18">
                  <c:v>145</c:v>
                </c:pt>
                <c:pt idx="19">
                  <c:v>147</c:v>
                </c:pt>
                <c:pt idx="20">
                  <c:v>150</c:v>
                </c:pt>
              </c:numCache>
            </c:numRef>
          </c:val>
          <c:smooth val="0"/>
        </c:ser>
        <c:ser>
          <c:idx val="1"/>
          <c:order val="1"/>
          <c:tx>
            <c:strRef>
              <c:f>Sheet1!$C$1</c:f>
              <c:strCache>
                <c:ptCount val="1"/>
                <c:pt idx="0">
                  <c:v>Mundo</c:v>
                </c:pt>
              </c:strCache>
            </c:strRef>
          </c:tx>
          <c:spPr>
            <a:ln w="28575" cap="rnd">
              <a:solidFill>
                <a:srgbClr val="002060"/>
              </a:solidFill>
              <a:round/>
            </a:ln>
            <a:effectLst/>
          </c:spPr>
          <c:marker>
            <c:symbol val="circle"/>
            <c:size val="5"/>
            <c:spPr>
              <a:solidFill>
                <a:srgbClr val="002060"/>
              </a:solidFill>
              <a:ln w="9525">
                <a:solidFill>
                  <a:srgbClr val="002060"/>
                </a:solidFill>
              </a:ln>
              <a:effectLst/>
            </c:spPr>
          </c:marker>
          <c:cat>
            <c:numRef>
              <c:f>Sheet1!$A$2:$A$22</c:f>
              <c:numCache>
                <c:formatCode>General</c:formatCode>
                <c:ptCount val="21"/>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numCache>
            </c:numRef>
          </c:cat>
          <c:val>
            <c:numRef>
              <c:f>Sheet1!$C$2:$C$22</c:f>
              <c:numCache>
                <c:formatCode>General</c:formatCode>
                <c:ptCount val="21"/>
                <c:pt idx="0">
                  <c:v>129</c:v>
                </c:pt>
                <c:pt idx="1">
                  <c:v>128</c:v>
                </c:pt>
                <c:pt idx="2">
                  <c:v>129</c:v>
                </c:pt>
                <c:pt idx="3">
                  <c:v>130</c:v>
                </c:pt>
                <c:pt idx="4">
                  <c:v>130</c:v>
                </c:pt>
                <c:pt idx="5">
                  <c:v>131</c:v>
                </c:pt>
                <c:pt idx="6">
                  <c:v>133</c:v>
                </c:pt>
                <c:pt idx="7">
                  <c:v>135</c:v>
                </c:pt>
                <c:pt idx="8">
                  <c:v>136</c:v>
                </c:pt>
                <c:pt idx="9">
                  <c:v>137</c:v>
                </c:pt>
                <c:pt idx="10">
                  <c:v>138</c:v>
                </c:pt>
                <c:pt idx="11">
                  <c:v>138</c:v>
                </c:pt>
                <c:pt idx="12">
                  <c:v>140</c:v>
                </c:pt>
                <c:pt idx="13">
                  <c:v>141.5</c:v>
                </c:pt>
                <c:pt idx="14">
                  <c:v>142</c:v>
                </c:pt>
                <c:pt idx="15">
                  <c:v>143</c:v>
                </c:pt>
                <c:pt idx="16">
                  <c:v>144.5</c:v>
                </c:pt>
                <c:pt idx="17">
                  <c:v>150</c:v>
                </c:pt>
                <c:pt idx="18">
                  <c:v>151</c:v>
                </c:pt>
                <c:pt idx="19">
                  <c:v>153</c:v>
                </c:pt>
                <c:pt idx="20">
                  <c:v>155</c:v>
                </c:pt>
              </c:numCache>
            </c:numRef>
          </c:val>
          <c:smooth val="0"/>
        </c:ser>
        <c:ser>
          <c:idx val="2"/>
          <c:order val="2"/>
          <c:tx>
            <c:strRef>
              <c:f>Sheet1!$D$1</c:f>
              <c:strCache>
                <c:ptCount val="1"/>
                <c:pt idx="0">
                  <c:v>Caribe</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numRef>
              <c:f>Sheet1!$A$2:$A$22</c:f>
              <c:numCache>
                <c:formatCode>General</c:formatCode>
                <c:ptCount val="21"/>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numCache>
            </c:numRef>
          </c:cat>
          <c:val>
            <c:numRef>
              <c:f>Sheet1!$D$2:$D$22</c:f>
              <c:numCache>
                <c:formatCode>General</c:formatCode>
                <c:ptCount val="21"/>
                <c:pt idx="0">
                  <c:v>142</c:v>
                </c:pt>
                <c:pt idx="1">
                  <c:v>139</c:v>
                </c:pt>
                <c:pt idx="2">
                  <c:v>134</c:v>
                </c:pt>
                <c:pt idx="3">
                  <c:v>133</c:v>
                </c:pt>
                <c:pt idx="4">
                  <c:v>131</c:v>
                </c:pt>
                <c:pt idx="5">
                  <c:v>135</c:v>
                </c:pt>
                <c:pt idx="6">
                  <c:v>141</c:v>
                </c:pt>
                <c:pt idx="7">
                  <c:v>140</c:v>
                </c:pt>
                <c:pt idx="8">
                  <c:v>145</c:v>
                </c:pt>
                <c:pt idx="9">
                  <c:v>146</c:v>
                </c:pt>
                <c:pt idx="10">
                  <c:v>144</c:v>
                </c:pt>
                <c:pt idx="11">
                  <c:v>143</c:v>
                </c:pt>
                <c:pt idx="12">
                  <c:v>150</c:v>
                </c:pt>
                <c:pt idx="13">
                  <c:v>150</c:v>
                </c:pt>
                <c:pt idx="14">
                  <c:v>149</c:v>
                </c:pt>
                <c:pt idx="15">
                  <c:v>147</c:v>
                </c:pt>
                <c:pt idx="16">
                  <c:v>146</c:v>
                </c:pt>
                <c:pt idx="17">
                  <c:v>144</c:v>
                </c:pt>
                <c:pt idx="18">
                  <c:v>142</c:v>
                </c:pt>
                <c:pt idx="19">
                  <c:v>140</c:v>
                </c:pt>
                <c:pt idx="20">
                  <c:v>146</c:v>
                </c:pt>
              </c:numCache>
            </c:numRef>
          </c:val>
          <c:smooth val="0"/>
        </c:ser>
        <c:dLbls>
          <c:showLegendKey val="0"/>
          <c:showVal val="0"/>
          <c:showCatName val="0"/>
          <c:showSerName val="0"/>
          <c:showPercent val="0"/>
          <c:showBubbleSize val="0"/>
        </c:dLbls>
        <c:marker val="1"/>
        <c:smooth val="0"/>
        <c:axId val="498565968"/>
        <c:axId val="498574592"/>
      </c:lineChart>
      <c:catAx>
        <c:axId val="4985659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98574592"/>
        <c:crosses val="autoZero"/>
        <c:auto val="1"/>
        <c:lblAlgn val="ctr"/>
        <c:lblOffset val="100"/>
        <c:noMultiLvlLbl val="0"/>
      </c:catAx>
      <c:valAx>
        <c:axId val="498574592"/>
        <c:scaling>
          <c:orientation val="minMax"/>
          <c:min val="12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98565968"/>
        <c:crosses val="autoZero"/>
        <c:crossBetween val="between"/>
      </c:valAx>
      <c:spPr>
        <a:noFill/>
        <a:ln>
          <a:noFill/>
        </a:ln>
        <a:effectLst/>
      </c:spPr>
    </c:plotArea>
    <c:legend>
      <c:legendPos val="b"/>
      <c:layout>
        <c:manualLayout>
          <c:xMode val="edge"/>
          <c:yMode val="edge"/>
          <c:x val="0.26125255878051629"/>
          <c:y val="0.92142478891471269"/>
          <c:w val="0.42394167439650393"/>
          <c:h val="5.9893795416433762E-2"/>
        </c:manualLayout>
      </c:layout>
      <c:overlay val="0"/>
      <c:spPr>
        <a:noFill/>
        <a:ln>
          <a:noFill/>
        </a:ln>
        <a:effectLst/>
      </c:spPr>
      <c:txPr>
        <a:bodyPr rot="0" spcFirstLastPara="1" vertOverflow="ellipsis" vert="horz" wrap="square" anchor="ctr" anchorCtr="1"/>
        <a:lstStyle/>
        <a:p>
          <a:pPr>
            <a:defRPr lang="es-ES" sz="1100" b="0" i="0" u="none" strike="noStrike" kern="1200" baseline="0">
              <a:solidFill>
                <a:srgbClr val="002060"/>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6420259378701505E-2"/>
          <c:y val="4.6153842659460598E-2"/>
          <c:w val="0.92357974062129855"/>
          <c:h val="0.73755106347788302"/>
        </c:manualLayout>
      </c:layout>
      <c:barChart>
        <c:barDir val="col"/>
        <c:grouping val="clustered"/>
        <c:varyColors val="0"/>
        <c:ser>
          <c:idx val="0"/>
          <c:order val="0"/>
          <c:tx>
            <c:strRef>
              <c:f>Sheet1!$B$1</c:f>
              <c:strCache>
                <c:ptCount val="1"/>
                <c:pt idx="0">
                  <c:v>2011</c:v>
                </c:pt>
              </c:strCache>
            </c:strRef>
          </c:tx>
          <c:spPr>
            <a:solidFill>
              <a:schemeClr val="accent1"/>
            </a:solidFill>
            <a:ln>
              <a:solidFill>
                <a:schemeClr val="bg1"/>
              </a:solidFill>
            </a:ln>
          </c:spPr>
          <c:invertIfNegative val="0"/>
          <c:dLbls>
            <c:dLbl>
              <c:idx val="0"/>
              <c:layout/>
              <c:tx>
                <c:rich>
                  <a:bodyPr/>
                  <a:lstStyle/>
                  <a:p>
                    <a:r>
                      <a:rPr lang="en-US" dirty="0"/>
                      <a:t>1.985</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1.100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1.052</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750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578</a:t>
                    </a:r>
                  </a:p>
                </c:rich>
              </c:tx>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Aporte MDMQ</c:v>
                </c:pt>
                <c:pt idx="1">
                  <c:v>Tarifas por servicios</c:v>
                </c:pt>
                <c:pt idx="2">
                  <c:v>Arriendo CCEE</c:v>
                </c:pt>
                <c:pt idx="3">
                  <c:v>LUAAF</c:v>
                </c:pt>
                <c:pt idx="4">
                  <c:v>Aporte Mintur</c:v>
                </c:pt>
              </c:strCache>
            </c:strRef>
          </c:cat>
          <c:val>
            <c:numRef>
              <c:f>Sheet1!$B$2:$B$6</c:f>
              <c:numCache>
                <c:formatCode>General</c:formatCode>
                <c:ptCount val="5"/>
                <c:pt idx="0">
                  <c:v>1985</c:v>
                </c:pt>
                <c:pt idx="1">
                  <c:v>1100</c:v>
                </c:pt>
                <c:pt idx="2">
                  <c:v>1052</c:v>
                </c:pt>
                <c:pt idx="3">
                  <c:v>750</c:v>
                </c:pt>
                <c:pt idx="4">
                  <c:v>578</c:v>
                </c:pt>
              </c:numCache>
            </c:numRef>
          </c:val>
        </c:ser>
        <c:ser>
          <c:idx val="1"/>
          <c:order val="1"/>
          <c:tx>
            <c:strRef>
              <c:f>Sheet1!$C$1</c:f>
              <c:strCache>
                <c:ptCount val="1"/>
                <c:pt idx="0">
                  <c:v>2012</c:v>
                </c:pt>
              </c:strCache>
            </c:strRef>
          </c:tx>
          <c:spPr>
            <a:solidFill>
              <a:schemeClr val="accent2"/>
            </a:solidFill>
            <a:ln>
              <a:solidFill>
                <a:schemeClr val="bg1"/>
              </a:solidFill>
            </a:ln>
          </c:spPr>
          <c:invertIfNegative val="0"/>
          <c:dLbls>
            <c:dLbl>
              <c:idx val="0"/>
              <c:layout/>
              <c:tx>
                <c:rich>
                  <a:bodyPr/>
                  <a:lstStyle/>
                  <a:p>
                    <a:r>
                      <a:rPr lang="en-US" dirty="0"/>
                      <a:t>1.671</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1.323</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800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1.154</a:t>
                    </a:r>
                  </a:p>
                </c:rich>
              </c:tx>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Aporte MDMQ</c:v>
                </c:pt>
                <c:pt idx="1">
                  <c:v>Tarifas por servicios</c:v>
                </c:pt>
                <c:pt idx="2">
                  <c:v>Arriendo CCEE</c:v>
                </c:pt>
                <c:pt idx="3">
                  <c:v>LUAAF</c:v>
                </c:pt>
                <c:pt idx="4">
                  <c:v>Aporte Mintur</c:v>
                </c:pt>
              </c:strCache>
            </c:strRef>
          </c:cat>
          <c:val>
            <c:numRef>
              <c:f>Sheet1!$C$2:$C$6</c:f>
              <c:numCache>
                <c:formatCode>General</c:formatCode>
                <c:ptCount val="5"/>
                <c:pt idx="0">
                  <c:v>1671.32</c:v>
                </c:pt>
                <c:pt idx="1">
                  <c:v>1322.93</c:v>
                </c:pt>
                <c:pt idx="2">
                  <c:v>800</c:v>
                </c:pt>
                <c:pt idx="3">
                  <c:v>0</c:v>
                </c:pt>
                <c:pt idx="4">
                  <c:v>1153.74</c:v>
                </c:pt>
              </c:numCache>
            </c:numRef>
          </c:val>
        </c:ser>
        <c:ser>
          <c:idx val="2"/>
          <c:order val="2"/>
          <c:tx>
            <c:strRef>
              <c:f>Sheet1!$D$1</c:f>
              <c:strCache>
                <c:ptCount val="1"/>
                <c:pt idx="0">
                  <c:v>2013</c:v>
                </c:pt>
              </c:strCache>
            </c:strRef>
          </c:tx>
          <c:spPr>
            <a:solidFill>
              <a:schemeClr val="accent3"/>
            </a:solidFill>
          </c:spPr>
          <c:invertIfNegative val="0"/>
          <c:dLbls>
            <c:dLbl>
              <c:idx val="0"/>
              <c:layout/>
              <c:tx>
                <c:rich>
                  <a:bodyPr/>
                  <a:lstStyle/>
                  <a:p>
                    <a:r>
                      <a:rPr lang="en-US" dirty="0"/>
                      <a:t>1.660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1.300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800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Aporte MDMQ</c:v>
                </c:pt>
                <c:pt idx="1">
                  <c:v>Tarifas por servicios</c:v>
                </c:pt>
                <c:pt idx="2">
                  <c:v>Arriendo CCEE</c:v>
                </c:pt>
                <c:pt idx="3">
                  <c:v>LUAAF</c:v>
                </c:pt>
                <c:pt idx="4">
                  <c:v>Aporte Mintur</c:v>
                </c:pt>
              </c:strCache>
            </c:strRef>
          </c:cat>
          <c:val>
            <c:numRef>
              <c:f>Sheet1!$D$2:$D$6</c:f>
              <c:numCache>
                <c:formatCode>General</c:formatCode>
                <c:ptCount val="5"/>
                <c:pt idx="0">
                  <c:v>1660.32</c:v>
                </c:pt>
                <c:pt idx="1">
                  <c:v>1300</c:v>
                </c:pt>
                <c:pt idx="2">
                  <c:v>800</c:v>
                </c:pt>
                <c:pt idx="3">
                  <c:v>0</c:v>
                </c:pt>
                <c:pt idx="4">
                  <c:v>0</c:v>
                </c:pt>
              </c:numCache>
            </c:numRef>
          </c:val>
        </c:ser>
        <c:ser>
          <c:idx val="3"/>
          <c:order val="3"/>
          <c:tx>
            <c:strRef>
              <c:f>Sheet1!$E$1</c:f>
              <c:strCache>
                <c:ptCount val="1"/>
                <c:pt idx="0">
                  <c:v>2014</c:v>
                </c:pt>
              </c:strCache>
            </c:strRef>
          </c:tx>
          <c:spPr>
            <a:solidFill>
              <a:schemeClr val="accent4"/>
            </a:solidFill>
            <a:ln>
              <a:solidFill>
                <a:schemeClr val="bg1"/>
              </a:solidFill>
            </a:ln>
          </c:spPr>
          <c:invertIfNegative val="0"/>
          <c:dLbls>
            <c:dLbl>
              <c:idx val="0"/>
              <c:layout/>
              <c:tx>
                <c:rich>
                  <a:bodyPr/>
                  <a:lstStyle/>
                  <a:p>
                    <a:r>
                      <a:rPr lang="en-US" dirty="0"/>
                      <a:t>2.277</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1.253</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860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463</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1.177</a:t>
                    </a:r>
                  </a:p>
                </c:rich>
              </c:tx>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Aporte MDMQ</c:v>
                </c:pt>
                <c:pt idx="1">
                  <c:v>Tarifas por servicios</c:v>
                </c:pt>
                <c:pt idx="2">
                  <c:v>Arriendo CCEE</c:v>
                </c:pt>
                <c:pt idx="3">
                  <c:v>LUAAF</c:v>
                </c:pt>
                <c:pt idx="4">
                  <c:v>Aporte Mintur</c:v>
                </c:pt>
              </c:strCache>
            </c:strRef>
          </c:cat>
          <c:val>
            <c:numRef>
              <c:f>Sheet1!$E$2:$E$6</c:f>
              <c:numCache>
                <c:formatCode>General</c:formatCode>
                <c:ptCount val="5"/>
                <c:pt idx="0">
                  <c:v>2277.2600000000002</c:v>
                </c:pt>
                <c:pt idx="1">
                  <c:v>1253</c:v>
                </c:pt>
                <c:pt idx="2">
                  <c:v>860</c:v>
                </c:pt>
                <c:pt idx="3">
                  <c:v>463.48</c:v>
                </c:pt>
                <c:pt idx="4">
                  <c:v>1176.77</c:v>
                </c:pt>
              </c:numCache>
            </c:numRef>
          </c:val>
        </c:ser>
        <c:ser>
          <c:idx val="4"/>
          <c:order val="4"/>
          <c:tx>
            <c:strRef>
              <c:f>Sheet1!$F$1</c:f>
              <c:strCache>
                <c:ptCount val="1"/>
                <c:pt idx="0">
                  <c:v>2015</c:v>
                </c:pt>
              </c:strCache>
            </c:strRef>
          </c:tx>
          <c:spPr>
            <a:solidFill>
              <a:schemeClr val="accent5"/>
            </a:solidFill>
            <a:ln>
              <a:solidFill>
                <a:schemeClr val="bg1"/>
              </a:solidFill>
            </a:ln>
          </c:spPr>
          <c:invertIfNegative val="0"/>
          <c:dLbls>
            <c:dLbl>
              <c:idx val="0"/>
              <c:layout/>
              <c:tx>
                <c:rich>
                  <a:bodyPr/>
                  <a:lstStyle/>
                  <a:p>
                    <a:r>
                      <a:rPr lang="en-US" dirty="0"/>
                      <a:t>2.477</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1.450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950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450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463</a:t>
                    </a:r>
                  </a:p>
                </c:rich>
              </c:tx>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Aporte MDMQ</c:v>
                </c:pt>
                <c:pt idx="1">
                  <c:v>Tarifas por servicios</c:v>
                </c:pt>
                <c:pt idx="2">
                  <c:v>Arriendo CCEE</c:v>
                </c:pt>
                <c:pt idx="3">
                  <c:v>LUAAF</c:v>
                </c:pt>
                <c:pt idx="4">
                  <c:v>Aporte Mintur</c:v>
                </c:pt>
              </c:strCache>
            </c:strRef>
          </c:cat>
          <c:val>
            <c:numRef>
              <c:f>Sheet1!$F$2:$F$6</c:f>
              <c:numCache>
                <c:formatCode>General</c:formatCode>
                <c:ptCount val="5"/>
                <c:pt idx="0">
                  <c:v>2477.2600000000002</c:v>
                </c:pt>
                <c:pt idx="1">
                  <c:v>1450</c:v>
                </c:pt>
                <c:pt idx="2">
                  <c:v>950</c:v>
                </c:pt>
                <c:pt idx="3">
                  <c:v>450</c:v>
                </c:pt>
                <c:pt idx="4">
                  <c:v>462.74</c:v>
                </c:pt>
              </c:numCache>
            </c:numRef>
          </c:val>
        </c:ser>
        <c:ser>
          <c:idx val="5"/>
          <c:order val="5"/>
          <c:tx>
            <c:strRef>
              <c:f>Sheet1!$G$1</c:f>
              <c:strCache>
                <c:ptCount val="1"/>
                <c:pt idx="0">
                  <c:v>2016</c:v>
                </c:pt>
              </c:strCache>
            </c:strRef>
          </c:tx>
          <c:spPr>
            <a:solidFill>
              <a:schemeClr val="accent6"/>
            </a:solidFill>
            <a:ln>
              <a:solidFill>
                <a:schemeClr val="bg1"/>
              </a:solidFill>
            </a:ln>
          </c:spPr>
          <c:invertIfNegative val="0"/>
          <c:dLbls>
            <c:dLbl>
              <c:idx val="0"/>
              <c:layout/>
              <c:tx>
                <c:rich>
                  <a:bodyPr/>
                  <a:lstStyle/>
                  <a:p>
                    <a:r>
                      <a:rPr lang="en-US" dirty="0"/>
                      <a:t>1.942</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1.530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900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500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400</a:t>
                    </a:r>
                  </a:p>
                </c:rich>
              </c:tx>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Aporte MDMQ</c:v>
                </c:pt>
                <c:pt idx="1">
                  <c:v>Tarifas por servicios</c:v>
                </c:pt>
                <c:pt idx="2">
                  <c:v>Arriendo CCEE</c:v>
                </c:pt>
                <c:pt idx="3">
                  <c:v>LUAAF</c:v>
                </c:pt>
                <c:pt idx="4">
                  <c:v>Aporte Mintur</c:v>
                </c:pt>
              </c:strCache>
            </c:strRef>
          </c:cat>
          <c:val>
            <c:numRef>
              <c:f>Sheet1!$G$2:$G$6</c:f>
              <c:numCache>
                <c:formatCode>General</c:formatCode>
                <c:ptCount val="5"/>
                <c:pt idx="0">
                  <c:v>1942</c:v>
                </c:pt>
                <c:pt idx="1">
                  <c:v>1530</c:v>
                </c:pt>
                <c:pt idx="2">
                  <c:v>900</c:v>
                </c:pt>
                <c:pt idx="3">
                  <c:v>500</c:v>
                </c:pt>
                <c:pt idx="4">
                  <c:v>400</c:v>
                </c:pt>
              </c:numCache>
            </c:numRef>
          </c:val>
        </c:ser>
        <c:dLbls>
          <c:showLegendKey val="0"/>
          <c:showVal val="1"/>
          <c:showCatName val="0"/>
          <c:showSerName val="0"/>
          <c:showPercent val="0"/>
          <c:showBubbleSize val="0"/>
        </c:dLbls>
        <c:gapWidth val="150"/>
        <c:axId val="498579688"/>
        <c:axId val="498577728"/>
      </c:barChart>
      <c:catAx>
        <c:axId val="498579688"/>
        <c:scaling>
          <c:orientation val="minMax"/>
        </c:scaling>
        <c:delete val="0"/>
        <c:axPos val="b"/>
        <c:title>
          <c:tx>
            <c:rich>
              <a:bodyPr/>
              <a:lstStyle/>
              <a:p>
                <a:pPr>
                  <a:defRPr lang="es-ES" sz="1000">
                    <a:solidFill>
                      <a:srgbClr val="313131"/>
                    </a:solidFill>
                  </a:defRPr>
                </a:pPr>
                <a:r>
                  <a:rPr lang="es-ES" dirty="0" smtClean="0"/>
                  <a:t>Fuentes</a:t>
                </a:r>
                <a:r>
                  <a:rPr lang="es-ES" baseline="0" dirty="0" smtClean="0"/>
                  <a:t> de Ingreso</a:t>
                </a:r>
                <a:endParaRPr lang="es-ES" dirty="0"/>
              </a:p>
            </c:rich>
          </c:tx>
          <c:layout>
            <c:manualLayout>
              <c:xMode val="edge"/>
              <c:yMode val="edge"/>
              <c:x val="0.4105388934654936"/>
              <c:y val="0.88049323273682456"/>
            </c:manualLayout>
          </c:layout>
          <c:overlay val="0"/>
        </c:title>
        <c:numFmt formatCode="General" sourceLinked="0"/>
        <c:majorTickMark val="out"/>
        <c:minorTickMark val="none"/>
        <c:tickLblPos val="nextTo"/>
        <c:spPr>
          <a:ln>
            <a:solidFill>
              <a:srgbClr val="8C8C8C"/>
            </a:solidFill>
          </a:ln>
        </c:spPr>
        <c:txPr>
          <a:bodyPr/>
          <a:lstStyle/>
          <a:p>
            <a:pPr>
              <a:defRPr sz="1000">
                <a:solidFill>
                  <a:srgbClr val="313131"/>
                </a:solidFill>
              </a:defRPr>
            </a:pPr>
            <a:endParaRPr lang="es-ES"/>
          </a:p>
        </c:txPr>
        <c:crossAx val="498577728"/>
        <c:crosses val="autoZero"/>
        <c:auto val="1"/>
        <c:lblAlgn val="ctr"/>
        <c:lblOffset val="100"/>
        <c:noMultiLvlLbl val="0"/>
      </c:catAx>
      <c:valAx>
        <c:axId val="498577728"/>
        <c:scaling>
          <c:orientation val="minMax"/>
        </c:scaling>
        <c:delete val="0"/>
        <c:axPos val="l"/>
        <c:title>
          <c:tx>
            <c:rich>
              <a:bodyPr rot="-5400000" vert="horz"/>
              <a:lstStyle/>
              <a:p>
                <a:pPr>
                  <a:defRPr lang="es-ES" sz="1000">
                    <a:solidFill>
                      <a:srgbClr val="313131"/>
                    </a:solidFill>
                  </a:defRPr>
                </a:pPr>
                <a:r>
                  <a:rPr lang="es-ES" dirty="0" smtClean="0"/>
                  <a:t>Miles de USD$</a:t>
                </a:r>
                <a:endParaRPr lang="es-ES" dirty="0"/>
              </a:p>
            </c:rich>
          </c:tx>
          <c:layout/>
          <c:overlay val="0"/>
        </c:title>
        <c:numFmt formatCode="General" sourceLinked="1"/>
        <c:majorTickMark val="out"/>
        <c:minorTickMark val="none"/>
        <c:tickLblPos val="nextTo"/>
        <c:spPr>
          <a:ln>
            <a:solidFill>
              <a:srgbClr val="8C8C8C"/>
            </a:solidFill>
          </a:ln>
        </c:spPr>
        <c:txPr>
          <a:bodyPr/>
          <a:lstStyle/>
          <a:p>
            <a:pPr>
              <a:defRPr sz="1000">
                <a:solidFill>
                  <a:srgbClr val="313131"/>
                </a:solidFill>
              </a:defRPr>
            </a:pPr>
            <a:endParaRPr lang="es-ES"/>
          </a:p>
        </c:txPr>
        <c:crossAx val="498579688"/>
        <c:crosses val="autoZero"/>
        <c:crossBetween val="between"/>
        <c:majorUnit val="150"/>
      </c:valAx>
    </c:plotArea>
    <c:legend>
      <c:legendPos val="b"/>
      <c:layout/>
      <c:overlay val="1"/>
      <c:txPr>
        <a:bodyPr/>
        <a:lstStyle/>
        <a:p>
          <a:pPr>
            <a:defRPr lang="es-ES" sz="1000">
              <a:solidFill>
                <a:srgbClr val="313131"/>
              </a:solidFill>
            </a:defRPr>
          </a:pPr>
          <a:endParaRPr lang="es-ES"/>
        </a:p>
      </c:txPr>
    </c:legend>
    <c:plotVisOnly val="1"/>
    <c:dispBlanksAs val="gap"/>
    <c:showDLblsOverMax val="0"/>
  </c:chart>
  <c:txPr>
    <a:bodyPr/>
    <a:lstStyle/>
    <a:p>
      <a:pPr>
        <a:defRPr sz="1200"/>
      </a:pPr>
      <a:endParaRPr lang="es-E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239619077964085"/>
          <c:y val="3.9546124331371897E-2"/>
          <c:w val="0.81063320008468676"/>
          <c:h val="0.78319438011425047"/>
        </c:manualLayout>
      </c:layout>
      <c:lineChart>
        <c:grouping val="stacked"/>
        <c:varyColors val="0"/>
        <c:ser>
          <c:idx val="0"/>
          <c:order val="0"/>
          <c:tx>
            <c:strRef>
              <c:f>Sheet1!$B$1</c:f>
              <c:strCache>
                <c:ptCount val="1"/>
                <c:pt idx="0">
                  <c:v>Deloitte blue</c:v>
                </c:pt>
              </c:strCache>
            </c:strRef>
          </c:tx>
          <c:spPr>
            <a:ln>
              <a:solidFill>
                <a:srgbClr val="00A1DE"/>
              </a:solidFill>
            </a:ln>
          </c:spPr>
          <c:marker>
            <c:symbol val="none"/>
          </c:marker>
          <c:dLbls>
            <c:dLbl>
              <c:idx val="0"/>
              <c:layout/>
              <c:tx>
                <c:rich>
                  <a:bodyPr/>
                  <a:lstStyle/>
                  <a:p>
                    <a:r>
                      <a:rPr lang="en-US" dirty="0"/>
                      <a:t>71,9</a:t>
                    </a:r>
                  </a:p>
                </c:rich>
              </c:tx>
              <c:dLblPos val="b"/>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73,6</a:t>
                    </a:r>
                  </a:p>
                </c:rich>
              </c:tx>
              <c:dLblPos val="b"/>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77,2</a:t>
                    </a:r>
                  </a:p>
                </c:rich>
              </c:tx>
              <c:dLblPos val="b"/>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69,0</a:t>
                    </a:r>
                  </a:p>
                </c:rich>
              </c:tx>
              <c:dLblPos val="b"/>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75,2</a:t>
                    </a:r>
                  </a:p>
                </c:rich>
              </c:tx>
              <c:dLblPos val="b"/>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78,5</a:t>
                    </a:r>
                  </a:p>
                </c:rich>
              </c:tx>
              <c:dLblPos val="b"/>
              <c:showLegendKey val="0"/>
              <c:showVal val="1"/>
              <c:showCatName val="0"/>
              <c:showSerName val="0"/>
              <c:showPercent val="0"/>
              <c:showBubbleSize val="0"/>
              <c:extLst>
                <c:ext xmlns:c15="http://schemas.microsoft.com/office/drawing/2012/chart" uri="{CE6537A1-D6FC-4f65-9D91-7224C49458BB}">
                  <c15:layout/>
                </c:ext>
              </c:extLst>
            </c:dLbl>
            <c:numFmt formatCode="#,##0.0" sourceLinked="0"/>
            <c:spPr>
              <a:solidFill>
                <a:srgbClr val="002060"/>
              </a:solidFill>
              <a:ln>
                <a:noFill/>
              </a:ln>
              <a:effectLst/>
            </c:spPr>
            <c:txPr>
              <a:bodyPr wrap="square" lIns="38100" tIns="19050" rIns="38100" bIns="19050" anchor="ctr">
                <a:spAutoFit/>
              </a:bodyPr>
              <a:lstStyle/>
              <a:p>
                <a:pPr>
                  <a:defRPr lang="es-ES">
                    <a:solidFill>
                      <a:schemeClr val="bg1"/>
                    </a:solidFill>
                  </a:defRPr>
                </a:pPr>
                <a:endParaRPr lang="es-E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Sheet1!$A$2:$A$7</c:f>
              <c:numCache>
                <c:formatCode>General</c:formatCode>
                <c:ptCount val="6"/>
                <c:pt idx="0">
                  <c:v>2011</c:v>
                </c:pt>
                <c:pt idx="1">
                  <c:v>2012</c:v>
                </c:pt>
                <c:pt idx="2">
                  <c:v>2013</c:v>
                </c:pt>
                <c:pt idx="3">
                  <c:v>2014</c:v>
                </c:pt>
                <c:pt idx="4">
                  <c:v>2015</c:v>
                </c:pt>
                <c:pt idx="5">
                  <c:v>2016</c:v>
                </c:pt>
              </c:numCache>
            </c:numRef>
          </c:cat>
          <c:val>
            <c:numRef>
              <c:f>Sheet1!$B$2:$B$7</c:f>
              <c:numCache>
                <c:formatCode>General</c:formatCode>
                <c:ptCount val="6"/>
                <c:pt idx="0">
                  <c:v>71.900000000000006</c:v>
                </c:pt>
                <c:pt idx="1">
                  <c:v>73.599999999999994</c:v>
                </c:pt>
                <c:pt idx="2">
                  <c:v>77.2</c:v>
                </c:pt>
                <c:pt idx="3">
                  <c:v>69</c:v>
                </c:pt>
                <c:pt idx="4">
                  <c:v>75.2</c:v>
                </c:pt>
                <c:pt idx="5">
                  <c:v>78.5</c:v>
                </c:pt>
              </c:numCache>
            </c:numRef>
          </c:val>
          <c:smooth val="0"/>
        </c:ser>
        <c:dLbls>
          <c:showLegendKey val="0"/>
          <c:showVal val="0"/>
          <c:showCatName val="0"/>
          <c:showSerName val="0"/>
          <c:showPercent val="0"/>
          <c:showBubbleSize val="0"/>
        </c:dLbls>
        <c:smooth val="0"/>
        <c:axId val="498578904"/>
        <c:axId val="498579296"/>
      </c:lineChart>
      <c:catAx>
        <c:axId val="498578904"/>
        <c:scaling>
          <c:orientation val="minMax"/>
        </c:scaling>
        <c:delete val="0"/>
        <c:axPos val="b"/>
        <c:numFmt formatCode="General" sourceLinked="1"/>
        <c:majorTickMark val="out"/>
        <c:minorTickMark val="none"/>
        <c:tickLblPos val="nextTo"/>
        <c:spPr>
          <a:ln>
            <a:solidFill>
              <a:srgbClr val="8C8C8C"/>
            </a:solidFill>
          </a:ln>
        </c:spPr>
        <c:txPr>
          <a:bodyPr/>
          <a:lstStyle/>
          <a:p>
            <a:pPr>
              <a:defRPr sz="1000">
                <a:solidFill>
                  <a:srgbClr val="313131"/>
                </a:solidFill>
              </a:defRPr>
            </a:pPr>
            <a:endParaRPr lang="es-ES"/>
          </a:p>
        </c:txPr>
        <c:crossAx val="498579296"/>
        <c:crosses val="autoZero"/>
        <c:auto val="1"/>
        <c:lblAlgn val="ctr"/>
        <c:lblOffset val="100"/>
        <c:noMultiLvlLbl val="0"/>
      </c:catAx>
      <c:valAx>
        <c:axId val="498579296"/>
        <c:scaling>
          <c:orientation val="minMax"/>
        </c:scaling>
        <c:delete val="0"/>
        <c:axPos val="l"/>
        <c:title>
          <c:tx>
            <c:rich>
              <a:bodyPr rot="-5400000" vert="horz"/>
              <a:lstStyle/>
              <a:p>
                <a:pPr>
                  <a:defRPr lang="es-ES" sz="1000">
                    <a:solidFill>
                      <a:srgbClr val="313131"/>
                    </a:solidFill>
                  </a:defRPr>
                </a:pPr>
                <a:r>
                  <a:rPr lang="es-ES" dirty="0" smtClean="0"/>
                  <a:t>%</a:t>
                </a:r>
                <a:endParaRPr lang="es-ES" dirty="0"/>
              </a:p>
            </c:rich>
          </c:tx>
          <c:layout/>
          <c:overlay val="0"/>
        </c:title>
        <c:numFmt formatCode="General" sourceLinked="1"/>
        <c:majorTickMark val="out"/>
        <c:minorTickMark val="none"/>
        <c:tickLblPos val="nextTo"/>
        <c:spPr>
          <a:ln>
            <a:solidFill>
              <a:srgbClr val="8C8C8C"/>
            </a:solidFill>
          </a:ln>
        </c:spPr>
        <c:txPr>
          <a:bodyPr/>
          <a:lstStyle/>
          <a:p>
            <a:pPr>
              <a:defRPr sz="1000">
                <a:solidFill>
                  <a:srgbClr val="313131"/>
                </a:solidFill>
              </a:defRPr>
            </a:pPr>
            <a:endParaRPr lang="es-ES"/>
          </a:p>
        </c:txPr>
        <c:crossAx val="498578904"/>
        <c:crosses val="autoZero"/>
        <c:crossBetween val="between"/>
      </c:valAx>
    </c:plotArea>
    <c:plotVisOnly val="1"/>
    <c:dispBlanksAs val="gap"/>
    <c:showDLblsOverMax val="0"/>
  </c:chart>
  <c:txPr>
    <a:bodyPr/>
    <a:lstStyle/>
    <a:p>
      <a:pPr>
        <a:defRPr sz="1200">
          <a:solidFill>
            <a:schemeClr val="tx2"/>
          </a:solidFill>
        </a:defRPr>
      </a:pPr>
      <a:endParaRPr lang="es-E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6420259378701505E-2"/>
          <c:y val="4.6153842659460598E-2"/>
          <c:w val="0.92357974062129855"/>
          <c:h val="0.73755106347788302"/>
        </c:manualLayout>
      </c:layout>
      <c:barChart>
        <c:barDir val="col"/>
        <c:grouping val="clustered"/>
        <c:varyColors val="0"/>
        <c:ser>
          <c:idx val="0"/>
          <c:order val="0"/>
          <c:tx>
            <c:strRef>
              <c:f>Sheet1!$B$1</c:f>
              <c:strCache>
                <c:ptCount val="1"/>
                <c:pt idx="0">
                  <c:v>2011</c:v>
                </c:pt>
              </c:strCache>
            </c:strRef>
          </c:tx>
          <c:spPr>
            <a:solidFill>
              <a:schemeClr val="accent1"/>
            </a:solidFill>
            <a:ln>
              <a:solidFill>
                <a:schemeClr val="bg1"/>
              </a:solidFill>
            </a:ln>
          </c:spPr>
          <c:invertIfNegative val="0"/>
          <c:dLbls>
            <c:dLbl>
              <c:idx val="0"/>
              <c:layout/>
              <c:tx>
                <c:rich>
                  <a:bodyPr/>
                  <a:lstStyle/>
                  <a:p>
                    <a:r>
                      <a:rPr lang="en-US" dirty="0"/>
                      <a:t>1.289</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1.640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2.830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1.517</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322</a:t>
                    </a:r>
                  </a:p>
                </c:rich>
              </c:tx>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Fort. Instit. y TH</c:v>
                </c:pt>
                <c:pt idx="1">
                  <c:v>Negocios y Comerc.</c:v>
                </c:pt>
                <c:pt idx="2">
                  <c:v>Mercadeo y Prom.</c:v>
                </c:pt>
                <c:pt idx="3">
                  <c:v>Des. y Gestión DT</c:v>
                </c:pt>
                <c:pt idx="4">
                  <c:v>Atracc. Inversiones</c:v>
                </c:pt>
                <c:pt idx="5">
                  <c:v>Comunicación</c:v>
                </c:pt>
                <c:pt idx="6">
                  <c:v>Calidad y Sost.</c:v>
                </c:pt>
              </c:strCache>
            </c:strRef>
          </c:cat>
          <c:val>
            <c:numRef>
              <c:f>Sheet1!$B$2:$B$8</c:f>
              <c:numCache>
                <c:formatCode>General</c:formatCode>
                <c:ptCount val="7"/>
                <c:pt idx="0">
                  <c:v>1289.2</c:v>
                </c:pt>
                <c:pt idx="1">
                  <c:v>1640.2</c:v>
                </c:pt>
                <c:pt idx="2">
                  <c:v>2829.7</c:v>
                </c:pt>
                <c:pt idx="3">
                  <c:v>1517.3</c:v>
                </c:pt>
                <c:pt idx="4">
                  <c:v>0</c:v>
                </c:pt>
                <c:pt idx="5">
                  <c:v>0</c:v>
                </c:pt>
                <c:pt idx="6">
                  <c:v>321.5</c:v>
                </c:pt>
              </c:numCache>
            </c:numRef>
          </c:val>
        </c:ser>
        <c:ser>
          <c:idx val="1"/>
          <c:order val="1"/>
          <c:tx>
            <c:strRef>
              <c:f>Sheet1!$C$1</c:f>
              <c:strCache>
                <c:ptCount val="1"/>
                <c:pt idx="0">
                  <c:v>2012</c:v>
                </c:pt>
              </c:strCache>
            </c:strRef>
          </c:tx>
          <c:spPr>
            <a:solidFill>
              <a:schemeClr val="accent2"/>
            </a:solidFill>
            <a:ln>
              <a:solidFill>
                <a:schemeClr val="bg1"/>
              </a:solidFill>
            </a:ln>
          </c:spPr>
          <c:invertIfNegative val="0"/>
          <c:dLbls>
            <c:dLbl>
              <c:idx val="0"/>
              <c:layout/>
              <c:tx>
                <c:rich>
                  <a:bodyPr/>
                  <a:lstStyle/>
                  <a:p>
                    <a:r>
                      <a:rPr lang="en-US" dirty="0"/>
                      <a:t>1.848</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2.210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2.273</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1.642</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Fort. Instit. y TH</c:v>
                </c:pt>
                <c:pt idx="1">
                  <c:v>Negocios y Comerc.</c:v>
                </c:pt>
                <c:pt idx="2">
                  <c:v>Mercadeo y Prom.</c:v>
                </c:pt>
                <c:pt idx="3">
                  <c:v>Des. y Gestión DT</c:v>
                </c:pt>
                <c:pt idx="4">
                  <c:v>Atracc. Inversiones</c:v>
                </c:pt>
                <c:pt idx="5">
                  <c:v>Comunicación</c:v>
                </c:pt>
                <c:pt idx="6">
                  <c:v>Calidad y Sost.</c:v>
                </c:pt>
              </c:strCache>
            </c:strRef>
          </c:cat>
          <c:val>
            <c:numRef>
              <c:f>Sheet1!$C$2:$C$8</c:f>
              <c:numCache>
                <c:formatCode>General</c:formatCode>
                <c:ptCount val="7"/>
                <c:pt idx="0">
                  <c:v>1848</c:v>
                </c:pt>
                <c:pt idx="1">
                  <c:v>2209.9</c:v>
                </c:pt>
                <c:pt idx="2">
                  <c:v>2273.3000000000002</c:v>
                </c:pt>
                <c:pt idx="3">
                  <c:v>1641.93</c:v>
                </c:pt>
                <c:pt idx="4">
                  <c:v>0</c:v>
                </c:pt>
                <c:pt idx="5">
                  <c:v>0</c:v>
                </c:pt>
                <c:pt idx="6">
                  <c:v>0</c:v>
                </c:pt>
              </c:numCache>
            </c:numRef>
          </c:val>
        </c:ser>
        <c:ser>
          <c:idx val="2"/>
          <c:order val="2"/>
          <c:tx>
            <c:strRef>
              <c:f>Sheet1!$D$1</c:f>
              <c:strCache>
                <c:ptCount val="1"/>
                <c:pt idx="0">
                  <c:v>2013</c:v>
                </c:pt>
              </c:strCache>
            </c:strRef>
          </c:tx>
          <c:spPr>
            <a:solidFill>
              <a:schemeClr val="accent3"/>
            </a:solidFill>
          </c:spPr>
          <c:invertIfNegative val="0"/>
          <c:dLbls>
            <c:dLbl>
              <c:idx val="0"/>
              <c:layout/>
              <c:tx>
                <c:rich>
                  <a:bodyPr/>
                  <a:lstStyle/>
                  <a:p>
                    <a:r>
                      <a:rPr lang="en-US" dirty="0"/>
                      <a:t>1.610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1.580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1.675</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1.064</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Fort. Instit. y TH</c:v>
                </c:pt>
                <c:pt idx="1">
                  <c:v>Negocios y Comerc.</c:v>
                </c:pt>
                <c:pt idx="2">
                  <c:v>Mercadeo y Prom.</c:v>
                </c:pt>
                <c:pt idx="3">
                  <c:v>Des. y Gestión DT</c:v>
                </c:pt>
                <c:pt idx="4">
                  <c:v>Atracc. Inversiones</c:v>
                </c:pt>
                <c:pt idx="5">
                  <c:v>Comunicación</c:v>
                </c:pt>
                <c:pt idx="6">
                  <c:v>Calidad y Sost.</c:v>
                </c:pt>
              </c:strCache>
            </c:strRef>
          </c:cat>
          <c:val>
            <c:numRef>
              <c:f>Sheet1!$D$2:$D$8</c:f>
              <c:numCache>
                <c:formatCode>General</c:formatCode>
                <c:ptCount val="7"/>
                <c:pt idx="0">
                  <c:v>1610.2</c:v>
                </c:pt>
                <c:pt idx="1">
                  <c:v>1579.8</c:v>
                </c:pt>
                <c:pt idx="2">
                  <c:v>1675.15</c:v>
                </c:pt>
                <c:pt idx="3">
                  <c:v>1064.3499999999999</c:v>
                </c:pt>
                <c:pt idx="4">
                  <c:v>0</c:v>
                </c:pt>
                <c:pt idx="5">
                  <c:v>0</c:v>
                </c:pt>
                <c:pt idx="6">
                  <c:v>0</c:v>
                </c:pt>
              </c:numCache>
            </c:numRef>
          </c:val>
        </c:ser>
        <c:ser>
          <c:idx val="3"/>
          <c:order val="3"/>
          <c:tx>
            <c:strRef>
              <c:f>Sheet1!$E$1</c:f>
              <c:strCache>
                <c:ptCount val="1"/>
                <c:pt idx="0">
                  <c:v>2014</c:v>
                </c:pt>
              </c:strCache>
            </c:strRef>
          </c:tx>
          <c:spPr>
            <a:solidFill>
              <a:schemeClr val="accent4"/>
            </a:solidFill>
            <a:ln>
              <a:solidFill>
                <a:schemeClr val="bg1"/>
              </a:solidFill>
            </a:ln>
          </c:spPr>
          <c:invertIfNegative val="0"/>
          <c:dLbls>
            <c:dLbl>
              <c:idx val="0"/>
              <c:layout/>
              <c:tx>
                <c:rich>
                  <a:bodyPr/>
                  <a:lstStyle/>
                  <a:p>
                    <a:r>
                      <a:rPr lang="en-US" dirty="0"/>
                      <a:t>2.128</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2.584</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2.444</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1.579</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rot="-5400000" vert="horz"/>
                  <a:lstStyle/>
                  <a:p>
                    <a:pPr>
                      <a:defRPr lang="es-ES" sz="1000">
                        <a:solidFill>
                          <a:schemeClr val="tx1"/>
                        </a:solidFill>
                      </a:defRPr>
                    </a:pPr>
                    <a:endParaRPr lang="en-US" dirty="0"/>
                  </a:p>
                </c:rich>
              </c:tx>
              <c:numFmt formatCode="#,##0" sourceLinked="0"/>
              <c:spPr>
                <a:noFill/>
                <a:ln>
                  <a:noFill/>
                </a:ln>
                <a:effectLst/>
              </c:spPr>
              <c:dLblPos val="ctr"/>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rot="-5400000" vert="horz"/>
                  <a:lstStyle/>
                  <a:p>
                    <a:pPr>
                      <a:defRPr lang="es-ES" sz="1000">
                        <a:solidFill>
                          <a:schemeClr val="tx1"/>
                        </a:solidFill>
                      </a:defRPr>
                    </a:pPr>
                    <a:endParaRPr lang="en-US" dirty="0"/>
                  </a:p>
                </c:rich>
              </c:tx>
              <c:numFmt formatCode="#,##0" sourceLinked="0"/>
              <c:spPr>
                <a:noFill/>
                <a:ln>
                  <a:noFill/>
                </a:ln>
                <a:effectLst/>
              </c:spPr>
              <c:dLblPos val="ctr"/>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0</a:t>
                    </a:r>
                  </a:p>
                </c:rich>
              </c:tx>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Fort. Instit. y TH</c:v>
                </c:pt>
                <c:pt idx="1">
                  <c:v>Negocios y Comerc.</c:v>
                </c:pt>
                <c:pt idx="2">
                  <c:v>Mercadeo y Prom.</c:v>
                </c:pt>
                <c:pt idx="3">
                  <c:v>Des. y Gestión DT</c:v>
                </c:pt>
                <c:pt idx="4">
                  <c:v>Atracc. Inversiones</c:v>
                </c:pt>
                <c:pt idx="5">
                  <c:v>Comunicación</c:v>
                </c:pt>
                <c:pt idx="6">
                  <c:v>Calidad y Sost.</c:v>
                </c:pt>
              </c:strCache>
            </c:strRef>
          </c:cat>
          <c:val>
            <c:numRef>
              <c:f>Sheet1!$E$2:$E$8</c:f>
              <c:numCache>
                <c:formatCode>General</c:formatCode>
                <c:ptCount val="7"/>
                <c:pt idx="0">
                  <c:v>2127.9</c:v>
                </c:pt>
                <c:pt idx="1">
                  <c:v>2584</c:v>
                </c:pt>
                <c:pt idx="2">
                  <c:v>2444.39</c:v>
                </c:pt>
                <c:pt idx="3">
                  <c:v>1579.16</c:v>
                </c:pt>
                <c:pt idx="4">
                  <c:v>9.5920000000000005</c:v>
                </c:pt>
                <c:pt idx="5">
                  <c:v>0</c:v>
                </c:pt>
                <c:pt idx="6">
                  <c:v>0</c:v>
                </c:pt>
              </c:numCache>
            </c:numRef>
          </c:val>
        </c:ser>
        <c:ser>
          <c:idx val="4"/>
          <c:order val="4"/>
          <c:tx>
            <c:strRef>
              <c:f>Sheet1!$F$1</c:f>
              <c:strCache>
                <c:ptCount val="1"/>
                <c:pt idx="0">
                  <c:v>2015</c:v>
                </c:pt>
              </c:strCache>
            </c:strRef>
          </c:tx>
          <c:spPr>
            <a:solidFill>
              <a:schemeClr val="accent5"/>
            </a:solidFill>
            <a:ln>
              <a:solidFill>
                <a:schemeClr val="bg1"/>
              </a:solidFill>
            </a:ln>
          </c:spPr>
          <c:invertIfNegative val="0"/>
          <c:dLbls>
            <c:dLbl>
              <c:idx val="0"/>
              <c:layout/>
              <c:tx>
                <c:rich>
                  <a:bodyPr/>
                  <a:lstStyle/>
                  <a:p>
                    <a:r>
                      <a:rPr lang="en-US" dirty="0"/>
                      <a:t>2.011</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2.088</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1.138</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1.028</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473</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366</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596</a:t>
                    </a:r>
                  </a:p>
                </c:rich>
              </c:tx>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Fort. Instit. y TH</c:v>
                </c:pt>
                <c:pt idx="1">
                  <c:v>Negocios y Comerc.</c:v>
                </c:pt>
                <c:pt idx="2">
                  <c:v>Mercadeo y Prom.</c:v>
                </c:pt>
                <c:pt idx="3">
                  <c:v>Des. y Gestión DT</c:v>
                </c:pt>
                <c:pt idx="4">
                  <c:v>Atracc. Inversiones</c:v>
                </c:pt>
                <c:pt idx="5">
                  <c:v>Comunicación</c:v>
                </c:pt>
                <c:pt idx="6">
                  <c:v>Calidad y Sost.</c:v>
                </c:pt>
              </c:strCache>
            </c:strRef>
          </c:cat>
          <c:val>
            <c:numRef>
              <c:f>Sheet1!$F$2:$F$8</c:f>
              <c:numCache>
                <c:formatCode>General</c:formatCode>
                <c:ptCount val="7"/>
                <c:pt idx="0">
                  <c:v>2010.95</c:v>
                </c:pt>
                <c:pt idx="1">
                  <c:v>2087.9</c:v>
                </c:pt>
                <c:pt idx="2">
                  <c:v>1138.3</c:v>
                </c:pt>
                <c:pt idx="3">
                  <c:v>1027.5820000000001</c:v>
                </c:pt>
                <c:pt idx="4">
                  <c:v>473.10199999999998</c:v>
                </c:pt>
                <c:pt idx="5">
                  <c:v>366</c:v>
                </c:pt>
                <c:pt idx="6">
                  <c:v>595.74300000000005</c:v>
                </c:pt>
              </c:numCache>
            </c:numRef>
          </c:val>
        </c:ser>
        <c:ser>
          <c:idx val="5"/>
          <c:order val="5"/>
          <c:tx>
            <c:strRef>
              <c:f>Sheet1!$G$1</c:f>
              <c:strCache>
                <c:ptCount val="1"/>
                <c:pt idx="0">
                  <c:v>2016</c:v>
                </c:pt>
              </c:strCache>
            </c:strRef>
          </c:tx>
          <c:spPr>
            <a:solidFill>
              <a:schemeClr val="accent6"/>
            </a:solidFill>
            <a:ln>
              <a:solidFill>
                <a:schemeClr val="bg1"/>
              </a:solidFill>
            </a:ln>
          </c:spPr>
          <c:invertIfNegative val="0"/>
          <c:dLbls>
            <c:dLbl>
              <c:idx val="0"/>
              <c:layout/>
              <c:tx>
                <c:rich>
                  <a:bodyPr/>
                  <a:lstStyle/>
                  <a:p>
                    <a:r>
                      <a:rPr lang="en-US" dirty="0"/>
                      <a:t>3.429</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1.374</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994</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403</a:t>
                    </a:r>
                  </a:p>
                </c:rich>
              </c:tx>
              <c:dLblPos val="ctr"/>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rot="-5400000" vert="horz"/>
                  <a:lstStyle/>
                  <a:p>
                    <a:pPr>
                      <a:defRPr lang="es-ES" sz="1000">
                        <a:solidFill>
                          <a:schemeClr val="tx1"/>
                        </a:solidFill>
                      </a:defRPr>
                    </a:pPr>
                    <a:endParaRPr lang="en-US" dirty="0"/>
                  </a:p>
                </c:rich>
              </c:tx>
              <c:numFmt formatCode="#,##0" sourceLinked="0"/>
              <c:spPr>
                <a:noFill/>
                <a:ln>
                  <a:noFill/>
                </a:ln>
                <a:effectLst/>
              </c:spPr>
              <c:dLblPos val="ctr"/>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rot="-5400000" vert="horz"/>
                  <a:lstStyle/>
                  <a:p>
                    <a:pPr>
                      <a:defRPr lang="es-ES" sz="1000">
                        <a:solidFill>
                          <a:schemeClr val="tx1"/>
                        </a:solidFill>
                      </a:defRPr>
                    </a:pPr>
                    <a:endParaRPr lang="en-US" dirty="0"/>
                  </a:p>
                </c:rich>
              </c:tx>
              <c:numFmt formatCode="#,##0" sourceLinked="0"/>
              <c:spPr>
                <a:noFill/>
                <a:ln>
                  <a:noFill/>
                </a:ln>
                <a:effectLst/>
              </c:spPr>
              <c:dLblPos val="ctr"/>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rot="-5400000" vert="horz"/>
                  <a:lstStyle/>
                  <a:p>
                    <a:pPr>
                      <a:defRPr lang="es-ES" sz="1000">
                        <a:solidFill>
                          <a:schemeClr val="tx1"/>
                        </a:solidFill>
                      </a:defRPr>
                    </a:pPr>
                    <a:endParaRPr lang="en-US" dirty="0"/>
                  </a:p>
                </c:rich>
              </c:tx>
              <c:numFmt formatCode="#,##0" sourceLinked="0"/>
              <c:spPr>
                <a:noFill/>
                <a:ln>
                  <a:noFill/>
                </a:ln>
                <a:effectLst/>
              </c:spPr>
              <c:dLblPos val="ctr"/>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rot="-5400000" vert="horz"/>
              <a:lstStyle/>
              <a:p>
                <a:pPr>
                  <a:defRPr lang="es-ES" sz="1000">
                    <a:solidFill>
                      <a:schemeClr val="bg1"/>
                    </a:solidFill>
                  </a:defRPr>
                </a:pPr>
                <a:endParaRPr lang="es-E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Fort. Instit. y TH</c:v>
                </c:pt>
                <c:pt idx="1">
                  <c:v>Negocios y Comerc.</c:v>
                </c:pt>
                <c:pt idx="2">
                  <c:v>Mercadeo y Prom.</c:v>
                </c:pt>
                <c:pt idx="3">
                  <c:v>Des. y Gestión DT</c:v>
                </c:pt>
                <c:pt idx="4">
                  <c:v>Atracc. Inversiones</c:v>
                </c:pt>
                <c:pt idx="5">
                  <c:v>Comunicación</c:v>
                </c:pt>
                <c:pt idx="6">
                  <c:v>Calidad y Sost.</c:v>
                </c:pt>
              </c:strCache>
            </c:strRef>
          </c:cat>
          <c:val>
            <c:numRef>
              <c:f>Sheet1!$G$2:$G$8</c:f>
              <c:numCache>
                <c:formatCode>General</c:formatCode>
                <c:ptCount val="7"/>
                <c:pt idx="0">
                  <c:v>3429.34</c:v>
                </c:pt>
                <c:pt idx="1">
                  <c:v>1373.5</c:v>
                </c:pt>
                <c:pt idx="2">
                  <c:v>993.52499999999998</c:v>
                </c:pt>
                <c:pt idx="3">
                  <c:v>402.84399999999999</c:v>
                </c:pt>
                <c:pt idx="4">
                  <c:v>236.33199999999999</c:v>
                </c:pt>
                <c:pt idx="5">
                  <c:v>154.786</c:v>
                </c:pt>
                <c:pt idx="6">
                  <c:v>125.679</c:v>
                </c:pt>
              </c:numCache>
            </c:numRef>
          </c:val>
        </c:ser>
        <c:dLbls>
          <c:showLegendKey val="0"/>
          <c:showVal val="1"/>
          <c:showCatName val="0"/>
          <c:showSerName val="0"/>
          <c:showPercent val="0"/>
          <c:showBubbleSize val="0"/>
        </c:dLbls>
        <c:gapWidth val="150"/>
        <c:axId val="508651920"/>
        <c:axId val="508644472"/>
      </c:barChart>
      <c:catAx>
        <c:axId val="508651920"/>
        <c:scaling>
          <c:orientation val="minMax"/>
        </c:scaling>
        <c:delete val="0"/>
        <c:axPos val="b"/>
        <c:title>
          <c:tx>
            <c:rich>
              <a:bodyPr/>
              <a:lstStyle/>
              <a:p>
                <a:pPr>
                  <a:defRPr lang="es-ES" sz="1000">
                    <a:solidFill>
                      <a:srgbClr val="313131"/>
                    </a:solidFill>
                  </a:defRPr>
                </a:pPr>
                <a:r>
                  <a:rPr lang="es-ES" dirty="0" smtClean="0"/>
                  <a:t>Fuentes</a:t>
                </a:r>
                <a:r>
                  <a:rPr lang="es-ES" baseline="0" dirty="0" smtClean="0"/>
                  <a:t> de Ingreso</a:t>
                </a:r>
                <a:endParaRPr lang="es-ES" dirty="0"/>
              </a:p>
            </c:rich>
          </c:tx>
          <c:layout>
            <c:manualLayout>
              <c:xMode val="edge"/>
              <c:yMode val="edge"/>
              <c:x val="0.4105388934654936"/>
              <c:y val="0.88049323273682456"/>
            </c:manualLayout>
          </c:layout>
          <c:overlay val="0"/>
        </c:title>
        <c:numFmt formatCode="General" sourceLinked="0"/>
        <c:majorTickMark val="out"/>
        <c:minorTickMark val="none"/>
        <c:tickLblPos val="nextTo"/>
        <c:spPr>
          <a:ln>
            <a:solidFill>
              <a:srgbClr val="8C8C8C"/>
            </a:solidFill>
          </a:ln>
        </c:spPr>
        <c:txPr>
          <a:bodyPr/>
          <a:lstStyle/>
          <a:p>
            <a:pPr>
              <a:defRPr sz="1000">
                <a:solidFill>
                  <a:srgbClr val="313131"/>
                </a:solidFill>
              </a:defRPr>
            </a:pPr>
            <a:endParaRPr lang="es-ES"/>
          </a:p>
        </c:txPr>
        <c:crossAx val="508644472"/>
        <c:crosses val="autoZero"/>
        <c:auto val="1"/>
        <c:lblAlgn val="ctr"/>
        <c:lblOffset val="100"/>
        <c:noMultiLvlLbl val="0"/>
      </c:catAx>
      <c:valAx>
        <c:axId val="508644472"/>
        <c:scaling>
          <c:orientation val="minMax"/>
        </c:scaling>
        <c:delete val="0"/>
        <c:axPos val="l"/>
        <c:title>
          <c:tx>
            <c:rich>
              <a:bodyPr rot="-5400000" vert="horz"/>
              <a:lstStyle/>
              <a:p>
                <a:pPr>
                  <a:defRPr lang="es-ES" sz="1000">
                    <a:solidFill>
                      <a:srgbClr val="313131"/>
                    </a:solidFill>
                  </a:defRPr>
                </a:pPr>
                <a:r>
                  <a:rPr lang="es-ES" dirty="0" smtClean="0"/>
                  <a:t>Miles de USD$</a:t>
                </a:r>
                <a:endParaRPr lang="es-ES" dirty="0"/>
              </a:p>
            </c:rich>
          </c:tx>
          <c:layout/>
          <c:overlay val="0"/>
        </c:title>
        <c:numFmt formatCode="General" sourceLinked="1"/>
        <c:majorTickMark val="out"/>
        <c:minorTickMark val="none"/>
        <c:tickLblPos val="nextTo"/>
        <c:spPr>
          <a:ln>
            <a:solidFill>
              <a:srgbClr val="8C8C8C"/>
            </a:solidFill>
          </a:ln>
        </c:spPr>
        <c:txPr>
          <a:bodyPr/>
          <a:lstStyle/>
          <a:p>
            <a:pPr>
              <a:defRPr sz="1000">
                <a:solidFill>
                  <a:srgbClr val="313131"/>
                </a:solidFill>
              </a:defRPr>
            </a:pPr>
            <a:endParaRPr lang="es-ES"/>
          </a:p>
        </c:txPr>
        <c:crossAx val="508651920"/>
        <c:crosses val="autoZero"/>
        <c:crossBetween val="between"/>
        <c:majorUnit val="150"/>
      </c:valAx>
    </c:plotArea>
    <c:legend>
      <c:legendPos val="b"/>
      <c:layout/>
      <c:overlay val="1"/>
      <c:txPr>
        <a:bodyPr/>
        <a:lstStyle/>
        <a:p>
          <a:pPr>
            <a:defRPr lang="es-ES" sz="1000">
              <a:solidFill>
                <a:srgbClr val="313131"/>
              </a:solidFill>
            </a:defRPr>
          </a:pPr>
          <a:endParaRPr lang="es-ES"/>
        </a:p>
      </c:txPr>
    </c:legend>
    <c:plotVisOnly val="1"/>
    <c:dispBlanksAs val="gap"/>
    <c:showDLblsOverMax val="0"/>
  </c:chart>
  <c:txPr>
    <a:bodyPr/>
    <a:lstStyle/>
    <a:p>
      <a:pPr>
        <a:defRPr sz="1200"/>
      </a:pPr>
      <a:endParaRPr lang="es-E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239619077964085"/>
          <c:y val="3.9546124331371897E-2"/>
          <c:w val="0.81063320008468676"/>
          <c:h val="0.78319438011425047"/>
        </c:manualLayout>
      </c:layout>
      <c:lineChart>
        <c:grouping val="stacked"/>
        <c:varyColors val="0"/>
        <c:ser>
          <c:idx val="0"/>
          <c:order val="0"/>
          <c:tx>
            <c:strRef>
              <c:f>Sheet1!$B$1</c:f>
              <c:strCache>
                <c:ptCount val="1"/>
                <c:pt idx="0">
                  <c:v>Deloitte blue</c:v>
                </c:pt>
              </c:strCache>
            </c:strRef>
          </c:tx>
          <c:spPr>
            <a:ln>
              <a:solidFill>
                <a:srgbClr val="00A1DE"/>
              </a:solidFill>
            </a:ln>
          </c:spPr>
          <c:marker>
            <c:symbol val="none"/>
          </c:marker>
          <c:dLbls>
            <c:dLbl>
              <c:idx val="0"/>
              <c:layout/>
              <c:tx>
                <c:rich>
                  <a:bodyPr/>
                  <a:lstStyle/>
                  <a:p>
                    <a:r>
                      <a:rPr lang="en-US" dirty="0"/>
                      <a:t>17,0</a:t>
                    </a:r>
                  </a:p>
                </c:rich>
              </c:tx>
              <c:dLblPos val="b"/>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23,2</a:t>
                    </a:r>
                  </a:p>
                </c:rich>
              </c:tx>
              <c:dLblPos val="b"/>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27,2</a:t>
                    </a:r>
                  </a:p>
                </c:rich>
              </c:tx>
              <c:dLblPos val="b"/>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24,3</a:t>
                    </a:r>
                  </a:p>
                </c:rich>
              </c:tx>
              <c:dLblPos val="b"/>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26,1</a:t>
                    </a:r>
                  </a:p>
                </c:rich>
              </c:tx>
              <c:dLblPos val="b"/>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51,1</a:t>
                    </a:r>
                  </a:p>
                </c:rich>
              </c:tx>
              <c:dLblPos val="b"/>
              <c:showLegendKey val="0"/>
              <c:showVal val="1"/>
              <c:showCatName val="0"/>
              <c:showSerName val="0"/>
              <c:showPercent val="0"/>
              <c:showBubbleSize val="0"/>
              <c:extLst>
                <c:ext xmlns:c15="http://schemas.microsoft.com/office/drawing/2012/chart" uri="{CE6537A1-D6FC-4f65-9D91-7224C49458BB}">
                  <c15:layout/>
                </c:ext>
              </c:extLst>
            </c:dLbl>
            <c:numFmt formatCode="#,##0.0" sourceLinked="0"/>
            <c:spPr>
              <a:solidFill>
                <a:srgbClr val="002060"/>
              </a:solidFill>
              <a:ln>
                <a:noFill/>
              </a:ln>
              <a:effectLst/>
            </c:spPr>
            <c:txPr>
              <a:bodyPr wrap="square" lIns="38100" tIns="19050" rIns="38100" bIns="19050" anchor="ctr">
                <a:spAutoFit/>
              </a:bodyPr>
              <a:lstStyle/>
              <a:p>
                <a:pPr>
                  <a:defRPr lang="es-ES">
                    <a:solidFill>
                      <a:schemeClr val="bg1"/>
                    </a:solidFill>
                  </a:defRPr>
                </a:pPr>
                <a:endParaRPr lang="es-E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Sheet1!$A$2:$A$7</c:f>
              <c:numCache>
                <c:formatCode>General</c:formatCode>
                <c:ptCount val="6"/>
                <c:pt idx="0">
                  <c:v>2011</c:v>
                </c:pt>
                <c:pt idx="1">
                  <c:v>2012</c:v>
                </c:pt>
                <c:pt idx="2">
                  <c:v>2013</c:v>
                </c:pt>
                <c:pt idx="3">
                  <c:v>2014</c:v>
                </c:pt>
                <c:pt idx="4">
                  <c:v>2015</c:v>
                </c:pt>
                <c:pt idx="5">
                  <c:v>2016</c:v>
                </c:pt>
              </c:numCache>
            </c:numRef>
          </c:cat>
          <c:val>
            <c:numRef>
              <c:f>Sheet1!$B$2:$B$7</c:f>
              <c:numCache>
                <c:formatCode>General</c:formatCode>
                <c:ptCount val="6"/>
                <c:pt idx="0">
                  <c:v>17</c:v>
                </c:pt>
                <c:pt idx="1">
                  <c:v>23.2</c:v>
                </c:pt>
                <c:pt idx="2">
                  <c:v>27.2</c:v>
                </c:pt>
                <c:pt idx="3">
                  <c:v>24.3</c:v>
                </c:pt>
                <c:pt idx="4">
                  <c:v>26.1</c:v>
                </c:pt>
                <c:pt idx="5">
                  <c:v>51.1</c:v>
                </c:pt>
              </c:numCache>
            </c:numRef>
          </c:val>
          <c:smooth val="0"/>
        </c:ser>
        <c:dLbls>
          <c:showLegendKey val="0"/>
          <c:showVal val="0"/>
          <c:showCatName val="0"/>
          <c:showSerName val="0"/>
          <c:showPercent val="0"/>
          <c:showBubbleSize val="0"/>
        </c:dLbls>
        <c:smooth val="0"/>
        <c:axId val="508649568"/>
        <c:axId val="508651528"/>
      </c:lineChart>
      <c:catAx>
        <c:axId val="508649568"/>
        <c:scaling>
          <c:orientation val="minMax"/>
        </c:scaling>
        <c:delete val="0"/>
        <c:axPos val="b"/>
        <c:numFmt formatCode="General" sourceLinked="1"/>
        <c:majorTickMark val="out"/>
        <c:minorTickMark val="none"/>
        <c:tickLblPos val="nextTo"/>
        <c:spPr>
          <a:ln>
            <a:solidFill>
              <a:srgbClr val="8C8C8C"/>
            </a:solidFill>
          </a:ln>
        </c:spPr>
        <c:txPr>
          <a:bodyPr/>
          <a:lstStyle/>
          <a:p>
            <a:pPr>
              <a:defRPr sz="1000">
                <a:solidFill>
                  <a:srgbClr val="313131"/>
                </a:solidFill>
              </a:defRPr>
            </a:pPr>
            <a:endParaRPr lang="es-ES"/>
          </a:p>
        </c:txPr>
        <c:crossAx val="508651528"/>
        <c:crosses val="autoZero"/>
        <c:auto val="1"/>
        <c:lblAlgn val="ctr"/>
        <c:lblOffset val="100"/>
        <c:noMultiLvlLbl val="0"/>
      </c:catAx>
      <c:valAx>
        <c:axId val="508651528"/>
        <c:scaling>
          <c:orientation val="minMax"/>
        </c:scaling>
        <c:delete val="0"/>
        <c:axPos val="l"/>
        <c:title>
          <c:tx>
            <c:rich>
              <a:bodyPr rot="-5400000" vert="horz"/>
              <a:lstStyle/>
              <a:p>
                <a:pPr>
                  <a:defRPr lang="es-ES" sz="1000">
                    <a:solidFill>
                      <a:srgbClr val="313131"/>
                    </a:solidFill>
                  </a:defRPr>
                </a:pPr>
                <a:r>
                  <a:rPr lang="es-ES" dirty="0" smtClean="0"/>
                  <a:t>%</a:t>
                </a:r>
                <a:endParaRPr lang="es-ES" dirty="0"/>
              </a:p>
            </c:rich>
          </c:tx>
          <c:layout/>
          <c:overlay val="0"/>
        </c:title>
        <c:numFmt formatCode="General" sourceLinked="1"/>
        <c:majorTickMark val="out"/>
        <c:minorTickMark val="none"/>
        <c:tickLblPos val="nextTo"/>
        <c:spPr>
          <a:ln>
            <a:solidFill>
              <a:srgbClr val="8C8C8C"/>
            </a:solidFill>
          </a:ln>
        </c:spPr>
        <c:txPr>
          <a:bodyPr/>
          <a:lstStyle/>
          <a:p>
            <a:pPr>
              <a:defRPr sz="1000">
                <a:solidFill>
                  <a:srgbClr val="313131"/>
                </a:solidFill>
              </a:defRPr>
            </a:pPr>
            <a:endParaRPr lang="es-ES"/>
          </a:p>
        </c:txPr>
        <c:crossAx val="508649568"/>
        <c:crosses val="autoZero"/>
        <c:crossBetween val="between"/>
      </c:valAx>
    </c:plotArea>
    <c:plotVisOnly val="1"/>
    <c:dispBlanksAs val="gap"/>
    <c:showDLblsOverMax val="0"/>
  </c:chart>
  <c:txPr>
    <a:bodyPr/>
    <a:lstStyle/>
    <a:p>
      <a:pPr>
        <a:defRPr sz="1200">
          <a:solidFill>
            <a:schemeClr val="tx2"/>
          </a:solidFill>
        </a:defRPr>
      </a:pPr>
      <a:endParaRPr lang="es-E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PAX!$A$3</c:f>
              <c:strCache>
                <c:ptCount val="1"/>
                <c:pt idx="0">
                  <c:v>Doméstico</c:v>
                </c:pt>
              </c:strCache>
            </c:strRef>
          </c:tx>
          <c:spPr>
            <a:solidFill>
              <a:schemeClr val="tx2"/>
            </a:solidFill>
            <a:ln>
              <a:noFill/>
            </a:ln>
            <a:effectLst/>
          </c:spPr>
          <c:invertIfNegative val="0"/>
          <c:dLbls>
            <c:dLbl>
              <c:idx val="0"/>
              <c:layout/>
              <c:tx>
                <c:rich>
                  <a:bodyPr/>
                  <a:lstStyle/>
                  <a:p>
                    <a:fld id="{1F4A4010-1085-4256-9414-BE80371440FB}" type="CELLRANGE">
                      <a:rPr lang="en-US"/>
                      <a:pPr/>
                      <a:t>[CELLRANGE]</a:t>
                    </a:fld>
                    <a:endParaRPr lang="es-CL"/>
                  </a:p>
                </c:rich>
              </c:tx>
              <c:showLegendKey val="0"/>
              <c:showVal val="0"/>
              <c:showCatName val="0"/>
              <c:showSerName val="0"/>
              <c:showPercent val="0"/>
              <c:showBubbleSize val="0"/>
              <c:extLst>
                <c:ext xmlns:c15="http://schemas.microsoft.com/office/drawing/2012/chart" uri="{CE6537A1-D6FC-4f65-9D91-7224C49458BB}">
                  <c15:layout/>
                  <c15:dlblFieldTable/>
                  <c15:showDataLabelsRange val="1"/>
                </c:ext>
              </c:extLst>
            </c:dLbl>
            <c:dLbl>
              <c:idx val="1"/>
              <c:layout/>
              <c:tx>
                <c:rich>
                  <a:bodyPr/>
                  <a:lstStyle/>
                  <a:p>
                    <a:r>
                      <a:rPr lang="en-US" dirty="0"/>
                      <a:t>52%</a:t>
                    </a:r>
                  </a:p>
                </c:rich>
              </c:tx>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55%</a:t>
                    </a:r>
                  </a:p>
                </c:rich>
              </c:tx>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58%</a:t>
                    </a:r>
                  </a:p>
                </c:rich>
              </c:tx>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60%</a:t>
                    </a:r>
                  </a:p>
                </c:rich>
              </c:tx>
              <c:showLegendKey val="0"/>
              <c:showVal val="0"/>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61%</a:t>
                    </a:r>
                  </a:p>
                </c:rich>
              </c:tx>
              <c:showLegendKey val="0"/>
              <c:showVal val="0"/>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64%</a:t>
                    </a:r>
                  </a:p>
                </c:rich>
              </c:tx>
              <c:showLegendKey val="0"/>
              <c:showVal val="0"/>
              <c:showCatName val="0"/>
              <c:showSerName val="0"/>
              <c:showPercent val="0"/>
              <c:showBubbleSize val="0"/>
              <c:extLst>
                <c:ext xmlns:c15="http://schemas.microsoft.com/office/drawing/2012/chart" uri="{CE6537A1-D6FC-4f65-9D91-7224C49458BB}">
                  <c15:layout/>
                </c:ext>
              </c:extLst>
            </c:dLbl>
            <c:dLbl>
              <c:idx val="7"/>
              <c:layout/>
              <c:tx>
                <c:rich>
                  <a:bodyPr/>
                  <a:lstStyle/>
                  <a:p>
                    <a:r>
                      <a:rPr lang="en-US" dirty="0"/>
                      <a:t>64%</a:t>
                    </a:r>
                  </a:p>
                </c:rich>
              </c:tx>
              <c:showLegendKey val="0"/>
              <c:showVal val="0"/>
              <c:showCatName val="0"/>
              <c:showSerName val="0"/>
              <c:showPercent val="0"/>
              <c:showBubbleSize val="0"/>
              <c:extLst>
                <c:ext xmlns:c15="http://schemas.microsoft.com/office/drawing/2012/chart" uri="{CE6537A1-D6FC-4f65-9D91-7224C49458BB}">
                  <c15:layout/>
                </c:ext>
              </c:extLst>
            </c:dLbl>
            <c:dLbl>
              <c:idx val="8"/>
              <c:layout/>
              <c:tx>
                <c:rich>
                  <a:bodyPr/>
                  <a:lstStyle/>
                  <a:p>
                    <a:r>
                      <a:rPr lang="en-US" dirty="0"/>
                      <a:t>65%</a:t>
                    </a:r>
                  </a:p>
                </c:rich>
              </c:tx>
              <c:showLegendKey val="0"/>
              <c:showVal val="0"/>
              <c:showCatName val="0"/>
              <c:showSerName val="0"/>
              <c:showPercent val="0"/>
              <c:showBubbleSize val="0"/>
              <c:extLst>
                <c:ext xmlns:c15="http://schemas.microsoft.com/office/drawing/2012/chart" uri="{CE6537A1-D6FC-4f65-9D91-7224C49458BB}">
                  <c15:layout/>
                </c:ext>
              </c:extLst>
            </c:dLbl>
            <c:dLbl>
              <c:idx val="9"/>
              <c:layout/>
              <c:tx>
                <c:rich>
                  <a:bodyPr/>
                  <a:lstStyle/>
                  <a:p>
                    <a:r>
                      <a:rPr lang="en-US" dirty="0"/>
                      <a:t>66%</a:t>
                    </a:r>
                  </a:p>
                </c:rich>
              </c:tx>
              <c:showLegendKey val="0"/>
              <c:showVal val="0"/>
              <c:showCatName val="0"/>
              <c:showSerName val="0"/>
              <c:showPercent val="0"/>
              <c:showBubbleSize val="0"/>
              <c:extLst>
                <c:ext xmlns:c15="http://schemas.microsoft.com/office/drawing/2012/chart" uri="{CE6537A1-D6FC-4f65-9D91-7224C49458BB}">
                  <c15:layout/>
                </c:ext>
              </c:extLst>
            </c:dLbl>
            <c:dLbl>
              <c:idx val="10"/>
              <c:layout/>
              <c:tx>
                <c:rich>
                  <a:bodyPr/>
                  <a:lstStyle/>
                  <a:p>
                    <a:r>
                      <a:rPr lang="en-US" dirty="0"/>
                      <a:t>66%</a:t>
                    </a:r>
                  </a:p>
                </c:rich>
              </c:tx>
              <c:showLegendKey val="0"/>
              <c:showVal val="0"/>
              <c:showCatName val="0"/>
              <c:showSerName val="0"/>
              <c:showPercent val="0"/>
              <c:showBubbleSize val="0"/>
              <c:extLst>
                <c:ext xmlns:c15="http://schemas.microsoft.com/office/drawing/2012/chart" uri="{CE6537A1-D6FC-4f65-9D91-7224C49458BB}">
                  <c15:layout/>
                </c:ext>
              </c:extLst>
            </c:dLbl>
            <c:dLbl>
              <c:idx val="11"/>
              <c:layout/>
              <c:tx>
                <c:rich>
                  <a:bodyPr/>
                  <a:lstStyle/>
                  <a:p>
                    <a:r>
                      <a:rPr lang="en-US" dirty="0"/>
                      <a:t>69%</a:t>
                    </a:r>
                  </a:p>
                </c:rich>
              </c:tx>
              <c:showLegendKey val="0"/>
              <c:showVal val="0"/>
              <c:showCatName val="0"/>
              <c:showSerName val="0"/>
              <c:showPercent val="0"/>
              <c:showBubbleSize val="0"/>
              <c:extLst>
                <c:ext xmlns:c15="http://schemas.microsoft.com/office/drawing/2012/chart" uri="{CE6537A1-D6FC-4f65-9D91-7224C49458BB}">
                  <c15:layout/>
                </c:ext>
              </c:extLst>
            </c:dLbl>
            <c:dLbl>
              <c:idx val="12"/>
              <c:layout/>
              <c:tx>
                <c:rich>
                  <a:bodyPr/>
                  <a:lstStyle/>
                  <a:p>
                    <a:r>
                      <a:rPr lang="en-US" dirty="0"/>
                      <a:t>65%</a:t>
                    </a:r>
                  </a:p>
                </c:rich>
              </c:tx>
              <c:showLegendKey val="0"/>
              <c:showVal val="0"/>
              <c:showCatName val="0"/>
              <c:showSerName val="0"/>
              <c:showPercent val="0"/>
              <c:showBubbleSize val="0"/>
              <c:extLst>
                <c:ext xmlns:c15="http://schemas.microsoft.com/office/drawing/2012/chart" uri="{CE6537A1-D6FC-4f65-9D91-7224C49458BB}">
                  <c15:layout/>
                </c:ext>
              </c:extLst>
            </c:dLbl>
            <c:dLbl>
              <c:idx val="13"/>
              <c:layout/>
              <c:tx>
                <c:rich>
                  <a:bodyPr/>
                  <a:lstStyle/>
                  <a:p>
                    <a:r>
                      <a:rPr lang="en-US" dirty="0"/>
                      <a:t>62%</a:t>
                    </a:r>
                  </a:p>
                </c:rich>
              </c:tx>
              <c:showLegendKey val="0"/>
              <c:showVal val="0"/>
              <c:showCatName val="0"/>
              <c:showSerName val="0"/>
              <c:showPercent val="0"/>
              <c:showBubbleSize val="0"/>
              <c:extLst>
                <c:ext xmlns:c15="http://schemas.microsoft.com/office/drawing/2012/chart" uri="{CE6537A1-D6FC-4f65-9D91-7224C49458BB}">
                  <c15:layout/>
                </c:ext>
              </c:extLst>
            </c:dLbl>
            <c:dLbl>
              <c:idx val="14"/>
              <c:layout/>
              <c:tx>
                <c:rich>
                  <a:bodyPr/>
                  <a:lstStyle/>
                  <a:p>
                    <a:r>
                      <a:rPr lang="en-US" dirty="0"/>
                      <a:t>59%</a:t>
                    </a:r>
                  </a:p>
                </c:rich>
              </c:tx>
              <c:showLegendKey val="0"/>
              <c:showVal val="0"/>
              <c:showCatName val="0"/>
              <c:showSerName val="0"/>
              <c:showPercent val="0"/>
              <c:showBubbleSize val="0"/>
              <c:extLst>
                <c:ext xmlns:c15="http://schemas.microsoft.com/office/drawing/2012/chart" uri="{CE6537A1-D6FC-4f65-9D91-7224C49458BB}">
                  <c15:layout/>
                </c:ext>
              </c:extLst>
            </c:dLbl>
            <c:dLbl>
              <c:idx val="15"/>
              <c:layout/>
              <c:tx>
                <c:rich>
                  <a:bodyPr/>
                  <a:lstStyle/>
                  <a:p>
                    <a:r>
                      <a:rPr lang="en-US" dirty="0"/>
                      <a:t>56%</a:t>
                    </a:r>
                  </a:p>
                </c:rich>
              </c:tx>
              <c:showLegendKey val="0"/>
              <c:showVal val="0"/>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2"/>
                    </a:solidFill>
                    <a:latin typeface="+mn-lt"/>
                    <a:ea typeface="+mn-ea"/>
                    <a:cs typeface="+mn-cs"/>
                  </a:defRPr>
                </a:pPr>
                <a:endParaRPr lang="es-E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numRef>
              <c:f>PAX!$C$2:$R$2</c:f>
              <c:numCache>
                <c:formatCode>General</c:formatCode>
                <c:ptCount val="16"/>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numCache>
            </c:numRef>
          </c:cat>
          <c:val>
            <c:numRef>
              <c:f>PAX!$C$3:$R$3</c:f>
              <c:numCache>
                <c:formatCode>General</c:formatCode>
                <c:ptCount val="16"/>
                <c:pt idx="0">
                  <c:v>1036917.2000000002</c:v>
                </c:pt>
                <c:pt idx="1">
                  <c:v>1140686</c:v>
                </c:pt>
                <c:pt idx="2">
                  <c:v>1362805</c:v>
                </c:pt>
                <c:pt idx="3">
                  <c:v>1558484</c:v>
                </c:pt>
                <c:pt idx="4">
                  <c:v>1768545</c:v>
                </c:pt>
                <c:pt idx="5">
                  <c:v>2009743</c:v>
                </c:pt>
                <c:pt idx="6">
                  <c:v>2465210</c:v>
                </c:pt>
                <c:pt idx="7">
                  <c:v>2715030</c:v>
                </c:pt>
                <c:pt idx="8">
                  <c:v>2962103</c:v>
                </c:pt>
                <c:pt idx="9">
                  <c:v>3110199</c:v>
                </c:pt>
                <c:pt idx="10">
                  <c:v>3354688</c:v>
                </c:pt>
                <c:pt idx="11">
                  <c:v>3679241</c:v>
                </c:pt>
                <c:pt idx="12">
                  <c:v>3453790</c:v>
                </c:pt>
                <c:pt idx="13">
                  <c:v>3432664</c:v>
                </c:pt>
                <c:pt idx="14">
                  <c:v>3341220</c:v>
                </c:pt>
                <c:pt idx="15">
                  <c:v>3080908</c:v>
                </c:pt>
              </c:numCache>
            </c:numRef>
          </c:val>
          <c:extLst>
            <c:ext xmlns:c15="http://schemas.microsoft.com/office/drawing/2012/chart" uri="{02D57815-91ED-43cb-92C2-25804820EDAC}">
              <c15:datalabelsRange>
                <c15:f>PAX!$C$4:$R$4</c15:f>
                <c15:dlblRangeCache>
                  <c:ptCount val="16"/>
                  <c:pt idx="0">
                    <c:v>53%</c:v>
                  </c:pt>
                  <c:pt idx="1">
                    <c:v>52%</c:v>
                  </c:pt>
                  <c:pt idx="2">
                    <c:v>55%</c:v>
                  </c:pt>
                  <c:pt idx="3">
                    <c:v>58%</c:v>
                  </c:pt>
                  <c:pt idx="4">
                    <c:v>60%</c:v>
                  </c:pt>
                  <c:pt idx="5">
                    <c:v>61%</c:v>
                  </c:pt>
                  <c:pt idx="6">
                    <c:v>64%</c:v>
                  </c:pt>
                  <c:pt idx="7">
                    <c:v>64%</c:v>
                  </c:pt>
                  <c:pt idx="8">
                    <c:v>65%</c:v>
                  </c:pt>
                  <c:pt idx="9">
                    <c:v>66%</c:v>
                  </c:pt>
                  <c:pt idx="10">
                    <c:v>66%</c:v>
                  </c:pt>
                  <c:pt idx="11">
                    <c:v>69%</c:v>
                  </c:pt>
                  <c:pt idx="12">
                    <c:v>65%</c:v>
                  </c:pt>
                  <c:pt idx="13">
                    <c:v>62%</c:v>
                  </c:pt>
                  <c:pt idx="14">
                    <c:v>59%</c:v>
                  </c:pt>
                  <c:pt idx="15">
                    <c:v>56%</c:v>
                  </c:pt>
                </c15:dlblRangeCache>
              </c15:datalabelsRange>
            </c:ext>
          </c:extLst>
        </c:ser>
        <c:ser>
          <c:idx val="1"/>
          <c:order val="1"/>
          <c:tx>
            <c:strRef>
              <c:f>PAX!$A$5</c:f>
              <c:strCache>
                <c:ptCount val="1"/>
                <c:pt idx="0">
                  <c:v>Internacional</c:v>
                </c:pt>
              </c:strCache>
            </c:strRef>
          </c:tx>
          <c:spPr>
            <a:solidFill>
              <a:schemeClr val="accent2"/>
            </a:solidFill>
            <a:ln>
              <a:noFill/>
            </a:ln>
            <a:effectLst/>
          </c:spPr>
          <c:invertIfNegative val="0"/>
          <c:dLbls>
            <c:dLbl>
              <c:idx val="0"/>
              <c:layout/>
              <c:tx>
                <c:rich>
                  <a:bodyPr/>
                  <a:lstStyle/>
                  <a:p>
                    <a:fld id="{88BCBB1A-4C06-4FCF-A10F-943DD36DF64B}" type="CELLRANGE">
                      <a:rPr lang="en-US"/>
                      <a:pPr/>
                      <a:t>[CELLRANGE]</a:t>
                    </a:fld>
                    <a:endParaRPr lang="es-CL"/>
                  </a:p>
                </c:rich>
              </c:tx>
              <c:showLegendKey val="0"/>
              <c:showVal val="0"/>
              <c:showCatName val="0"/>
              <c:showSerName val="0"/>
              <c:showPercent val="0"/>
              <c:showBubbleSize val="0"/>
              <c:extLst>
                <c:ext xmlns:c15="http://schemas.microsoft.com/office/drawing/2012/chart" uri="{CE6537A1-D6FC-4f65-9D91-7224C49458BB}">
                  <c15:layout/>
                  <c15:dlblFieldTable/>
                  <c15:showDataLabelsRange val="1"/>
                </c:ext>
              </c:extLst>
            </c:dLbl>
            <c:dLbl>
              <c:idx val="1"/>
              <c:layout/>
              <c:tx>
                <c:rich>
                  <a:bodyPr/>
                  <a:lstStyle/>
                  <a:p>
                    <a:r>
                      <a:rPr lang="en-US" dirty="0"/>
                      <a:t>48%</a:t>
                    </a:r>
                  </a:p>
                </c:rich>
              </c:tx>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45%</a:t>
                    </a:r>
                  </a:p>
                </c:rich>
              </c:tx>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42%</a:t>
                    </a:r>
                  </a:p>
                </c:rich>
              </c:tx>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40%</a:t>
                    </a:r>
                  </a:p>
                </c:rich>
              </c:tx>
              <c:showLegendKey val="0"/>
              <c:showVal val="0"/>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39%</a:t>
                    </a:r>
                  </a:p>
                </c:rich>
              </c:tx>
              <c:showLegendKey val="0"/>
              <c:showVal val="0"/>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36%</a:t>
                    </a:r>
                  </a:p>
                </c:rich>
              </c:tx>
              <c:showLegendKey val="0"/>
              <c:showVal val="0"/>
              <c:showCatName val="0"/>
              <c:showSerName val="0"/>
              <c:showPercent val="0"/>
              <c:showBubbleSize val="0"/>
              <c:extLst>
                <c:ext xmlns:c15="http://schemas.microsoft.com/office/drawing/2012/chart" uri="{CE6537A1-D6FC-4f65-9D91-7224C49458BB}">
                  <c15:layout/>
                </c:ext>
              </c:extLst>
            </c:dLbl>
            <c:dLbl>
              <c:idx val="7"/>
              <c:layout/>
              <c:tx>
                <c:rich>
                  <a:bodyPr/>
                  <a:lstStyle/>
                  <a:p>
                    <a:r>
                      <a:rPr lang="en-US" dirty="0"/>
                      <a:t>36%</a:t>
                    </a:r>
                  </a:p>
                </c:rich>
              </c:tx>
              <c:showLegendKey val="0"/>
              <c:showVal val="0"/>
              <c:showCatName val="0"/>
              <c:showSerName val="0"/>
              <c:showPercent val="0"/>
              <c:showBubbleSize val="0"/>
              <c:extLst>
                <c:ext xmlns:c15="http://schemas.microsoft.com/office/drawing/2012/chart" uri="{CE6537A1-D6FC-4f65-9D91-7224C49458BB}">
                  <c15:layout/>
                </c:ext>
              </c:extLst>
            </c:dLbl>
            <c:dLbl>
              <c:idx val="8"/>
              <c:layout/>
              <c:tx>
                <c:rich>
                  <a:bodyPr/>
                  <a:lstStyle/>
                  <a:p>
                    <a:r>
                      <a:rPr lang="en-US" dirty="0"/>
                      <a:t>35%</a:t>
                    </a:r>
                  </a:p>
                </c:rich>
              </c:tx>
              <c:showLegendKey val="0"/>
              <c:showVal val="0"/>
              <c:showCatName val="0"/>
              <c:showSerName val="0"/>
              <c:showPercent val="0"/>
              <c:showBubbleSize val="0"/>
              <c:extLst>
                <c:ext xmlns:c15="http://schemas.microsoft.com/office/drawing/2012/chart" uri="{CE6537A1-D6FC-4f65-9D91-7224C49458BB}">
                  <c15:layout/>
                </c:ext>
              </c:extLst>
            </c:dLbl>
            <c:dLbl>
              <c:idx val="9"/>
              <c:layout/>
              <c:tx>
                <c:rich>
                  <a:bodyPr/>
                  <a:lstStyle/>
                  <a:p>
                    <a:r>
                      <a:rPr lang="en-US" dirty="0"/>
                      <a:t>34%</a:t>
                    </a:r>
                  </a:p>
                </c:rich>
              </c:tx>
              <c:showLegendKey val="0"/>
              <c:showVal val="0"/>
              <c:showCatName val="0"/>
              <c:showSerName val="0"/>
              <c:showPercent val="0"/>
              <c:showBubbleSize val="0"/>
              <c:extLst>
                <c:ext xmlns:c15="http://schemas.microsoft.com/office/drawing/2012/chart" uri="{CE6537A1-D6FC-4f65-9D91-7224C49458BB}">
                  <c15:layout/>
                </c:ext>
              </c:extLst>
            </c:dLbl>
            <c:dLbl>
              <c:idx val="10"/>
              <c:layout/>
              <c:tx>
                <c:rich>
                  <a:bodyPr/>
                  <a:lstStyle/>
                  <a:p>
                    <a:r>
                      <a:rPr lang="en-US" dirty="0"/>
                      <a:t>34%</a:t>
                    </a:r>
                  </a:p>
                </c:rich>
              </c:tx>
              <c:showLegendKey val="0"/>
              <c:showVal val="0"/>
              <c:showCatName val="0"/>
              <c:showSerName val="0"/>
              <c:showPercent val="0"/>
              <c:showBubbleSize val="0"/>
              <c:extLst>
                <c:ext xmlns:c15="http://schemas.microsoft.com/office/drawing/2012/chart" uri="{CE6537A1-D6FC-4f65-9D91-7224C49458BB}">
                  <c15:layout/>
                </c:ext>
              </c:extLst>
            </c:dLbl>
            <c:dLbl>
              <c:idx val="11"/>
              <c:layout/>
              <c:tx>
                <c:rich>
                  <a:bodyPr/>
                  <a:lstStyle/>
                  <a:p>
                    <a:r>
                      <a:rPr lang="en-US" dirty="0"/>
                      <a:t>31%</a:t>
                    </a:r>
                  </a:p>
                </c:rich>
              </c:tx>
              <c:showLegendKey val="0"/>
              <c:showVal val="0"/>
              <c:showCatName val="0"/>
              <c:showSerName val="0"/>
              <c:showPercent val="0"/>
              <c:showBubbleSize val="0"/>
              <c:extLst>
                <c:ext xmlns:c15="http://schemas.microsoft.com/office/drawing/2012/chart" uri="{CE6537A1-D6FC-4f65-9D91-7224C49458BB}">
                  <c15:layout/>
                </c:ext>
              </c:extLst>
            </c:dLbl>
            <c:dLbl>
              <c:idx val="12"/>
              <c:layout/>
              <c:tx>
                <c:rich>
                  <a:bodyPr/>
                  <a:lstStyle/>
                  <a:p>
                    <a:r>
                      <a:rPr lang="en-US" dirty="0"/>
                      <a:t>35%</a:t>
                    </a:r>
                  </a:p>
                </c:rich>
              </c:tx>
              <c:showLegendKey val="0"/>
              <c:showVal val="0"/>
              <c:showCatName val="0"/>
              <c:showSerName val="0"/>
              <c:showPercent val="0"/>
              <c:showBubbleSize val="0"/>
              <c:extLst>
                <c:ext xmlns:c15="http://schemas.microsoft.com/office/drawing/2012/chart" uri="{CE6537A1-D6FC-4f65-9D91-7224C49458BB}">
                  <c15:layout/>
                </c:ext>
              </c:extLst>
            </c:dLbl>
            <c:dLbl>
              <c:idx val="13"/>
              <c:layout/>
              <c:tx>
                <c:rich>
                  <a:bodyPr/>
                  <a:lstStyle/>
                  <a:p>
                    <a:r>
                      <a:rPr lang="en-US" dirty="0"/>
                      <a:t>38%</a:t>
                    </a:r>
                  </a:p>
                </c:rich>
              </c:tx>
              <c:showLegendKey val="0"/>
              <c:showVal val="0"/>
              <c:showCatName val="0"/>
              <c:showSerName val="0"/>
              <c:showPercent val="0"/>
              <c:showBubbleSize val="0"/>
              <c:extLst>
                <c:ext xmlns:c15="http://schemas.microsoft.com/office/drawing/2012/chart" uri="{CE6537A1-D6FC-4f65-9D91-7224C49458BB}">
                  <c15:layout/>
                </c:ext>
              </c:extLst>
            </c:dLbl>
            <c:dLbl>
              <c:idx val="14"/>
              <c:layout/>
              <c:tx>
                <c:rich>
                  <a:bodyPr/>
                  <a:lstStyle/>
                  <a:p>
                    <a:r>
                      <a:rPr lang="en-US" dirty="0"/>
                      <a:t>41%</a:t>
                    </a:r>
                  </a:p>
                </c:rich>
              </c:tx>
              <c:showLegendKey val="0"/>
              <c:showVal val="0"/>
              <c:showCatName val="0"/>
              <c:showSerName val="0"/>
              <c:showPercent val="0"/>
              <c:showBubbleSize val="0"/>
              <c:extLst>
                <c:ext xmlns:c15="http://schemas.microsoft.com/office/drawing/2012/chart" uri="{CE6537A1-D6FC-4f65-9D91-7224C49458BB}">
                  <c15:layout/>
                </c:ext>
              </c:extLst>
            </c:dLbl>
            <c:dLbl>
              <c:idx val="15"/>
              <c:layout/>
              <c:tx>
                <c:rich>
                  <a:bodyPr/>
                  <a:lstStyle/>
                  <a:p>
                    <a:r>
                      <a:rPr lang="en-US" dirty="0"/>
                      <a:t>44%</a:t>
                    </a:r>
                  </a:p>
                </c:rich>
              </c:tx>
              <c:showLegendKey val="0"/>
              <c:showVal val="0"/>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numRef>
              <c:f>PAX!$C$2:$R$2</c:f>
              <c:numCache>
                <c:formatCode>General</c:formatCode>
                <c:ptCount val="16"/>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numCache>
            </c:numRef>
          </c:cat>
          <c:val>
            <c:numRef>
              <c:f>PAX!$C$5:$R$5</c:f>
              <c:numCache>
                <c:formatCode>General</c:formatCode>
                <c:ptCount val="16"/>
                <c:pt idx="0">
                  <c:v>926281</c:v>
                </c:pt>
                <c:pt idx="1">
                  <c:v>1072485</c:v>
                </c:pt>
                <c:pt idx="2">
                  <c:v>1099360</c:v>
                </c:pt>
                <c:pt idx="3">
                  <c:v>1113850</c:v>
                </c:pt>
                <c:pt idx="4">
                  <c:v>1165328</c:v>
                </c:pt>
                <c:pt idx="5">
                  <c:v>1284717</c:v>
                </c:pt>
                <c:pt idx="6">
                  <c:v>1364320</c:v>
                </c:pt>
                <c:pt idx="7">
                  <c:v>1534368</c:v>
                </c:pt>
                <c:pt idx="8">
                  <c:v>1575885</c:v>
                </c:pt>
                <c:pt idx="9">
                  <c:v>1595677</c:v>
                </c:pt>
                <c:pt idx="10">
                  <c:v>1692223</c:v>
                </c:pt>
                <c:pt idx="11">
                  <c:v>1690670</c:v>
                </c:pt>
                <c:pt idx="12">
                  <c:v>1842490</c:v>
                </c:pt>
                <c:pt idx="13">
                  <c:v>2070775</c:v>
                </c:pt>
                <c:pt idx="14">
                  <c:v>2298004</c:v>
                </c:pt>
                <c:pt idx="15">
                  <c:v>2427972</c:v>
                </c:pt>
              </c:numCache>
            </c:numRef>
          </c:val>
          <c:extLst>
            <c:ext xmlns:c15="http://schemas.microsoft.com/office/drawing/2012/chart" uri="{02D57815-91ED-43cb-92C2-25804820EDAC}">
              <c15:datalabelsRange>
                <c15:f>PAX!$C$6:$R$6</c15:f>
                <c15:dlblRangeCache>
                  <c:ptCount val="16"/>
                  <c:pt idx="0">
                    <c:v>47%</c:v>
                  </c:pt>
                  <c:pt idx="1">
                    <c:v>48%</c:v>
                  </c:pt>
                  <c:pt idx="2">
                    <c:v>45%</c:v>
                  </c:pt>
                  <c:pt idx="3">
                    <c:v>42%</c:v>
                  </c:pt>
                  <c:pt idx="4">
                    <c:v>40%</c:v>
                  </c:pt>
                  <c:pt idx="5">
                    <c:v>39%</c:v>
                  </c:pt>
                  <c:pt idx="6">
                    <c:v>36%</c:v>
                  </c:pt>
                  <c:pt idx="7">
                    <c:v>36%</c:v>
                  </c:pt>
                  <c:pt idx="8">
                    <c:v>35%</c:v>
                  </c:pt>
                  <c:pt idx="9">
                    <c:v>34%</c:v>
                  </c:pt>
                  <c:pt idx="10">
                    <c:v>34%</c:v>
                  </c:pt>
                  <c:pt idx="11">
                    <c:v>31%</c:v>
                  </c:pt>
                  <c:pt idx="12">
                    <c:v>35%</c:v>
                  </c:pt>
                  <c:pt idx="13">
                    <c:v>38%</c:v>
                  </c:pt>
                  <c:pt idx="14">
                    <c:v>41%</c:v>
                  </c:pt>
                  <c:pt idx="15">
                    <c:v>44%</c:v>
                  </c:pt>
                </c15:dlblRangeCache>
              </c15:datalabelsRange>
            </c:ext>
          </c:extLst>
        </c:ser>
        <c:dLbls>
          <c:showLegendKey val="0"/>
          <c:showVal val="0"/>
          <c:showCatName val="0"/>
          <c:showSerName val="0"/>
          <c:showPercent val="0"/>
          <c:showBubbleSize val="0"/>
        </c:dLbls>
        <c:gapWidth val="66"/>
        <c:overlap val="100"/>
        <c:axId val="508646824"/>
        <c:axId val="508653488"/>
      </c:barChart>
      <c:catAx>
        <c:axId val="5086468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s-ES"/>
          </a:p>
        </c:txPr>
        <c:crossAx val="508653488"/>
        <c:crosses val="autoZero"/>
        <c:auto val="1"/>
        <c:lblAlgn val="ctr"/>
        <c:lblOffset val="100"/>
        <c:noMultiLvlLbl val="0"/>
      </c:catAx>
      <c:valAx>
        <c:axId val="5086534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s-ES"/>
          </a:p>
        </c:txPr>
        <c:crossAx val="508646824"/>
        <c:crosses val="autoZero"/>
        <c:crossBetween val="between"/>
        <c:majorUnit val="500000"/>
        <c:dispUnits>
          <c:builtInUnit val="millions"/>
          <c:dispUnitsLbl>
            <c:layout/>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r>
                    <a:rPr lang="es-ES" sz="800" dirty="0" smtClean="0"/>
                    <a:t>Millones</a:t>
                  </a:r>
                  <a:r>
                    <a:rPr lang="es-ES" sz="800" baseline="0" dirty="0" smtClean="0"/>
                    <a:t> de Pasajeros</a:t>
                  </a:r>
                  <a:endParaRPr lang="es-ES" sz="800" dirty="0"/>
                </a:p>
              </c:rich>
            </c:tx>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s-ES"/>
              </a:p>
            </c:txPr>
          </c:dispUnitsLbl>
        </c:dispUnits>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es-ES" sz="9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PAX!$A$15</c:f>
              <c:strCache>
                <c:ptCount val="1"/>
                <c:pt idx="0">
                  <c:v>Doméstico</c:v>
                </c:pt>
              </c:strCache>
            </c:strRef>
          </c:tx>
          <c:spPr>
            <a:solidFill>
              <a:schemeClr val="tx2"/>
            </a:solidFill>
            <a:ln>
              <a:noFill/>
            </a:ln>
            <a:effectLst/>
          </c:spPr>
          <c:invertIfNegative val="0"/>
          <c:dLbls>
            <c:dLbl>
              <c:idx val="0"/>
              <c:layout/>
              <c:tx>
                <c:rich>
                  <a:bodyPr/>
                  <a:lstStyle/>
                  <a:p>
                    <a:fld id="{FDE45332-127F-46DF-BAF2-A874C777061B}" type="CELLRANGE">
                      <a:rPr lang="en-US"/>
                      <a:pPr/>
                      <a:t>[CELLRANGE]</a:t>
                    </a:fld>
                    <a:endParaRPr lang="es-CL"/>
                  </a:p>
                </c:rich>
              </c:tx>
              <c:showLegendKey val="0"/>
              <c:showVal val="0"/>
              <c:showCatName val="0"/>
              <c:showSerName val="0"/>
              <c:showPercent val="0"/>
              <c:showBubbleSize val="0"/>
              <c:extLst>
                <c:ext xmlns:c15="http://schemas.microsoft.com/office/drawing/2012/chart" uri="{CE6537A1-D6FC-4f65-9D91-7224C49458BB}">
                  <c15:layout/>
                  <c15:dlblFieldTable/>
                  <c15:showDataLabelsRange val="1"/>
                </c:ext>
              </c:extLst>
            </c:dLbl>
            <c:dLbl>
              <c:idx val="1"/>
              <c:layout/>
              <c:tx>
                <c:rich>
                  <a:bodyPr/>
                  <a:lstStyle/>
                  <a:p>
                    <a:r>
                      <a:rPr lang="en-US" dirty="0"/>
                      <a:t>60%</a:t>
                    </a:r>
                  </a:p>
                </c:rich>
              </c:tx>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61%</a:t>
                    </a:r>
                  </a:p>
                </c:rich>
              </c:tx>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62%</a:t>
                    </a:r>
                  </a:p>
                </c:rich>
              </c:tx>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62%</a:t>
                    </a:r>
                  </a:p>
                </c:rich>
              </c:tx>
              <c:showLegendKey val="0"/>
              <c:showVal val="0"/>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62%</a:t>
                    </a:r>
                  </a:p>
                </c:rich>
              </c:tx>
              <c:showLegendKey val="0"/>
              <c:showVal val="0"/>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62%</a:t>
                    </a:r>
                  </a:p>
                </c:rich>
              </c:tx>
              <c:showLegendKey val="0"/>
              <c:showVal val="0"/>
              <c:showCatName val="0"/>
              <c:showSerName val="0"/>
              <c:showPercent val="0"/>
              <c:showBubbleSize val="0"/>
              <c:extLst>
                <c:ext xmlns:c15="http://schemas.microsoft.com/office/drawing/2012/chart" uri="{CE6537A1-D6FC-4f65-9D91-7224C49458BB}">
                  <c15:layout/>
                </c:ext>
              </c:extLst>
            </c:dLbl>
            <c:dLbl>
              <c:idx val="7"/>
              <c:layout/>
              <c:tx>
                <c:rich>
                  <a:bodyPr/>
                  <a:lstStyle/>
                  <a:p>
                    <a:r>
                      <a:rPr lang="en-US" dirty="0"/>
                      <a:t>57%</a:t>
                    </a:r>
                  </a:p>
                </c:rich>
              </c:tx>
              <c:showLegendKey val="0"/>
              <c:showVal val="0"/>
              <c:showCatName val="0"/>
              <c:showSerName val="0"/>
              <c:showPercent val="0"/>
              <c:showBubbleSize val="0"/>
              <c:extLst>
                <c:ext xmlns:c15="http://schemas.microsoft.com/office/drawing/2012/chart" uri="{CE6537A1-D6FC-4f65-9D91-7224C49458BB}">
                  <c15:layout/>
                </c:ext>
              </c:extLst>
            </c:dLbl>
            <c:dLbl>
              <c:idx val="8"/>
              <c:layout/>
              <c:tx>
                <c:rich>
                  <a:bodyPr/>
                  <a:lstStyle/>
                  <a:p>
                    <a:r>
                      <a:rPr lang="en-US" dirty="0"/>
                      <a:t>56%</a:t>
                    </a:r>
                  </a:p>
                </c:rich>
              </c:tx>
              <c:showLegendKey val="0"/>
              <c:showVal val="0"/>
              <c:showCatName val="0"/>
              <c:showSerName val="0"/>
              <c:showPercent val="0"/>
              <c:showBubbleSize val="0"/>
              <c:extLst>
                <c:ext xmlns:c15="http://schemas.microsoft.com/office/drawing/2012/chart" uri="{CE6537A1-D6FC-4f65-9D91-7224C49458BB}">
                  <c15:layout/>
                </c:ext>
              </c:extLst>
            </c:dLbl>
            <c:dLbl>
              <c:idx val="9"/>
              <c:layout/>
              <c:tx>
                <c:rich>
                  <a:bodyPr/>
                  <a:lstStyle/>
                  <a:p>
                    <a:r>
                      <a:rPr lang="en-US" dirty="0"/>
                      <a:t>56%</a:t>
                    </a:r>
                  </a:p>
                </c:rich>
              </c:tx>
              <c:showLegendKey val="0"/>
              <c:showVal val="0"/>
              <c:showCatName val="0"/>
              <c:showSerName val="0"/>
              <c:showPercent val="0"/>
              <c:showBubbleSize val="0"/>
              <c:extLst>
                <c:ext xmlns:c15="http://schemas.microsoft.com/office/drawing/2012/chart" uri="{CE6537A1-D6FC-4f65-9D91-7224C49458BB}">
                  <c15:layout/>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lang="es-ES" sz="750" b="1" i="0" u="none" strike="noStrike" kern="1200" baseline="0">
                    <a:solidFill>
                      <a:schemeClr val="bg1"/>
                    </a:solidFill>
                    <a:latin typeface="+mn-lt"/>
                    <a:ea typeface="+mn-ea"/>
                    <a:cs typeface="+mn-cs"/>
                  </a:defRPr>
                </a:pPr>
                <a:endParaRPr lang="es-E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PAX!$I$14:$R$14</c:f>
              <c:numCache>
                <c:formatCode>General</c:formatCode>
                <c:ptCount val="10"/>
                <c:pt idx="0">
                  <c:v>2006</c:v>
                </c:pt>
                <c:pt idx="1">
                  <c:v>2007</c:v>
                </c:pt>
                <c:pt idx="2">
                  <c:v>2008</c:v>
                </c:pt>
                <c:pt idx="3">
                  <c:v>2009</c:v>
                </c:pt>
                <c:pt idx="4">
                  <c:v>2010</c:v>
                </c:pt>
                <c:pt idx="5">
                  <c:v>2011</c:v>
                </c:pt>
                <c:pt idx="6">
                  <c:v>2012</c:v>
                </c:pt>
                <c:pt idx="7">
                  <c:v>2013</c:v>
                </c:pt>
                <c:pt idx="8">
                  <c:v>2014</c:v>
                </c:pt>
                <c:pt idx="9">
                  <c:v>2015</c:v>
                </c:pt>
              </c:numCache>
            </c:numRef>
          </c:cat>
          <c:val>
            <c:numRef>
              <c:f>PAX!$I$15:$R$15</c:f>
              <c:numCache>
                <c:formatCode>General</c:formatCode>
                <c:ptCount val="10"/>
                <c:pt idx="0">
                  <c:v>1416023</c:v>
                </c:pt>
                <c:pt idx="1">
                  <c:v>1582239</c:v>
                </c:pt>
                <c:pt idx="2">
                  <c:v>1764180</c:v>
                </c:pt>
                <c:pt idx="3">
                  <c:v>1914446</c:v>
                </c:pt>
                <c:pt idx="4">
                  <c:v>2030785</c:v>
                </c:pt>
                <c:pt idx="5">
                  <c:v>2236043</c:v>
                </c:pt>
                <c:pt idx="6">
                  <c:v>2148616</c:v>
                </c:pt>
                <c:pt idx="7">
                  <c:v>2075199</c:v>
                </c:pt>
                <c:pt idx="8">
                  <c:v>2123346</c:v>
                </c:pt>
                <c:pt idx="9" formatCode="0">
                  <c:v>2059893.8523802795</c:v>
                </c:pt>
              </c:numCache>
            </c:numRef>
          </c:val>
          <c:extLst>
            <c:ext xmlns:c15="http://schemas.microsoft.com/office/drawing/2012/chart" uri="{02D57815-91ED-43cb-92C2-25804820EDAC}">
              <c15:datalabelsRange>
                <c15:f>PAX!$I$16:$R$16</c15:f>
                <c15:dlblRangeCache>
                  <c:ptCount val="10"/>
                  <c:pt idx="0">
                    <c:v>58%</c:v>
                  </c:pt>
                  <c:pt idx="1">
                    <c:v>60%</c:v>
                  </c:pt>
                  <c:pt idx="2">
                    <c:v>61%</c:v>
                  </c:pt>
                  <c:pt idx="3">
                    <c:v>62%</c:v>
                  </c:pt>
                  <c:pt idx="4">
                    <c:v>62%</c:v>
                  </c:pt>
                  <c:pt idx="5">
                    <c:v>62%</c:v>
                  </c:pt>
                  <c:pt idx="6">
                    <c:v>62%</c:v>
                  </c:pt>
                  <c:pt idx="7">
                    <c:v>57%</c:v>
                  </c:pt>
                  <c:pt idx="8">
                    <c:v>56%</c:v>
                  </c:pt>
                  <c:pt idx="9">
                    <c:v>56%</c:v>
                  </c:pt>
                </c15:dlblRangeCache>
              </c15:datalabelsRange>
            </c:ext>
          </c:extLst>
        </c:ser>
        <c:ser>
          <c:idx val="1"/>
          <c:order val="1"/>
          <c:tx>
            <c:strRef>
              <c:f>PAX!$A$17</c:f>
              <c:strCache>
                <c:ptCount val="1"/>
                <c:pt idx="0">
                  <c:v>Internacional</c:v>
                </c:pt>
              </c:strCache>
            </c:strRef>
          </c:tx>
          <c:spPr>
            <a:solidFill>
              <a:schemeClr val="accent2"/>
            </a:solidFill>
            <a:ln>
              <a:noFill/>
            </a:ln>
            <a:effectLst/>
          </c:spPr>
          <c:invertIfNegative val="0"/>
          <c:dLbls>
            <c:dLbl>
              <c:idx val="0"/>
              <c:layout/>
              <c:tx>
                <c:rich>
                  <a:bodyPr/>
                  <a:lstStyle/>
                  <a:p>
                    <a:fld id="{2B65A267-CEC6-48A2-A95C-647D76886EA0}" type="CELLRANGE">
                      <a:rPr lang="en-US"/>
                      <a:pPr/>
                      <a:t>[CELLRANGE]</a:t>
                    </a:fld>
                    <a:endParaRPr lang="es-CL"/>
                  </a:p>
                </c:rich>
              </c:tx>
              <c:showLegendKey val="0"/>
              <c:showVal val="0"/>
              <c:showCatName val="0"/>
              <c:showSerName val="0"/>
              <c:showPercent val="0"/>
              <c:showBubbleSize val="0"/>
              <c:extLst>
                <c:ext xmlns:c15="http://schemas.microsoft.com/office/drawing/2012/chart" uri="{CE6537A1-D6FC-4f65-9D91-7224C49458BB}">
                  <c15:layout/>
                  <c15:dlblFieldTable/>
                  <c15:showDataLabelsRange val="1"/>
                </c:ext>
              </c:extLst>
            </c:dLbl>
            <c:dLbl>
              <c:idx val="1"/>
              <c:layout/>
              <c:tx>
                <c:rich>
                  <a:bodyPr/>
                  <a:lstStyle/>
                  <a:p>
                    <a:r>
                      <a:rPr lang="en-US" dirty="0"/>
                      <a:t>40%</a:t>
                    </a:r>
                  </a:p>
                </c:rich>
              </c:tx>
              <c:showLegendKey val="0"/>
              <c:showVal val="0"/>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39%</a:t>
                    </a:r>
                  </a:p>
                </c:rich>
              </c:tx>
              <c:showLegendKey val="0"/>
              <c:showVal val="0"/>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38%</a:t>
                    </a:r>
                  </a:p>
                </c:rich>
              </c:tx>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38%</a:t>
                    </a:r>
                  </a:p>
                </c:rich>
              </c:tx>
              <c:showLegendKey val="0"/>
              <c:showVal val="0"/>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38%</a:t>
                    </a:r>
                  </a:p>
                </c:rich>
              </c:tx>
              <c:showLegendKey val="0"/>
              <c:showVal val="0"/>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38%</a:t>
                    </a:r>
                  </a:p>
                </c:rich>
              </c:tx>
              <c:showLegendKey val="0"/>
              <c:showVal val="0"/>
              <c:showCatName val="0"/>
              <c:showSerName val="0"/>
              <c:showPercent val="0"/>
              <c:showBubbleSize val="0"/>
              <c:extLst>
                <c:ext xmlns:c15="http://schemas.microsoft.com/office/drawing/2012/chart" uri="{CE6537A1-D6FC-4f65-9D91-7224C49458BB}">
                  <c15:layout/>
                </c:ext>
              </c:extLst>
            </c:dLbl>
            <c:dLbl>
              <c:idx val="7"/>
              <c:layout/>
              <c:tx>
                <c:rich>
                  <a:bodyPr/>
                  <a:lstStyle/>
                  <a:p>
                    <a:r>
                      <a:rPr lang="en-US" dirty="0"/>
                      <a:t>43%</a:t>
                    </a:r>
                  </a:p>
                </c:rich>
              </c:tx>
              <c:showLegendKey val="0"/>
              <c:showVal val="0"/>
              <c:showCatName val="0"/>
              <c:showSerName val="0"/>
              <c:showPercent val="0"/>
              <c:showBubbleSize val="0"/>
              <c:extLst>
                <c:ext xmlns:c15="http://schemas.microsoft.com/office/drawing/2012/chart" uri="{CE6537A1-D6FC-4f65-9D91-7224C49458BB}">
                  <c15:layout/>
                </c:ext>
              </c:extLst>
            </c:dLbl>
            <c:dLbl>
              <c:idx val="8"/>
              <c:layout/>
              <c:tx>
                <c:rich>
                  <a:bodyPr/>
                  <a:lstStyle/>
                  <a:p>
                    <a:r>
                      <a:rPr lang="en-US" dirty="0"/>
                      <a:t>44%</a:t>
                    </a:r>
                  </a:p>
                </c:rich>
              </c:tx>
              <c:showLegendKey val="0"/>
              <c:showVal val="0"/>
              <c:showCatName val="0"/>
              <c:showSerName val="0"/>
              <c:showPercent val="0"/>
              <c:showBubbleSize val="0"/>
              <c:extLst>
                <c:ext xmlns:c15="http://schemas.microsoft.com/office/drawing/2012/chart" uri="{CE6537A1-D6FC-4f65-9D91-7224C49458BB}">
                  <c15:layout/>
                </c:ext>
              </c:extLst>
            </c:dLbl>
            <c:dLbl>
              <c:idx val="9"/>
              <c:layout/>
              <c:tx>
                <c:rich>
                  <a:bodyPr/>
                  <a:lstStyle/>
                  <a:p>
                    <a:r>
                      <a:rPr lang="en-US" dirty="0"/>
                      <a:t>44%</a:t>
                    </a:r>
                  </a:p>
                </c:rich>
              </c:tx>
              <c:showLegendKey val="0"/>
              <c:showVal val="0"/>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750" b="1" i="0" u="none" strike="noStrike" kern="1200" baseline="0">
                    <a:solidFill>
                      <a:schemeClr val="tx1"/>
                    </a:solidFill>
                    <a:latin typeface="+mn-lt"/>
                    <a:ea typeface="+mn-ea"/>
                    <a:cs typeface="+mn-cs"/>
                  </a:defRPr>
                </a:pPr>
                <a:endParaRPr lang="es-E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PAX!$I$14:$R$14</c:f>
              <c:numCache>
                <c:formatCode>General</c:formatCode>
                <c:ptCount val="10"/>
                <c:pt idx="0">
                  <c:v>2006</c:v>
                </c:pt>
                <c:pt idx="1">
                  <c:v>2007</c:v>
                </c:pt>
                <c:pt idx="2">
                  <c:v>2008</c:v>
                </c:pt>
                <c:pt idx="3">
                  <c:v>2009</c:v>
                </c:pt>
                <c:pt idx="4">
                  <c:v>2010</c:v>
                </c:pt>
                <c:pt idx="5">
                  <c:v>2011</c:v>
                </c:pt>
                <c:pt idx="6">
                  <c:v>2012</c:v>
                </c:pt>
                <c:pt idx="7">
                  <c:v>2013</c:v>
                </c:pt>
                <c:pt idx="8">
                  <c:v>2014</c:v>
                </c:pt>
                <c:pt idx="9">
                  <c:v>2015</c:v>
                </c:pt>
              </c:numCache>
            </c:numRef>
          </c:cat>
          <c:val>
            <c:numRef>
              <c:f>PAX!$I$17:$R$17</c:f>
              <c:numCache>
                <c:formatCode>General</c:formatCode>
                <c:ptCount val="10"/>
                <c:pt idx="0">
                  <c:v>1010219</c:v>
                </c:pt>
                <c:pt idx="1">
                  <c:v>1072913</c:v>
                </c:pt>
                <c:pt idx="2">
                  <c:v>1148149</c:v>
                </c:pt>
                <c:pt idx="3">
                  <c:v>1164648</c:v>
                </c:pt>
                <c:pt idx="4">
                  <c:v>1223007</c:v>
                </c:pt>
                <c:pt idx="5">
                  <c:v>1360480</c:v>
                </c:pt>
                <c:pt idx="6">
                  <c:v>1325746</c:v>
                </c:pt>
                <c:pt idx="7">
                  <c:v>1537798</c:v>
                </c:pt>
                <c:pt idx="8">
                  <c:v>1655580</c:v>
                </c:pt>
                <c:pt idx="9" formatCode="0">
                  <c:v>1606106.1476197205</c:v>
                </c:pt>
              </c:numCache>
            </c:numRef>
          </c:val>
          <c:extLst>
            <c:ext xmlns:c15="http://schemas.microsoft.com/office/drawing/2012/chart" uri="{02D57815-91ED-43cb-92C2-25804820EDAC}">
              <c15:datalabelsRange>
                <c15:f>PAX!$I$18:$R$18</c15:f>
                <c15:dlblRangeCache>
                  <c:ptCount val="10"/>
                  <c:pt idx="0">
                    <c:v>42%</c:v>
                  </c:pt>
                  <c:pt idx="1">
                    <c:v>40%</c:v>
                  </c:pt>
                  <c:pt idx="2">
                    <c:v>39%</c:v>
                  </c:pt>
                  <c:pt idx="3">
                    <c:v>38%</c:v>
                  </c:pt>
                  <c:pt idx="4">
                    <c:v>38%</c:v>
                  </c:pt>
                  <c:pt idx="5">
                    <c:v>38%</c:v>
                  </c:pt>
                  <c:pt idx="6">
                    <c:v>38%</c:v>
                  </c:pt>
                  <c:pt idx="7">
                    <c:v>43%</c:v>
                  </c:pt>
                  <c:pt idx="8">
                    <c:v>44%</c:v>
                  </c:pt>
                  <c:pt idx="9">
                    <c:v>44%</c:v>
                  </c:pt>
                </c15:dlblRangeCache>
              </c15:datalabelsRange>
            </c:ext>
          </c:extLst>
        </c:ser>
        <c:dLbls>
          <c:showLegendKey val="0"/>
          <c:showVal val="0"/>
          <c:showCatName val="0"/>
          <c:showSerName val="0"/>
          <c:showPercent val="0"/>
          <c:showBubbleSize val="0"/>
        </c:dLbls>
        <c:gapWidth val="69"/>
        <c:overlap val="100"/>
        <c:axId val="508648000"/>
        <c:axId val="508641336"/>
      </c:barChart>
      <c:catAx>
        <c:axId val="5086480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s-ES"/>
          </a:p>
        </c:txPr>
        <c:crossAx val="508641336"/>
        <c:crosses val="autoZero"/>
        <c:auto val="1"/>
        <c:lblAlgn val="ctr"/>
        <c:lblOffset val="100"/>
        <c:noMultiLvlLbl val="0"/>
      </c:catAx>
      <c:valAx>
        <c:axId val="5086413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s-ES"/>
          </a:p>
        </c:txPr>
        <c:crossAx val="508648000"/>
        <c:crosses val="autoZero"/>
        <c:crossBetween val="between"/>
        <c:dispUnits>
          <c:builtInUnit val="millions"/>
          <c:dispUnitsLbl>
            <c:layout/>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r>
                    <a:rPr lang="es-ES" sz="800" dirty="0" smtClean="0"/>
                    <a:t>Millones</a:t>
                  </a:r>
                  <a:r>
                    <a:rPr lang="es-ES" sz="800" baseline="0" dirty="0" smtClean="0"/>
                    <a:t> de Pasajeros</a:t>
                  </a:r>
                  <a:endParaRPr lang="es-ES" sz="800" dirty="0"/>
                </a:p>
              </c:rich>
            </c:tx>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s-ES"/>
              </a:p>
            </c:txPr>
          </c:dispUnitsLbl>
        </c:dispUnits>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es-ES" sz="8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5679457982485505E-2"/>
          <c:y val="0.10710989166968696"/>
          <c:w val="0.50840913615411709"/>
          <c:h val="0.47244421235326478"/>
        </c:manualLayout>
      </c:layout>
      <c:doughnutChart>
        <c:varyColors val="1"/>
        <c:ser>
          <c:idx val="0"/>
          <c:order val="0"/>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dPt>
            <c:idx val="4"/>
            <c:bubble3D val="0"/>
            <c:spPr>
              <a:solidFill>
                <a:schemeClr val="accent5"/>
              </a:solidFill>
              <a:ln w="19050">
                <a:solidFill>
                  <a:schemeClr val="lt1"/>
                </a:solidFill>
              </a:ln>
              <a:effectLst/>
            </c:spPr>
          </c:dPt>
          <c:dPt>
            <c:idx val="5"/>
            <c:bubble3D val="0"/>
            <c:spPr>
              <a:solidFill>
                <a:schemeClr val="accent6"/>
              </a:solidFill>
              <a:ln w="19050">
                <a:solidFill>
                  <a:schemeClr val="lt1"/>
                </a:solidFill>
              </a:ln>
              <a:effectLst/>
            </c:spPr>
          </c:dPt>
          <c:dPt>
            <c:idx val="6"/>
            <c:bubble3D val="0"/>
            <c:spPr>
              <a:solidFill>
                <a:schemeClr val="accent1">
                  <a:lumMod val="60000"/>
                </a:schemeClr>
              </a:solidFill>
              <a:ln w="19050">
                <a:solidFill>
                  <a:schemeClr val="lt1"/>
                </a:solidFill>
              </a:ln>
              <a:effectLst/>
            </c:spPr>
          </c:dPt>
          <c:dPt>
            <c:idx val="7"/>
            <c:bubble3D val="0"/>
            <c:spPr>
              <a:solidFill>
                <a:schemeClr val="accent2">
                  <a:lumMod val="60000"/>
                </a:schemeClr>
              </a:solidFill>
              <a:ln w="19050">
                <a:solidFill>
                  <a:schemeClr val="lt1"/>
                </a:solidFill>
              </a:ln>
              <a:effectLst/>
            </c:spPr>
          </c:dPt>
          <c:dPt>
            <c:idx val="8"/>
            <c:bubble3D val="0"/>
            <c:spPr>
              <a:solidFill>
                <a:schemeClr val="accent3">
                  <a:lumMod val="60000"/>
                </a:schemeClr>
              </a:solidFill>
              <a:ln w="19050">
                <a:solidFill>
                  <a:schemeClr val="lt1"/>
                </a:solidFill>
              </a:ln>
              <a:effectLst/>
            </c:spPr>
          </c:dPt>
          <c:dPt>
            <c:idx val="9"/>
            <c:bubble3D val="0"/>
            <c:spPr>
              <a:solidFill>
                <a:schemeClr val="accent4">
                  <a:lumMod val="60000"/>
                </a:schemeClr>
              </a:solidFill>
              <a:ln w="19050">
                <a:solidFill>
                  <a:schemeClr val="lt1"/>
                </a:solidFill>
              </a:ln>
              <a:effectLst/>
            </c:spPr>
          </c:dPt>
          <c:dPt>
            <c:idx val="10"/>
            <c:bubble3D val="0"/>
            <c:spPr>
              <a:solidFill>
                <a:schemeClr val="accent5">
                  <a:lumMod val="60000"/>
                </a:schemeClr>
              </a:solidFill>
              <a:ln w="19050">
                <a:solidFill>
                  <a:schemeClr val="lt1"/>
                </a:solidFill>
              </a:ln>
              <a:effectLst/>
            </c:spPr>
          </c:dPt>
          <c:dPt>
            <c:idx val="11"/>
            <c:bubble3D val="0"/>
            <c:spPr>
              <a:solidFill>
                <a:schemeClr val="accent6">
                  <a:lumMod val="60000"/>
                </a:schemeClr>
              </a:solidFill>
              <a:ln w="19050">
                <a:solidFill>
                  <a:schemeClr val="lt1"/>
                </a:solidFill>
              </a:ln>
              <a:effectLst/>
            </c:spPr>
          </c:dPt>
          <c:dLbls>
            <c:dLbl>
              <c:idx val="0"/>
              <c:layout/>
              <c:tx>
                <c:rich>
                  <a:bodyPr/>
                  <a:lstStyle/>
                  <a:p>
                    <a:r>
                      <a:rPr lang="en-US" dirty="0"/>
                      <a:t>60%</a:t>
                    </a:r>
                  </a:p>
                </c:rich>
              </c:tx>
              <c:showLegendKey val="0"/>
              <c:showVal val="0"/>
              <c:showCatName val="0"/>
              <c:showSerName val="0"/>
              <c:showPercent val="1"/>
              <c:showBubbleSize val="0"/>
              <c:extLst>
                <c:ext xmlns:c15="http://schemas.microsoft.com/office/drawing/2012/chart" uri="{CE6537A1-D6FC-4f65-9D91-7224C49458BB}">
                  <c15:layout/>
                </c:ext>
              </c:extLst>
            </c:dLbl>
            <c:dLbl>
              <c:idx val="1"/>
              <c:layout/>
              <c:tx>
                <c:rich>
                  <a:bodyPr/>
                  <a:lstStyle/>
                  <a:p>
                    <a:r>
                      <a:rPr lang="en-US" dirty="0"/>
                      <a:t>12%</a:t>
                    </a:r>
                  </a:p>
                </c:rich>
              </c:tx>
              <c:showLegendKey val="0"/>
              <c:showVal val="0"/>
              <c:showCatName val="0"/>
              <c:showSerName val="0"/>
              <c:showPercent val="1"/>
              <c:showBubbleSize val="0"/>
              <c:extLst>
                <c:ext xmlns:c15="http://schemas.microsoft.com/office/drawing/2012/chart" uri="{CE6537A1-D6FC-4f65-9D91-7224C49458BB}">
                  <c15:layout/>
                </c:ext>
              </c:extLst>
            </c:dLbl>
            <c:dLbl>
              <c:idx val="2"/>
              <c:layout/>
              <c:tx>
                <c:rich>
                  <a:bodyPr/>
                  <a:lstStyle/>
                  <a:p>
                    <a:r>
                      <a:rPr lang="en-US" dirty="0"/>
                      <a:t>8%</a:t>
                    </a:r>
                  </a:p>
                </c:rich>
              </c:tx>
              <c:showLegendKey val="0"/>
              <c:showVal val="0"/>
              <c:showCatName val="0"/>
              <c:showSerName val="0"/>
              <c:showPercent val="1"/>
              <c:showBubbleSize val="0"/>
              <c:extLst>
                <c:ext xmlns:c15="http://schemas.microsoft.com/office/drawing/2012/chart" uri="{CE6537A1-D6FC-4f65-9D91-7224C49458BB}">
                  <c15:layout/>
                </c:ext>
              </c:extLst>
            </c:dLbl>
            <c:dLbl>
              <c:idx val="3"/>
              <c:layout/>
              <c:tx>
                <c:rich>
                  <a:bodyPr/>
                  <a:lstStyle/>
                  <a:p>
                    <a:r>
                      <a:rPr lang="en-US" dirty="0"/>
                      <a:t>6%</a:t>
                    </a:r>
                  </a:p>
                </c:rich>
              </c:tx>
              <c:showLegendKey val="0"/>
              <c:showVal val="0"/>
              <c:showCatName val="0"/>
              <c:showSerName val="0"/>
              <c:showPercent val="1"/>
              <c:showBubbleSize val="0"/>
              <c:extLst>
                <c:ext xmlns:c15="http://schemas.microsoft.com/office/drawing/2012/chart" uri="{CE6537A1-D6FC-4f65-9D91-7224C49458BB}">
                  <c15:layout/>
                </c:ext>
              </c:extLst>
            </c:dLbl>
            <c:dLbl>
              <c:idx val="4"/>
              <c:layout>
                <c:manualLayout>
                  <c:x val="2.9400334457741727E-2"/>
                  <c:y val="-9.6817597932525295E-3"/>
                </c:manualLayout>
              </c:layout>
              <c:tx>
                <c:rich>
                  <a:bodyPr/>
                  <a:lstStyle/>
                  <a:p>
                    <a:endParaRPr lang="en-US" dirty="0"/>
                  </a:p>
                </c:rich>
              </c:tx>
              <c:showLegendKey val="0"/>
              <c:showVal val="0"/>
              <c:showCatName val="0"/>
              <c:showSerName val="0"/>
              <c:showPercent val="1"/>
              <c:showBubbleSize val="0"/>
              <c:extLst>
                <c:ext xmlns:c15="http://schemas.microsoft.com/office/drawing/2012/chart" uri="{CE6537A1-D6FC-4f65-9D91-7224C49458BB}">
                  <c15:layout/>
                </c:ext>
              </c:extLst>
            </c:dLbl>
            <c:dLbl>
              <c:idx val="5"/>
              <c:layout>
                <c:manualLayout>
                  <c:x val="0.11025125421653173"/>
                  <c:y val="-5.1636052230680025E-2"/>
                </c:manualLayout>
              </c:layout>
              <c:tx>
                <c:rich>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n-US" dirty="0"/>
                  </a:p>
                </c:rich>
              </c:tx>
              <c:numFmt formatCode="0%" sourceLinked="0"/>
              <c:spPr>
                <a:noFill/>
                <a:ln>
                  <a:noFill/>
                </a:ln>
                <a:effectLst/>
              </c:spPr>
              <c:txPr>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6"/>
              <c:layout>
                <c:manualLayout>
                  <c:x val="0.12862646325262034"/>
                  <c:y val="-3.872703917301E-2"/>
                </c:manualLayout>
              </c:layout>
              <c:tx>
                <c:rich>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n-US" dirty="0"/>
                  </a:p>
                </c:rich>
              </c:tx>
              <c:numFmt formatCode="0%" sourceLinked="0"/>
              <c:spPr>
                <a:noFill/>
                <a:ln>
                  <a:noFill/>
                </a:ln>
                <a:effectLst/>
              </c:spPr>
              <c:txPr>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7"/>
              <c:layout>
                <c:manualLayout>
                  <c:x val="0.13597654686705579"/>
                  <c:y val="-2.2590772850922498E-2"/>
                </c:manualLayout>
              </c:layout>
              <c:tx>
                <c:rich>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n-US" dirty="0"/>
                  </a:p>
                </c:rich>
              </c:tx>
              <c:numFmt formatCode="0%" sourceLinked="0"/>
              <c:spPr>
                <a:noFill/>
                <a:ln>
                  <a:noFill/>
                </a:ln>
                <a:effectLst/>
              </c:spPr>
              <c:txPr>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8"/>
              <c:layout>
                <c:manualLayout>
                  <c:x val="0.14332663048149111"/>
                  <c:y val="-6.4545065288349997E-3"/>
                </c:manualLayout>
              </c:layout>
              <c:tx>
                <c:rich>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n-US" dirty="0"/>
                  </a:p>
                </c:rich>
              </c:tx>
              <c:numFmt formatCode="0%" sourceLinked="0"/>
              <c:spPr>
                <a:noFill/>
                <a:ln>
                  <a:noFill/>
                </a:ln>
                <a:effectLst/>
              </c:spPr>
              <c:txPr>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9"/>
              <c:layout>
                <c:manualLayout>
                  <c:x val="0.12862646325262028"/>
                  <c:y val="1.9363519586504941E-2"/>
                </c:manualLayout>
              </c:layout>
              <c:tx>
                <c:rich>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n-US" dirty="0"/>
                  </a:p>
                </c:rich>
              </c:tx>
              <c:numFmt formatCode="0%" sourceLinked="0"/>
              <c:spPr>
                <a:noFill/>
                <a:ln>
                  <a:noFill/>
                </a:ln>
                <a:effectLst/>
              </c:spPr>
              <c:txPr>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10"/>
              <c:layout>
                <c:manualLayout>
                  <c:x val="0.11392629602374951"/>
                  <c:y val="6.1317812023932494E-2"/>
                </c:manualLayout>
              </c:layout>
              <c:tx>
                <c:rich>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n-US" dirty="0"/>
                  </a:p>
                </c:rich>
              </c:tx>
              <c:numFmt formatCode="0%" sourceLinked="0"/>
              <c:spPr>
                <a:noFill/>
                <a:ln>
                  <a:noFill/>
                </a:ln>
                <a:effectLst/>
              </c:spPr>
              <c:txPr>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11"/>
              <c:layout>
                <c:manualLayout>
                  <c:x val="6.2475710722701243E-2"/>
                  <c:y val="0.10327210446136"/>
                </c:manualLayout>
              </c:layout>
              <c:tx>
                <c:rich>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n-US" dirty="0"/>
                  </a:p>
                </c:rich>
              </c:tx>
              <c:numFmt formatCode="0.00%" sourceLinked="0"/>
              <c:spPr>
                <a:noFill/>
                <a:ln>
                  <a:noFill/>
                </a:ln>
                <a:effectLst/>
              </c:spPr>
              <c:txPr>
                <a:bodyPr rot="0" spcFirstLastPara="1" vertOverflow="ellipsis" vert="horz" wrap="square" lIns="38100" tIns="19050" rIns="38100" bIns="19050" anchor="ctr" anchorCtr="1">
                  <a:spAutoFit/>
                </a:bodyPr>
                <a:lstStyle/>
                <a:p>
                  <a:pPr>
                    <a:defRPr lang="es-ES" sz="900" b="1" i="0" u="none" strike="noStrike" kern="1200" baseline="0">
                      <a:solidFill>
                        <a:schemeClr val="bg2">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lang="es-ES" sz="900" b="1" i="0" u="none" strike="noStrike" kern="1200" baseline="0">
                    <a:solidFill>
                      <a:schemeClr val="bg1"/>
                    </a:solidFill>
                    <a:latin typeface="+mn-lt"/>
                    <a:ea typeface="+mn-ea"/>
                    <a:cs typeface="+mn-cs"/>
                  </a:defRPr>
                </a:pPr>
                <a:endParaRPr lang="es-ES"/>
              </a:p>
            </c:txPr>
            <c:showLegendKey val="0"/>
            <c:showVal val="0"/>
            <c:showCatName val="0"/>
            <c:showSerName val="0"/>
            <c:showPercent val="1"/>
            <c:showBubbleSize val="0"/>
            <c:showLeaderLines val="0"/>
            <c:extLst>
              <c:ext xmlns:c15="http://schemas.microsoft.com/office/drawing/2012/chart" uri="{CE6537A1-D6FC-4f65-9D91-7224C49458BB}"/>
            </c:extLst>
          </c:dLbls>
          <c:cat>
            <c:strRef>
              <c:f>Rutas!$B$3:$B$14</c:f>
              <c:strCache>
                <c:ptCount val="12"/>
                <c:pt idx="0">
                  <c:v>Guayaquil - Simon Bolivar Airport</c:v>
                </c:pt>
                <c:pt idx="1">
                  <c:v>Cuenca - Mariscal Lamar International Airport</c:v>
                </c:pt>
                <c:pt idx="2">
                  <c:v>Manta Airport</c:v>
                </c:pt>
                <c:pt idx="3">
                  <c:v>Coca Airport</c:v>
                </c:pt>
                <c:pt idx="4">
                  <c:v>Esmeraldas Airport</c:v>
                </c:pt>
                <c:pt idx="5">
                  <c:v>Loja Airport</c:v>
                </c:pt>
                <c:pt idx="6">
                  <c:v>Lago Agrio Airport</c:v>
                </c:pt>
                <c:pt idx="7">
                  <c:v>Galapagos Islands - Baltra Airport</c:v>
                </c:pt>
                <c:pt idx="8">
                  <c:v>Santa Rosa Regional Airport</c:v>
                </c:pt>
                <c:pt idx="9">
                  <c:v>Macas Airport</c:v>
                </c:pt>
                <c:pt idx="10">
                  <c:v>Salinas Airport</c:v>
                </c:pt>
                <c:pt idx="11">
                  <c:v>Tulcan Airport</c:v>
                </c:pt>
              </c:strCache>
            </c:strRef>
          </c:cat>
          <c:val>
            <c:numRef>
              <c:f>Rutas!$C$3:$C$14</c:f>
              <c:numCache>
                <c:formatCode>General</c:formatCode>
                <c:ptCount val="12"/>
                <c:pt idx="0">
                  <c:v>1282798</c:v>
                </c:pt>
                <c:pt idx="1">
                  <c:v>250425</c:v>
                </c:pt>
                <c:pt idx="2">
                  <c:v>163730</c:v>
                </c:pt>
                <c:pt idx="3">
                  <c:v>120020</c:v>
                </c:pt>
                <c:pt idx="4">
                  <c:v>85443</c:v>
                </c:pt>
                <c:pt idx="5">
                  <c:v>67800</c:v>
                </c:pt>
                <c:pt idx="6">
                  <c:v>54770</c:v>
                </c:pt>
                <c:pt idx="7">
                  <c:v>53748</c:v>
                </c:pt>
                <c:pt idx="8">
                  <c:v>46935</c:v>
                </c:pt>
                <c:pt idx="9">
                  <c:v>15600</c:v>
                </c:pt>
                <c:pt idx="10">
                  <c:v>11759</c:v>
                </c:pt>
                <c:pt idx="11">
                  <c:v>1368</c:v>
                </c:pt>
              </c:numCache>
            </c:numRef>
          </c:val>
        </c:ser>
        <c:dLbls>
          <c:showLegendKey val="0"/>
          <c:showVal val="0"/>
          <c:showCatName val="0"/>
          <c:showSerName val="0"/>
          <c:showPercent val="0"/>
          <c:showBubbleSize val="0"/>
          <c:showLeaderLines val="0"/>
        </c:dLbls>
        <c:firstSliceAng val="122"/>
        <c:holeSize val="44"/>
      </c:doughnutChart>
      <c:spPr>
        <a:noFill/>
        <a:ln>
          <a:noFill/>
        </a:ln>
        <a:effectLst/>
      </c:spPr>
    </c:plotArea>
    <c:legend>
      <c:legendPos val="b"/>
      <c:layout>
        <c:manualLayout>
          <c:xMode val="edge"/>
          <c:yMode val="edge"/>
          <c:x val="0"/>
          <c:y val="0.57643749356772844"/>
          <c:w val="0.89892303912646276"/>
          <c:h val="0.32565272467844991"/>
        </c:manualLayout>
      </c:layout>
      <c:overlay val="0"/>
      <c:spPr>
        <a:noFill/>
        <a:ln>
          <a:noFill/>
        </a:ln>
        <a:effectLst/>
      </c:spPr>
      <c:txPr>
        <a:bodyPr rot="0" spcFirstLastPara="1" vertOverflow="ellipsis" vert="horz" wrap="square" anchor="ctr" anchorCtr="1"/>
        <a:lstStyle/>
        <a:p>
          <a:pPr>
            <a:defRPr lang="es-ES" sz="8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solidFill>
      <a:srgbClr val="FFFFFF"/>
    </a:solidFill>
    <a:ln>
      <a:noFill/>
    </a:ln>
    <a:effectLst/>
  </c:spPr>
  <c:txPr>
    <a:bodyPr/>
    <a:lstStyle/>
    <a:p>
      <a:pPr>
        <a:defRPr/>
      </a:pPr>
      <a:endParaRPr lang="es-ES"/>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'Histórico Aerolíneas'!$B$28</c:f>
              <c:strCache>
                <c:ptCount val="1"/>
                <c:pt idx="0">
                  <c:v>Tame</c:v>
                </c:pt>
              </c:strCache>
            </c:strRef>
          </c:tx>
          <c:spPr>
            <a:ln w="28575" cap="rnd">
              <a:solidFill>
                <a:schemeClr val="accent4"/>
              </a:solidFill>
              <a:round/>
            </a:ln>
            <a:effectLst/>
          </c:spPr>
          <c:marker>
            <c:symbol val="none"/>
          </c:marker>
          <c:cat>
            <c:numRef>
              <c:f>'Histórico Aerolíneas'!$C$27:$M$27</c:f>
              <c:numCache>
                <c:formatCode>0</c:formatCode>
                <c:ptCount val="11"/>
                <c:pt idx="0">
                  <c:v>2005</c:v>
                </c:pt>
                <c:pt idx="1">
                  <c:v>2006</c:v>
                </c:pt>
                <c:pt idx="2">
                  <c:v>2007</c:v>
                </c:pt>
                <c:pt idx="3">
                  <c:v>2008</c:v>
                </c:pt>
                <c:pt idx="4">
                  <c:v>2009</c:v>
                </c:pt>
                <c:pt idx="5">
                  <c:v>2010</c:v>
                </c:pt>
                <c:pt idx="6">
                  <c:v>2011</c:v>
                </c:pt>
                <c:pt idx="7">
                  <c:v>2012</c:v>
                </c:pt>
                <c:pt idx="8">
                  <c:v>2013</c:v>
                </c:pt>
                <c:pt idx="9">
                  <c:v>2014</c:v>
                </c:pt>
                <c:pt idx="10">
                  <c:v>2015</c:v>
                </c:pt>
              </c:numCache>
            </c:numRef>
          </c:cat>
          <c:val>
            <c:numRef>
              <c:f>'Histórico Aerolíneas'!$C$28:$M$28</c:f>
              <c:numCache>
                <c:formatCode>General</c:formatCode>
                <c:ptCount val="11"/>
                <c:pt idx="0">
                  <c:v>0</c:v>
                </c:pt>
                <c:pt idx="1">
                  <c:v>690446</c:v>
                </c:pt>
                <c:pt idx="2">
                  <c:v>1065310</c:v>
                </c:pt>
                <c:pt idx="3">
                  <c:v>675856</c:v>
                </c:pt>
                <c:pt idx="4">
                  <c:v>1824754</c:v>
                </c:pt>
                <c:pt idx="5">
                  <c:v>1901218</c:v>
                </c:pt>
                <c:pt idx="6">
                  <c:v>2319408</c:v>
                </c:pt>
                <c:pt idx="7">
                  <c:v>2675094</c:v>
                </c:pt>
                <c:pt idx="8">
                  <c:v>2914188</c:v>
                </c:pt>
                <c:pt idx="9">
                  <c:v>2538606</c:v>
                </c:pt>
                <c:pt idx="10">
                  <c:v>2272042</c:v>
                </c:pt>
              </c:numCache>
            </c:numRef>
          </c:val>
          <c:smooth val="1"/>
        </c:ser>
        <c:ser>
          <c:idx val="1"/>
          <c:order val="1"/>
          <c:tx>
            <c:strRef>
              <c:f>'Histórico Aerolíneas'!$B$29</c:f>
              <c:strCache>
                <c:ptCount val="1"/>
                <c:pt idx="0">
                  <c:v>LAN Airlines</c:v>
                </c:pt>
              </c:strCache>
            </c:strRef>
          </c:tx>
          <c:spPr>
            <a:ln w="28575" cap="rnd">
              <a:solidFill>
                <a:schemeClr val="accent5"/>
              </a:solidFill>
              <a:round/>
            </a:ln>
            <a:effectLst/>
          </c:spPr>
          <c:marker>
            <c:symbol val="none"/>
          </c:marker>
          <c:cat>
            <c:numRef>
              <c:f>'Histórico Aerolíneas'!$C$27:$M$27</c:f>
              <c:numCache>
                <c:formatCode>0</c:formatCode>
                <c:ptCount val="11"/>
                <c:pt idx="0">
                  <c:v>2005</c:v>
                </c:pt>
                <c:pt idx="1">
                  <c:v>2006</c:v>
                </c:pt>
                <c:pt idx="2">
                  <c:v>2007</c:v>
                </c:pt>
                <c:pt idx="3">
                  <c:v>2008</c:v>
                </c:pt>
                <c:pt idx="4">
                  <c:v>2009</c:v>
                </c:pt>
                <c:pt idx="5">
                  <c:v>2010</c:v>
                </c:pt>
                <c:pt idx="6">
                  <c:v>2011</c:v>
                </c:pt>
                <c:pt idx="7">
                  <c:v>2012</c:v>
                </c:pt>
                <c:pt idx="8">
                  <c:v>2013</c:v>
                </c:pt>
                <c:pt idx="9">
                  <c:v>2014</c:v>
                </c:pt>
                <c:pt idx="10">
                  <c:v>2015</c:v>
                </c:pt>
              </c:numCache>
            </c:numRef>
          </c:cat>
          <c:val>
            <c:numRef>
              <c:f>'Histórico Aerolíneas'!$C$29:$M$29</c:f>
              <c:numCache>
                <c:formatCode>General</c:formatCode>
                <c:ptCount val="11"/>
                <c:pt idx="0">
                  <c:v>198350</c:v>
                </c:pt>
                <c:pt idx="1">
                  <c:v>237200</c:v>
                </c:pt>
                <c:pt idx="2">
                  <c:v>263318</c:v>
                </c:pt>
                <c:pt idx="3">
                  <c:v>138432</c:v>
                </c:pt>
                <c:pt idx="4">
                  <c:v>373480</c:v>
                </c:pt>
                <c:pt idx="5">
                  <c:v>800216</c:v>
                </c:pt>
                <c:pt idx="6">
                  <c:v>1286580</c:v>
                </c:pt>
                <c:pt idx="7">
                  <c:v>1430784</c:v>
                </c:pt>
                <c:pt idx="8">
                  <c:v>1783620</c:v>
                </c:pt>
                <c:pt idx="9">
                  <c:v>1201800</c:v>
                </c:pt>
                <c:pt idx="10">
                  <c:v>1295390</c:v>
                </c:pt>
              </c:numCache>
            </c:numRef>
          </c:val>
          <c:smooth val="1"/>
        </c:ser>
        <c:ser>
          <c:idx val="2"/>
          <c:order val="2"/>
          <c:tx>
            <c:strRef>
              <c:f>'Histórico Aerolíneas'!$B$30</c:f>
              <c:strCache>
                <c:ptCount val="1"/>
                <c:pt idx="0">
                  <c:v>Avianca</c:v>
                </c:pt>
              </c:strCache>
            </c:strRef>
          </c:tx>
          <c:spPr>
            <a:ln w="28575" cap="rnd">
              <a:solidFill>
                <a:srgbClr val="92D400"/>
              </a:solidFill>
              <a:round/>
            </a:ln>
            <a:effectLst/>
          </c:spPr>
          <c:marker>
            <c:symbol val="none"/>
          </c:marker>
          <c:cat>
            <c:numRef>
              <c:f>'Histórico Aerolíneas'!$C$27:$M$27</c:f>
              <c:numCache>
                <c:formatCode>0</c:formatCode>
                <c:ptCount val="11"/>
                <c:pt idx="0">
                  <c:v>2005</c:v>
                </c:pt>
                <c:pt idx="1">
                  <c:v>2006</c:v>
                </c:pt>
                <c:pt idx="2">
                  <c:v>2007</c:v>
                </c:pt>
                <c:pt idx="3">
                  <c:v>2008</c:v>
                </c:pt>
                <c:pt idx="4">
                  <c:v>2009</c:v>
                </c:pt>
                <c:pt idx="5">
                  <c:v>2010</c:v>
                </c:pt>
                <c:pt idx="6">
                  <c:v>2011</c:v>
                </c:pt>
                <c:pt idx="7">
                  <c:v>2012</c:v>
                </c:pt>
                <c:pt idx="8">
                  <c:v>2013</c:v>
                </c:pt>
                <c:pt idx="9">
                  <c:v>2014</c:v>
                </c:pt>
                <c:pt idx="10">
                  <c:v>2015</c:v>
                </c:pt>
              </c:numCache>
            </c:numRef>
          </c:cat>
          <c:val>
            <c:numRef>
              <c:f>'Histórico Aerolíneas'!$C$30:$M$30</c:f>
              <c:numCache>
                <c:formatCode>General</c:formatCode>
                <c:ptCount val="11"/>
                <c:pt idx="9">
                  <c:v>560580</c:v>
                </c:pt>
                <c:pt idx="10">
                  <c:v>741360</c:v>
                </c:pt>
              </c:numCache>
            </c:numRef>
          </c:val>
          <c:smooth val="1"/>
        </c:ser>
        <c:dLbls>
          <c:showLegendKey val="0"/>
          <c:showVal val="0"/>
          <c:showCatName val="0"/>
          <c:showSerName val="0"/>
          <c:showPercent val="0"/>
          <c:showBubbleSize val="0"/>
        </c:dLbls>
        <c:smooth val="0"/>
        <c:axId val="508648784"/>
        <c:axId val="508642904"/>
      </c:lineChart>
      <c:catAx>
        <c:axId val="508648784"/>
        <c:scaling>
          <c:orientation val="minMax"/>
        </c:scaling>
        <c:delete val="0"/>
        <c:axPos val="b"/>
        <c:numFmt formatCode="0"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08642904"/>
        <c:crosses val="autoZero"/>
        <c:auto val="1"/>
        <c:lblAlgn val="ctr"/>
        <c:lblOffset val="100"/>
        <c:noMultiLvlLbl val="0"/>
      </c:catAx>
      <c:valAx>
        <c:axId val="5086429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08648784"/>
        <c:crosses val="autoZero"/>
        <c:crossBetween val="between"/>
        <c:dispUnits>
          <c:builtInUnit val="millions"/>
          <c:dispUnitsLbl>
            <c:layout/>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s-ES"/>
              </a:p>
            </c:txPr>
          </c:dispUnitsLbl>
        </c:dispUnits>
      </c:valAx>
      <c:spPr>
        <a:noFill/>
        <a:ln>
          <a:noFill/>
        </a:ln>
        <a:effectLst/>
      </c:spPr>
    </c:plotArea>
    <c:plotVisOnly val="1"/>
    <c:dispBlanksAs val="gap"/>
    <c:showDLblsOverMax val="0"/>
  </c:chart>
  <c:spPr>
    <a:solidFill>
      <a:srgbClr val="FFFFFF"/>
    </a:solidFill>
    <a:ln>
      <a:noFill/>
    </a:ln>
    <a:effectLst/>
  </c:spPr>
  <c:txPr>
    <a:bodyPr/>
    <a:lstStyle/>
    <a:p>
      <a:pPr>
        <a:defRPr/>
      </a:pPr>
      <a:endParaRPr lang="es-E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07326924857673E-2"/>
          <c:y val="0.32945313264714521"/>
          <c:w val="0.97887482842812623"/>
          <c:h val="0.52143835977441633"/>
        </c:manualLayout>
      </c:layout>
      <c:barChart>
        <c:barDir val="col"/>
        <c:grouping val="clustered"/>
        <c:varyColors val="0"/>
        <c:ser>
          <c:idx val="0"/>
          <c:order val="0"/>
          <c:tx>
            <c:strRef>
              <c:f>Sheet1!$B$1</c:f>
              <c:strCache>
                <c:ptCount val="1"/>
                <c:pt idx="0">
                  <c:v>Divisas a nivel mundial</c:v>
                </c:pt>
              </c:strCache>
            </c:strRef>
          </c:tx>
          <c:spPr>
            <a:solidFill>
              <a:schemeClr val="accent1"/>
            </a:solidFill>
            <a:ln>
              <a:noFill/>
            </a:ln>
            <a:effectLst/>
          </c:spPr>
          <c:invertIfNegative val="0"/>
          <c:dPt>
            <c:idx val="15"/>
            <c:invertIfNegative val="0"/>
            <c:bubble3D val="0"/>
            <c:spPr>
              <a:solidFill>
                <a:schemeClr val="accent2"/>
              </a:solidFill>
              <a:ln>
                <a:noFill/>
              </a:ln>
              <a:effectLst/>
            </c:spPr>
          </c:dPt>
          <c:dPt>
            <c:idx val="16"/>
            <c:invertIfNegative val="0"/>
            <c:bubble3D val="0"/>
            <c:spPr>
              <a:solidFill>
                <a:schemeClr val="accent2">
                  <a:lumMod val="40000"/>
                  <a:lumOff val="60000"/>
                </a:schemeClr>
              </a:solidFill>
              <a:ln>
                <a:solidFill>
                  <a:schemeClr val="accent2"/>
                </a:solidFill>
                <a:prstDash val="sysDash"/>
              </a:ln>
              <a:effectLst/>
            </c:spPr>
          </c:dPt>
          <c:dLbls>
            <c:dLbl>
              <c:idx val="0"/>
              <c:layout/>
              <c:tx>
                <c:rich>
                  <a:bodyPr/>
                  <a:lstStyle/>
                  <a:p>
                    <a:r>
                      <a:rPr lang="en-US" dirty="0"/>
                      <a:t>477</a:t>
                    </a:r>
                  </a:p>
                </c:rich>
              </c:tx>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463</a:t>
                    </a:r>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480</a:t>
                    </a:r>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524</a:t>
                    </a:r>
                  </a:p>
                </c:rich>
              </c:tx>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633</a:t>
                    </a:r>
                  </a:p>
                </c:rich>
              </c:tx>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676</a:t>
                    </a:r>
                  </a:p>
                </c:rich>
              </c:tx>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742</a:t>
                    </a:r>
                  </a:p>
                </c:rich>
              </c:tx>
              <c:showLegendKey val="0"/>
              <c:showVal val="1"/>
              <c:showCatName val="0"/>
              <c:showSerName val="0"/>
              <c:showPercent val="0"/>
              <c:showBubbleSize val="0"/>
              <c:extLst>
                <c:ext xmlns:c15="http://schemas.microsoft.com/office/drawing/2012/chart" uri="{CE6537A1-D6FC-4f65-9D91-7224C49458BB}">
                  <c15:layout/>
                </c:ext>
              </c:extLst>
            </c:dLbl>
            <c:dLbl>
              <c:idx val="7"/>
              <c:layout/>
              <c:tx>
                <c:rich>
                  <a:bodyPr/>
                  <a:lstStyle/>
                  <a:p>
                    <a:r>
                      <a:rPr lang="en-US" dirty="0"/>
                      <a:t>858</a:t>
                    </a:r>
                  </a:p>
                </c:rich>
              </c:tx>
              <c:showLegendKey val="0"/>
              <c:showVal val="1"/>
              <c:showCatName val="0"/>
              <c:showSerName val="0"/>
              <c:showPercent val="0"/>
              <c:showBubbleSize val="0"/>
              <c:extLst>
                <c:ext xmlns:c15="http://schemas.microsoft.com/office/drawing/2012/chart" uri="{CE6537A1-D6FC-4f65-9D91-7224C49458BB}">
                  <c15:layout/>
                </c:ext>
              </c:extLst>
            </c:dLbl>
            <c:dLbl>
              <c:idx val="8"/>
              <c:layout/>
              <c:tx>
                <c:rich>
                  <a:bodyPr/>
                  <a:lstStyle/>
                  <a:p>
                    <a:r>
                      <a:rPr lang="en-US" dirty="0"/>
                      <a:t>941</a:t>
                    </a:r>
                  </a:p>
                </c:rich>
              </c:tx>
              <c:showLegendKey val="0"/>
              <c:showVal val="1"/>
              <c:showCatName val="0"/>
              <c:showSerName val="0"/>
              <c:showPercent val="0"/>
              <c:showBubbleSize val="0"/>
              <c:extLst>
                <c:ext xmlns:c15="http://schemas.microsoft.com/office/drawing/2012/chart" uri="{CE6537A1-D6FC-4f65-9D91-7224C49458BB}">
                  <c15:layout/>
                </c:ext>
              </c:extLst>
            </c:dLbl>
            <c:dLbl>
              <c:idx val="9"/>
              <c:layout/>
              <c:tx>
                <c:rich>
                  <a:bodyPr/>
                  <a:lstStyle/>
                  <a:p>
                    <a:r>
                      <a:rPr lang="en-US" dirty="0"/>
                      <a:t>851</a:t>
                    </a:r>
                  </a:p>
                </c:rich>
              </c:tx>
              <c:showLegendKey val="0"/>
              <c:showVal val="1"/>
              <c:showCatName val="0"/>
              <c:showSerName val="0"/>
              <c:showPercent val="0"/>
              <c:showBubbleSize val="0"/>
              <c:extLst>
                <c:ext xmlns:c15="http://schemas.microsoft.com/office/drawing/2012/chart" uri="{CE6537A1-D6FC-4f65-9D91-7224C49458BB}">
                  <c15:layout/>
                </c:ext>
              </c:extLst>
            </c:dLbl>
            <c:dLbl>
              <c:idx val="10"/>
              <c:layout/>
              <c:tx>
                <c:rich>
                  <a:bodyPr/>
                  <a:lstStyle/>
                  <a:p>
                    <a:r>
                      <a:rPr lang="en-US" dirty="0"/>
                      <a:t>927</a:t>
                    </a:r>
                  </a:p>
                </c:rich>
              </c:tx>
              <c:showLegendKey val="0"/>
              <c:showVal val="1"/>
              <c:showCatName val="0"/>
              <c:showSerName val="0"/>
              <c:showPercent val="0"/>
              <c:showBubbleSize val="0"/>
              <c:extLst>
                <c:ext xmlns:c15="http://schemas.microsoft.com/office/drawing/2012/chart" uri="{CE6537A1-D6FC-4f65-9D91-7224C49458BB}">
                  <c15:layout/>
                </c:ext>
              </c:extLst>
            </c:dLbl>
            <c:dLbl>
              <c:idx val="11"/>
              <c:layout/>
              <c:tx>
                <c:rich>
                  <a:bodyPr/>
                  <a:lstStyle/>
                  <a:p>
                    <a:r>
                      <a:rPr lang="en-US" dirty="0"/>
                      <a:t>1042</a:t>
                    </a:r>
                  </a:p>
                </c:rich>
              </c:tx>
              <c:showLegendKey val="0"/>
              <c:showVal val="1"/>
              <c:showCatName val="0"/>
              <c:showSerName val="0"/>
              <c:showPercent val="0"/>
              <c:showBubbleSize val="0"/>
              <c:extLst>
                <c:ext xmlns:c15="http://schemas.microsoft.com/office/drawing/2012/chart" uri="{CE6537A1-D6FC-4f65-9D91-7224C49458BB}">
                  <c15:layout/>
                </c:ext>
              </c:extLst>
            </c:dLbl>
            <c:dLbl>
              <c:idx val="12"/>
              <c:layout/>
              <c:tx>
                <c:rich>
                  <a:bodyPr/>
                  <a:lstStyle/>
                  <a:p>
                    <a:r>
                      <a:rPr lang="en-US" dirty="0"/>
                      <a:t>1078</a:t>
                    </a:r>
                  </a:p>
                </c:rich>
              </c:tx>
              <c:showLegendKey val="0"/>
              <c:showVal val="1"/>
              <c:showCatName val="0"/>
              <c:showSerName val="0"/>
              <c:showPercent val="0"/>
              <c:showBubbleSize val="0"/>
              <c:extLst>
                <c:ext xmlns:c15="http://schemas.microsoft.com/office/drawing/2012/chart" uri="{CE6537A1-D6FC-4f65-9D91-7224C49458BB}">
                  <c15:layout/>
                </c:ext>
              </c:extLst>
            </c:dLbl>
            <c:dLbl>
              <c:idx val="13"/>
              <c:layout/>
              <c:tx>
                <c:rich>
                  <a:bodyPr/>
                  <a:lstStyle/>
                  <a:p>
                    <a:r>
                      <a:rPr lang="en-US" dirty="0"/>
                      <a:t>1197</a:t>
                    </a:r>
                  </a:p>
                </c:rich>
              </c:tx>
              <c:showLegendKey val="0"/>
              <c:showVal val="1"/>
              <c:showCatName val="0"/>
              <c:showSerName val="0"/>
              <c:showPercent val="0"/>
              <c:showBubbleSize val="0"/>
              <c:extLst>
                <c:ext xmlns:c15="http://schemas.microsoft.com/office/drawing/2012/chart" uri="{CE6537A1-D6FC-4f65-9D91-7224C49458BB}">
                  <c15:layout/>
                </c:ext>
              </c:extLst>
            </c:dLbl>
            <c:dLbl>
              <c:idx val="14"/>
              <c:layout/>
              <c:tx>
                <c:rich>
                  <a:bodyPr/>
                  <a:lstStyle/>
                  <a:p>
                    <a:r>
                      <a:rPr lang="en-US" dirty="0"/>
                      <a:t>1245</a:t>
                    </a:r>
                  </a:p>
                </c:rich>
              </c:tx>
              <c:showLegendKey val="0"/>
              <c:showVal val="1"/>
              <c:showCatName val="0"/>
              <c:showSerName val="0"/>
              <c:showPercent val="0"/>
              <c:showBubbleSize val="0"/>
              <c:extLst>
                <c:ext xmlns:c15="http://schemas.microsoft.com/office/drawing/2012/chart" uri="{CE6537A1-D6FC-4f65-9D91-7224C49458BB}">
                  <c15:layout/>
                </c:ext>
              </c:extLst>
            </c:dLbl>
            <c:dLbl>
              <c:idx val="15"/>
              <c:tx>
                <c:rich>
                  <a:bodyPr rot="0" spcFirstLastPara="1" vertOverflow="ellipsis" vert="horz" wrap="square" lIns="38100" tIns="19050" rIns="38100" bIns="19050" anchor="ctr" anchorCtr="1">
                    <a:spAutoFit/>
                  </a:bodyPr>
                  <a:lstStyle/>
                  <a:p>
                    <a:pPr>
                      <a:defRPr lang="es-ES" sz="900" b="0" i="0" u="none" strike="noStrike" kern="1200" baseline="0">
                        <a:solidFill>
                          <a:srgbClr val="FF0000"/>
                        </a:solidFill>
                        <a:latin typeface="+mn-lt"/>
                        <a:ea typeface="+mn-ea"/>
                        <a:cs typeface="+mn-cs"/>
                      </a:defRPr>
                    </a:pPr>
                    <a:endParaRPr lang="es-ES"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extLst>
            </c:dLbl>
            <c:dLbl>
              <c:idx val="16"/>
              <c:tx>
                <c:rich>
                  <a:bodyPr rot="0" spcFirstLastPara="1" vertOverflow="ellipsis" vert="horz" wrap="square" lIns="38100" tIns="19050" rIns="38100" bIns="19050" anchor="ctr" anchorCtr="1">
                    <a:spAutoFit/>
                  </a:bodyPr>
                  <a:lstStyle/>
                  <a:p>
                    <a:pPr>
                      <a:defRPr lang="es-ES" sz="900" b="0" i="0" u="none" strike="noStrike" kern="1200" baseline="0">
                        <a:solidFill>
                          <a:srgbClr val="FF0000"/>
                        </a:solidFill>
                        <a:latin typeface="+mn-lt"/>
                        <a:ea typeface="+mn-ea"/>
                        <a:cs typeface="+mn-cs"/>
                      </a:defRPr>
                    </a:pPr>
                    <a:endParaRPr lang="es-ES"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extLst>
            </c:dLbl>
            <c:dLbl>
              <c:idx val="19"/>
              <c:layout>
                <c:manualLayout>
                  <c:x val="0"/>
                  <c:y val="-1.0537914920028077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lang="es-ES" sz="900" b="0" i="0" u="none" strike="noStrike" kern="1200" baseline="0">
                    <a:solidFill>
                      <a:srgbClr val="002060"/>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00</c:v>
                </c:pt>
                <c:pt idx="1">
                  <c:v>01</c:v>
                </c:pt>
                <c:pt idx="2">
                  <c:v>02</c:v>
                </c:pt>
                <c:pt idx="3">
                  <c:v>03</c:v>
                </c:pt>
                <c:pt idx="4">
                  <c:v>04</c:v>
                </c:pt>
                <c:pt idx="5">
                  <c:v>05</c:v>
                </c:pt>
                <c:pt idx="6">
                  <c:v>06</c:v>
                </c:pt>
                <c:pt idx="7">
                  <c:v>07</c:v>
                </c:pt>
                <c:pt idx="8">
                  <c:v>08</c:v>
                </c:pt>
                <c:pt idx="9">
                  <c:v>09</c:v>
                </c:pt>
                <c:pt idx="10">
                  <c:v>10</c:v>
                </c:pt>
                <c:pt idx="11">
                  <c:v>11</c:v>
                </c:pt>
                <c:pt idx="12">
                  <c:v>12</c:v>
                </c:pt>
                <c:pt idx="13">
                  <c:v>13</c:v>
                </c:pt>
                <c:pt idx="14">
                  <c:v>14</c:v>
                </c:pt>
              </c:strCache>
            </c:strRef>
          </c:cat>
          <c:val>
            <c:numRef>
              <c:f>Sheet1!$B$2:$B$16</c:f>
              <c:numCache>
                <c:formatCode>General</c:formatCode>
                <c:ptCount val="15"/>
                <c:pt idx="0">
                  <c:v>477</c:v>
                </c:pt>
                <c:pt idx="1">
                  <c:v>463</c:v>
                </c:pt>
                <c:pt idx="2">
                  <c:v>480</c:v>
                </c:pt>
                <c:pt idx="3">
                  <c:v>524</c:v>
                </c:pt>
                <c:pt idx="4">
                  <c:v>633</c:v>
                </c:pt>
                <c:pt idx="5">
                  <c:v>676</c:v>
                </c:pt>
                <c:pt idx="6">
                  <c:v>742</c:v>
                </c:pt>
                <c:pt idx="7">
                  <c:v>858</c:v>
                </c:pt>
                <c:pt idx="8">
                  <c:v>941</c:v>
                </c:pt>
                <c:pt idx="9">
                  <c:v>851</c:v>
                </c:pt>
                <c:pt idx="10">
                  <c:v>927</c:v>
                </c:pt>
                <c:pt idx="11">
                  <c:v>1042</c:v>
                </c:pt>
                <c:pt idx="12">
                  <c:v>1078</c:v>
                </c:pt>
                <c:pt idx="13">
                  <c:v>1197</c:v>
                </c:pt>
                <c:pt idx="14">
                  <c:v>1245</c:v>
                </c:pt>
              </c:numCache>
            </c:numRef>
          </c:val>
        </c:ser>
        <c:dLbls>
          <c:showLegendKey val="0"/>
          <c:showVal val="1"/>
          <c:showCatName val="0"/>
          <c:showSerName val="0"/>
          <c:showPercent val="0"/>
          <c:showBubbleSize val="0"/>
        </c:dLbls>
        <c:gapWidth val="150"/>
        <c:axId val="473505144"/>
        <c:axId val="473508672"/>
      </c:barChart>
      <c:catAx>
        <c:axId val="4735051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73508672"/>
        <c:crosses val="autoZero"/>
        <c:auto val="1"/>
        <c:lblAlgn val="ctr"/>
        <c:lblOffset val="100"/>
        <c:noMultiLvlLbl val="0"/>
      </c:catAx>
      <c:valAx>
        <c:axId val="473508672"/>
        <c:scaling>
          <c:orientation val="minMax"/>
          <c:min val="400"/>
        </c:scaling>
        <c:delete val="1"/>
        <c:axPos val="l"/>
        <c:numFmt formatCode="General" sourceLinked="1"/>
        <c:majorTickMark val="none"/>
        <c:minorTickMark val="none"/>
        <c:tickLblPos val="nextTo"/>
        <c:crossAx val="4735051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447851432844136"/>
          <c:y val="4.3437477678028268E-2"/>
          <c:w val="0.61973395733416725"/>
          <c:h val="0.92665598613467048"/>
        </c:manualLayout>
      </c:layout>
      <c:doughnutChart>
        <c:varyColors val="1"/>
        <c:ser>
          <c:idx val="0"/>
          <c:order val="0"/>
          <c:spPr>
            <a:solidFill>
              <a:schemeClr val="bg1">
                <a:lumMod val="65000"/>
              </a:schemeClr>
            </a:solidFill>
          </c:spPr>
          <c:dPt>
            <c:idx val="0"/>
            <c:bubble3D val="0"/>
            <c:spPr>
              <a:solidFill>
                <a:schemeClr val="accent4"/>
              </a:solidFill>
              <a:ln w="19050">
                <a:solidFill>
                  <a:schemeClr val="lt1"/>
                </a:solidFill>
              </a:ln>
              <a:effectLst/>
            </c:spPr>
          </c:dPt>
          <c:dPt>
            <c:idx val="1"/>
            <c:bubble3D val="0"/>
            <c:spPr>
              <a:solidFill>
                <a:schemeClr val="bg1">
                  <a:lumMod val="65000"/>
                </a:schemeClr>
              </a:solidFill>
              <a:ln w="19050">
                <a:solidFill>
                  <a:schemeClr val="lt1"/>
                </a:solidFill>
              </a:ln>
              <a:effectLst/>
            </c:spPr>
          </c:dPt>
          <c:dPt>
            <c:idx val="2"/>
            <c:bubble3D val="0"/>
            <c:spPr>
              <a:solidFill>
                <a:schemeClr val="bg1">
                  <a:lumMod val="65000"/>
                </a:schemeClr>
              </a:solidFill>
              <a:ln w="19050">
                <a:solidFill>
                  <a:schemeClr val="lt1"/>
                </a:solidFill>
              </a:ln>
              <a:effectLst/>
            </c:spPr>
          </c:dPt>
          <c:cat>
            <c:strRef>
              <c:f>'Histórico Aerolíneas'!$B$27:$B$29</c:f>
              <c:strCache>
                <c:ptCount val="3"/>
                <c:pt idx="0">
                  <c:v>Tame</c:v>
                </c:pt>
                <c:pt idx="1">
                  <c:v>LAN Airlines</c:v>
                </c:pt>
                <c:pt idx="2">
                  <c:v>Avianca</c:v>
                </c:pt>
              </c:strCache>
            </c:strRef>
          </c:cat>
          <c:val>
            <c:numRef>
              <c:f>'Histórico Aerolíneas'!$M$27:$M$29</c:f>
              <c:numCache>
                <c:formatCode>General</c:formatCode>
                <c:ptCount val="3"/>
                <c:pt idx="0">
                  <c:v>2272042</c:v>
                </c:pt>
                <c:pt idx="1">
                  <c:v>1295390</c:v>
                </c:pt>
                <c:pt idx="2">
                  <c:v>741360</c:v>
                </c:pt>
              </c:numCache>
            </c:numRef>
          </c:val>
        </c:ser>
        <c:dLbls>
          <c:showLegendKey val="0"/>
          <c:showVal val="0"/>
          <c:showCatName val="0"/>
          <c:showSerName val="0"/>
          <c:showPercent val="0"/>
          <c:showBubbleSize val="0"/>
          <c:showLeaderLines val="1"/>
        </c:dLbls>
        <c:firstSliceAng val="0"/>
        <c:holeSize val="44"/>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447851432844136"/>
          <c:y val="4.3437477678028268E-2"/>
          <c:w val="0.61973395733416725"/>
          <c:h val="0.92665598613467048"/>
        </c:manualLayout>
      </c:layout>
      <c:doughnutChart>
        <c:varyColors val="1"/>
        <c:ser>
          <c:idx val="0"/>
          <c:order val="0"/>
          <c:spPr>
            <a:solidFill>
              <a:schemeClr val="bg1">
                <a:lumMod val="65000"/>
              </a:schemeClr>
            </a:solidFill>
          </c:spPr>
          <c:dPt>
            <c:idx val="0"/>
            <c:bubble3D val="0"/>
            <c:spPr>
              <a:solidFill>
                <a:schemeClr val="bg1">
                  <a:lumMod val="65000"/>
                </a:schemeClr>
              </a:solidFill>
              <a:ln w="19050">
                <a:solidFill>
                  <a:schemeClr val="lt1"/>
                </a:solidFill>
              </a:ln>
              <a:effectLst/>
            </c:spPr>
          </c:dPt>
          <c:dPt>
            <c:idx val="1"/>
            <c:bubble3D val="0"/>
            <c:spPr>
              <a:solidFill>
                <a:schemeClr val="tx1"/>
              </a:solidFill>
              <a:ln w="19050">
                <a:solidFill>
                  <a:schemeClr val="lt1"/>
                </a:solidFill>
              </a:ln>
              <a:effectLst/>
            </c:spPr>
          </c:dPt>
          <c:dPt>
            <c:idx val="2"/>
            <c:bubble3D val="0"/>
            <c:spPr>
              <a:solidFill>
                <a:schemeClr val="bg1">
                  <a:lumMod val="65000"/>
                </a:schemeClr>
              </a:solidFill>
              <a:ln w="19050">
                <a:solidFill>
                  <a:schemeClr val="lt1"/>
                </a:solidFill>
              </a:ln>
              <a:effectLst/>
            </c:spPr>
          </c:dPt>
          <c:cat>
            <c:strRef>
              <c:f>'Histórico Aerolíneas'!$B$27:$B$29</c:f>
              <c:strCache>
                <c:ptCount val="3"/>
                <c:pt idx="0">
                  <c:v>Tame</c:v>
                </c:pt>
                <c:pt idx="1">
                  <c:v>LAN Airlines</c:v>
                </c:pt>
                <c:pt idx="2">
                  <c:v>Avianca</c:v>
                </c:pt>
              </c:strCache>
            </c:strRef>
          </c:cat>
          <c:val>
            <c:numRef>
              <c:f>'Histórico Aerolíneas'!$M$27:$M$29</c:f>
              <c:numCache>
                <c:formatCode>General</c:formatCode>
                <c:ptCount val="3"/>
                <c:pt idx="0">
                  <c:v>2272042</c:v>
                </c:pt>
                <c:pt idx="1">
                  <c:v>1295390</c:v>
                </c:pt>
                <c:pt idx="2">
                  <c:v>741360</c:v>
                </c:pt>
              </c:numCache>
            </c:numRef>
          </c:val>
        </c:ser>
        <c:dLbls>
          <c:showLegendKey val="0"/>
          <c:showVal val="0"/>
          <c:showCatName val="0"/>
          <c:showSerName val="0"/>
          <c:showPercent val="0"/>
          <c:showBubbleSize val="0"/>
          <c:showLeaderLines val="1"/>
        </c:dLbls>
        <c:firstSliceAng val="0"/>
        <c:holeSize val="44"/>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447851432844136"/>
          <c:y val="4.3437477678028268E-2"/>
          <c:w val="0.61973395733416725"/>
          <c:h val="0.92665598613467048"/>
        </c:manualLayout>
      </c:layout>
      <c:doughnutChart>
        <c:varyColors val="1"/>
        <c:ser>
          <c:idx val="0"/>
          <c:order val="0"/>
          <c:spPr>
            <a:solidFill>
              <a:schemeClr val="bg1">
                <a:lumMod val="65000"/>
              </a:schemeClr>
            </a:solidFill>
          </c:spPr>
          <c:dPt>
            <c:idx val="0"/>
            <c:bubble3D val="0"/>
            <c:spPr>
              <a:solidFill>
                <a:schemeClr val="bg1">
                  <a:lumMod val="65000"/>
                </a:schemeClr>
              </a:solidFill>
              <a:ln w="19050">
                <a:solidFill>
                  <a:schemeClr val="lt1"/>
                </a:solidFill>
              </a:ln>
              <a:effectLst/>
            </c:spPr>
          </c:dPt>
          <c:dPt>
            <c:idx val="1"/>
            <c:bubble3D val="0"/>
            <c:spPr>
              <a:solidFill>
                <a:schemeClr val="bg1">
                  <a:lumMod val="65000"/>
                </a:schemeClr>
              </a:solidFill>
              <a:ln w="19050">
                <a:solidFill>
                  <a:schemeClr val="lt1"/>
                </a:solidFill>
              </a:ln>
              <a:effectLst/>
            </c:spPr>
          </c:dPt>
          <c:dPt>
            <c:idx val="2"/>
            <c:bubble3D val="0"/>
            <c:spPr>
              <a:solidFill>
                <a:schemeClr val="accent2"/>
              </a:solidFill>
              <a:ln w="19050">
                <a:solidFill>
                  <a:schemeClr val="lt1"/>
                </a:solidFill>
              </a:ln>
              <a:effectLst/>
            </c:spPr>
          </c:dPt>
          <c:cat>
            <c:strRef>
              <c:f>'Histórico Aerolíneas'!$B$27:$B$29</c:f>
              <c:strCache>
                <c:ptCount val="3"/>
                <c:pt idx="0">
                  <c:v>Tame</c:v>
                </c:pt>
                <c:pt idx="1">
                  <c:v>LAN Airlines</c:v>
                </c:pt>
                <c:pt idx="2">
                  <c:v>Avianca</c:v>
                </c:pt>
              </c:strCache>
            </c:strRef>
          </c:cat>
          <c:val>
            <c:numRef>
              <c:f>'Histórico Aerolíneas'!$M$27:$M$29</c:f>
              <c:numCache>
                <c:formatCode>General</c:formatCode>
                <c:ptCount val="3"/>
                <c:pt idx="0">
                  <c:v>2272042</c:v>
                </c:pt>
                <c:pt idx="1">
                  <c:v>1295390</c:v>
                </c:pt>
                <c:pt idx="2">
                  <c:v>741360</c:v>
                </c:pt>
              </c:numCache>
            </c:numRef>
          </c:val>
        </c:ser>
        <c:dLbls>
          <c:showLegendKey val="0"/>
          <c:showVal val="0"/>
          <c:showCatName val="0"/>
          <c:showSerName val="0"/>
          <c:showPercent val="0"/>
          <c:showBubbleSize val="0"/>
          <c:showLeaderLines val="1"/>
        </c:dLbls>
        <c:firstSliceAng val="0"/>
        <c:holeSize val="44"/>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822976947158713E-2"/>
          <c:y val="0.1141046619986834"/>
          <c:w val="0.49349144609935808"/>
          <c:h val="0.53367804594458268"/>
        </c:manualLayout>
      </c:layout>
      <c:doughnutChart>
        <c:varyColors val="1"/>
        <c:ser>
          <c:idx val="0"/>
          <c:order val="0"/>
          <c:explosion val="1"/>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dPt>
            <c:idx val="4"/>
            <c:bubble3D val="0"/>
            <c:spPr>
              <a:solidFill>
                <a:schemeClr val="accent5"/>
              </a:solidFill>
              <a:ln w="19050">
                <a:solidFill>
                  <a:schemeClr val="lt1"/>
                </a:solidFill>
              </a:ln>
              <a:effectLst/>
            </c:spPr>
          </c:dPt>
          <c:dPt>
            <c:idx val="5"/>
            <c:bubble3D val="0"/>
            <c:spPr>
              <a:solidFill>
                <a:schemeClr val="accent6"/>
              </a:solidFill>
              <a:ln w="19050">
                <a:solidFill>
                  <a:schemeClr val="lt1"/>
                </a:solidFill>
              </a:ln>
              <a:effectLst/>
            </c:spPr>
          </c:dPt>
          <c:dPt>
            <c:idx val="6"/>
            <c:bubble3D val="0"/>
            <c:spPr>
              <a:solidFill>
                <a:schemeClr val="accent1">
                  <a:lumMod val="60000"/>
                </a:schemeClr>
              </a:solidFill>
              <a:ln w="19050">
                <a:solidFill>
                  <a:schemeClr val="lt1"/>
                </a:solidFill>
              </a:ln>
              <a:effectLst/>
            </c:spPr>
          </c:dPt>
          <c:dPt>
            <c:idx val="7"/>
            <c:bubble3D val="0"/>
            <c:spPr>
              <a:solidFill>
                <a:schemeClr val="accent2">
                  <a:lumMod val="60000"/>
                </a:schemeClr>
              </a:solidFill>
              <a:ln w="19050">
                <a:solidFill>
                  <a:schemeClr val="lt1"/>
                </a:solidFill>
              </a:ln>
              <a:effectLst/>
            </c:spPr>
          </c:dPt>
          <c:dPt>
            <c:idx val="8"/>
            <c:bubble3D val="0"/>
            <c:spPr>
              <a:solidFill>
                <a:schemeClr val="accent3">
                  <a:lumMod val="60000"/>
                </a:schemeClr>
              </a:solidFill>
              <a:ln w="19050">
                <a:solidFill>
                  <a:schemeClr val="lt1"/>
                </a:solidFill>
              </a:ln>
              <a:effectLst/>
            </c:spPr>
          </c:dPt>
          <c:dPt>
            <c:idx val="9"/>
            <c:bubble3D val="0"/>
            <c:spPr>
              <a:solidFill>
                <a:schemeClr val="accent4">
                  <a:lumMod val="60000"/>
                </a:schemeClr>
              </a:solidFill>
              <a:ln w="19050">
                <a:solidFill>
                  <a:schemeClr val="lt1"/>
                </a:solidFill>
              </a:ln>
              <a:effectLst/>
            </c:spPr>
          </c:dPt>
          <c:dPt>
            <c:idx val="10"/>
            <c:bubble3D val="0"/>
            <c:spPr>
              <a:solidFill>
                <a:schemeClr val="accent5">
                  <a:lumMod val="60000"/>
                </a:schemeClr>
              </a:solidFill>
              <a:ln w="19050">
                <a:solidFill>
                  <a:schemeClr val="lt1"/>
                </a:solidFill>
              </a:ln>
              <a:effectLst/>
            </c:spPr>
          </c:dPt>
          <c:dPt>
            <c:idx val="11"/>
            <c:bubble3D val="0"/>
            <c:spPr>
              <a:solidFill>
                <a:schemeClr val="accent6">
                  <a:lumMod val="60000"/>
                </a:schemeClr>
              </a:solidFill>
              <a:ln w="19050">
                <a:solidFill>
                  <a:schemeClr val="lt1"/>
                </a:solidFill>
              </a:ln>
              <a:effectLst/>
            </c:spPr>
          </c:dPt>
          <c:dPt>
            <c:idx val="12"/>
            <c:bubble3D val="0"/>
            <c:spPr>
              <a:solidFill>
                <a:schemeClr val="accent1">
                  <a:lumMod val="80000"/>
                  <a:lumOff val="20000"/>
                </a:schemeClr>
              </a:solidFill>
              <a:ln w="19050">
                <a:solidFill>
                  <a:schemeClr val="lt1"/>
                </a:solidFill>
              </a:ln>
              <a:effectLst/>
            </c:spPr>
          </c:dPt>
          <c:dPt>
            <c:idx val="13"/>
            <c:bubble3D val="0"/>
            <c:spPr>
              <a:solidFill>
                <a:schemeClr val="accent2">
                  <a:lumMod val="80000"/>
                  <a:lumOff val="20000"/>
                </a:schemeClr>
              </a:solidFill>
              <a:ln w="19050">
                <a:solidFill>
                  <a:schemeClr val="lt1"/>
                </a:solidFill>
              </a:ln>
              <a:effectLst/>
            </c:spPr>
          </c:dPt>
          <c:dPt>
            <c:idx val="14"/>
            <c:bubble3D val="0"/>
            <c:spPr>
              <a:solidFill>
                <a:schemeClr val="accent3">
                  <a:lumMod val="80000"/>
                  <a:lumOff val="20000"/>
                </a:schemeClr>
              </a:solidFill>
              <a:ln w="19050">
                <a:solidFill>
                  <a:schemeClr val="lt1"/>
                </a:solidFill>
              </a:ln>
              <a:effectLst/>
            </c:spPr>
          </c:dPt>
          <c:dPt>
            <c:idx val="15"/>
            <c:bubble3D val="0"/>
            <c:spPr>
              <a:solidFill>
                <a:schemeClr val="accent4">
                  <a:lumMod val="80000"/>
                  <a:lumOff val="20000"/>
                </a:schemeClr>
              </a:solidFill>
              <a:ln w="19050">
                <a:solidFill>
                  <a:schemeClr val="lt1"/>
                </a:solidFill>
              </a:ln>
              <a:effectLst/>
            </c:spPr>
          </c:dPt>
          <c:dLbls>
            <c:dLbl>
              <c:idx val="0"/>
              <c:layout/>
              <c:tx>
                <c:rich>
                  <a:bodyPr/>
                  <a:lstStyle/>
                  <a:p>
                    <a:r>
                      <a:rPr lang="en-US" dirty="0"/>
                      <a:t>22%</a:t>
                    </a:r>
                  </a:p>
                </c:rich>
              </c:tx>
              <c:showLegendKey val="0"/>
              <c:showVal val="0"/>
              <c:showCatName val="0"/>
              <c:showSerName val="0"/>
              <c:showPercent val="1"/>
              <c:showBubbleSize val="0"/>
              <c:extLst>
                <c:ext xmlns:c15="http://schemas.microsoft.com/office/drawing/2012/chart" uri="{CE6537A1-D6FC-4f65-9D91-7224C49458BB}">
                  <c15:layout/>
                </c:ext>
              </c:extLst>
            </c:dLbl>
            <c:dLbl>
              <c:idx val="1"/>
              <c:layout/>
              <c:tx>
                <c:rich>
                  <a:bodyPr/>
                  <a:lstStyle/>
                  <a:p>
                    <a:r>
                      <a:rPr lang="en-US" dirty="0"/>
                      <a:t>18%</a:t>
                    </a:r>
                  </a:p>
                </c:rich>
              </c:tx>
              <c:showLegendKey val="0"/>
              <c:showVal val="0"/>
              <c:showCatName val="0"/>
              <c:showSerName val="0"/>
              <c:showPercent val="1"/>
              <c:showBubbleSize val="0"/>
              <c:extLst>
                <c:ext xmlns:c15="http://schemas.microsoft.com/office/drawing/2012/chart" uri="{CE6537A1-D6FC-4f65-9D91-7224C49458BB}">
                  <c15:layout/>
                </c:ext>
              </c:extLst>
            </c:dLbl>
            <c:dLbl>
              <c:idx val="2"/>
              <c:layout/>
              <c:tx>
                <c:rich>
                  <a:bodyPr/>
                  <a:lstStyle/>
                  <a:p>
                    <a:r>
                      <a:rPr lang="en-US" dirty="0"/>
                      <a:t>15%</a:t>
                    </a:r>
                  </a:p>
                </c:rich>
              </c:tx>
              <c:showLegendKey val="0"/>
              <c:showVal val="0"/>
              <c:showCatName val="0"/>
              <c:showSerName val="0"/>
              <c:showPercent val="1"/>
              <c:showBubbleSize val="0"/>
              <c:extLst>
                <c:ext xmlns:c15="http://schemas.microsoft.com/office/drawing/2012/chart" uri="{CE6537A1-D6FC-4f65-9D91-7224C49458BB}">
                  <c15:layout/>
                </c:ext>
              </c:extLst>
            </c:dLbl>
            <c:dLbl>
              <c:idx val="3"/>
              <c:layout/>
              <c:tx>
                <c:rich>
                  <a:bodyPr/>
                  <a:lstStyle/>
                  <a:p>
                    <a:r>
                      <a:rPr lang="en-US" dirty="0"/>
                      <a:t>13%</a:t>
                    </a:r>
                  </a:p>
                </c:rich>
              </c:tx>
              <c:showLegendKey val="0"/>
              <c:showVal val="0"/>
              <c:showCatName val="0"/>
              <c:showSerName val="0"/>
              <c:showPercent val="1"/>
              <c:showBubbleSize val="0"/>
              <c:extLst>
                <c:ext xmlns:c15="http://schemas.microsoft.com/office/drawing/2012/chart" uri="{CE6537A1-D6FC-4f65-9D91-7224C49458BB}">
                  <c15:layout/>
                </c:ext>
              </c:extLst>
            </c:dLbl>
            <c:dLbl>
              <c:idx val="4"/>
              <c:layout/>
              <c:tx>
                <c:rich>
                  <a:bodyPr/>
                  <a:lstStyle/>
                  <a:p>
                    <a:r>
                      <a:rPr lang="en-US" dirty="0"/>
                      <a:t>5%</a:t>
                    </a:r>
                  </a:p>
                </c:rich>
              </c:tx>
              <c:showLegendKey val="0"/>
              <c:showVal val="0"/>
              <c:showCatName val="0"/>
              <c:showSerName val="0"/>
              <c:showPercent val="1"/>
              <c:showBubbleSize val="0"/>
              <c:extLst>
                <c:ext xmlns:c15="http://schemas.microsoft.com/office/drawing/2012/chart" uri="{CE6537A1-D6FC-4f65-9D91-7224C49458BB}">
                  <c15:layout/>
                </c:ext>
              </c:extLst>
            </c:dLbl>
            <c:dLbl>
              <c:idx val="5"/>
              <c:layout/>
              <c:tx>
                <c:rich>
                  <a:bodyPr/>
                  <a:lstStyle/>
                  <a:p>
                    <a:r>
                      <a:rPr lang="en-US" dirty="0"/>
                      <a:t>3%</a:t>
                    </a:r>
                  </a:p>
                </c:rich>
              </c:tx>
              <c:showLegendKey val="0"/>
              <c:showVal val="0"/>
              <c:showCatName val="0"/>
              <c:showSerName val="0"/>
              <c:showPercent val="1"/>
              <c:showBubbleSize val="0"/>
              <c:extLst>
                <c:ext xmlns:c15="http://schemas.microsoft.com/office/drawing/2012/chart" uri="{CE6537A1-D6FC-4f65-9D91-7224C49458BB}">
                  <c15:layout/>
                </c:ext>
              </c:extLst>
            </c:dLbl>
            <c:dLbl>
              <c:idx val="6"/>
              <c:layout/>
              <c:tx>
                <c:rich>
                  <a:bodyPr/>
                  <a:lstStyle/>
                  <a:p>
                    <a:r>
                      <a:rPr lang="en-US" dirty="0"/>
                      <a:t>4%</a:t>
                    </a:r>
                  </a:p>
                </c:rich>
              </c:tx>
              <c:showLegendKey val="0"/>
              <c:showVal val="0"/>
              <c:showCatName val="0"/>
              <c:showSerName val="0"/>
              <c:showPercent val="1"/>
              <c:showBubbleSize val="0"/>
              <c:extLst>
                <c:ext xmlns:c15="http://schemas.microsoft.com/office/drawing/2012/chart" uri="{CE6537A1-D6FC-4f65-9D91-7224C49458BB}">
                  <c15:layout/>
                </c:ext>
              </c:extLst>
            </c:dLbl>
            <c:dLbl>
              <c:idx val="7"/>
              <c:layout/>
              <c:tx>
                <c:rich>
                  <a:bodyPr/>
                  <a:lstStyle/>
                  <a:p>
                    <a:r>
                      <a:rPr lang="en-US" dirty="0"/>
                      <a:t>4%</a:t>
                    </a:r>
                  </a:p>
                </c:rich>
              </c:tx>
              <c:showLegendKey val="0"/>
              <c:showVal val="0"/>
              <c:showCatName val="0"/>
              <c:showSerName val="0"/>
              <c:showPercent val="1"/>
              <c:showBubbleSize val="0"/>
              <c:extLst>
                <c:ext xmlns:c15="http://schemas.microsoft.com/office/drawing/2012/chart" uri="{CE6537A1-D6FC-4f65-9D91-7224C49458BB}">
                  <c15:layout/>
                </c:ext>
              </c:extLst>
            </c:dLbl>
            <c:dLbl>
              <c:idx val="8"/>
              <c:layout>
                <c:manualLayout>
                  <c:x val="-0.10040160642570281"/>
                  <c:y val="-6.9489685124864295E-2"/>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9"/>
              <c:layout>
                <c:manualLayout>
                  <c:x val="-1.2048192771084338E-2"/>
                  <c:y val="-2.1715526601520086E-2"/>
                </c:manualLayout>
              </c:layout>
              <c:tx>
                <c:rich>
                  <a:bodyPr/>
                  <a:lstStyle/>
                  <a:p>
                    <a:endParaRPr lang="en-US" dirty="0"/>
                  </a:p>
                </c:rich>
              </c:tx>
              <c:showLegendKey val="0"/>
              <c:showVal val="0"/>
              <c:showCatName val="0"/>
              <c:showSerName val="0"/>
              <c:showPercent val="1"/>
              <c:showBubbleSize val="0"/>
              <c:extLst>
                <c:ext xmlns:c15="http://schemas.microsoft.com/office/drawing/2012/chart" uri="{CE6537A1-D6FC-4f65-9D91-7224C49458BB}">
                  <c15:layout/>
                </c:ext>
              </c:extLst>
            </c:dLbl>
            <c:dLbl>
              <c:idx val="10"/>
              <c:layout>
                <c:manualLayout>
                  <c:x val="-5.2208835341365459E-2"/>
                  <c:y val="-8.6862106406080344E-2"/>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11"/>
              <c:layout>
                <c:manualLayout>
                  <c:x val="-8.4337349397590355E-2"/>
                  <c:y val="-0.1259500542888165"/>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12"/>
              <c:layout>
                <c:manualLayout>
                  <c:x val="-8.0321285140562242E-3"/>
                  <c:y val="-0.13029315960912052"/>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13"/>
              <c:layout>
                <c:manualLayout>
                  <c:x val="2.8112449799196824E-2"/>
                  <c:y val="-0.13029315960912052"/>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14"/>
              <c:layout>
                <c:manualLayout>
                  <c:x val="0.12048192771084337"/>
                  <c:y val="-7.38327904451683E-2"/>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15"/>
              <c:layout>
                <c:manualLayout>
                  <c:x val="0.11244979919678715"/>
                  <c:y val="-0.11726384364820847"/>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solidFill>
                    <a:latin typeface="+mn-lt"/>
                    <a:ea typeface="+mn-ea"/>
                    <a:cs typeface="+mn-cs"/>
                  </a:defRPr>
                </a:pPr>
                <a:endParaRPr lang="es-ES"/>
              </a:p>
            </c:txPr>
            <c:showLegendKey val="0"/>
            <c:showVal val="0"/>
            <c:showCatName val="0"/>
            <c:showSerName val="0"/>
            <c:showPercent val="1"/>
            <c:showBubbleSize val="0"/>
            <c:showLeaderLines val="0"/>
            <c:extLst>
              <c:ext xmlns:c15="http://schemas.microsoft.com/office/drawing/2012/chart" uri="{CE6537A1-D6FC-4f65-9D91-7224C49458BB}"/>
            </c:extLst>
          </c:dLbls>
          <c:cat>
            <c:strRef>
              <c:f>'Rutas Internacionales'!$A$2:$A$17</c:f>
              <c:strCache>
                <c:ptCount val="16"/>
                <c:pt idx="0">
                  <c:v>Bogota</c:v>
                </c:pt>
                <c:pt idx="1">
                  <c:v>Panama</c:v>
                </c:pt>
                <c:pt idx="2">
                  <c:v>Miami</c:v>
                </c:pt>
                <c:pt idx="3">
                  <c:v>Lima</c:v>
                </c:pt>
                <c:pt idx="4">
                  <c:v>Atlanta</c:v>
                </c:pt>
                <c:pt idx="5">
                  <c:v>Houston</c:v>
                </c:pt>
                <c:pt idx="6">
                  <c:v>Fort Lauderdale</c:v>
                </c:pt>
                <c:pt idx="7">
                  <c:v>Mexico</c:v>
                </c:pt>
                <c:pt idx="8">
                  <c:v>Buenos Aires</c:v>
                </c:pt>
                <c:pt idx="9">
                  <c:v>San Salvador</c:v>
                </c:pt>
                <c:pt idx="10">
                  <c:v>Madrid</c:v>
                </c:pt>
                <c:pt idx="11">
                  <c:v>Dallas</c:v>
                </c:pt>
                <c:pt idx="12">
                  <c:v>New York</c:v>
                </c:pt>
                <c:pt idx="13">
                  <c:v>Havana</c:v>
                </c:pt>
                <c:pt idx="14">
                  <c:v>Aruba </c:v>
                </c:pt>
                <c:pt idx="15">
                  <c:v>Sao Paulo</c:v>
                </c:pt>
              </c:strCache>
            </c:strRef>
          </c:cat>
          <c:val>
            <c:numRef>
              <c:f>'Rutas Internacionales'!$B$2:$B$17</c:f>
              <c:numCache>
                <c:formatCode>General</c:formatCode>
                <c:ptCount val="16"/>
                <c:pt idx="0">
                  <c:v>285608</c:v>
                </c:pt>
                <c:pt idx="1">
                  <c:v>231601</c:v>
                </c:pt>
                <c:pt idx="2">
                  <c:v>191694</c:v>
                </c:pt>
                <c:pt idx="3">
                  <c:v>165262</c:v>
                </c:pt>
                <c:pt idx="4">
                  <c:v>67157</c:v>
                </c:pt>
                <c:pt idx="5">
                  <c:v>43429</c:v>
                </c:pt>
                <c:pt idx="6">
                  <c:v>55623</c:v>
                </c:pt>
                <c:pt idx="7">
                  <c:v>54281</c:v>
                </c:pt>
                <c:pt idx="8">
                  <c:v>28438</c:v>
                </c:pt>
                <c:pt idx="9">
                  <c:v>45210</c:v>
                </c:pt>
                <c:pt idx="10">
                  <c:v>41622</c:v>
                </c:pt>
                <c:pt idx="11">
                  <c:v>1240</c:v>
                </c:pt>
                <c:pt idx="12">
                  <c:v>32799</c:v>
                </c:pt>
                <c:pt idx="13">
                  <c:v>12182</c:v>
                </c:pt>
                <c:pt idx="14">
                  <c:v>1360</c:v>
                </c:pt>
                <c:pt idx="15">
                  <c:v>12277</c:v>
                </c:pt>
              </c:numCache>
            </c:numRef>
          </c:val>
        </c:ser>
        <c:dLbls>
          <c:showLegendKey val="0"/>
          <c:showVal val="0"/>
          <c:showCatName val="0"/>
          <c:showSerName val="0"/>
          <c:showPercent val="0"/>
          <c:showBubbleSize val="0"/>
          <c:showLeaderLines val="0"/>
        </c:dLbls>
        <c:firstSliceAng val="0"/>
        <c:holeSize val="44"/>
      </c:doughnutChart>
      <c:spPr>
        <a:noFill/>
        <a:ln>
          <a:noFill/>
        </a:ln>
        <a:effectLst/>
      </c:spPr>
    </c:plotArea>
    <c:legend>
      <c:legendPos val="r"/>
      <c:layout>
        <c:manualLayout>
          <c:xMode val="edge"/>
          <c:yMode val="edge"/>
          <c:x val="0.56011464890466933"/>
          <c:y val="0"/>
          <c:w val="0.33968065730819419"/>
          <c:h val="1"/>
        </c:manualLayout>
      </c:layout>
      <c:overlay val="0"/>
      <c:spPr>
        <a:noFill/>
        <a:ln>
          <a:noFill/>
        </a:ln>
        <a:effectLst/>
      </c:spPr>
      <c:txPr>
        <a:bodyPr rot="0" spcFirstLastPara="1" vertOverflow="ellipsis" vert="horz" wrap="square" anchor="ctr" anchorCtr="1"/>
        <a:lstStyle/>
        <a:p>
          <a:pPr>
            <a:defRPr lang="es-ES" sz="8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4321105243048876E-2"/>
          <c:y val="0.10324704178962416"/>
          <c:w val="0.52720226207928111"/>
          <c:h val="0.75567921961526474"/>
        </c:manualLayout>
      </c:layout>
      <c:doughnutChart>
        <c:varyColors val="1"/>
        <c:ser>
          <c:idx val="0"/>
          <c:order val="0"/>
          <c:explosion val="1"/>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dPt>
            <c:idx val="4"/>
            <c:bubble3D val="0"/>
            <c:spPr>
              <a:solidFill>
                <a:schemeClr val="accent5"/>
              </a:solidFill>
              <a:ln w="19050">
                <a:solidFill>
                  <a:schemeClr val="lt1"/>
                </a:solidFill>
              </a:ln>
              <a:effectLst/>
            </c:spPr>
          </c:dPt>
          <c:dPt>
            <c:idx val="5"/>
            <c:bubble3D val="0"/>
            <c:spPr>
              <a:solidFill>
                <a:schemeClr val="accent6"/>
              </a:solidFill>
              <a:ln w="19050">
                <a:solidFill>
                  <a:schemeClr val="lt1"/>
                </a:solidFill>
              </a:ln>
              <a:effectLst/>
            </c:spPr>
          </c:dPt>
          <c:dPt>
            <c:idx val="6"/>
            <c:bubble3D val="0"/>
            <c:spPr>
              <a:solidFill>
                <a:schemeClr val="accent1">
                  <a:lumMod val="60000"/>
                </a:schemeClr>
              </a:solidFill>
              <a:ln w="19050">
                <a:solidFill>
                  <a:schemeClr val="lt1"/>
                </a:solidFill>
              </a:ln>
              <a:effectLst/>
            </c:spPr>
          </c:dPt>
          <c:dPt>
            <c:idx val="7"/>
            <c:bubble3D val="0"/>
            <c:spPr>
              <a:solidFill>
                <a:schemeClr val="accent2">
                  <a:lumMod val="60000"/>
                </a:schemeClr>
              </a:solidFill>
              <a:ln w="19050">
                <a:solidFill>
                  <a:schemeClr val="lt1"/>
                </a:solidFill>
              </a:ln>
              <a:effectLst/>
            </c:spPr>
          </c:dPt>
          <c:dPt>
            <c:idx val="8"/>
            <c:bubble3D val="0"/>
            <c:spPr>
              <a:solidFill>
                <a:schemeClr val="accent3">
                  <a:lumMod val="60000"/>
                </a:schemeClr>
              </a:solidFill>
              <a:ln w="19050">
                <a:solidFill>
                  <a:schemeClr val="lt1"/>
                </a:solidFill>
              </a:ln>
              <a:effectLst/>
            </c:spPr>
          </c:dPt>
          <c:dPt>
            <c:idx val="9"/>
            <c:bubble3D val="0"/>
            <c:spPr>
              <a:solidFill>
                <a:schemeClr val="accent4">
                  <a:lumMod val="60000"/>
                </a:schemeClr>
              </a:solidFill>
              <a:ln w="19050">
                <a:solidFill>
                  <a:schemeClr val="lt1"/>
                </a:solidFill>
              </a:ln>
              <a:effectLst/>
            </c:spPr>
          </c:dPt>
          <c:dPt>
            <c:idx val="10"/>
            <c:bubble3D val="0"/>
            <c:spPr>
              <a:solidFill>
                <a:schemeClr val="accent5">
                  <a:lumMod val="60000"/>
                </a:schemeClr>
              </a:solidFill>
              <a:ln w="19050">
                <a:solidFill>
                  <a:schemeClr val="lt1"/>
                </a:solidFill>
              </a:ln>
              <a:effectLst/>
            </c:spPr>
          </c:dPt>
          <c:dPt>
            <c:idx val="11"/>
            <c:bubble3D val="0"/>
            <c:spPr>
              <a:solidFill>
                <a:schemeClr val="accent6">
                  <a:lumMod val="60000"/>
                </a:schemeClr>
              </a:solidFill>
              <a:ln w="19050">
                <a:solidFill>
                  <a:schemeClr val="lt1"/>
                </a:solidFill>
              </a:ln>
              <a:effectLst/>
            </c:spPr>
          </c:dPt>
          <c:dLbls>
            <c:dLbl>
              <c:idx val="0"/>
              <c:layout/>
              <c:tx>
                <c:rich>
                  <a:bodyPr/>
                  <a:lstStyle/>
                  <a:p>
                    <a:r>
                      <a:rPr lang="en-US" dirty="0"/>
                      <a:t>21%</a:t>
                    </a:r>
                  </a:p>
                </c:rich>
              </c:tx>
              <c:showLegendKey val="0"/>
              <c:showVal val="0"/>
              <c:showCatName val="0"/>
              <c:showSerName val="0"/>
              <c:showPercent val="1"/>
              <c:showBubbleSize val="0"/>
              <c:extLst>
                <c:ext xmlns:c15="http://schemas.microsoft.com/office/drawing/2012/chart" uri="{CE6537A1-D6FC-4f65-9D91-7224C49458BB}">
                  <c15:layout/>
                </c:ext>
              </c:extLst>
            </c:dLbl>
            <c:dLbl>
              <c:idx val="1"/>
              <c:layout/>
              <c:tx>
                <c:rich>
                  <a:bodyPr/>
                  <a:lstStyle/>
                  <a:p>
                    <a:r>
                      <a:rPr lang="en-US" dirty="0"/>
                      <a:t>22%</a:t>
                    </a:r>
                  </a:p>
                </c:rich>
              </c:tx>
              <c:showLegendKey val="0"/>
              <c:showVal val="0"/>
              <c:showCatName val="0"/>
              <c:showSerName val="0"/>
              <c:showPercent val="1"/>
              <c:showBubbleSize val="0"/>
              <c:extLst>
                <c:ext xmlns:c15="http://schemas.microsoft.com/office/drawing/2012/chart" uri="{CE6537A1-D6FC-4f65-9D91-7224C49458BB}">
                  <c15:layout/>
                </c:ext>
              </c:extLst>
            </c:dLbl>
            <c:dLbl>
              <c:idx val="2"/>
              <c:layout/>
              <c:tx>
                <c:rich>
                  <a:bodyPr/>
                  <a:lstStyle/>
                  <a:p>
                    <a:r>
                      <a:rPr lang="en-US" dirty="0"/>
                      <a:t>11%</a:t>
                    </a:r>
                  </a:p>
                </c:rich>
              </c:tx>
              <c:showLegendKey val="0"/>
              <c:showVal val="0"/>
              <c:showCatName val="0"/>
              <c:showSerName val="0"/>
              <c:showPercent val="1"/>
              <c:showBubbleSize val="0"/>
              <c:extLst>
                <c:ext xmlns:c15="http://schemas.microsoft.com/office/drawing/2012/chart" uri="{CE6537A1-D6FC-4f65-9D91-7224C49458BB}">
                  <c15:layout/>
                </c:ext>
              </c:extLst>
            </c:dLbl>
            <c:dLbl>
              <c:idx val="3"/>
              <c:layout/>
              <c:tx>
                <c:rich>
                  <a:bodyPr/>
                  <a:lstStyle/>
                  <a:p>
                    <a:r>
                      <a:rPr lang="en-US" dirty="0"/>
                      <a:t>15%</a:t>
                    </a:r>
                  </a:p>
                </c:rich>
              </c:tx>
              <c:showLegendKey val="0"/>
              <c:showVal val="0"/>
              <c:showCatName val="0"/>
              <c:showSerName val="0"/>
              <c:showPercent val="1"/>
              <c:showBubbleSize val="0"/>
              <c:extLst>
                <c:ext xmlns:c15="http://schemas.microsoft.com/office/drawing/2012/chart" uri="{CE6537A1-D6FC-4f65-9D91-7224C49458BB}">
                  <c15:layout/>
                </c:ext>
              </c:extLst>
            </c:dLbl>
            <c:dLbl>
              <c:idx val="4"/>
              <c:layout/>
              <c:tx>
                <c:rich>
                  <a:bodyPr/>
                  <a:lstStyle/>
                  <a:p>
                    <a:r>
                      <a:rPr lang="en-US" dirty="0"/>
                      <a:t>13%</a:t>
                    </a:r>
                  </a:p>
                </c:rich>
              </c:tx>
              <c:showLegendKey val="0"/>
              <c:showVal val="0"/>
              <c:showCatName val="0"/>
              <c:showSerName val="0"/>
              <c:showPercent val="1"/>
              <c:showBubbleSize val="0"/>
              <c:extLst>
                <c:ext xmlns:c15="http://schemas.microsoft.com/office/drawing/2012/chart" uri="{CE6537A1-D6FC-4f65-9D91-7224C49458BB}">
                  <c15:layout/>
                </c:ext>
              </c:extLst>
            </c:dLbl>
            <c:dLbl>
              <c:idx val="5"/>
              <c:layout>
                <c:manualLayout>
                  <c:x val="-1.2905070168355277E-2"/>
                  <c:y val="-1.6696217364591974E-2"/>
                </c:manualLayout>
              </c:layout>
              <c:tx>
                <c:rich>
                  <a:bodyPr/>
                  <a:lstStyle/>
                  <a:p>
                    <a:endParaRPr lang="en-US" dirty="0"/>
                  </a:p>
                </c:rich>
              </c:tx>
              <c:showLegendKey val="0"/>
              <c:showVal val="0"/>
              <c:showCatName val="0"/>
              <c:showSerName val="0"/>
              <c:showPercent val="1"/>
              <c:showBubbleSize val="0"/>
              <c:extLst>
                <c:ext xmlns:c15="http://schemas.microsoft.com/office/drawing/2012/chart" uri="{CE6537A1-D6FC-4f65-9D91-7224C49458BB}">
                  <c15:layout/>
                </c:ext>
              </c:extLst>
            </c:dLbl>
            <c:dLbl>
              <c:idx val="6"/>
              <c:layout>
                <c:manualLayout>
                  <c:x val="-1.7206760224473722E-2"/>
                  <c:y val="-3.3392434729183899E-2"/>
                </c:manualLayout>
              </c:layout>
              <c:tx>
                <c:rich>
                  <a:bodyPr/>
                  <a:lstStyle/>
                  <a:p>
                    <a:endParaRPr lang="en-US" dirty="0"/>
                  </a:p>
                </c:rich>
              </c:tx>
              <c:showLegendKey val="0"/>
              <c:showVal val="0"/>
              <c:showCatName val="0"/>
              <c:showSerName val="0"/>
              <c:showPercent val="1"/>
              <c:showBubbleSize val="0"/>
              <c:extLst>
                <c:ext xmlns:c15="http://schemas.microsoft.com/office/drawing/2012/chart" uri="{CE6537A1-D6FC-4f65-9D91-7224C49458BB}">
                  <c15:layout/>
                </c:ext>
              </c:extLst>
            </c:dLbl>
            <c:dLbl>
              <c:idx val="7"/>
              <c:layout>
                <c:manualLayout>
                  <c:x val="-1.7206760224473705E-2"/>
                  <c:y val="-4.4523246305578468E-2"/>
                </c:manualLayout>
              </c:layout>
              <c:tx>
                <c:rich>
                  <a:bodyPr/>
                  <a:lstStyle/>
                  <a:p>
                    <a:endParaRPr lang="en-US" dirty="0"/>
                  </a:p>
                </c:rich>
              </c:tx>
              <c:showLegendKey val="0"/>
              <c:showVal val="0"/>
              <c:showCatName val="0"/>
              <c:showSerName val="0"/>
              <c:showPercent val="1"/>
              <c:showBubbleSize val="0"/>
              <c:extLst>
                <c:ext xmlns:c15="http://schemas.microsoft.com/office/drawing/2012/chart" uri="{CE6537A1-D6FC-4f65-9D91-7224C49458BB}">
                  <c15:layout/>
                </c:ext>
              </c:extLst>
            </c:dLbl>
            <c:dLbl>
              <c:idx val="8"/>
              <c:tx>
                <c:rich>
                  <a:bodyPr/>
                  <a:lstStyle/>
                  <a:p>
                    <a:endParaRPr lang="es-ES" dirty="0"/>
                  </a:p>
                </c:rich>
              </c:tx>
              <c:showLegendKey val="0"/>
              <c:showVal val="0"/>
              <c:showCatName val="0"/>
              <c:showSerName val="0"/>
              <c:showPercent val="1"/>
              <c:showBubbleSize val="0"/>
              <c:extLst>
                <c:ext xmlns:c15="http://schemas.microsoft.com/office/drawing/2012/chart" uri="{CE6537A1-D6FC-4f65-9D91-7224C49458BB}"/>
              </c:extLst>
            </c:dLbl>
            <c:dLbl>
              <c:idx val="9"/>
              <c:layout>
                <c:manualLayout>
                  <c:x val="-3.8715210505065829E-2"/>
                  <c:y val="-0.1224389273403408"/>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numFmt formatCode="General" sourceLinked="0"/>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10"/>
              <c:layout>
                <c:manualLayout>
                  <c:x val="0"/>
                  <c:y val="-0.12800433312853812"/>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numFmt formatCode="General" sourceLinked="0"/>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11"/>
              <c:layout>
                <c:manualLayout>
                  <c:x val="5.59219707295395E-2"/>
                  <c:y val="-0.12243892734034077"/>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numFmt formatCode="General" sourceLinked="0"/>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solidFill>
                    <a:latin typeface="+mn-lt"/>
                    <a:ea typeface="+mn-ea"/>
                    <a:cs typeface="+mn-cs"/>
                  </a:defRPr>
                </a:pPr>
                <a:endParaRPr lang="es-ES"/>
              </a:p>
            </c:txPr>
            <c:showLegendKey val="0"/>
            <c:showVal val="0"/>
            <c:showCatName val="0"/>
            <c:showSerName val="0"/>
            <c:showPercent val="1"/>
            <c:showBubbleSize val="0"/>
            <c:showLeaderLines val="0"/>
            <c:extLst>
              <c:ext xmlns:c15="http://schemas.microsoft.com/office/drawing/2012/chart" uri="{CE6537A1-D6FC-4f65-9D91-7224C49458BB}"/>
            </c:extLst>
          </c:dLbls>
          <c:cat>
            <c:strRef>
              <c:f>'Histórico Aerolíneas'!$B$3:$B$14</c:f>
              <c:strCache>
                <c:ptCount val="12"/>
                <c:pt idx="0">
                  <c:v>Copa Airlines</c:v>
                </c:pt>
                <c:pt idx="1">
                  <c:v>Avianca</c:v>
                </c:pt>
                <c:pt idx="2">
                  <c:v>American Airlines</c:v>
                </c:pt>
                <c:pt idx="3">
                  <c:v>Tame</c:v>
                </c:pt>
                <c:pt idx="4">
                  <c:v>LAN Airlines</c:v>
                </c:pt>
                <c:pt idx="5">
                  <c:v>Delta Air Lines</c:v>
                </c:pt>
                <c:pt idx="6">
                  <c:v>United Airlines</c:v>
                </c:pt>
                <c:pt idx="7">
                  <c:v>Aeromexico</c:v>
                </c:pt>
                <c:pt idx="8">
                  <c:v>JetBlue</c:v>
                </c:pt>
                <c:pt idx="9">
                  <c:v>VivaColombia</c:v>
                </c:pt>
                <c:pt idx="10">
                  <c:v>Iberia</c:v>
                </c:pt>
                <c:pt idx="11">
                  <c:v>Insel Air Aruba</c:v>
                </c:pt>
              </c:strCache>
            </c:strRef>
          </c:cat>
          <c:val>
            <c:numRef>
              <c:f>'Histórico Aerolíneas'!$M$3:$M$14</c:f>
              <c:numCache>
                <c:formatCode>General</c:formatCode>
                <c:ptCount val="12"/>
                <c:pt idx="0">
                  <c:v>535582</c:v>
                </c:pt>
                <c:pt idx="1">
                  <c:v>577440</c:v>
                </c:pt>
                <c:pt idx="2">
                  <c:v>277398</c:v>
                </c:pt>
                <c:pt idx="3">
                  <c:v>381908</c:v>
                </c:pt>
                <c:pt idx="4">
                  <c:v>325894</c:v>
                </c:pt>
                <c:pt idx="5">
                  <c:v>134314</c:v>
                </c:pt>
                <c:pt idx="6">
                  <c:v>86858</c:v>
                </c:pt>
                <c:pt idx="7">
                  <c:v>108562</c:v>
                </c:pt>
                <c:pt idx="9">
                  <c:v>56206</c:v>
                </c:pt>
                <c:pt idx="10">
                  <c:v>83244</c:v>
                </c:pt>
                <c:pt idx="11">
                  <c:v>2720</c:v>
                </c:pt>
              </c:numCache>
            </c:numRef>
          </c:val>
        </c:ser>
        <c:dLbls>
          <c:showLegendKey val="0"/>
          <c:showVal val="0"/>
          <c:showCatName val="0"/>
          <c:showSerName val="0"/>
          <c:showPercent val="0"/>
          <c:showBubbleSize val="0"/>
          <c:showLeaderLines val="0"/>
        </c:dLbls>
        <c:firstSliceAng val="0"/>
        <c:holeSize val="44"/>
      </c:doughnutChart>
      <c:spPr>
        <a:noFill/>
        <a:ln>
          <a:noFill/>
        </a:ln>
        <a:effectLst/>
      </c:spPr>
    </c:plotArea>
    <c:legend>
      <c:legendPos val="b"/>
      <c:legendEntry>
        <c:idx val="8"/>
        <c:delete val="1"/>
      </c:legendEntry>
      <c:layout>
        <c:manualLayout>
          <c:xMode val="edge"/>
          <c:yMode val="edge"/>
          <c:x val="0.5974011017745996"/>
          <c:y val="2.2070668475342548E-2"/>
          <c:w val="0.38386046536834662"/>
          <c:h val="0.97792933152465744"/>
        </c:manualLayout>
      </c:layout>
      <c:overlay val="0"/>
      <c:spPr>
        <a:noFill/>
        <a:ln>
          <a:noFill/>
        </a:ln>
        <a:effectLst/>
      </c:spPr>
      <c:txPr>
        <a:bodyPr rot="0" spcFirstLastPara="1" vertOverflow="ellipsis" vert="horz" wrap="square" anchor="ctr" anchorCtr="1"/>
        <a:lstStyle/>
        <a:p>
          <a:pPr rtl="0">
            <a:defRPr lang="es-ES" sz="8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PAX!$A$6</c:f>
              <c:strCache>
                <c:ptCount val="1"/>
                <c:pt idx="0">
                  <c:v>Internacional UIO</c:v>
                </c:pt>
              </c:strCache>
            </c:strRef>
          </c:tx>
          <c:spPr>
            <a:ln w="28575" cap="rnd">
              <a:solidFill>
                <a:srgbClr val="002776"/>
              </a:solidFill>
              <a:round/>
            </a:ln>
            <a:effectLst/>
          </c:spPr>
          <c:marker>
            <c:symbol val="none"/>
          </c:marker>
          <c:cat>
            <c:numRef>
              <c:f>PAX!$I$14:$R$14</c:f>
              <c:numCache>
                <c:formatCode>General</c:formatCode>
                <c:ptCount val="10"/>
                <c:pt idx="0">
                  <c:v>2006</c:v>
                </c:pt>
                <c:pt idx="1">
                  <c:v>2007</c:v>
                </c:pt>
                <c:pt idx="2">
                  <c:v>2008</c:v>
                </c:pt>
                <c:pt idx="3">
                  <c:v>2009</c:v>
                </c:pt>
                <c:pt idx="4">
                  <c:v>2010</c:v>
                </c:pt>
                <c:pt idx="5">
                  <c:v>2011</c:v>
                </c:pt>
                <c:pt idx="6">
                  <c:v>2012</c:v>
                </c:pt>
                <c:pt idx="7">
                  <c:v>2013</c:v>
                </c:pt>
                <c:pt idx="8">
                  <c:v>2014</c:v>
                </c:pt>
                <c:pt idx="9">
                  <c:v>2015</c:v>
                </c:pt>
              </c:numCache>
            </c:numRef>
          </c:cat>
          <c:val>
            <c:numRef>
              <c:f>PAX!$I$5:$R$5</c:f>
              <c:numCache>
                <c:formatCode>General</c:formatCode>
                <c:ptCount val="10"/>
                <c:pt idx="0">
                  <c:v>1364320</c:v>
                </c:pt>
                <c:pt idx="1">
                  <c:v>1534368</c:v>
                </c:pt>
                <c:pt idx="2">
                  <c:v>1575885</c:v>
                </c:pt>
                <c:pt idx="3">
                  <c:v>1595677</c:v>
                </c:pt>
                <c:pt idx="4">
                  <c:v>1692223</c:v>
                </c:pt>
                <c:pt idx="5">
                  <c:v>1690670</c:v>
                </c:pt>
                <c:pt idx="6">
                  <c:v>1842490</c:v>
                </c:pt>
                <c:pt idx="7">
                  <c:v>2070775</c:v>
                </c:pt>
                <c:pt idx="8">
                  <c:v>2298004</c:v>
                </c:pt>
                <c:pt idx="9">
                  <c:v>2427972</c:v>
                </c:pt>
              </c:numCache>
            </c:numRef>
          </c:val>
          <c:smooth val="1"/>
        </c:ser>
        <c:ser>
          <c:idx val="1"/>
          <c:order val="1"/>
          <c:tx>
            <c:strRef>
              <c:f>PAX!$A$18</c:f>
              <c:strCache>
                <c:ptCount val="1"/>
                <c:pt idx="0">
                  <c:v>Internacional GYE</c:v>
                </c:pt>
              </c:strCache>
            </c:strRef>
          </c:tx>
          <c:spPr>
            <a:ln w="28575" cap="rnd">
              <a:solidFill>
                <a:srgbClr val="3C8A2E"/>
              </a:solidFill>
              <a:round/>
            </a:ln>
            <a:effectLst/>
          </c:spPr>
          <c:marker>
            <c:symbol val="none"/>
          </c:marker>
          <c:cat>
            <c:numRef>
              <c:f>PAX!$I$14:$R$14</c:f>
              <c:numCache>
                <c:formatCode>General</c:formatCode>
                <c:ptCount val="10"/>
                <c:pt idx="0">
                  <c:v>2006</c:v>
                </c:pt>
                <c:pt idx="1">
                  <c:v>2007</c:v>
                </c:pt>
                <c:pt idx="2">
                  <c:v>2008</c:v>
                </c:pt>
                <c:pt idx="3">
                  <c:v>2009</c:v>
                </c:pt>
                <c:pt idx="4">
                  <c:v>2010</c:v>
                </c:pt>
                <c:pt idx="5">
                  <c:v>2011</c:v>
                </c:pt>
                <c:pt idx="6">
                  <c:v>2012</c:v>
                </c:pt>
                <c:pt idx="7">
                  <c:v>2013</c:v>
                </c:pt>
                <c:pt idx="8">
                  <c:v>2014</c:v>
                </c:pt>
                <c:pt idx="9">
                  <c:v>2015</c:v>
                </c:pt>
              </c:numCache>
            </c:numRef>
          </c:cat>
          <c:val>
            <c:numRef>
              <c:f>PAX!$I$17:$R$17</c:f>
              <c:numCache>
                <c:formatCode>General</c:formatCode>
                <c:ptCount val="10"/>
                <c:pt idx="0">
                  <c:v>1010219</c:v>
                </c:pt>
                <c:pt idx="1">
                  <c:v>1072913</c:v>
                </c:pt>
                <c:pt idx="2">
                  <c:v>1148149</c:v>
                </c:pt>
                <c:pt idx="3">
                  <c:v>1164648</c:v>
                </c:pt>
                <c:pt idx="4">
                  <c:v>1223007</c:v>
                </c:pt>
                <c:pt idx="5">
                  <c:v>1360480</c:v>
                </c:pt>
                <c:pt idx="6">
                  <c:v>1325746</c:v>
                </c:pt>
                <c:pt idx="7">
                  <c:v>1537798</c:v>
                </c:pt>
                <c:pt idx="8">
                  <c:v>1655580</c:v>
                </c:pt>
                <c:pt idx="9" formatCode="0">
                  <c:v>1606106.1476197205</c:v>
                </c:pt>
              </c:numCache>
            </c:numRef>
          </c:val>
          <c:smooth val="1"/>
        </c:ser>
        <c:dLbls>
          <c:showLegendKey val="0"/>
          <c:showVal val="0"/>
          <c:showCatName val="0"/>
          <c:showSerName val="0"/>
          <c:showPercent val="0"/>
          <c:showBubbleSize val="0"/>
        </c:dLbls>
        <c:smooth val="0"/>
        <c:axId val="508655840"/>
        <c:axId val="508653880"/>
      </c:lineChart>
      <c:catAx>
        <c:axId val="5086558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s-ES"/>
          </a:p>
        </c:txPr>
        <c:crossAx val="508653880"/>
        <c:crosses val="autoZero"/>
        <c:auto val="1"/>
        <c:lblAlgn val="ctr"/>
        <c:lblOffset val="100"/>
        <c:noMultiLvlLbl val="0"/>
      </c:catAx>
      <c:valAx>
        <c:axId val="5086538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s-ES"/>
          </a:p>
        </c:txPr>
        <c:crossAx val="508655840"/>
        <c:crosses val="autoZero"/>
        <c:crossBetween val="between"/>
        <c:dispUnits>
          <c:builtInUnit val="millions"/>
          <c:dispUnitsLbl>
            <c:layout/>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r>
                    <a:rPr lang="es-ES" sz="800"/>
                    <a:t>Millones</a:t>
                  </a:r>
                  <a:r>
                    <a:rPr lang="es-ES" sz="800" baseline="0"/>
                    <a:t> de Pasajeros </a:t>
                  </a:r>
                  <a:endParaRPr lang="es-ES" sz="800"/>
                </a:p>
              </c:rich>
            </c:tx>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s-ES"/>
              </a:p>
            </c:txPr>
          </c:dispUnitsLbl>
        </c:dispUnits>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es-ES" sz="8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4916834317805873E-2"/>
          <c:y val="0.11619263876771174"/>
          <c:w val="0.58184485975397648"/>
          <c:h val="0.62922636299127099"/>
        </c:manualLayout>
      </c:layout>
      <c:doughnutChart>
        <c:varyColors val="1"/>
        <c:ser>
          <c:idx val="0"/>
          <c:order val="0"/>
          <c:explosion val="1"/>
          <c:dPt>
            <c:idx val="0"/>
            <c:bubble3D val="0"/>
            <c:spPr>
              <a:solidFill>
                <a:srgbClr val="92D400"/>
              </a:solidFill>
              <a:ln w="19050">
                <a:solidFill>
                  <a:schemeClr val="lt1"/>
                </a:solidFill>
              </a:ln>
              <a:effectLst/>
            </c:spPr>
          </c:dPt>
          <c:dPt>
            <c:idx val="1"/>
            <c:bubble3D val="0"/>
            <c:spPr>
              <a:solidFill>
                <a:srgbClr val="72C7E7"/>
              </a:solidFill>
              <a:ln w="19050">
                <a:solidFill>
                  <a:schemeClr val="lt1"/>
                </a:solidFill>
              </a:ln>
              <a:effectLst/>
            </c:spPr>
          </c:dPt>
          <c:dPt>
            <c:idx val="2"/>
            <c:bubble3D val="0"/>
            <c:spPr>
              <a:solidFill>
                <a:srgbClr val="00A1DE"/>
              </a:solidFill>
              <a:ln w="19050">
                <a:solidFill>
                  <a:schemeClr val="lt1"/>
                </a:solidFill>
              </a:ln>
              <a:effectLst/>
            </c:spPr>
          </c:dPt>
          <c:dPt>
            <c:idx val="3"/>
            <c:bubble3D val="0"/>
            <c:spPr>
              <a:solidFill>
                <a:srgbClr val="7030A0"/>
              </a:solidFill>
              <a:ln w="19050">
                <a:solidFill>
                  <a:schemeClr val="lt1"/>
                </a:solidFill>
              </a:ln>
              <a:effectLst/>
            </c:spPr>
          </c:dPt>
          <c:dPt>
            <c:idx val="4"/>
            <c:bubble3D val="0"/>
            <c:spPr>
              <a:solidFill>
                <a:srgbClr val="3C8A2E"/>
              </a:solidFill>
              <a:ln w="19050">
                <a:solidFill>
                  <a:schemeClr val="lt1"/>
                </a:solidFill>
              </a:ln>
              <a:effectLst/>
            </c:spPr>
          </c:dPt>
          <c:dPt>
            <c:idx val="5"/>
            <c:bubble3D val="0"/>
            <c:spPr>
              <a:solidFill>
                <a:srgbClr val="001747"/>
              </a:solidFill>
              <a:ln w="19050">
                <a:solidFill>
                  <a:schemeClr val="lt1"/>
                </a:solidFill>
              </a:ln>
              <a:effectLst/>
            </c:spPr>
          </c:dPt>
          <c:dPt>
            <c:idx val="6"/>
            <c:bubble3D val="0"/>
            <c:spPr>
              <a:solidFill>
                <a:srgbClr val="19C0FF"/>
              </a:solidFill>
              <a:ln w="19050">
                <a:solidFill>
                  <a:schemeClr val="lt1"/>
                </a:solidFill>
              </a:ln>
              <a:effectLst/>
            </c:spPr>
          </c:dPt>
          <c:dPt>
            <c:idx val="7"/>
            <c:bubble3D val="0"/>
            <c:spPr>
              <a:solidFill>
                <a:schemeClr val="accent2">
                  <a:lumMod val="60000"/>
                </a:schemeClr>
              </a:solidFill>
              <a:ln w="19050">
                <a:solidFill>
                  <a:schemeClr val="lt1"/>
                </a:solidFill>
              </a:ln>
              <a:effectLst/>
            </c:spPr>
          </c:dPt>
          <c:dPt>
            <c:idx val="8"/>
            <c:bubble3D val="0"/>
            <c:spPr>
              <a:solidFill>
                <a:schemeClr val="accent3">
                  <a:lumMod val="60000"/>
                </a:schemeClr>
              </a:solidFill>
              <a:ln w="19050">
                <a:solidFill>
                  <a:schemeClr val="lt1"/>
                </a:solidFill>
              </a:ln>
              <a:effectLst/>
            </c:spPr>
          </c:dPt>
          <c:dPt>
            <c:idx val="9"/>
            <c:bubble3D val="0"/>
            <c:spPr>
              <a:solidFill>
                <a:schemeClr val="accent4">
                  <a:lumMod val="60000"/>
                </a:schemeClr>
              </a:solidFill>
              <a:ln w="19050">
                <a:solidFill>
                  <a:schemeClr val="lt1"/>
                </a:solidFill>
              </a:ln>
              <a:effectLst/>
            </c:spPr>
          </c:dPt>
          <c:dPt>
            <c:idx val="10"/>
            <c:bubble3D val="0"/>
            <c:spPr>
              <a:solidFill>
                <a:srgbClr val="006185"/>
              </a:solidFill>
              <a:ln w="19050">
                <a:solidFill>
                  <a:schemeClr val="lt1"/>
                </a:solidFill>
              </a:ln>
              <a:effectLst/>
            </c:spPr>
          </c:dPt>
          <c:dPt>
            <c:idx val="11"/>
            <c:bubble3D val="0"/>
            <c:spPr>
              <a:solidFill>
                <a:schemeClr val="accent6">
                  <a:lumMod val="60000"/>
                </a:schemeClr>
              </a:solidFill>
              <a:ln w="19050">
                <a:solidFill>
                  <a:schemeClr val="lt1"/>
                </a:solidFill>
              </a:ln>
              <a:effectLst/>
            </c:spPr>
          </c:dPt>
          <c:dPt>
            <c:idx val="12"/>
            <c:bubble3D val="0"/>
            <c:spPr>
              <a:solidFill>
                <a:schemeClr val="accent1">
                  <a:lumMod val="80000"/>
                  <a:lumOff val="20000"/>
                </a:schemeClr>
              </a:solidFill>
              <a:ln w="19050">
                <a:solidFill>
                  <a:schemeClr val="lt1"/>
                </a:solidFill>
              </a:ln>
              <a:effectLst/>
            </c:spPr>
          </c:dPt>
          <c:dLbls>
            <c:dLbl>
              <c:idx val="0"/>
              <c:layout/>
              <c:tx>
                <c:rich>
                  <a:bodyPr/>
                  <a:lstStyle/>
                  <a:p>
                    <a:r>
                      <a:rPr lang="en-US" dirty="0"/>
                      <a:t>21%</a:t>
                    </a:r>
                  </a:p>
                </c:rich>
              </c:tx>
              <c:showLegendKey val="0"/>
              <c:showVal val="0"/>
              <c:showCatName val="0"/>
              <c:showSerName val="0"/>
              <c:showPercent val="1"/>
              <c:showBubbleSize val="0"/>
              <c:extLst>
                <c:ext xmlns:c15="http://schemas.microsoft.com/office/drawing/2012/chart" uri="{CE6537A1-D6FC-4f65-9D91-7224C49458BB}">
                  <c15:layout/>
                </c:ext>
              </c:extLst>
            </c:dLbl>
            <c:dLbl>
              <c:idx val="1"/>
              <c:layout/>
              <c:tx>
                <c:rich>
                  <a:bodyPr/>
                  <a:lstStyle/>
                  <a:p>
                    <a:r>
                      <a:rPr lang="en-US" dirty="0"/>
                      <a:t>13%</a:t>
                    </a:r>
                  </a:p>
                </c:rich>
              </c:tx>
              <c:showLegendKey val="0"/>
              <c:showVal val="0"/>
              <c:showCatName val="0"/>
              <c:showSerName val="0"/>
              <c:showPercent val="1"/>
              <c:showBubbleSize val="0"/>
              <c:extLst>
                <c:ext xmlns:c15="http://schemas.microsoft.com/office/drawing/2012/chart" uri="{CE6537A1-D6FC-4f65-9D91-7224C49458BB}">
                  <c15:layout/>
                </c:ext>
              </c:extLst>
            </c:dLbl>
            <c:dLbl>
              <c:idx val="2"/>
              <c:layout/>
              <c:tx>
                <c:rich>
                  <a:bodyPr/>
                  <a:lstStyle/>
                  <a:p>
                    <a:r>
                      <a:rPr lang="en-US" dirty="0"/>
                      <a:t>13%</a:t>
                    </a:r>
                  </a:p>
                </c:rich>
              </c:tx>
              <c:showLegendKey val="0"/>
              <c:showVal val="0"/>
              <c:showCatName val="0"/>
              <c:showSerName val="0"/>
              <c:showPercent val="1"/>
              <c:showBubbleSize val="0"/>
              <c:extLst>
                <c:ext xmlns:c15="http://schemas.microsoft.com/office/drawing/2012/chart" uri="{CE6537A1-D6FC-4f65-9D91-7224C49458BB}">
                  <c15:layout/>
                </c:ext>
              </c:extLst>
            </c:dLbl>
            <c:dLbl>
              <c:idx val="3"/>
              <c:layout/>
              <c:tx>
                <c:rich>
                  <a:bodyPr/>
                  <a:lstStyle/>
                  <a:p>
                    <a:r>
                      <a:rPr lang="en-US" dirty="0"/>
                      <a:t>12%</a:t>
                    </a:r>
                  </a:p>
                </c:rich>
              </c:tx>
              <c:showLegendKey val="0"/>
              <c:showVal val="0"/>
              <c:showCatName val="0"/>
              <c:showSerName val="0"/>
              <c:showPercent val="1"/>
              <c:showBubbleSize val="0"/>
              <c:extLst>
                <c:ext xmlns:c15="http://schemas.microsoft.com/office/drawing/2012/chart" uri="{CE6537A1-D6FC-4f65-9D91-7224C49458BB}">
                  <c15:layout/>
                </c:ext>
              </c:extLst>
            </c:dLbl>
            <c:dLbl>
              <c:idx val="4"/>
              <c:layout/>
              <c:tx>
                <c:rich>
                  <a:bodyPr/>
                  <a:lstStyle/>
                  <a:p>
                    <a:r>
                      <a:rPr lang="en-US" dirty="0"/>
                      <a:t>10%</a:t>
                    </a:r>
                  </a:p>
                </c:rich>
              </c:tx>
              <c:showLegendKey val="0"/>
              <c:showVal val="0"/>
              <c:showCatName val="0"/>
              <c:showSerName val="0"/>
              <c:showPercent val="1"/>
              <c:showBubbleSize val="0"/>
              <c:extLst>
                <c:ext xmlns:c15="http://schemas.microsoft.com/office/drawing/2012/chart" uri="{CE6537A1-D6FC-4f65-9D91-7224C49458BB}">
                  <c15:layout/>
                </c:ext>
              </c:extLst>
            </c:dLbl>
            <c:dLbl>
              <c:idx val="5"/>
              <c:layout/>
              <c:tx>
                <c:rich>
                  <a:bodyPr/>
                  <a:lstStyle/>
                  <a:p>
                    <a:r>
                      <a:rPr lang="en-US" dirty="0"/>
                      <a:t>8%</a:t>
                    </a:r>
                  </a:p>
                </c:rich>
              </c:tx>
              <c:showLegendKey val="0"/>
              <c:showVal val="0"/>
              <c:showCatName val="0"/>
              <c:showSerName val="0"/>
              <c:showPercent val="1"/>
              <c:showBubbleSize val="0"/>
              <c:extLst>
                <c:ext xmlns:c15="http://schemas.microsoft.com/office/drawing/2012/chart" uri="{CE6537A1-D6FC-4f65-9D91-7224C49458BB}">
                  <c15:layout/>
                </c:ext>
              </c:extLst>
            </c:dLbl>
            <c:dLbl>
              <c:idx val="6"/>
              <c:layout/>
              <c:tx>
                <c:rich>
                  <a:bodyPr/>
                  <a:lstStyle/>
                  <a:p>
                    <a:r>
                      <a:rPr lang="en-US" dirty="0"/>
                      <a:t>7%</a:t>
                    </a:r>
                  </a:p>
                </c:rich>
              </c:tx>
              <c:showLegendKey val="0"/>
              <c:showVal val="0"/>
              <c:showCatName val="0"/>
              <c:showSerName val="0"/>
              <c:showPercent val="1"/>
              <c:showBubbleSize val="0"/>
              <c:extLst>
                <c:ext xmlns:c15="http://schemas.microsoft.com/office/drawing/2012/chart" uri="{CE6537A1-D6FC-4f65-9D91-7224C49458BB}">
                  <c15:layout/>
                </c:ext>
              </c:extLst>
            </c:dLbl>
            <c:dLbl>
              <c:idx val="7"/>
              <c:layout>
                <c:manualLayout>
                  <c:x val="-1.3763709973704472E-2"/>
                  <c:y val="-2.3248925698264093E-2"/>
                </c:manualLayout>
              </c:layout>
              <c:tx>
                <c:rich>
                  <a:bodyPr/>
                  <a:lstStyle/>
                  <a:p>
                    <a:endParaRPr lang="en-US" dirty="0"/>
                  </a:p>
                </c:rich>
              </c:tx>
              <c:showLegendKey val="0"/>
              <c:showVal val="0"/>
              <c:showCatName val="0"/>
              <c:showSerName val="0"/>
              <c:showPercent val="1"/>
              <c:showBubbleSize val="0"/>
              <c:extLst>
                <c:ext xmlns:c15="http://schemas.microsoft.com/office/drawing/2012/chart" uri="{CE6537A1-D6FC-4f65-9D91-7224C49458BB}">
                  <c15:layout/>
                </c:ext>
              </c:extLst>
            </c:dLbl>
            <c:dLbl>
              <c:idx val="8"/>
              <c:layout>
                <c:manualLayout>
                  <c:x val="-1.8351613298272621E-2"/>
                  <c:y val="-3.7198281117222572E-2"/>
                </c:manualLayout>
              </c:layout>
              <c:tx>
                <c:rich>
                  <a:bodyPr/>
                  <a:lstStyle/>
                  <a:p>
                    <a:endParaRPr lang="en-US" dirty="0"/>
                  </a:p>
                </c:rich>
              </c:tx>
              <c:showLegendKey val="0"/>
              <c:showVal val="0"/>
              <c:showCatName val="0"/>
              <c:showSerName val="0"/>
              <c:showPercent val="1"/>
              <c:showBubbleSize val="0"/>
              <c:extLst>
                <c:ext xmlns:c15="http://schemas.microsoft.com/office/drawing/2012/chart" uri="{CE6537A1-D6FC-4f65-9D91-7224C49458BB}">
                  <c15:layout/>
                </c:ext>
              </c:extLst>
            </c:dLbl>
            <c:dLbl>
              <c:idx val="9"/>
              <c:layout>
                <c:manualLayout>
                  <c:x val="-9.6345969815931173E-2"/>
                  <c:y val="-0.10694505821201483"/>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10"/>
              <c:layout>
                <c:manualLayout>
                  <c:x val="-4.129112992111339E-2"/>
                  <c:y val="-0.13019416697268599"/>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manualLayout>
                      <c:w val="8.0586341269924422E-2"/>
                      <c:h val="5.6704312840473184E-2"/>
                    </c:manualLayout>
                  </c15:layout>
                </c:ext>
              </c:extLst>
            </c:dLbl>
            <c:dLbl>
              <c:idx val="11"/>
              <c:layout>
                <c:manualLayout>
                  <c:x val="9.1758066491362585E-3"/>
                  <c:y val="-0.13019398391027892"/>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dLbl>
              <c:idx val="12"/>
              <c:layout>
                <c:manualLayout>
                  <c:x val="9.1758066491362963E-2"/>
                  <c:y val="-0.10229527307236201"/>
                </c:manualLayout>
              </c:layout>
              <c:tx>
                <c:rich>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n-US" dirty="0"/>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lumMod val="50000"/>
                        </a:schemeClr>
                      </a:solidFill>
                      <a:latin typeface="+mn-lt"/>
                      <a:ea typeface="+mn-ea"/>
                      <a:cs typeface="+mn-cs"/>
                    </a:defRPr>
                  </a:pPr>
                  <a:endParaRPr lang="es-ES"/>
                </a:p>
              </c:txPr>
              <c:showLegendKey val="0"/>
              <c:showVal val="0"/>
              <c:showCatName val="0"/>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800" b="1" i="0" u="none" strike="noStrike" kern="1200" baseline="0">
                    <a:solidFill>
                      <a:schemeClr val="bg1"/>
                    </a:solidFill>
                    <a:latin typeface="+mn-lt"/>
                    <a:ea typeface="+mn-ea"/>
                    <a:cs typeface="+mn-cs"/>
                  </a:defRPr>
                </a:pPr>
                <a:endParaRPr lang="es-ES"/>
              </a:p>
            </c:txPr>
            <c:showLegendKey val="0"/>
            <c:showVal val="0"/>
            <c:showCatName val="0"/>
            <c:showSerName val="0"/>
            <c:showPercent val="1"/>
            <c:showBubbleSize val="0"/>
            <c:showLeaderLines val="0"/>
            <c:extLst>
              <c:ext xmlns:c15="http://schemas.microsoft.com/office/drawing/2012/chart" uri="{CE6537A1-D6FC-4f65-9D91-7224C49458BB}"/>
            </c:extLst>
          </c:dLbls>
          <c:cat>
            <c:strRef>
              <c:f>'Rutas Internacionales'!$A$22:$A$34</c:f>
              <c:strCache>
                <c:ptCount val="13"/>
                <c:pt idx="0">
                  <c:v>Panamá</c:v>
                </c:pt>
                <c:pt idx="1">
                  <c:v>Miami</c:v>
                </c:pt>
                <c:pt idx="2">
                  <c:v>Bogota</c:v>
                </c:pt>
                <c:pt idx="3">
                  <c:v>Amsterdam</c:v>
                </c:pt>
                <c:pt idx="4">
                  <c:v>Lima</c:v>
                </c:pt>
                <c:pt idx="5">
                  <c:v>Madrid</c:v>
                </c:pt>
                <c:pt idx="6">
                  <c:v>New York</c:v>
                </c:pt>
                <c:pt idx="7">
                  <c:v>Santiago</c:v>
                </c:pt>
                <c:pt idx="8">
                  <c:v>San Salvador</c:v>
                </c:pt>
                <c:pt idx="9">
                  <c:v>Cali</c:v>
                </c:pt>
                <c:pt idx="10">
                  <c:v>Fort Lauderdale</c:v>
                </c:pt>
                <c:pt idx="11">
                  <c:v>Buenos Aires</c:v>
                </c:pt>
                <c:pt idx="12">
                  <c:v>Barcelona (Venezuela)</c:v>
                </c:pt>
              </c:strCache>
            </c:strRef>
          </c:cat>
          <c:val>
            <c:numRef>
              <c:f>'Rutas Internacionales'!$B$22:$B$34</c:f>
              <c:numCache>
                <c:formatCode>General</c:formatCode>
                <c:ptCount val="13"/>
                <c:pt idx="0">
                  <c:v>227247</c:v>
                </c:pt>
                <c:pt idx="1">
                  <c:v>142412</c:v>
                </c:pt>
                <c:pt idx="2">
                  <c:v>132480</c:v>
                </c:pt>
                <c:pt idx="3">
                  <c:v>130793</c:v>
                </c:pt>
                <c:pt idx="4">
                  <c:v>109538</c:v>
                </c:pt>
                <c:pt idx="5">
                  <c:v>87964</c:v>
                </c:pt>
                <c:pt idx="6">
                  <c:v>75327</c:v>
                </c:pt>
                <c:pt idx="7">
                  <c:v>61379</c:v>
                </c:pt>
                <c:pt idx="8">
                  <c:v>39227</c:v>
                </c:pt>
                <c:pt idx="9">
                  <c:v>27960</c:v>
                </c:pt>
                <c:pt idx="10">
                  <c:v>12650</c:v>
                </c:pt>
                <c:pt idx="11">
                  <c:v>8928</c:v>
                </c:pt>
                <c:pt idx="12">
                  <c:v>3744</c:v>
                </c:pt>
              </c:numCache>
            </c:numRef>
          </c:val>
        </c:ser>
        <c:dLbls>
          <c:showLegendKey val="0"/>
          <c:showVal val="0"/>
          <c:showCatName val="0"/>
          <c:showSerName val="0"/>
          <c:showPercent val="0"/>
          <c:showBubbleSize val="0"/>
          <c:showLeaderLines val="0"/>
        </c:dLbls>
        <c:firstSliceAng val="0"/>
        <c:holeSize val="44"/>
      </c:doughnutChart>
      <c:spPr>
        <a:noFill/>
        <a:ln>
          <a:noFill/>
        </a:ln>
        <a:effectLst/>
      </c:spPr>
    </c:plotArea>
    <c:legend>
      <c:legendPos val="r"/>
      <c:layout>
        <c:manualLayout>
          <c:xMode val="edge"/>
          <c:yMode val="edge"/>
          <c:x val="0.64887981102173331"/>
          <c:y val="8.2165730790620915E-3"/>
          <c:w val="0.32359276903085782"/>
          <c:h val="0.99178342692093791"/>
        </c:manualLayout>
      </c:layout>
      <c:overlay val="0"/>
      <c:spPr>
        <a:noFill/>
        <a:ln>
          <a:noFill/>
        </a:ln>
        <a:effectLst/>
      </c:spPr>
      <c:txPr>
        <a:bodyPr rot="0" spcFirstLastPara="1" vertOverflow="ellipsis" vert="horz" wrap="square" anchor="ctr" anchorCtr="1"/>
        <a:lstStyle/>
        <a:p>
          <a:pPr>
            <a:defRPr lang="es-ES" sz="8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lineChart>
        <c:grouping val="standard"/>
        <c:varyColors val="0"/>
        <c:ser>
          <c:idx val="0"/>
          <c:order val="0"/>
          <c:tx>
            <c:strRef>
              <c:f>'HISTÓRICO PAX LLEGADOS QUITO'!$J$1:$P$1</c:f>
              <c:strCache>
                <c:ptCount val="7"/>
                <c:pt idx="0">
                  <c:v>PASAJEROS SALIDOS AEROPUERTO DE QUITO</c:v>
                </c:pt>
              </c:strCache>
            </c:strRef>
          </c:tx>
          <c:spPr>
            <a:ln w="28575" cap="rnd">
              <a:solidFill>
                <a:schemeClr val="accent1"/>
              </a:solidFill>
              <a:round/>
            </a:ln>
            <a:effectLst/>
          </c:spPr>
          <c:marker>
            <c:symbol val="none"/>
          </c:marker>
          <c:cat>
            <c:strRef>
              <c:f>'HISTÓRICO PAX LLEGADOS QUITO'!$C$2:$I$2</c:f>
              <c:strCache>
                <c:ptCount val="7"/>
                <c:pt idx="0">
                  <c:v>2010</c:v>
                </c:pt>
                <c:pt idx="1">
                  <c:v>2011</c:v>
                </c:pt>
                <c:pt idx="2">
                  <c:v>2012</c:v>
                </c:pt>
                <c:pt idx="3">
                  <c:v>2013</c:v>
                </c:pt>
                <c:pt idx="4">
                  <c:v>2014</c:v>
                </c:pt>
                <c:pt idx="5">
                  <c:v>2015</c:v>
                </c:pt>
                <c:pt idx="6">
                  <c:v>2016 (F)</c:v>
                </c:pt>
              </c:strCache>
            </c:strRef>
          </c:cat>
          <c:val>
            <c:numRef>
              <c:f>'HISTÓRICO PAX LLEGADOS QUITO'!$J$3:$P$3</c:f>
              <c:numCache>
                <c:formatCode>_-* #,##0\ _€_-;\-* #,##0\ _€_-;_-* "-"??\ _€_-;_-@_-</c:formatCode>
                <c:ptCount val="7"/>
                <c:pt idx="0">
                  <c:v>784190</c:v>
                </c:pt>
                <c:pt idx="1">
                  <c:v>780817</c:v>
                </c:pt>
                <c:pt idx="2">
                  <c:v>833119</c:v>
                </c:pt>
                <c:pt idx="3">
                  <c:v>964944</c:v>
                </c:pt>
                <c:pt idx="4">
                  <c:v>1092921</c:v>
                </c:pt>
                <c:pt idx="5">
                  <c:v>1154733.2320622592</c:v>
                </c:pt>
                <c:pt idx="6">
                  <c:v>1143662.7891400538</c:v>
                </c:pt>
              </c:numCache>
            </c:numRef>
          </c:val>
          <c:smooth val="1"/>
        </c:ser>
        <c:ser>
          <c:idx val="1"/>
          <c:order val="1"/>
          <c:tx>
            <c:strRef>
              <c:f>'HISTÓRICO PAX LLEGADOS QUITO'!$C$1:$I$1</c:f>
              <c:strCache>
                <c:ptCount val="7"/>
                <c:pt idx="0">
                  <c:v>PASAJEROS LLEGADOS AEROPUERTO DE QUITO</c:v>
                </c:pt>
              </c:strCache>
            </c:strRef>
          </c:tx>
          <c:spPr>
            <a:ln w="28575" cap="rnd">
              <a:solidFill>
                <a:schemeClr val="accent2"/>
              </a:solidFill>
              <a:round/>
            </a:ln>
            <a:effectLst/>
          </c:spPr>
          <c:marker>
            <c:symbol val="none"/>
          </c:marker>
          <c:cat>
            <c:strRef>
              <c:f>'HISTÓRICO PAX LLEGADOS QUITO'!$C$2:$I$2</c:f>
              <c:strCache>
                <c:ptCount val="7"/>
                <c:pt idx="0">
                  <c:v>2010</c:v>
                </c:pt>
                <c:pt idx="1">
                  <c:v>2011</c:v>
                </c:pt>
                <c:pt idx="2">
                  <c:v>2012</c:v>
                </c:pt>
                <c:pt idx="3">
                  <c:v>2013</c:v>
                </c:pt>
                <c:pt idx="4">
                  <c:v>2014</c:v>
                </c:pt>
                <c:pt idx="5">
                  <c:v>2015</c:v>
                </c:pt>
                <c:pt idx="6">
                  <c:v>2016 (F)</c:v>
                </c:pt>
              </c:strCache>
            </c:strRef>
          </c:cat>
          <c:val>
            <c:numRef>
              <c:f>'HISTÓRICO PAX LLEGADOS QUITO'!$C$3:$I$3</c:f>
              <c:numCache>
                <c:formatCode>_-* #,##0\ _€_-;\-* #,##0\ _€_-;_-* "-"??\ _€_-;_-@_-</c:formatCode>
                <c:ptCount val="7"/>
                <c:pt idx="0">
                  <c:v>837261</c:v>
                </c:pt>
                <c:pt idx="1">
                  <c:v>829026</c:v>
                </c:pt>
                <c:pt idx="2">
                  <c:v>932692</c:v>
                </c:pt>
                <c:pt idx="3">
                  <c:v>1079183</c:v>
                </c:pt>
                <c:pt idx="4">
                  <c:v>1190692</c:v>
                </c:pt>
                <c:pt idx="5">
                  <c:v>1258033.8574797956</c:v>
                </c:pt>
                <c:pt idx="6">
                  <c:v>1245973.0700816882</c:v>
                </c:pt>
              </c:numCache>
            </c:numRef>
          </c:val>
          <c:smooth val="1"/>
        </c:ser>
        <c:dLbls>
          <c:showLegendKey val="0"/>
          <c:showVal val="0"/>
          <c:showCatName val="0"/>
          <c:showSerName val="0"/>
          <c:showPercent val="0"/>
          <c:showBubbleSize val="0"/>
        </c:dLbls>
        <c:smooth val="0"/>
        <c:axId val="508655056"/>
        <c:axId val="508655448"/>
      </c:lineChart>
      <c:catAx>
        <c:axId val="508655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08655448"/>
        <c:crosses val="autoZero"/>
        <c:auto val="1"/>
        <c:lblAlgn val="ctr"/>
        <c:lblOffset val="100"/>
        <c:noMultiLvlLbl val="0"/>
      </c:catAx>
      <c:valAx>
        <c:axId val="508655448"/>
        <c:scaling>
          <c:orientation val="minMax"/>
        </c:scaling>
        <c:delete val="0"/>
        <c:axPos val="l"/>
        <c:majorGridlines>
          <c:spPr>
            <a:ln w="9525" cap="flat" cmpd="sng" algn="ctr">
              <a:solidFill>
                <a:schemeClr val="tx1">
                  <a:lumMod val="15000"/>
                  <a:lumOff val="85000"/>
                </a:schemeClr>
              </a:solidFill>
              <a:round/>
            </a:ln>
            <a:effectLst/>
          </c:spPr>
        </c:majorGridlines>
        <c:numFmt formatCode="_-* #,##0\ _€_-;\-* #,##0\ _€_-;_-* &quot;-&quot;??\ _€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0865505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4321105243048876E-2"/>
          <c:y val="0.10324704178962416"/>
          <c:w val="0.78310374392107751"/>
          <c:h val="0.89675308593699088"/>
        </c:manualLayout>
      </c:layout>
      <c:doughnutChart>
        <c:varyColors val="1"/>
        <c:ser>
          <c:idx val="0"/>
          <c:order val="0"/>
          <c:spPr>
            <a:solidFill>
              <a:srgbClr val="FFFFFF">
                <a:lumMod val="65000"/>
              </a:srgbClr>
            </a:solidFill>
          </c:spPr>
          <c:explosion val="1"/>
          <c:dPt>
            <c:idx val="0"/>
            <c:bubble3D val="0"/>
            <c:spPr>
              <a:solidFill>
                <a:srgbClr val="FFFFFF">
                  <a:lumMod val="65000"/>
                </a:srgbClr>
              </a:solidFill>
              <a:ln w="19050">
                <a:solidFill>
                  <a:schemeClr val="lt1"/>
                </a:solidFill>
              </a:ln>
              <a:effectLst/>
            </c:spPr>
          </c:dPt>
          <c:dPt>
            <c:idx val="1"/>
            <c:bubble3D val="0"/>
            <c:spPr>
              <a:solidFill>
                <a:srgbClr val="FFFFFF">
                  <a:lumMod val="65000"/>
                </a:srgbClr>
              </a:solidFill>
              <a:ln w="19050">
                <a:solidFill>
                  <a:schemeClr val="lt1"/>
                </a:solidFill>
              </a:ln>
              <a:effectLst/>
            </c:spPr>
          </c:dPt>
          <c:dPt>
            <c:idx val="2"/>
            <c:bubble3D val="0"/>
            <c:spPr>
              <a:solidFill>
                <a:srgbClr val="0079A6">
                  <a:lumMod val="60000"/>
                  <a:lumOff val="40000"/>
                </a:srgbClr>
              </a:solidFill>
              <a:ln w="19050">
                <a:solidFill>
                  <a:schemeClr val="lt1"/>
                </a:solidFill>
              </a:ln>
              <a:effectLst/>
            </c:spPr>
          </c:dPt>
          <c:dPt>
            <c:idx val="3"/>
            <c:bubble3D val="0"/>
            <c:spPr>
              <a:solidFill>
                <a:srgbClr val="FFFFFF">
                  <a:lumMod val="65000"/>
                </a:srgbClr>
              </a:solidFill>
              <a:ln w="19050">
                <a:solidFill>
                  <a:schemeClr val="lt1"/>
                </a:solidFill>
              </a:ln>
              <a:effectLst/>
            </c:spPr>
          </c:dPt>
          <c:dPt>
            <c:idx val="4"/>
            <c:bubble3D val="0"/>
            <c:spPr>
              <a:solidFill>
                <a:srgbClr val="FFFFFF">
                  <a:lumMod val="65000"/>
                </a:srgbClr>
              </a:solidFill>
              <a:ln w="19050">
                <a:solidFill>
                  <a:schemeClr val="lt1"/>
                </a:solidFill>
              </a:ln>
              <a:effectLst/>
            </c:spPr>
          </c:dPt>
          <c:dPt>
            <c:idx val="5"/>
            <c:bubble3D val="0"/>
            <c:spPr>
              <a:solidFill>
                <a:srgbClr val="FFFFFF">
                  <a:lumMod val="65000"/>
                </a:srgbClr>
              </a:solidFill>
              <a:ln w="19050">
                <a:solidFill>
                  <a:schemeClr val="lt1"/>
                </a:solidFill>
              </a:ln>
              <a:effectLst/>
            </c:spPr>
          </c:dPt>
          <c:dPt>
            <c:idx val="6"/>
            <c:bubble3D val="0"/>
            <c:spPr>
              <a:solidFill>
                <a:srgbClr val="FFFFFF">
                  <a:lumMod val="65000"/>
                </a:srgbClr>
              </a:solidFill>
              <a:ln w="19050">
                <a:solidFill>
                  <a:schemeClr val="lt1"/>
                </a:solidFill>
              </a:ln>
              <a:effectLst/>
            </c:spPr>
          </c:dPt>
          <c:dPt>
            <c:idx val="7"/>
            <c:bubble3D val="0"/>
            <c:spPr>
              <a:solidFill>
                <a:srgbClr val="FFFFFF">
                  <a:lumMod val="65000"/>
                </a:srgbClr>
              </a:solidFill>
              <a:ln w="19050">
                <a:solidFill>
                  <a:schemeClr val="lt1"/>
                </a:solidFill>
              </a:ln>
              <a:effectLst/>
            </c:spPr>
          </c:dPt>
          <c:dPt>
            <c:idx val="8"/>
            <c:bubble3D val="0"/>
            <c:spPr>
              <a:solidFill>
                <a:srgbClr val="FFFFFF">
                  <a:lumMod val="65000"/>
                </a:srgbClr>
              </a:solidFill>
              <a:ln w="19050">
                <a:solidFill>
                  <a:schemeClr val="lt1"/>
                </a:solidFill>
              </a:ln>
              <a:effectLst/>
            </c:spPr>
          </c:dPt>
          <c:dPt>
            <c:idx val="9"/>
            <c:bubble3D val="0"/>
            <c:spPr>
              <a:solidFill>
                <a:srgbClr val="FFFFFF">
                  <a:lumMod val="65000"/>
                </a:srgbClr>
              </a:solidFill>
              <a:ln w="19050">
                <a:solidFill>
                  <a:schemeClr val="lt1"/>
                </a:solidFill>
              </a:ln>
              <a:effectLst/>
            </c:spPr>
          </c:dPt>
          <c:dPt>
            <c:idx val="10"/>
            <c:bubble3D val="0"/>
            <c:spPr>
              <a:solidFill>
                <a:srgbClr val="FFFFFF">
                  <a:lumMod val="65000"/>
                </a:srgbClr>
              </a:solidFill>
              <a:ln w="19050">
                <a:solidFill>
                  <a:schemeClr val="lt1"/>
                </a:solidFill>
              </a:ln>
              <a:effectLst/>
            </c:spPr>
          </c:dPt>
          <c:dPt>
            <c:idx val="11"/>
            <c:bubble3D val="0"/>
            <c:spPr>
              <a:solidFill>
                <a:srgbClr val="FFFFFF">
                  <a:lumMod val="65000"/>
                </a:srgbClr>
              </a:solidFill>
              <a:ln w="19050">
                <a:solidFill>
                  <a:schemeClr val="lt1"/>
                </a:solidFill>
              </a:ln>
              <a:effectLst/>
            </c:spPr>
          </c:dPt>
          <c:cat>
            <c:strRef>
              <c:f>'Histórico Aerolíneas'!$B$3:$B$14</c:f>
              <c:strCache>
                <c:ptCount val="12"/>
                <c:pt idx="0">
                  <c:v>Copa Airlines</c:v>
                </c:pt>
                <c:pt idx="1">
                  <c:v>Avianca</c:v>
                </c:pt>
                <c:pt idx="2">
                  <c:v>American Airlines</c:v>
                </c:pt>
                <c:pt idx="3">
                  <c:v>Tame</c:v>
                </c:pt>
                <c:pt idx="4">
                  <c:v>LAN Airlines</c:v>
                </c:pt>
                <c:pt idx="5">
                  <c:v>Delta Air Lines</c:v>
                </c:pt>
                <c:pt idx="6">
                  <c:v>United Airlines</c:v>
                </c:pt>
                <c:pt idx="7">
                  <c:v>Aeromexico</c:v>
                </c:pt>
                <c:pt idx="8">
                  <c:v>JetBlue</c:v>
                </c:pt>
                <c:pt idx="9">
                  <c:v>VivaColombia</c:v>
                </c:pt>
                <c:pt idx="10">
                  <c:v>Iberia</c:v>
                </c:pt>
                <c:pt idx="11">
                  <c:v>Insel Air Aruba</c:v>
                </c:pt>
              </c:strCache>
            </c:strRef>
          </c:cat>
          <c:val>
            <c:numRef>
              <c:f>'Histórico Aerolíneas'!$M$3:$M$14</c:f>
              <c:numCache>
                <c:formatCode>General</c:formatCode>
                <c:ptCount val="12"/>
                <c:pt idx="0">
                  <c:v>535582</c:v>
                </c:pt>
                <c:pt idx="1">
                  <c:v>577440</c:v>
                </c:pt>
                <c:pt idx="2">
                  <c:v>277398</c:v>
                </c:pt>
                <c:pt idx="3">
                  <c:v>381908</c:v>
                </c:pt>
                <c:pt idx="4">
                  <c:v>325894</c:v>
                </c:pt>
                <c:pt idx="5">
                  <c:v>134314</c:v>
                </c:pt>
                <c:pt idx="6">
                  <c:v>86858</c:v>
                </c:pt>
                <c:pt idx="7">
                  <c:v>108562</c:v>
                </c:pt>
                <c:pt idx="9">
                  <c:v>56206</c:v>
                </c:pt>
                <c:pt idx="10">
                  <c:v>83244</c:v>
                </c:pt>
                <c:pt idx="11">
                  <c:v>2720</c:v>
                </c:pt>
              </c:numCache>
            </c:numRef>
          </c:val>
        </c:ser>
        <c:dLbls>
          <c:showLegendKey val="0"/>
          <c:showVal val="0"/>
          <c:showCatName val="0"/>
          <c:showSerName val="0"/>
          <c:showPercent val="0"/>
          <c:showBubbleSize val="0"/>
          <c:showLeaderLines val="1"/>
        </c:dLbls>
        <c:firstSliceAng val="0"/>
        <c:holeSize val="44"/>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4321105243048876E-2"/>
          <c:y val="0.10324704178962416"/>
          <c:w val="0.78310374392107751"/>
          <c:h val="0.89675308593699088"/>
        </c:manualLayout>
      </c:layout>
      <c:doughnutChart>
        <c:varyColors val="1"/>
        <c:ser>
          <c:idx val="0"/>
          <c:order val="0"/>
          <c:spPr>
            <a:solidFill>
              <a:srgbClr val="FFFFFF">
                <a:lumMod val="65000"/>
              </a:srgbClr>
            </a:solidFill>
          </c:spPr>
          <c:explosion val="1"/>
          <c:dPt>
            <c:idx val="0"/>
            <c:bubble3D val="0"/>
            <c:spPr>
              <a:solidFill>
                <a:srgbClr val="FFFFFF">
                  <a:lumMod val="65000"/>
                </a:srgbClr>
              </a:solidFill>
              <a:ln w="19050">
                <a:solidFill>
                  <a:schemeClr val="lt1"/>
                </a:solidFill>
              </a:ln>
              <a:effectLst/>
            </c:spPr>
          </c:dPt>
          <c:dPt>
            <c:idx val="1"/>
            <c:bubble3D val="0"/>
            <c:spPr>
              <a:solidFill>
                <a:srgbClr val="FFFFFF">
                  <a:lumMod val="65000"/>
                </a:srgbClr>
              </a:solidFill>
              <a:ln w="19050">
                <a:solidFill>
                  <a:schemeClr val="lt1"/>
                </a:solidFill>
              </a:ln>
              <a:effectLst/>
            </c:spPr>
          </c:dPt>
          <c:dPt>
            <c:idx val="2"/>
            <c:bubble3D val="0"/>
            <c:spPr>
              <a:solidFill>
                <a:srgbClr val="FFFFFF">
                  <a:lumMod val="65000"/>
                </a:srgbClr>
              </a:solidFill>
              <a:ln w="19050">
                <a:solidFill>
                  <a:schemeClr val="lt1"/>
                </a:solidFill>
              </a:ln>
              <a:effectLst/>
            </c:spPr>
          </c:dPt>
          <c:dPt>
            <c:idx val="3"/>
            <c:bubble3D val="0"/>
            <c:spPr>
              <a:solidFill>
                <a:srgbClr val="FFFFFF">
                  <a:lumMod val="65000"/>
                </a:srgbClr>
              </a:solidFill>
              <a:ln w="19050">
                <a:solidFill>
                  <a:schemeClr val="lt1"/>
                </a:solidFill>
              </a:ln>
              <a:effectLst/>
            </c:spPr>
          </c:dPt>
          <c:dPt>
            <c:idx val="4"/>
            <c:bubble3D val="0"/>
            <c:spPr>
              <a:solidFill>
                <a:srgbClr val="002776"/>
              </a:solidFill>
              <a:ln w="19050">
                <a:solidFill>
                  <a:schemeClr val="lt1"/>
                </a:solidFill>
              </a:ln>
              <a:effectLst/>
            </c:spPr>
          </c:dPt>
          <c:dPt>
            <c:idx val="5"/>
            <c:bubble3D val="0"/>
            <c:spPr>
              <a:solidFill>
                <a:srgbClr val="FFFFFF">
                  <a:lumMod val="65000"/>
                </a:srgbClr>
              </a:solidFill>
              <a:ln w="19050">
                <a:solidFill>
                  <a:schemeClr val="lt1"/>
                </a:solidFill>
              </a:ln>
              <a:effectLst/>
            </c:spPr>
          </c:dPt>
          <c:dPt>
            <c:idx val="6"/>
            <c:bubble3D val="0"/>
            <c:spPr>
              <a:solidFill>
                <a:srgbClr val="FFFFFF">
                  <a:lumMod val="65000"/>
                </a:srgbClr>
              </a:solidFill>
              <a:ln w="19050">
                <a:solidFill>
                  <a:schemeClr val="lt1"/>
                </a:solidFill>
              </a:ln>
              <a:effectLst/>
            </c:spPr>
          </c:dPt>
          <c:dPt>
            <c:idx val="7"/>
            <c:bubble3D val="0"/>
            <c:spPr>
              <a:solidFill>
                <a:srgbClr val="FFFFFF">
                  <a:lumMod val="65000"/>
                </a:srgbClr>
              </a:solidFill>
              <a:ln w="19050">
                <a:solidFill>
                  <a:schemeClr val="lt1"/>
                </a:solidFill>
              </a:ln>
              <a:effectLst/>
            </c:spPr>
          </c:dPt>
          <c:dPt>
            <c:idx val="8"/>
            <c:bubble3D val="0"/>
            <c:spPr>
              <a:solidFill>
                <a:srgbClr val="FFFFFF">
                  <a:lumMod val="65000"/>
                </a:srgbClr>
              </a:solidFill>
              <a:ln w="19050">
                <a:solidFill>
                  <a:schemeClr val="lt1"/>
                </a:solidFill>
              </a:ln>
              <a:effectLst/>
            </c:spPr>
          </c:dPt>
          <c:dPt>
            <c:idx val="9"/>
            <c:bubble3D val="0"/>
            <c:spPr>
              <a:solidFill>
                <a:srgbClr val="FFFFFF">
                  <a:lumMod val="65000"/>
                </a:srgbClr>
              </a:solidFill>
              <a:ln w="19050">
                <a:solidFill>
                  <a:schemeClr val="lt1"/>
                </a:solidFill>
              </a:ln>
              <a:effectLst/>
            </c:spPr>
          </c:dPt>
          <c:dPt>
            <c:idx val="10"/>
            <c:bubble3D val="0"/>
            <c:spPr>
              <a:solidFill>
                <a:srgbClr val="FFFFFF">
                  <a:lumMod val="65000"/>
                </a:srgbClr>
              </a:solidFill>
              <a:ln w="19050">
                <a:solidFill>
                  <a:schemeClr val="lt1"/>
                </a:solidFill>
              </a:ln>
              <a:effectLst/>
            </c:spPr>
          </c:dPt>
          <c:dPt>
            <c:idx val="11"/>
            <c:bubble3D val="0"/>
            <c:spPr>
              <a:solidFill>
                <a:srgbClr val="FFFFFF">
                  <a:lumMod val="65000"/>
                </a:srgbClr>
              </a:solidFill>
              <a:ln w="19050">
                <a:solidFill>
                  <a:schemeClr val="lt1"/>
                </a:solidFill>
              </a:ln>
              <a:effectLst/>
            </c:spPr>
          </c:dPt>
          <c:cat>
            <c:strRef>
              <c:f>'Histórico Aerolíneas'!$B$3:$B$14</c:f>
              <c:strCache>
                <c:ptCount val="12"/>
                <c:pt idx="0">
                  <c:v>Copa Airlines</c:v>
                </c:pt>
                <c:pt idx="1">
                  <c:v>Avianca</c:v>
                </c:pt>
                <c:pt idx="2">
                  <c:v>American Airlines</c:v>
                </c:pt>
                <c:pt idx="3">
                  <c:v>Tame</c:v>
                </c:pt>
                <c:pt idx="4">
                  <c:v>LAN Airlines</c:v>
                </c:pt>
                <c:pt idx="5">
                  <c:v>Delta Air Lines</c:v>
                </c:pt>
                <c:pt idx="6">
                  <c:v>United Airlines</c:v>
                </c:pt>
                <c:pt idx="7">
                  <c:v>Aeromexico</c:v>
                </c:pt>
                <c:pt idx="8">
                  <c:v>JetBlue</c:v>
                </c:pt>
                <c:pt idx="9">
                  <c:v>VivaColombia</c:v>
                </c:pt>
                <c:pt idx="10">
                  <c:v>Iberia</c:v>
                </c:pt>
                <c:pt idx="11">
                  <c:v>Insel Air Aruba</c:v>
                </c:pt>
              </c:strCache>
            </c:strRef>
          </c:cat>
          <c:val>
            <c:numRef>
              <c:f>'Histórico Aerolíneas'!$M$3:$M$14</c:f>
              <c:numCache>
                <c:formatCode>General</c:formatCode>
                <c:ptCount val="12"/>
                <c:pt idx="0">
                  <c:v>535582</c:v>
                </c:pt>
                <c:pt idx="1">
                  <c:v>577440</c:v>
                </c:pt>
                <c:pt idx="2">
                  <c:v>277398</c:v>
                </c:pt>
                <c:pt idx="3">
                  <c:v>381908</c:v>
                </c:pt>
                <c:pt idx="4">
                  <c:v>325894</c:v>
                </c:pt>
                <c:pt idx="5">
                  <c:v>134314</c:v>
                </c:pt>
                <c:pt idx="6">
                  <c:v>86858</c:v>
                </c:pt>
                <c:pt idx="7">
                  <c:v>108562</c:v>
                </c:pt>
                <c:pt idx="9">
                  <c:v>56206</c:v>
                </c:pt>
                <c:pt idx="10">
                  <c:v>83244</c:v>
                </c:pt>
                <c:pt idx="11">
                  <c:v>2720</c:v>
                </c:pt>
              </c:numCache>
            </c:numRef>
          </c:val>
        </c:ser>
        <c:dLbls>
          <c:showLegendKey val="0"/>
          <c:showVal val="0"/>
          <c:showCatName val="0"/>
          <c:showSerName val="0"/>
          <c:showPercent val="0"/>
          <c:showBubbleSize val="0"/>
          <c:showLeaderLines val="1"/>
        </c:dLbls>
        <c:firstSliceAng val="0"/>
        <c:holeSize val="44"/>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07326924857673E-2"/>
          <c:y val="0.32945313264714521"/>
          <c:w val="0.97887482842812623"/>
          <c:h val="0.52143835977441633"/>
        </c:manualLayout>
      </c:layout>
      <c:barChart>
        <c:barDir val="col"/>
        <c:grouping val="clustered"/>
        <c:varyColors val="0"/>
        <c:ser>
          <c:idx val="0"/>
          <c:order val="0"/>
          <c:tx>
            <c:strRef>
              <c:f>Sheet1!$B$1</c:f>
              <c:strCache>
                <c:ptCount val="1"/>
                <c:pt idx="0">
                  <c:v>Sudamerica</c:v>
                </c:pt>
              </c:strCache>
            </c:strRef>
          </c:tx>
          <c:spPr>
            <a:solidFill>
              <a:schemeClr val="accent1"/>
            </a:solidFill>
            <a:ln>
              <a:noFill/>
            </a:ln>
            <a:effectLst/>
          </c:spPr>
          <c:invertIfNegative val="0"/>
          <c:dPt>
            <c:idx val="15"/>
            <c:invertIfNegative val="0"/>
            <c:bubble3D val="0"/>
            <c:spPr>
              <a:solidFill>
                <a:schemeClr val="accent2"/>
              </a:solidFill>
              <a:ln>
                <a:noFill/>
              </a:ln>
              <a:effectLst/>
            </c:spPr>
          </c:dPt>
          <c:dPt>
            <c:idx val="16"/>
            <c:invertIfNegative val="0"/>
            <c:bubble3D val="0"/>
            <c:spPr>
              <a:solidFill>
                <a:schemeClr val="accent2">
                  <a:lumMod val="40000"/>
                  <a:lumOff val="60000"/>
                </a:schemeClr>
              </a:solidFill>
              <a:ln>
                <a:solidFill>
                  <a:schemeClr val="accent2"/>
                </a:solidFill>
                <a:prstDash val="sysDash"/>
              </a:ln>
              <a:effectLst/>
            </c:spPr>
          </c:dPt>
          <c:dLbls>
            <c:dLbl>
              <c:idx val="0"/>
              <c:layout/>
              <c:tx>
                <c:rich>
                  <a:bodyPr/>
                  <a:lstStyle/>
                  <a:p>
                    <a:r>
                      <a:rPr lang="en-US" dirty="0"/>
                      <a:t>7,8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6,8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5,6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8,7</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10,6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12,4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14,4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7"/>
              <c:layout/>
              <c:tx>
                <c:rich>
                  <a:bodyPr/>
                  <a:lstStyle/>
                  <a:p>
                    <a:r>
                      <a:rPr lang="en-US" dirty="0"/>
                      <a:t>16,9</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8"/>
              <c:layout/>
              <c:tx>
                <c:rich>
                  <a:bodyPr/>
                  <a:lstStyle/>
                  <a:p>
                    <a:r>
                      <a:rPr lang="en-US" dirty="0"/>
                      <a:t>19,2</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9"/>
              <c:layout/>
              <c:tx>
                <c:rich>
                  <a:bodyPr/>
                  <a:lstStyle/>
                  <a:p>
                    <a:r>
                      <a:rPr lang="en-US" dirty="0"/>
                      <a:t>18,3</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0"/>
              <c:layout/>
              <c:tx>
                <c:rich>
                  <a:bodyPr/>
                  <a:lstStyle/>
                  <a:p>
                    <a:r>
                      <a:rPr lang="en-US" dirty="0"/>
                      <a:t>20,1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1"/>
              <c:layout/>
              <c:tx>
                <c:rich>
                  <a:bodyPr/>
                  <a:lstStyle/>
                  <a:p>
                    <a:r>
                      <a:rPr lang="en-US" dirty="0"/>
                      <a:t>23,1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2"/>
              <c:layout/>
              <c:tx>
                <c:rich>
                  <a:bodyPr/>
                  <a:lstStyle/>
                  <a:p>
                    <a:r>
                      <a:rPr lang="en-US" dirty="0"/>
                      <a:t>23,6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3"/>
              <c:layout/>
              <c:tx>
                <c:rich>
                  <a:bodyPr/>
                  <a:lstStyle/>
                  <a:p>
                    <a:r>
                      <a:rPr lang="en-US" dirty="0"/>
                      <a:t>24,9</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4"/>
              <c:layout/>
              <c:tx>
                <c:rich>
                  <a:bodyPr/>
                  <a:lstStyle/>
                  <a:p>
                    <a:r>
                      <a:rPr lang="en-US" dirty="0"/>
                      <a:t>25,8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5"/>
              <c:tx>
                <c:rich>
                  <a:bodyPr wrap="square" lIns="38100" tIns="19050" rIns="38100" bIns="19050" anchor="ctr">
                    <a:spAutoFit/>
                  </a:bodyPr>
                  <a:lstStyle/>
                  <a:p>
                    <a:pPr>
                      <a:defRPr lang="es-ES">
                        <a:solidFill>
                          <a:srgbClr val="FF0000"/>
                        </a:solidFill>
                      </a:defRPr>
                    </a:pPr>
                    <a:endParaRPr lang="es-ES" dirty="0"/>
                  </a:p>
                </c:rich>
              </c:tx>
              <c:spPr>
                <a:noFill/>
                <a:ln>
                  <a:noFill/>
                </a:ln>
                <a:effectLst/>
              </c:spPr>
              <c:dLblPos val="outEnd"/>
              <c:showLegendKey val="0"/>
              <c:showVal val="1"/>
              <c:showCatName val="0"/>
              <c:showSerName val="0"/>
              <c:showPercent val="0"/>
              <c:showBubbleSize val="0"/>
              <c:extLst>
                <c:ext xmlns:c15="http://schemas.microsoft.com/office/drawing/2012/chart" uri="{CE6537A1-D6FC-4f65-9D91-7224C49458BB}"/>
              </c:extLst>
            </c:dLbl>
            <c:dLbl>
              <c:idx val="16"/>
              <c:tx>
                <c:rich>
                  <a:bodyPr wrap="square" lIns="38100" tIns="19050" rIns="38100" bIns="19050" anchor="ctr">
                    <a:spAutoFit/>
                  </a:bodyPr>
                  <a:lstStyle/>
                  <a:p>
                    <a:pPr>
                      <a:defRPr lang="es-ES">
                        <a:solidFill>
                          <a:srgbClr val="FF0000"/>
                        </a:solidFill>
                      </a:defRPr>
                    </a:pPr>
                    <a:endParaRPr lang="es-ES" dirty="0"/>
                  </a:p>
                </c:rich>
              </c:tx>
              <c:spPr>
                <a:noFill/>
                <a:ln>
                  <a:noFill/>
                </a:ln>
                <a:effectLst/>
              </c:spPr>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wrap="square" lIns="38100" tIns="19050" rIns="38100" bIns="19050" anchor="ctr">
                <a:spAutoFit/>
              </a:bodyPr>
              <a:lstStyle/>
              <a:p>
                <a:pPr>
                  <a:defRPr lang="es-ES">
                    <a:solidFill>
                      <a:srgbClr val="002060"/>
                    </a:solidFill>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00</c:v>
                </c:pt>
                <c:pt idx="1">
                  <c:v>01</c:v>
                </c:pt>
                <c:pt idx="2">
                  <c:v>02</c:v>
                </c:pt>
                <c:pt idx="3">
                  <c:v>03</c:v>
                </c:pt>
                <c:pt idx="4">
                  <c:v>04</c:v>
                </c:pt>
                <c:pt idx="5">
                  <c:v>05</c:v>
                </c:pt>
                <c:pt idx="6">
                  <c:v>06</c:v>
                </c:pt>
                <c:pt idx="7">
                  <c:v>07</c:v>
                </c:pt>
                <c:pt idx="8">
                  <c:v>08</c:v>
                </c:pt>
                <c:pt idx="9">
                  <c:v>09</c:v>
                </c:pt>
                <c:pt idx="10">
                  <c:v>10</c:v>
                </c:pt>
                <c:pt idx="11">
                  <c:v>11</c:v>
                </c:pt>
                <c:pt idx="12">
                  <c:v>12</c:v>
                </c:pt>
                <c:pt idx="13">
                  <c:v>13</c:v>
                </c:pt>
                <c:pt idx="14">
                  <c:v>14</c:v>
                </c:pt>
              </c:strCache>
            </c:strRef>
          </c:cat>
          <c:val>
            <c:numRef>
              <c:f>Sheet1!$B$2:$B$16</c:f>
              <c:numCache>
                <c:formatCode>0.0</c:formatCode>
                <c:ptCount val="15"/>
                <c:pt idx="0">
                  <c:v>7.8</c:v>
                </c:pt>
                <c:pt idx="1">
                  <c:v>6.8</c:v>
                </c:pt>
                <c:pt idx="2">
                  <c:v>5.6</c:v>
                </c:pt>
                <c:pt idx="3">
                  <c:v>8.6999999999999993</c:v>
                </c:pt>
                <c:pt idx="4">
                  <c:v>10.6</c:v>
                </c:pt>
                <c:pt idx="5">
                  <c:v>12.4</c:v>
                </c:pt>
                <c:pt idx="6">
                  <c:v>14.4</c:v>
                </c:pt>
                <c:pt idx="7">
                  <c:v>16.899999999999999</c:v>
                </c:pt>
                <c:pt idx="8">
                  <c:v>19.2</c:v>
                </c:pt>
                <c:pt idx="9">
                  <c:v>18.3</c:v>
                </c:pt>
                <c:pt idx="10">
                  <c:v>20.100000000000001</c:v>
                </c:pt>
                <c:pt idx="11">
                  <c:v>23.1</c:v>
                </c:pt>
                <c:pt idx="12">
                  <c:v>23.6</c:v>
                </c:pt>
                <c:pt idx="13">
                  <c:v>24.9</c:v>
                </c:pt>
                <c:pt idx="14">
                  <c:v>25.8</c:v>
                </c:pt>
              </c:numCache>
            </c:numRef>
          </c:val>
        </c:ser>
        <c:dLbls>
          <c:dLblPos val="outEnd"/>
          <c:showLegendKey val="0"/>
          <c:showVal val="1"/>
          <c:showCatName val="0"/>
          <c:showSerName val="0"/>
          <c:showPercent val="0"/>
          <c:showBubbleSize val="0"/>
        </c:dLbls>
        <c:gapWidth val="150"/>
        <c:axId val="473498088"/>
        <c:axId val="473498480"/>
      </c:barChart>
      <c:catAx>
        <c:axId val="473498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73498480"/>
        <c:crosses val="autoZero"/>
        <c:auto val="1"/>
        <c:lblAlgn val="ctr"/>
        <c:lblOffset val="100"/>
        <c:noMultiLvlLbl val="0"/>
      </c:catAx>
      <c:valAx>
        <c:axId val="473498480"/>
        <c:scaling>
          <c:orientation val="minMax"/>
          <c:max val="60"/>
        </c:scaling>
        <c:delete val="1"/>
        <c:axPos val="l"/>
        <c:numFmt formatCode="0.0" sourceLinked="1"/>
        <c:majorTickMark val="out"/>
        <c:minorTickMark val="none"/>
        <c:tickLblPos val="nextTo"/>
        <c:crossAx val="4734980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4321105243048876E-2"/>
          <c:y val="0.10324704178962416"/>
          <c:w val="0.78310374392107751"/>
          <c:h val="0.89675308593699088"/>
        </c:manualLayout>
      </c:layout>
      <c:doughnutChart>
        <c:varyColors val="1"/>
        <c:ser>
          <c:idx val="0"/>
          <c:order val="0"/>
          <c:spPr>
            <a:solidFill>
              <a:srgbClr val="FFFFFF">
                <a:lumMod val="65000"/>
              </a:srgbClr>
            </a:solidFill>
          </c:spPr>
          <c:explosion val="1"/>
          <c:dPt>
            <c:idx val="0"/>
            <c:bubble3D val="0"/>
            <c:spPr>
              <a:solidFill>
                <a:srgbClr val="FFFFFF">
                  <a:lumMod val="65000"/>
                </a:srgbClr>
              </a:solidFill>
              <a:ln w="19050">
                <a:solidFill>
                  <a:schemeClr val="lt1"/>
                </a:solidFill>
              </a:ln>
              <a:effectLst/>
            </c:spPr>
          </c:dPt>
          <c:dPt>
            <c:idx val="1"/>
            <c:bubble3D val="0"/>
            <c:spPr>
              <a:solidFill>
                <a:srgbClr val="FFFFFF">
                  <a:lumMod val="65000"/>
                </a:srgbClr>
              </a:solidFill>
              <a:ln w="19050">
                <a:solidFill>
                  <a:schemeClr val="lt1"/>
                </a:solidFill>
              </a:ln>
              <a:effectLst/>
            </c:spPr>
          </c:dPt>
          <c:dPt>
            <c:idx val="2"/>
            <c:bubble3D val="0"/>
            <c:spPr>
              <a:solidFill>
                <a:srgbClr val="FFFFFF">
                  <a:lumMod val="65000"/>
                </a:srgbClr>
              </a:solidFill>
              <a:ln w="19050">
                <a:solidFill>
                  <a:schemeClr val="lt1"/>
                </a:solidFill>
              </a:ln>
              <a:effectLst/>
            </c:spPr>
          </c:dPt>
          <c:dPt>
            <c:idx val="3"/>
            <c:bubble3D val="0"/>
            <c:spPr>
              <a:solidFill>
                <a:srgbClr val="FFFFFF">
                  <a:lumMod val="65000"/>
                </a:srgbClr>
              </a:solidFill>
              <a:ln w="19050">
                <a:solidFill>
                  <a:schemeClr val="lt1"/>
                </a:solidFill>
              </a:ln>
              <a:effectLst/>
            </c:spPr>
          </c:dPt>
          <c:dPt>
            <c:idx val="4"/>
            <c:bubble3D val="0"/>
            <c:spPr>
              <a:solidFill>
                <a:srgbClr val="FFFFFF">
                  <a:lumMod val="65000"/>
                </a:srgbClr>
              </a:solidFill>
              <a:ln w="19050">
                <a:solidFill>
                  <a:schemeClr val="lt1"/>
                </a:solidFill>
              </a:ln>
              <a:effectLst/>
            </c:spPr>
          </c:dPt>
          <c:dPt>
            <c:idx val="5"/>
            <c:bubble3D val="0"/>
            <c:spPr>
              <a:solidFill>
                <a:srgbClr val="FFFFFF">
                  <a:lumMod val="65000"/>
                </a:srgbClr>
              </a:solidFill>
              <a:ln w="19050">
                <a:solidFill>
                  <a:schemeClr val="lt1"/>
                </a:solidFill>
              </a:ln>
              <a:effectLst/>
            </c:spPr>
          </c:dPt>
          <c:dPt>
            <c:idx val="6"/>
            <c:bubble3D val="0"/>
            <c:spPr>
              <a:solidFill>
                <a:srgbClr val="FFFFFF">
                  <a:lumMod val="65000"/>
                </a:srgbClr>
              </a:solidFill>
              <a:ln w="19050">
                <a:solidFill>
                  <a:schemeClr val="lt1"/>
                </a:solidFill>
              </a:ln>
              <a:effectLst/>
            </c:spPr>
          </c:dPt>
          <c:dPt>
            <c:idx val="7"/>
            <c:bubble3D val="0"/>
            <c:spPr>
              <a:solidFill>
                <a:srgbClr val="FFFFFF">
                  <a:lumMod val="65000"/>
                </a:srgbClr>
              </a:solidFill>
              <a:ln w="19050">
                <a:solidFill>
                  <a:schemeClr val="lt1"/>
                </a:solidFill>
              </a:ln>
              <a:effectLst/>
            </c:spPr>
          </c:dPt>
          <c:dPt>
            <c:idx val="8"/>
            <c:bubble3D val="0"/>
            <c:spPr>
              <a:solidFill>
                <a:srgbClr val="FFFFFF">
                  <a:lumMod val="65000"/>
                </a:srgbClr>
              </a:solidFill>
              <a:ln w="19050">
                <a:solidFill>
                  <a:schemeClr val="lt1"/>
                </a:solidFill>
              </a:ln>
              <a:effectLst/>
            </c:spPr>
          </c:dPt>
          <c:dPt>
            <c:idx val="9"/>
            <c:bubble3D val="0"/>
            <c:spPr>
              <a:solidFill>
                <a:srgbClr val="FFFFFF">
                  <a:lumMod val="65000"/>
                </a:srgbClr>
              </a:solidFill>
              <a:ln w="19050">
                <a:solidFill>
                  <a:schemeClr val="lt1"/>
                </a:solidFill>
              </a:ln>
              <a:effectLst/>
            </c:spPr>
          </c:dPt>
          <c:dPt>
            <c:idx val="10"/>
            <c:bubble3D val="0"/>
            <c:spPr>
              <a:solidFill>
                <a:srgbClr val="FFFFFF">
                  <a:lumMod val="65000"/>
                </a:srgbClr>
              </a:solidFill>
              <a:ln w="19050">
                <a:solidFill>
                  <a:schemeClr val="lt1"/>
                </a:solidFill>
              </a:ln>
              <a:effectLst/>
            </c:spPr>
          </c:dPt>
          <c:dPt>
            <c:idx val="11"/>
            <c:bubble3D val="0"/>
            <c:spPr>
              <a:solidFill>
                <a:srgbClr val="FFFFFF">
                  <a:lumMod val="65000"/>
                </a:srgbClr>
              </a:solidFill>
              <a:ln w="19050">
                <a:solidFill>
                  <a:schemeClr val="lt1"/>
                </a:solidFill>
              </a:ln>
              <a:effectLst/>
            </c:spPr>
          </c:dPt>
          <c:cat>
            <c:strRef>
              <c:f>'Histórico Aerolíneas'!$B$3:$B$14</c:f>
              <c:strCache>
                <c:ptCount val="12"/>
                <c:pt idx="0">
                  <c:v>Copa Airlines</c:v>
                </c:pt>
                <c:pt idx="1">
                  <c:v>Avianca</c:v>
                </c:pt>
                <c:pt idx="2">
                  <c:v>American Airlines</c:v>
                </c:pt>
                <c:pt idx="3">
                  <c:v>Tame</c:v>
                </c:pt>
                <c:pt idx="4">
                  <c:v>LAN Airlines</c:v>
                </c:pt>
                <c:pt idx="5">
                  <c:v>Delta Air Lines</c:v>
                </c:pt>
                <c:pt idx="6">
                  <c:v>United Airlines</c:v>
                </c:pt>
                <c:pt idx="7">
                  <c:v>Aeromexico</c:v>
                </c:pt>
                <c:pt idx="8">
                  <c:v>JetBlue</c:v>
                </c:pt>
                <c:pt idx="9">
                  <c:v>VivaColombia</c:v>
                </c:pt>
                <c:pt idx="10">
                  <c:v>Iberia</c:v>
                </c:pt>
                <c:pt idx="11">
                  <c:v>Insel Air Aruba</c:v>
                </c:pt>
              </c:strCache>
            </c:strRef>
          </c:cat>
          <c:val>
            <c:numRef>
              <c:f>'Histórico Aerolíneas'!$M$3:$M$14</c:f>
              <c:numCache>
                <c:formatCode>General</c:formatCode>
                <c:ptCount val="12"/>
                <c:pt idx="0">
                  <c:v>535582</c:v>
                </c:pt>
                <c:pt idx="1">
                  <c:v>577440</c:v>
                </c:pt>
                <c:pt idx="2">
                  <c:v>277398</c:v>
                </c:pt>
                <c:pt idx="3">
                  <c:v>381908</c:v>
                </c:pt>
                <c:pt idx="4">
                  <c:v>325894</c:v>
                </c:pt>
                <c:pt idx="5">
                  <c:v>134314</c:v>
                </c:pt>
                <c:pt idx="6">
                  <c:v>86858</c:v>
                </c:pt>
                <c:pt idx="7">
                  <c:v>108562</c:v>
                </c:pt>
                <c:pt idx="9">
                  <c:v>56206</c:v>
                </c:pt>
                <c:pt idx="10">
                  <c:v>83244</c:v>
                </c:pt>
                <c:pt idx="11">
                  <c:v>2720</c:v>
                </c:pt>
              </c:numCache>
            </c:numRef>
          </c:val>
        </c:ser>
        <c:dLbls>
          <c:showLegendKey val="0"/>
          <c:showVal val="0"/>
          <c:showCatName val="0"/>
          <c:showSerName val="0"/>
          <c:showPercent val="0"/>
          <c:showBubbleSize val="0"/>
          <c:showLeaderLines val="1"/>
        </c:dLbls>
        <c:firstSliceAng val="0"/>
        <c:holeSize val="44"/>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4321105243048876E-2"/>
          <c:y val="0.10324704178962416"/>
          <c:w val="0.78310374392107751"/>
          <c:h val="0.89675308593699088"/>
        </c:manualLayout>
      </c:layout>
      <c:doughnutChart>
        <c:varyColors val="1"/>
        <c:ser>
          <c:idx val="0"/>
          <c:order val="0"/>
          <c:spPr>
            <a:solidFill>
              <a:srgbClr val="FFFFFF">
                <a:lumMod val="65000"/>
              </a:srgbClr>
            </a:solidFill>
          </c:spPr>
          <c:explosion val="1"/>
          <c:dPt>
            <c:idx val="0"/>
            <c:bubble3D val="0"/>
            <c:spPr>
              <a:solidFill>
                <a:srgbClr val="00A1DE"/>
              </a:solidFill>
              <a:ln w="19050">
                <a:solidFill>
                  <a:schemeClr val="lt1"/>
                </a:solidFill>
              </a:ln>
              <a:effectLst/>
            </c:spPr>
          </c:dPt>
          <c:dPt>
            <c:idx val="1"/>
            <c:bubble3D val="0"/>
            <c:spPr>
              <a:solidFill>
                <a:srgbClr val="FFFFFF">
                  <a:lumMod val="65000"/>
                </a:srgbClr>
              </a:solidFill>
              <a:ln w="19050">
                <a:solidFill>
                  <a:schemeClr val="lt1"/>
                </a:solidFill>
              </a:ln>
              <a:effectLst/>
            </c:spPr>
          </c:dPt>
          <c:dPt>
            <c:idx val="2"/>
            <c:bubble3D val="0"/>
            <c:spPr>
              <a:solidFill>
                <a:srgbClr val="FFFFFF">
                  <a:lumMod val="65000"/>
                </a:srgbClr>
              </a:solidFill>
              <a:ln w="19050">
                <a:solidFill>
                  <a:schemeClr val="lt1"/>
                </a:solidFill>
              </a:ln>
              <a:effectLst/>
            </c:spPr>
          </c:dPt>
          <c:dPt>
            <c:idx val="3"/>
            <c:bubble3D val="0"/>
            <c:spPr>
              <a:solidFill>
                <a:srgbClr val="FFFFFF">
                  <a:lumMod val="65000"/>
                </a:srgbClr>
              </a:solidFill>
              <a:ln w="19050">
                <a:solidFill>
                  <a:schemeClr val="lt1"/>
                </a:solidFill>
              </a:ln>
              <a:effectLst/>
            </c:spPr>
          </c:dPt>
          <c:dPt>
            <c:idx val="4"/>
            <c:bubble3D val="0"/>
            <c:spPr>
              <a:solidFill>
                <a:srgbClr val="FFFFFF">
                  <a:lumMod val="65000"/>
                </a:srgbClr>
              </a:solidFill>
              <a:ln w="19050">
                <a:solidFill>
                  <a:schemeClr val="lt1"/>
                </a:solidFill>
              </a:ln>
              <a:effectLst/>
            </c:spPr>
          </c:dPt>
          <c:dPt>
            <c:idx val="5"/>
            <c:bubble3D val="0"/>
            <c:spPr>
              <a:solidFill>
                <a:srgbClr val="FFFFFF">
                  <a:lumMod val="65000"/>
                </a:srgbClr>
              </a:solidFill>
              <a:ln w="19050">
                <a:solidFill>
                  <a:schemeClr val="lt1"/>
                </a:solidFill>
              </a:ln>
              <a:effectLst/>
            </c:spPr>
          </c:dPt>
          <c:dPt>
            <c:idx val="6"/>
            <c:bubble3D val="0"/>
            <c:spPr>
              <a:solidFill>
                <a:srgbClr val="FFFFFF">
                  <a:lumMod val="65000"/>
                </a:srgbClr>
              </a:solidFill>
              <a:ln w="19050">
                <a:solidFill>
                  <a:schemeClr val="lt1"/>
                </a:solidFill>
              </a:ln>
              <a:effectLst/>
            </c:spPr>
          </c:dPt>
          <c:dPt>
            <c:idx val="7"/>
            <c:bubble3D val="0"/>
            <c:spPr>
              <a:solidFill>
                <a:srgbClr val="FFFFFF">
                  <a:lumMod val="65000"/>
                </a:srgbClr>
              </a:solidFill>
              <a:ln w="19050">
                <a:solidFill>
                  <a:schemeClr val="lt1"/>
                </a:solidFill>
              </a:ln>
              <a:effectLst/>
            </c:spPr>
          </c:dPt>
          <c:dPt>
            <c:idx val="8"/>
            <c:bubble3D val="0"/>
            <c:spPr>
              <a:solidFill>
                <a:srgbClr val="FFFFFF">
                  <a:lumMod val="65000"/>
                </a:srgbClr>
              </a:solidFill>
              <a:ln w="19050">
                <a:solidFill>
                  <a:schemeClr val="lt1"/>
                </a:solidFill>
              </a:ln>
              <a:effectLst/>
            </c:spPr>
          </c:dPt>
          <c:dPt>
            <c:idx val="9"/>
            <c:bubble3D val="0"/>
            <c:spPr>
              <a:solidFill>
                <a:srgbClr val="FFFFFF">
                  <a:lumMod val="65000"/>
                </a:srgbClr>
              </a:solidFill>
              <a:ln w="19050">
                <a:solidFill>
                  <a:schemeClr val="lt1"/>
                </a:solidFill>
              </a:ln>
              <a:effectLst/>
            </c:spPr>
          </c:dPt>
          <c:dPt>
            <c:idx val="10"/>
            <c:bubble3D val="0"/>
            <c:spPr>
              <a:solidFill>
                <a:srgbClr val="FFFFFF">
                  <a:lumMod val="65000"/>
                </a:srgbClr>
              </a:solidFill>
              <a:ln w="19050">
                <a:solidFill>
                  <a:schemeClr val="lt1"/>
                </a:solidFill>
              </a:ln>
              <a:effectLst/>
            </c:spPr>
          </c:dPt>
          <c:dPt>
            <c:idx val="11"/>
            <c:bubble3D val="0"/>
            <c:spPr>
              <a:solidFill>
                <a:srgbClr val="FFFFFF">
                  <a:lumMod val="65000"/>
                </a:srgbClr>
              </a:solidFill>
              <a:ln w="19050">
                <a:solidFill>
                  <a:schemeClr val="lt1"/>
                </a:solidFill>
              </a:ln>
              <a:effectLst/>
            </c:spPr>
          </c:dPt>
          <c:cat>
            <c:strRef>
              <c:f>'Histórico Aerolíneas'!$B$3:$B$14</c:f>
              <c:strCache>
                <c:ptCount val="12"/>
                <c:pt idx="0">
                  <c:v>Copa Airlines</c:v>
                </c:pt>
                <c:pt idx="1">
                  <c:v>Avianca</c:v>
                </c:pt>
                <c:pt idx="2">
                  <c:v>American Airlines</c:v>
                </c:pt>
                <c:pt idx="3">
                  <c:v>Tame</c:v>
                </c:pt>
                <c:pt idx="4">
                  <c:v>LAN Airlines</c:v>
                </c:pt>
                <c:pt idx="5">
                  <c:v>Delta Air Lines</c:v>
                </c:pt>
                <c:pt idx="6">
                  <c:v>United Airlines</c:v>
                </c:pt>
                <c:pt idx="7">
                  <c:v>Aeromexico</c:v>
                </c:pt>
                <c:pt idx="8">
                  <c:v>JetBlue</c:v>
                </c:pt>
                <c:pt idx="9">
                  <c:v>VivaColombia</c:v>
                </c:pt>
                <c:pt idx="10">
                  <c:v>Iberia</c:v>
                </c:pt>
                <c:pt idx="11">
                  <c:v>Insel Air Aruba</c:v>
                </c:pt>
              </c:strCache>
            </c:strRef>
          </c:cat>
          <c:val>
            <c:numRef>
              <c:f>'Histórico Aerolíneas'!$M$3:$M$14</c:f>
              <c:numCache>
                <c:formatCode>General</c:formatCode>
                <c:ptCount val="12"/>
                <c:pt idx="0">
                  <c:v>535582</c:v>
                </c:pt>
                <c:pt idx="1">
                  <c:v>577440</c:v>
                </c:pt>
                <c:pt idx="2">
                  <c:v>277398</c:v>
                </c:pt>
                <c:pt idx="3">
                  <c:v>381908</c:v>
                </c:pt>
                <c:pt idx="4">
                  <c:v>325894</c:v>
                </c:pt>
                <c:pt idx="5">
                  <c:v>134314</c:v>
                </c:pt>
                <c:pt idx="6">
                  <c:v>86858</c:v>
                </c:pt>
                <c:pt idx="7">
                  <c:v>108562</c:v>
                </c:pt>
                <c:pt idx="9">
                  <c:v>56206</c:v>
                </c:pt>
                <c:pt idx="10">
                  <c:v>83244</c:v>
                </c:pt>
                <c:pt idx="11">
                  <c:v>2720</c:v>
                </c:pt>
              </c:numCache>
            </c:numRef>
          </c:val>
        </c:ser>
        <c:dLbls>
          <c:showLegendKey val="0"/>
          <c:showVal val="0"/>
          <c:showCatName val="0"/>
          <c:showSerName val="0"/>
          <c:showPercent val="0"/>
          <c:showBubbleSize val="0"/>
          <c:showLeaderLines val="1"/>
        </c:dLbls>
        <c:firstSliceAng val="0"/>
        <c:holeSize val="44"/>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4321105243048876E-2"/>
          <c:y val="0.10324704178962416"/>
          <c:w val="0.78310374392107751"/>
          <c:h val="0.89675308593699088"/>
        </c:manualLayout>
      </c:layout>
      <c:doughnutChart>
        <c:varyColors val="1"/>
        <c:ser>
          <c:idx val="0"/>
          <c:order val="0"/>
          <c:spPr>
            <a:solidFill>
              <a:srgbClr val="FFFFFF">
                <a:lumMod val="65000"/>
              </a:srgbClr>
            </a:solidFill>
          </c:spPr>
          <c:explosion val="1"/>
          <c:dPt>
            <c:idx val="0"/>
            <c:bubble3D val="0"/>
            <c:spPr>
              <a:solidFill>
                <a:srgbClr val="FFFFFF">
                  <a:lumMod val="65000"/>
                </a:srgbClr>
              </a:solidFill>
              <a:ln w="19050">
                <a:solidFill>
                  <a:schemeClr val="lt1"/>
                </a:solidFill>
              </a:ln>
              <a:effectLst/>
            </c:spPr>
          </c:dPt>
          <c:dPt>
            <c:idx val="1"/>
            <c:bubble3D val="0"/>
            <c:spPr>
              <a:solidFill>
                <a:srgbClr val="92D400"/>
              </a:solidFill>
              <a:ln w="19050">
                <a:solidFill>
                  <a:schemeClr val="lt1"/>
                </a:solidFill>
              </a:ln>
              <a:effectLst/>
            </c:spPr>
          </c:dPt>
          <c:dPt>
            <c:idx val="2"/>
            <c:bubble3D val="0"/>
            <c:spPr>
              <a:solidFill>
                <a:srgbClr val="FFFFFF">
                  <a:lumMod val="65000"/>
                </a:srgbClr>
              </a:solidFill>
              <a:ln w="19050">
                <a:solidFill>
                  <a:schemeClr val="lt1"/>
                </a:solidFill>
              </a:ln>
              <a:effectLst/>
            </c:spPr>
          </c:dPt>
          <c:dPt>
            <c:idx val="3"/>
            <c:bubble3D val="0"/>
            <c:spPr>
              <a:solidFill>
                <a:srgbClr val="FFFFFF">
                  <a:lumMod val="65000"/>
                </a:srgbClr>
              </a:solidFill>
              <a:ln w="19050">
                <a:solidFill>
                  <a:schemeClr val="lt1"/>
                </a:solidFill>
              </a:ln>
              <a:effectLst/>
            </c:spPr>
          </c:dPt>
          <c:dPt>
            <c:idx val="4"/>
            <c:bubble3D val="0"/>
            <c:spPr>
              <a:solidFill>
                <a:srgbClr val="FFFFFF">
                  <a:lumMod val="65000"/>
                </a:srgbClr>
              </a:solidFill>
              <a:ln w="19050">
                <a:solidFill>
                  <a:schemeClr val="lt1"/>
                </a:solidFill>
              </a:ln>
              <a:effectLst/>
            </c:spPr>
          </c:dPt>
          <c:dPt>
            <c:idx val="5"/>
            <c:bubble3D val="0"/>
            <c:spPr>
              <a:solidFill>
                <a:srgbClr val="FFFFFF">
                  <a:lumMod val="65000"/>
                </a:srgbClr>
              </a:solidFill>
              <a:ln w="19050">
                <a:solidFill>
                  <a:schemeClr val="lt1"/>
                </a:solidFill>
              </a:ln>
              <a:effectLst/>
            </c:spPr>
          </c:dPt>
          <c:dPt>
            <c:idx val="6"/>
            <c:bubble3D val="0"/>
            <c:spPr>
              <a:solidFill>
                <a:srgbClr val="FFFFFF">
                  <a:lumMod val="65000"/>
                </a:srgbClr>
              </a:solidFill>
              <a:ln w="19050">
                <a:solidFill>
                  <a:schemeClr val="lt1"/>
                </a:solidFill>
              </a:ln>
              <a:effectLst/>
            </c:spPr>
          </c:dPt>
          <c:dPt>
            <c:idx val="7"/>
            <c:bubble3D val="0"/>
            <c:spPr>
              <a:solidFill>
                <a:srgbClr val="FFFFFF">
                  <a:lumMod val="65000"/>
                </a:srgbClr>
              </a:solidFill>
              <a:ln w="19050">
                <a:solidFill>
                  <a:schemeClr val="lt1"/>
                </a:solidFill>
              </a:ln>
              <a:effectLst/>
            </c:spPr>
          </c:dPt>
          <c:dPt>
            <c:idx val="8"/>
            <c:bubble3D val="0"/>
            <c:spPr>
              <a:solidFill>
                <a:srgbClr val="FFFFFF">
                  <a:lumMod val="65000"/>
                </a:srgbClr>
              </a:solidFill>
              <a:ln w="19050">
                <a:solidFill>
                  <a:schemeClr val="lt1"/>
                </a:solidFill>
              </a:ln>
              <a:effectLst/>
            </c:spPr>
          </c:dPt>
          <c:dPt>
            <c:idx val="9"/>
            <c:bubble3D val="0"/>
            <c:spPr>
              <a:solidFill>
                <a:srgbClr val="FFFFFF">
                  <a:lumMod val="65000"/>
                </a:srgbClr>
              </a:solidFill>
              <a:ln w="19050">
                <a:solidFill>
                  <a:schemeClr val="lt1"/>
                </a:solidFill>
              </a:ln>
              <a:effectLst/>
            </c:spPr>
          </c:dPt>
          <c:dPt>
            <c:idx val="10"/>
            <c:bubble3D val="0"/>
            <c:spPr>
              <a:solidFill>
                <a:srgbClr val="FFFFFF">
                  <a:lumMod val="65000"/>
                </a:srgbClr>
              </a:solidFill>
              <a:ln w="19050">
                <a:solidFill>
                  <a:schemeClr val="lt1"/>
                </a:solidFill>
              </a:ln>
              <a:effectLst/>
            </c:spPr>
          </c:dPt>
          <c:dPt>
            <c:idx val="11"/>
            <c:bubble3D val="0"/>
            <c:spPr>
              <a:solidFill>
                <a:srgbClr val="FFFFFF">
                  <a:lumMod val="65000"/>
                </a:srgbClr>
              </a:solidFill>
              <a:ln w="19050">
                <a:solidFill>
                  <a:schemeClr val="lt1"/>
                </a:solidFill>
              </a:ln>
              <a:effectLst/>
            </c:spPr>
          </c:dPt>
          <c:cat>
            <c:strRef>
              <c:f>'Histórico Aerolíneas'!$B$3:$B$14</c:f>
              <c:strCache>
                <c:ptCount val="12"/>
                <c:pt idx="0">
                  <c:v>Copa Airlines</c:v>
                </c:pt>
                <c:pt idx="1">
                  <c:v>Avianca</c:v>
                </c:pt>
                <c:pt idx="2">
                  <c:v>American Airlines</c:v>
                </c:pt>
                <c:pt idx="3">
                  <c:v>Tame</c:v>
                </c:pt>
                <c:pt idx="4">
                  <c:v>LAN Airlines</c:v>
                </c:pt>
                <c:pt idx="5">
                  <c:v>Delta Air Lines</c:v>
                </c:pt>
                <c:pt idx="6">
                  <c:v>United Airlines</c:v>
                </c:pt>
                <c:pt idx="7">
                  <c:v>Aeromexico</c:v>
                </c:pt>
                <c:pt idx="8">
                  <c:v>JetBlue</c:v>
                </c:pt>
                <c:pt idx="9">
                  <c:v>VivaColombia</c:v>
                </c:pt>
                <c:pt idx="10">
                  <c:v>Iberia</c:v>
                </c:pt>
                <c:pt idx="11">
                  <c:v>Insel Air Aruba</c:v>
                </c:pt>
              </c:strCache>
            </c:strRef>
          </c:cat>
          <c:val>
            <c:numRef>
              <c:f>'Histórico Aerolíneas'!$M$3:$M$14</c:f>
              <c:numCache>
                <c:formatCode>General</c:formatCode>
                <c:ptCount val="12"/>
                <c:pt idx="0">
                  <c:v>535582</c:v>
                </c:pt>
                <c:pt idx="1">
                  <c:v>577440</c:v>
                </c:pt>
                <c:pt idx="2">
                  <c:v>277398</c:v>
                </c:pt>
                <c:pt idx="3">
                  <c:v>381908</c:v>
                </c:pt>
                <c:pt idx="4">
                  <c:v>325894</c:v>
                </c:pt>
                <c:pt idx="5">
                  <c:v>134314</c:v>
                </c:pt>
                <c:pt idx="6">
                  <c:v>86858</c:v>
                </c:pt>
                <c:pt idx="7">
                  <c:v>108562</c:v>
                </c:pt>
                <c:pt idx="9">
                  <c:v>56206</c:v>
                </c:pt>
                <c:pt idx="10">
                  <c:v>83244</c:v>
                </c:pt>
                <c:pt idx="11">
                  <c:v>2720</c:v>
                </c:pt>
              </c:numCache>
            </c:numRef>
          </c:val>
        </c:ser>
        <c:dLbls>
          <c:showLegendKey val="0"/>
          <c:showVal val="0"/>
          <c:showCatName val="0"/>
          <c:showSerName val="0"/>
          <c:showPercent val="0"/>
          <c:showBubbleSize val="0"/>
          <c:showLeaderLines val="1"/>
        </c:dLbls>
        <c:firstSliceAng val="0"/>
        <c:holeSize val="44"/>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4321105243048876E-2"/>
          <c:y val="0.10324704178962416"/>
          <c:w val="0.78310374392107751"/>
          <c:h val="0.89675308593699088"/>
        </c:manualLayout>
      </c:layout>
      <c:doughnutChart>
        <c:varyColors val="1"/>
        <c:ser>
          <c:idx val="0"/>
          <c:order val="0"/>
          <c:spPr>
            <a:solidFill>
              <a:srgbClr val="FFFFFF">
                <a:lumMod val="65000"/>
              </a:srgbClr>
            </a:solidFill>
          </c:spPr>
          <c:explosion val="1"/>
          <c:dPt>
            <c:idx val="0"/>
            <c:bubble3D val="0"/>
            <c:spPr>
              <a:solidFill>
                <a:srgbClr val="FFFFFF">
                  <a:lumMod val="65000"/>
                </a:srgbClr>
              </a:solidFill>
              <a:ln w="19050">
                <a:solidFill>
                  <a:schemeClr val="lt1"/>
                </a:solidFill>
              </a:ln>
              <a:effectLst/>
            </c:spPr>
          </c:dPt>
          <c:dPt>
            <c:idx val="1"/>
            <c:bubble3D val="0"/>
            <c:spPr>
              <a:solidFill>
                <a:srgbClr val="FFFFFF">
                  <a:lumMod val="65000"/>
                </a:srgbClr>
              </a:solidFill>
              <a:ln w="19050">
                <a:solidFill>
                  <a:schemeClr val="lt1"/>
                </a:solidFill>
              </a:ln>
              <a:effectLst/>
            </c:spPr>
          </c:dPt>
          <c:dPt>
            <c:idx val="2"/>
            <c:bubble3D val="0"/>
            <c:spPr>
              <a:solidFill>
                <a:srgbClr val="FFFFFF">
                  <a:lumMod val="65000"/>
                </a:srgbClr>
              </a:solidFill>
              <a:ln w="19050">
                <a:solidFill>
                  <a:schemeClr val="lt1"/>
                </a:solidFill>
              </a:ln>
              <a:effectLst/>
            </c:spPr>
          </c:dPt>
          <c:dPt>
            <c:idx val="3"/>
            <c:bubble3D val="0"/>
            <c:spPr>
              <a:solidFill>
                <a:srgbClr val="3C8A2E"/>
              </a:solidFill>
              <a:ln w="19050">
                <a:solidFill>
                  <a:schemeClr val="lt1"/>
                </a:solidFill>
              </a:ln>
              <a:effectLst/>
            </c:spPr>
          </c:dPt>
          <c:dPt>
            <c:idx val="4"/>
            <c:bubble3D val="0"/>
            <c:spPr>
              <a:solidFill>
                <a:srgbClr val="FFFFFF">
                  <a:lumMod val="65000"/>
                </a:srgbClr>
              </a:solidFill>
              <a:ln w="19050">
                <a:solidFill>
                  <a:schemeClr val="lt1"/>
                </a:solidFill>
              </a:ln>
              <a:effectLst/>
            </c:spPr>
          </c:dPt>
          <c:dPt>
            <c:idx val="5"/>
            <c:bubble3D val="0"/>
            <c:spPr>
              <a:solidFill>
                <a:srgbClr val="FFFFFF">
                  <a:lumMod val="65000"/>
                </a:srgbClr>
              </a:solidFill>
              <a:ln w="19050">
                <a:solidFill>
                  <a:schemeClr val="lt1"/>
                </a:solidFill>
              </a:ln>
              <a:effectLst/>
            </c:spPr>
          </c:dPt>
          <c:dPt>
            <c:idx val="6"/>
            <c:bubble3D val="0"/>
            <c:spPr>
              <a:solidFill>
                <a:srgbClr val="FFFFFF">
                  <a:lumMod val="65000"/>
                </a:srgbClr>
              </a:solidFill>
              <a:ln w="19050">
                <a:solidFill>
                  <a:schemeClr val="lt1"/>
                </a:solidFill>
              </a:ln>
              <a:effectLst/>
            </c:spPr>
          </c:dPt>
          <c:dPt>
            <c:idx val="7"/>
            <c:bubble3D val="0"/>
            <c:spPr>
              <a:solidFill>
                <a:srgbClr val="FFFFFF">
                  <a:lumMod val="65000"/>
                </a:srgbClr>
              </a:solidFill>
              <a:ln w="19050">
                <a:solidFill>
                  <a:schemeClr val="lt1"/>
                </a:solidFill>
              </a:ln>
              <a:effectLst/>
            </c:spPr>
          </c:dPt>
          <c:dPt>
            <c:idx val="8"/>
            <c:bubble3D val="0"/>
            <c:spPr>
              <a:solidFill>
                <a:srgbClr val="FFFFFF">
                  <a:lumMod val="65000"/>
                </a:srgbClr>
              </a:solidFill>
              <a:ln w="19050">
                <a:solidFill>
                  <a:schemeClr val="lt1"/>
                </a:solidFill>
              </a:ln>
              <a:effectLst/>
            </c:spPr>
          </c:dPt>
          <c:dPt>
            <c:idx val="9"/>
            <c:bubble3D val="0"/>
            <c:spPr>
              <a:solidFill>
                <a:srgbClr val="FFFFFF">
                  <a:lumMod val="65000"/>
                </a:srgbClr>
              </a:solidFill>
              <a:ln w="19050">
                <a:solidFill>
                  <a:schemeClr val="lt1"/>
                </a:solidFill>
              </a:ln>
              <a:effectLst/>
            </c:spPr>
          </c:dPt>
          <c:dPt>
            <c:idx val="10"/>
            <c:bubble3D val="0"/>
            <c:spPr>
              <a:solidFill>
                <a:srgbClr val="FFFFFF">
                  <a:lumMod val="65000"/>
                </a:srgbClr>
              </a:solidFill>
              <a:ln w="19050">
                <a:solidFill>
                  <a:schemeClr val="lt1"/>
                </a:solidFill>
              </a:ln>
              <a:effectLst/>
            </c:spPr>
          </c:dPt>
          <c:dPt>
            <c:idx val="11"/>
            <c:bubble3D val="0"/>
            <c:spPr>
              <a:solidFill>
                <a:srgbClr val="FFFFFF">
                  <a:lumMod val="65000"/>
                </a:srgbClr>
              </a:solidFill>
              <a:ln w="19050">
                <a:solidFill>
                  <a:schemeClr val="lt1"/>
                </a:solidFill>
              </a:ln>
              <a:effectLst/>
            </c:spPr>
          </c:dPt>
          <c:cat>
            <c:strRef>
              <c:f>'Histórico Aerolíneas'!$B$3:$B$14</c:f>
              <c:strCache>
                <c:ptCount val="12"/>
                <c:pt idx="0">
                  <c:v>Copa Airlines</c:v>
                </c:pt>
                <c:pt idx="1">
                  <c:v>Avianca</c:v>
                </c:pt>
                <c:pt idx="2">
                  <c:v>American Airlines</c:v>
                </c:pt>
                <c:pt idx="3">
                  <c:v>Tame</c:v>
                </c:pt>
                <c:pt idx="4">
                  <c:v>LAN Airlines</c:v>
                </c:pt>
                <c:pt idx="5">
                  <c:v>Delta Air Lines</c:v>
                </c:pt>
                <c:pt idx="6">
                  <c:v>United Airlines</c:v>
                </c:pt>
                <c:pt idx="7">
                  <c:v>Aeromexico</c:v>
                </c:pt>
                <c:pt idx="8">
                  <c:v>JetBlue</c:v>
                </c:pt>
                <c:pt idx="9">
                  <c:v>VivaColombia</c:v>
                </c:pt>
                <c:pt idx="10">
                  <c:v>Iberia</c:v>
                </c:pt>
                <c:pt idx="11">
                  <c:v>Insel Air Aruba</c:v>
                </c:pt>
              </c:strCache>
            </c:strRef>
          </c:cat>
          <c:val>
            <c:numRef>
              <c:f>'Histórico Aerolíneas'!$M$3:$M$14</c:f>
              <c:numCache>
                <c:formatCode>General</c:formatCode>
                <c:ptCount val="12"/>
                <c:pt idx="0">
                  <c:v>535582</c:v>
                </c:pt>
                <c:pt idx="1">
                  <c:v>577440</c:v>
                </c:pt>
                <c:pt idx="2">
                  <c:v>277398</c:v>
                </c:pt>
                <c:pt idx="3">
                  <c:v>381908</c:v>
                </c:pt>
                <c:pt idx="4">
                  <c:v>325894</c:v>
                </c:pt>
                <c:pt idx="5">
                  <c:v>134314</c:v>
                </c:pt>
                <c:pt idx="6">
                  <c:v>86858</c:v>
                </c:pt>
                <c:pt idx="7">
                  <c:v>108562</c:v>
                </c:pt>
                <c:pt idx="9">
                  <c:v>56206</c:v>
                </c:pt>
                <c:pt idx="10">
                  <c:v>83244</c:v>
                </c:pt>
                <c:pt idx="11">
                  <c:v>2720</c:v>
                </c:pt>
              </c:numCache>
            </c:numRef>
          </c:val>
        </c:ser>
        <c:dLbls>
          <c:showLegendKey val="0"/>
          <c:showVal val="0"/>
          <c:showCatName val="0"/>
          <c:showSerName val="0"/>
          <c:showPercent val="0"/>
          <c:showBubbleSize val="0"/>
          <c:showLeaderLines val="1"/>
        </c:dLbls>
        <c:firstSliceAng val="0"/>
        <c:holeSize val="44"/>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Sheet1!$B$2</c:f>
              <c:strCache>
                <c:ptCount val="1"/>
                <c:pt idx="0">
                  <c:v>MEX</c:v>
                </c:pt>
              </c:strCache>
            </c:strRef>
          </c:tx>
          <c:spPr>
            <a:solidFill>
              <a:schemeClr val="accent1"/>
            </a:solidFill>
            <a:ln>
              <a:noFill/>
            </a:ln>
            <a:effectLst/>
          </c:spPr>
          <c:invertIfNegative val="0"/>
          <c:cat>
            <c:strRef>
              <c:f>Sheet1!$J$1</c:f>
              <c:strCache>
                <c:ptCount val="1"/>
                <c:pt idx="0">
                  <c:v>Destinos Domésticos</c:v>
                </c:pt>
              </c:strCache>
            </c:strRef>
          </c:cat>
          <c:val>
            <c:numRef>
              <c:f>Sheet1!$J$2</c:f>
              <c:numCache>
                <c:formatCode>General</c:formatCode>
                <c:ptCount val="1"/>
                <c:pt idx="0">
                  <c:v>52</c:v>
                </c:pt>
              </c:numCache>
            </c:numRef>
          </c:val>
        </c:ser>
        <c:ser>
          <c:idx val="1"/>
          <c:order val="1"/>
          <c:tx>
            <c:strRef>
              <c:f>Sheet1!$B$3</c:f>
              <c:strCache>
                <c:ptCount val="1"/>
                <c:pt idx="0">
                  <c:v>BOG</c:v>
                </c:pt>
              </c:strCache>
            </c:strRef>
          </c:tx>
          <c:spPr>
            <a:solidFill>
              <a:schemeClr val="accent2"/>
            </a:solidFill>
            <a:ln>
              <a:noFill/>
            </a:ln>
            <a:effectLst/>
          </c:spPr>
          <c:invertIfNegative val="0"/>
          <c:cat>
            <c:strRef>
              <c:f>Sheet1!$J$1</c:f>
              <c:strCache>
                <c:ptCount val="1"/>
                <c:pt idx="0">
                  <c:v>Destinos Domésticos</c:v>
                </c:pt>
              </c:strCache>
            </c:strRef>
          </c:cat>
          <c:val>
            <c:numRef>
              <c:f>Sheet1!$J$3</c:f>
              <c:numCache>
                <c:formatCode>General</c:formatCode>
                <c:ptCount val="1"/>
                <c:pt idx="0">
                  <c:v>37</c:v>
                </c:pt>
              </c:numCache>
            </c:numRef>
          </c:val>
        </c:ser>
        <c:ser>
          <c:idx val="2"/>
          <c:order val="2"/>
          <c:tx>
            <c:strRef>
              <c:f>Sheet1!$B$4</c:f>
              <c:strCache>
                <c:ptCount val="1"/>
                <c:pt idx="0">
                  <c:v>SCL</c:v>
                </c:pt>
              </c:strCache>
            </c:strRef>
          </c:tx>
          <c:spPr>
            <a:solidFill>
              <a:schemeClr val="accent3"/>
            </a:solidFill>
            <a:ln>
              <a:noFill/>
            </a:ln>
            <a:effectLst/>
          </c:spPr>
          <c:invertIfNegative val="0"/>
          <c:cat>
            <c:strRef>
              <c:f>Sheet1!$J$1</c:f>
              <c:strCache>
                <c:ptCount val="1"/>
                <c:pt idx="0">
                  <c:v>Destinos Domésticos</c:v>
                </c:pt>
              </c:strCache>
            </c:strRef>
          </c:cat>
          <c:val>
            <c:numRef>
              <c:f>Sheet1!$J$4</c:f>
              <c:numCache>
                <c:formatCode>General</c:formatCode>
                <c:ptCount val="1"/>
                <c:pt idx="0">
                  <c:v>14</c:v>
                </c:pt>
              </c:numCache>
            </c:numRef>
          </c:val>
        </c:ser>
        <c:ser>
          <c:idx val="3"/>
          <c:order val="3"/>
          <c:tx>
            <c:strRef>
              <c:f>Sheet1!$B$5</c:f>
              <c:strCache>
                <c:ptCount val="1"/>
                <c:pt idx="0">
                  <c:v>LIM</c:v>
                </c:pt>
              </c:strCache>
            </c:strRef>
          </c:tx>
          <c:spPr>
            <a:solidFill>
              <a:schemeClr val="accent4"/>
            </a:solidFill>
            <a:ln>
              <a:noFill/>
            </a:ln>
            <a:effectLst/>
          </c:spPr>
          <c:invertIfNegative val="0"/>
          <c:cat>
            <c:strRef>
              <c:f>Sheet1!$J$1</c:f>
              <c:strCache>
                <c:ptCount val="1"/>
                <c:pt idx="0">
                  <c:v>Destinos Domésticos</c:v>
                </c:pt>
              </c:strCache>
            </c:strRef>
          </c:cat>
          <c:val>
            <c:numRef>
              <c:f>Sheet1!$J$5</c:f>
              <c:numCache>
                <c:formatCode>General</c:formatCode>
                <c:ptCount val="1"/>
                <c:pt idx="0">
                  <c:v>20</c:v>
                </c:pt>
              </c:numCache>
            </c:numRef>
          </c:val>
        </c:ser>
        <c:ser>
          <c:idx val="4"/>
          <c:order val="4"/>
          <c:tx>
            <c:strRef>
              <c:f>Sheet1!$B$6</c:f>
              <c:strCache>
                <c:ptCount val="1"/>
                <c:pt idx="0">
                  <c:v>PTY</c:v>
                </c:pt>
              </c:strCache>
            </c:strRef>
          </c:tx>
          <c:spPr>
            <a:solidFill>
              <a:schemeClr val="accent5"/>
            </a:solidFill>
            <a:ln>
              <a:noFill/>
            </a:ln>
            <a:effectLst/>
          </c:spPr>
          <c:invertIfNegative val="0"/>
          <c:cat>
            <c:strRef>
              <c:f>Sheet1!$J$1</c:f>
              <c:strCache>
                <c:ptCount val="1"/>
                <c:pt idx="0">
                  <c:v>Destinos Domésticos</c:v>
                </c:pt>
              </c:strCache>
            </c:strRef>
          </c:cat>
          <c:val>
            <c:numRef>
              <c:f>Sheet1!$J$6</c:f>
              <c:numCache>
                <c:formatCode>General</c:formatCode>
                <c:ptCount val="1"/>
                <c:pt idx="0">
                  <c:v>1</c:v>
                </c:pt>
              </c:numCache>
            </c:numRef>
          </c:val>
        </c:ser>
        <c:ser>
          <c:idx val="5"/>
          <c:order val="5"/>
          <c:tx>
            <c:strRef>
              <c:f>Sheet1!$B$7</c:f>
              <c:strCache>
                <c:ptCount val="1"/>
                <c:pt idx="0">
                  <c:v>EZE</c:v>
                </c:pt>
              </c:strCache>
            </c:strRef>
          </c:tx>
          <c:spPr>
            <a:solidFill>
              <a:schemeClr val="accent6"/>
            </a:solidFill>
            <a:ln>
              <a:noFill/>
            </a:ln>
            <a:effectLst/>
          </c:spPr>
          <c:invertIfNegative val="0"/>
          <c:cat>
            <c:strRef>
              <c:f>Sheet1!$J$1</c:f>
              <c:strCache>
                <c:ptCount val="1"/>
                <c:pt idx="0">
                  <c:v>Destinos Domésticos</c:v>
                </c:pt>
              </c:strCache>
            </c:strRef>
          </c:cat>
          <c:val>
            <c:numRef>
              <c:f>Sheet1!$J$7</c:f>
              <c:numCache>
                <c:formatCode>General</c:formatCode>
                <c:ptCount val="1"/>
                <c:pt idx="0">
                  <c:v>16</c:v>
                </c:pt>
              </c:numCache>
            </c:numRef>
          </c:val>
        </c:ser>
        <c:ser>
          <c:idx val="6"/>
          <c:order val="6"/>
          <c:tx>
            <c:strRef>
              <c:f>Sheet1!$B$8</c:f>
              <c:strCache>
                <c:ptCount val="1"/>
                <c:pt idx="0">
                  <c:v>UIO</c:v>
                </c:pt>
              </c:strCache>
            </c:strRef>
          </c:tx>
          <c:spPr>
            <a:solidFill>
              <a:schemeClr val="accent1">
                <a:lumMod val="60000"/>
              </a:schemeClr>
            </a:solidFill>
            <a:ln>
              <a:noFill/>
            </a:ln>
            <a:effectLst/>
          </c:spPr>
          <c:invertIfNegative val="0"/>
          <c:cat>
            <c:strRef>
              <c:f>Sheet1!$J$1</c:f>
              <c:strCache>
                <c:ptCount val="1"/>
                <c:pt idx="0">
                  <c:v>Destinos Domésticos</c:v>
                </c:pt>
              </c:strCache>
            </c:strRef>
          </c:cat>
          <c:val>
            <c:numRef>
              <c:f>Sheet1!$J$8</c:f>
              <c:numCache>
                <c:formatCode>General</c:formatCode>
                <c:ptCount val="1"/>
                <c:pt idx="0">
                  <c:v>11</c:v>
                </c:pt>
              </c:numCache>
            </c:numRef>
          </c:val>
        </c:ser>
        <c:ser>
          <c:idx val="8"/>
          <c:order val="7"/>
          <c:tx>
            <c:strRef>
              <c:f>Sheet1!$B$9</c:f>
              <c:strCache>
                <c:ptCount val="1"/>
                <c:pt idx="0">
                  <c:v>GYE</c:v>
                </c:pt>
              </c:strCache>
            </c:strRef>
          </c:tx>
          <c:spPr>
            <a:solidFill>
              <a:schemeClr val="accent3">
                <a:lumMod val="60000"/>
              </a:schemeClr>
            </a:solidFill>
            <a:ln>
              <a:noFill/>
            </a:ln>
            <a:effectLst/>
          </c:spPr>
          <c:invertIfNegative val="0"/>
          <c:cat>
            <c:strRef>
              <c:f>Sheet1!$J$1</c:f>
              <c:strCache>
                <c:ptCount val="1"/>
                <c:pt idx="0">
                  <c:v>Destinos Domésticos</c:v>
                </c:pt>
              </c:strCache>
            </c:strRef>
          </c:cat>
          <c:val>
            <c:numRef>
              <c:f>Sheet1!$J$9</c:f>
              <c:numCache>
                <c:formatCode>General</c:formatCode>
                <c:ptCount val="1"/>
                <c:pt idx="0">
                  <c:v>7</c:v>
                </c:pt>
              </c:numCache>
            </c:numRef>
          </c:val>
        </c:ser>
        <c:ser>
          <c:idx val="9"/>
          <c:order val="8"/>
          <c:tx>
            <c:strRef>
              <c:f>Sheet1!$B$10</c:f>
              <c:strCache>
                <c:ptCount val="1"/>
                <c:pt idx="0">
                  <c:v>SJO</c:v>
                </c:pt>
              </c:strCache>
            </c:strRef>
          </c:tx>
          <c:spPr>
            <a:solidFill>
              <a:schemeClr val="accent4">
                <a:lumMod val="60000"/>
              </a:schemeClr>
            </a:solidFill>
            <a:ln>
              <a:noFill/>
            </a:ln>
            <a:effectLst/>
          </c:spPr>
          <c:invertIfNegative val="0"/>
          <c:cat>
            <c:strRef>
              <c:f>Sheet1!$J$1</c:f>
              <c:strCache>
                <c:ptCount val="1"/>
                <c:pt idx="0">
                  <c:v>Destinos Domésticos</c:v>
                </c:pt>
              </c:strCache>
            </c:strRef>
          </c:cat>
          <c:val>
            <c:numRef>
              <c:f>Sheet1!$J$10</c:f>
              <c:numCache>
                <c:formatCode>General</c:formatCode>
                <c:ptCount val="1"/>
                <c:pt idx="0">
                  <c:v>13</c:v>
                </c:pt>
              </c:numCache>
            </c:numRef>
          </c:val>
        </c:ser>
        <c:ser>
          <c:idx val="10"/>
          <c:order val="9"/>
          <c:tx>
            <c:strRef>
              <c:f>Sheet1!$B$11</c:f>
              <c:strCache>
                <c:ptCount val="1"/>
                <c:pt idx="0">
                  <c:v>ASU</c:v>
                </c:pt>
              </c:strCache>
            </c:strRef>
          </c:tx>
          <c:spPr>
            <a:solidFill>
              <a:schemeClr val="accent5">
                <a:lumMod val="60000"/>
              </a:schemeClr>
            </a:solidFill>
            <a:ln>
              <a:noFill/>
            </a:ln>
            <a:effectLst/>
          </c:spPr>
          <c:invertIfNegative val="0"/>
          <c:cat>
            <c:strRef>
              <c:f>Sheet1!$J$1</c:f>
              <c:strCache>
                <c:ptCount val="1"/>
                <c:pt idx="0">
                  <c:v>Destinos Domésticos</c:v>
                </c:pt>
              </c:strCache>
            </c:strRef>
          </c:cat>
          <c:val>
            <c:numRef>
              <c:f>Sheet1!$J$11</c:f>
              <c:numCache>
                <c:formatCode>General</c:formatCode>
                <c:ptCount val="1"/>
                <c:pt idx="0">
                  <c:v>1</c:v>
                </c:pt>
              </c:numCache>
            </c:numRef>
          </c:val>
        </c:ser>
        <c:dLbls>
          <c:showLegendKey val="0"/>
          <c:showVal val="0"/>
          <c:showCatName val="0"/>
          <c:showSerName val="0"/>
          <c:showPercent val="0"/>
          <c:showBubbleSize val="0"/>
        </c:dLbls>
        <c:gapWidth val="219"/>
        <c:overlap val="-27"/>
        <c:axId val="519947736"/>
        <c:axId val="519948520"/>
      </c:barChart>
      <c:catAx>
        <c:axId val="519947736"/>
        <c:scaling>
          <c:orientation val="minMax"/>
        </c:scaling>
        <c:delete val="1"/>
        <c:axPos val="b"/>
        <c:numFmt formatCode="General" sourceLinked="1"/>
        <c:majorTickMark val="none"/>
        <c:minorTickMark val="none"/>
        <c:tickLblPos val="nextTo"/>
        <c:crossAx val="519948520"/>
        <c:crosses val="autoZero"/>
        <c:auto val="1"/>
        <c:lblAlgn val="ctr"/>
        <c:lblOffset val="100"/>
        <c:noMultiLvlLbl val="0"/>
      </c:catAx>
      <c:valAx>
        <c:axId val="51994852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mn-lt"/>
                <a:ea typeface="+mn-ea"/>
                <a:cs typeface="+mn-cs"/>
              </a:defRPr>
            </a:pPr>
            <a:endParaRPr lang="es-ES"/>
          </a:p>
        </c:txPr>
        <c:crossAx val="519947736"/>
        <c:crosses val="autoZero"/>
        <c:crossBetween val="between"/>
      </c:valAx>
      <c:spPr>
        <a:solidFill>
          <a:srgbClr val="FFFFFF"/>
        </a:solidFill>
        <a:ln>
          <a:noFill/>
        </a:ln>
        <a:effectLst/>
      </c:spPr>
    </c:plotArea>
    <c:legend>
      <c:legendPos val="b"/>
      <c:layout>
        <c:manualLayout>
          <c:xMode val="edge"/>
          <c:yMode val="edge"/>
          <c:x val="8.8601638658321352E-2"/>
          <c:y val="0.81856941263220051"/>
          <c:w val="0.82739359507273214"/>
          <c:h val="0.1188329634158784"/>
        </c:manualLayout>
      </c:layout>
      <c:overlay val="0"/>
      <c:spPr>
        <a:noFill/>
        <a:ln>
          <a:noFill/>
        </a:ln>
        <a:effectLst/>
      </c:spPr>
      <c:txPr>
        <a:bodyPr rot="0" spcFirstLastPara="1" vertOverflow="ellipsis" vert="horz" wrap="square" anchor="ctr" anchorCtr="1"/>
        <a:lstStyle/>
        <a:p>
          <a:pPr>
            <a:defRPr lang="es-ES" sz="7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solidFill>
      <a:srgbClr val="FFFFFF"/>
    </a:solidFill>
    <a:ln>
      <a:noFill/>
    </a:ln>
    <a:effectLst/>
  </c:spPr>
  <c:txPr>
    <a:bodyPr/>
    <a:lstStyle/>
    <a:p>
      <a:pPr>
        <a:defRPr/>
      </a:pPr>
      <a:endParaRPr lang="es-ES"/>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Sheet1!$B$2</c:f>
              <c:strCache>
                <c:ptCount val="1"/>
                <c:pt idx="0">
                  <c:v>MEX</c:v>
                </c:pt>
              </c:strCache>
            </c:strRef>
          </c:tx>
          <c:spPr>
            <a:solidFill>
              <a:schemeClr val="accent1"/>
            </a:solidFill>
            <a:ln>
              <a:noFill/>
            </a:ln>
            <a:effectLst/>
          </c:spPr>
          <c:invertIfNegative val="0"/>
          <c:cat>
            <c:strRef>
              <c:f>Sheet1!$H$1</c:f>
              <c:strCache>
                <c:ptCount val="1"/>
                <c:pt idx="0">
                  <c:v>Destinos Regionales</c:v>
                </c:pt>
              </c:strCache>
            </c:strRef>
          </c:cat>
          <c:val>
            <c:numRef>
              <c:f>Sheet1!$H$2</c:f>
              <c:numCache>
                <c:formatCode>General</c:formatCode>
                <c:ptCount val="1"/>
                <c:pt idx="0">
                  <c:v>24</c:v>
                </c:pt>
              </c:numCache>
            </c:numRef>
          </c:val>
        </c:ser>
        <c:ser>
          <c:idx val="1"/>
          <c:order val="1"/>
          <c:tx>
            <c:strRef>
              <c:f>Sheet1!$B$3</c:f>
              <c:strCache>
                <c:ptCount val="1"/>
                <c:pt idx="0">
                  <c:v>BOG</c:v>
                </c:pt>
              </c:strCache>
            </c:strRef>
          </c:tx>
          <c:spPr>
            <a:solidFill>
              <a:schemeClr val="accent2"/>
            </a:solidFill>
            <a:ln>
              <a:noFill/>
            </a:ln>
            <a:effectLst/>
          </c:spPr>
          <c:invertIfNegative val="0"/>
          <c:cat>
            <c:strRef>
              <c:f>Sheet1!$H$1</c:f>
              <c:strCache>
                <c:ptCount val="1"/>
                <c:pt idx="0">
                  <c:v>Destinos Regionales</c:v>
                </c:pt>
              </c:strCache>
            </c:strRef>
          </c:cat>
          <c:val>
            <c:numRef>
              <c:f>Sheet1!$H$3</c:f>
              <c:numCache>
                <c:formatCode>General</c:formatCode>
                <c:ptCount val="1"/>
                <c:pt idx="0">
                  <c:v>15</c:v>
                </c:pt>
              </c:numCache>
            </c:numRef>
          </c:val>
        </c:ser>
        <c:ser>
          <c:idx val="2"/>
          <c:order val="2"/>
          <c:tx>
            <c:strRef>
              <c:f>Sheet1!$B$4</c:f>
              <c:strCache>
                <c:ptCount val="1"/>
                <c:pt idx="0">
                  <c:v>SCL</c:v>
                </c:pt>
              </c:strCache>
            </c:strRef>
          </c:tx>
          <c:spPr>
            <a:solidFill>
              <a:schemeClr val="accent3"/>
            </a:solidFill>
            <a:ln>
              <a:noFill/>
            </a:ln>
            <a:effectLst/>
          </c:spPr>
          <c:invertIfNegative val="0"/>
          <c:cat>
            <c:strRef>
              <c:f>Sheet1!$H$1</c:f>
              <c:strCache>
                <c:ptCount val="1"/>
                <c:pt idx="0">
                  <c:v>Destinos Regionales</c:v>
                </c:pt>
              </c:strCache>
            </c:strRef>
          </c:cat>
          <c:val>
            <c:numRef>
              <c:f>Sheet1!$H$4</c:f>
              <c:numCache>
                <c:formatCode>General</c:formatCode>
                <c:ptCount val="1"/>
                <c:pt idx="0">
                  <c:v>12</c:v>
                </c:pt>
              </c:numCache>
            </c:numRef>
          </c:val>
        </c:ser>
        <c:ser>
          <c:idx val="3"/>
          <c:order val="3"/>
          <c:tx>
            <c:strRef>
              <c:f>Sheet1!$B$5</c:f>
              <c:strCache>
                <c:ptCount val="1"/>
                <c:pt idx="0">
                  <c:v>LIM</c:v>
                </c:pt>
              </c:strCache>
            </c:strRef>
          </c:tx>
          <c:spPr>
            <a:solidFill>
              <a:schemeClr val="accent4"/>
            </a:solidFill>
            <a:ln>
              <a:noFill/>
            </a:ln>
            <a:effectLst/>
          </c:spPr>
          <c:invertIfNegative val="0"/>
          <c:cat>
            <c:strRef>
              <c:f>Sheet1!$H$1</c:f>
              <c:strCache>
                <c:ptCount val="1"/>
                <c:pt idx="0">
                  <c:v>Destinos Regionales</c:v>
                </c:pt>
              </c:strCache>
            </c:strRef>
          </c:cat>
          <c:val>
            <c:numRef>
              <c:f>Sheet1!$H$5</c:f>
              <c:numCache>
                <c:formatCode>General</c:formatCode>
                <c:ptCount val="1"/>
                <c:pt idx="0">
                  <c:v>20</c:v>
                </c:pt>
              </c:numCache>
            </c:numRef>
          </c:val>
        </c:ser>
        <c:ser>
          <c:idx val="4"/>
          <c:order val="4"/>
          <c:tx>
            <c:strRef>
              <c:f>Sheet1!$B$6</c:f>
              <c:strCache>
                <c:ptCount val="1"/>
                <c:pt idx="0">
                  <c:v>PTY</c:v>
                </c:pt>
              </c:strCache>
            </c:strRef>
          </c:tx>
          <c:spPr>
            <a:solidFill>
              <a:schemeClr val="accent5"/>
            </a:solidFill>
            <a:ln>
              <a:noFill/>
            </a:ln>
            <a:effectLst/>
          </c:spPr>
          <c:invertIfNegative val="0"/>
          <c:cat>
            <c:strRef>
              <c:f>Sheet1!$H$1</c:f>
              <c:strCache>
                <c:ptCount val="1"/>
                <c:pt idx="0">
                  <c:v>Destinos Regionales</c:v>
                </c:pt>
              </c:strCache>
            </c:strRef>
          </c:cat>
          <c:val>
            <c:numRef>
              <c:f>Sheet1!$H$6</c:f>
              <c:numCache>
                <c:formatCode>General</c:formatCode>
                <c:ptCount val="1"/>
                <c:pt idx="0">
                  <c:v>31</c:v>
                </c:pt>
              </c:numCache>
            </c:numRef>
          </c:val>
        </c:ser>
        <c:ser>
          <c:idx val="5"/>
          <c:order val="5"/>
          <c:tx>
            <c:strRef>
              <c:f>Sheet1!$B$7</c:f>
              <c:strCache>
                <c:ptCount val="1"/>
                <c:pt idx="0">
                  <c:v>EZE</c:v>
                </c:pt>
              </c:strCache>
            </c:strRef>
          </c:tx>
          <c:spPr>
            <a:solidFill>
              <a:schemeClr val="accent6"/>
            </a:solidFill>
            <a:ln>
              <a:noFill/>
            </a:ln>
            <a:effectLst/>
          </c:spPr>
          <c:invertIfNegative val="0"/>
          <c:cat>
            <c:strRef>
              <c:f>Sheet1!$H$1</c:f>
              <c:strCache>
                <c:ptCount val="1"/>
                <c:pt idx="0">
                  <c:v>Destinos Regionales</c:v>
                </c:pt>
              </c:strCache>
            </c:strRef>
          </c:cat>
          <c:val>
            <c:numRef>
              <c:f>Sheet1!$H$7</c:f>
              <c:numCache>
                <c:formatCode>General</c:formatCode>
                <c:ptCount val="1"/>
                <c:pt idx="0">
                  <c:v>18</c:v>
                </c:pt>
              </c:numCache>
            </c:numRef>
          </c:val>
        </c:ser>
        <c:ser>
          <c:idx val="6"/>
          <c:order val="6"/>
          <c:tx>
            <c:strRef>
              <c:f>Sheet1!$B$8</c:f>
              <c:strCache>
                <c:ptCount val="1"/>
                <c:pt idx="0">
                  <c:v>UIO</c:v>
                </c:pt>
              </c:strCache>
            </c:strRef>
          </c:tx>
          <c:spPr>
            <a:solidFill>
              <a:schemeClr val="accent1">
                <a:lumMod val="60000"/>
              </a:schemeClr>
            </a:solidFill>
            <a:ln>
              <a:noFill/>
            </a:ln>
            <a:effectLst/>
          </c:spPr>
          <c:invertIfNegative val="0"/>
          <c:cat>
            <c:strRef>
              <c:f>Sheet1!$H$1</c:f>
              <c:strCache>
                <c:ptCount val="1"/>
                <c:pt idx="0">
                  <c:v>Destinos Regionales</c:v>
                </c:pt>
              </c:strCache>
            </c:strRef>
          </c:cat>
          <c:val>
            <c:numRef>
              <c:f>Sheet1!$H$8</c:f>
              <c:numCache>
                <c:formatCode>General</c:formatCode>
                <c:ptCount val="1"/>
                <c:pt idx="0">
                  <c:v>4</c:v>
                </c:pt>
              </c:numCache>
            </c:numRef>
          </c:val>
        </c:ser>
        <c:ser>
          <c:idx val="8"/>
          <c:order val="7"/>
          <c:tx>
            <c:strRef>
              <c:f>Sheet1!$B$9</c:f>
              <c:strCache>
                <c:ptCount val="1"/>
                <c:pt idx="0">
                  <c:v>GYE</c:v>
                </c:pt>
              </c:strCache>
            </c:strRef>
          </c:tx>
          <c:spPr>
            <a:solidFill>
              <a:schemeClr val="accent3">
                <a:lumMod val="60000"/>
              </a:schemeClr>
            </a:solidFill>
            <a:ln>
              <a:noFill/>
            </a:ln>
            <a:effectLst/>
          </c:spPr>
          <c:invertIfNegative val="0"/>
          <c:cat>
            <c:strRef>
              <c:f>Sheet1!$H$1</c:f>
              <c:strCache>
                <c:ptCount val="1"/>
                <c:pt idx="0">
                  <c:v>Destinos Regionales</c:v>
                </c:pt>
              </c:strCache>
            </c:strRef>
          </c:cat>
          <c:val>
            <c:numRef>
              <c:f>Sheet1!$H$9</c:f>
              <c:numCache>
                <c:formatCode>General</c:formatCode>
                <c:ptCount val="1"/>
                <c:pt idx="0">
                  <c:v>7</c:v>
                </c:pt>
              </c:numCache>
            </c:numRef>
          </c:val>
        </c:ser>
        <c:ser>
          <c:idx val="9"/>
          <c:order val="8"/>
          <c:tx>
            <c:strRef>
              <c:f>Sheet1!$B$10</c:f>
              <c:strCache>
                <c:ptCount val="1"/>
                <c:pt idx="0">
                  <c:v>SJO</c:v>
                </c:pt>
              </c:strCache>
            </c:strRef>
          </c:tx>
          <c:spPr>
            <a:solidFill>
              <a:schemeClr val="accent4">
                <a:lumMod val="60000"/>
              </a:schemeClr>
            </a:solidFill>
            <a:ln>
              <a:noFill/>
            </a:ln>
            <a:effectLst/>
          </c:spPr>
          <c:invertIfNegative val="0"/>
          <c:cat>
            <c:strRef>
              <c:f>Sheet1!$H$1</c:f>
              <c:strCache>
                <c:ptCount val="1"/>
                <c:pt idx="0">
                  <c:v>Destinos Regionales</c:v>
                </c:pt>
              </c:strCache>
            </c:strRef>
          </c:cat>
          <c:val>
            <c:numRef>
              <c:f>Sheet1!$H$10</c:f>
              <c:numCache>
                <c:formatCode>General</c:formatCode>
                <c:ptCount val="1"/>
                <c:pt idx="0">
                  <c:v>4</c:v>
                </c:pt>
              </c:numCache>
            </c:numRef>
          </c:val>
        </c:ser>
        <c:ser>
          <c:idx val="10"/>
          <c:order val="9"/>
          <c:tx>
            <c:strRef>
              <c:f>Sheet1!$B$11</c:f>
              <c:strCache>
                <c:ptCount val="1"/>
                <c:pt idx="0">
                  <c:v>ASU</c:v>
                </c:pt>
              </c:strCache>
            </c:strRef>
          </c:tx>
          <c:spPr>
            <a:solidFill>
              <a:schemeClr val="accent5">
                <a:lumMod val="60000"/>
              </a:schemeClr>
            </a:solidFill>
            <a:ln>
              <a:noFill/>
            </a:ln>
            <a:effectLst/>
          </c:spPr>
          <c:invertIfNegative val="0"/>
          <c:cat>
            <c:strRef>
              <c:f>Sheet1!$H$1</c:f>
              <c:strCache>
                <c:ptCount val="1"/>
                <c:pt idx="0">
                  <c:v>Destinos Regionales</c:v>
                </c:pt>
              </c:strCache>
            </c:strRef>
          </c:cat>
          <c:val>
            <c:numRef>
              <c:f>Sheet1!$H$11</c:f>
              <c:numCache>
                <c:formatCode>General</c:formatCode>
                <c:ptCount val="1"/>
                <c:pt idx="0">
                  <c:v>9</c:v>
                </c:pt>
              </c:numCache>
            </c:numRef>
          </c:val>
        </c:ser>
        <c:dLbls>
          <c:showLegendKey val="0"/>
          <c:showVal val="0"/>
          <c:showCatName val="0"/>
          <c:showSerName val="0"/>
          <c:showPercent val="0"/>
          <c:showBubbleSize val="0"/>
        </c:dLbls>
        <c:gapWidth val="219"/>
        <c:overlap val="-27"/>
        <c:axId val="519952048"/>
        <c:axId val="519957536"/>
      </c:barChart>
      <c:catAx>
        <c:axId val="519952048"/>
        <c:scaling>
          <c:orientation val="minMax"/>
        </c:scaling>
        <c:delete val="1"/>
        <c:axPos val="b"/>
        <c:numFmt formatCode="General" sourceLinked="1"/>
        <c:majorTickMark val="none"/>
        <c:minorTickMark val="none"/>
        <c:tickLblPos val="nextTo"/>
        <c:crossAx val="519957536"/>
        <c:crosses val="autoZero"/>
        <c:auto val="1"/>
        <c:lblAlgn val="ctr"/>
        <c:lblOffset val="100"/>
        <c:noMultiLvlLbl val="0"/>
      </c:catAx>
      <c:valAx>
        <c:axId val="5199575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mn-lt"/>
                <a:ea typeface="+mn-ea"/>
                <a:cs typeface="+mn-cs"/>
              </a:defRPr>
            </a:pPr>
            <a:endParaRPr lang="es-ES"/>
          </a:p>
        </c:txPr>
        <c:crossAx val="51995204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es-ES" sz="7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solidFill>
      <a:srgbClr val="FFFFFF"/>
    </a:solidFill>
    <a:ln>
      <a:noFill/>
    </a:ln>
    <a:effectLst/>
  </c:spPr>
  <c:txPr>
    <a:bodyPr/>
    <a:lstStyle/>
    <a:p>
      <a:pPr>
        <a:defRPr/>
      </a:pPr>
      <a:endParaRPr lang="es-ES"/>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717580533408223"/>
          <c:y val="8.331911878550903E-2"/>
          <c:w val="0.87072616222600618"/>
          <c:h val="0.65612643035130014"/>
        </c:manualLayout>
      </c:layout>
      <c:barChart>
        <c:barDir val="col"/>
        <c:grouping val="clustered"/>
        <c:varyColors val="0"/>
        <c:ser>
          <c:idx val="0"/>
          <c:order val="0"/>
          <c:tx>
            <c:strRef>
              <c:f>Sheet1!$B$2</c:f>
              <c:strCache>
                <c:ptCount val="1"/>
                <c:pt idx="0">
                  <c:v>MEX</c:v>
                </c:pt>
              </c:strCache>
            </c:strRef>
          </c:tx>
          <c:spPr>
            <a:solidFill>
              <a:schemeClr val="accent1"/>
            </a:solidFill>
            <a:ln>
              <a:noFill/>
            </a:ln>
            <a:effectLst/>
          </c:spPr>
          <c:invertIfNegative val="0"/>
          <c:cat>
            <c:strRef>
              <c:f>Sheet1!$I$1</c:f>
              <c:strCache>
                <c:ptCount val="1"/>
                <c:pt idx="0">
                  <c:v>Destinos Intercontinentales</c:v>
                </c:pt>
              </c:strCache>
            </c:strRef>
          </c:cat>
          <c:val>
            <c:numRef>
              <c:f>Sheet1!$I$2</c:f>
              <c:numCache>
                <c:formatCode>General</c:formatCode>
                <c:ptCount val="1"/>
                <c:pt idx="0">
                  <c:v>24</c:v>
                </c:pt>
              </c:numCache>
            </c:numRef>
          </c:val>
        </c:ser>
        <c:ser>
          <c:idx val="1"/>
          <c:order val="1"/>
          <c:tx>
            <c:strRef>
              <c:f>Sheet1!$B$3</c:f>
              <c:strCache>
                <c:ptCount val="1"/>
                <c:pt idx="0">
                  <c:v>BOG</c:v>
                </c:pt>
              </c:strCache>
            </c:strRef>
          </c:tx>
          <c:spPr>
            <a:solidFill>
              <a:schemeClr val="accent2"/>
            </a:solidFill>
            <a:ln>
              <a:noFill/>
            </a:ln>
            <a:effectLst/>
          </c:spPr>
          <c:invertIfNegative val="0"/>
          <c:cat>
            <c:strRef>
              <c:f>Sheet1!$I$1</c:f>
              <c:strCache>
                <c:ptCount val="1"/>
                <c:pt idx="0">
                  <c:v>Destinos Intercontinentales</c:v>
                </c:pt>
              </c:strCache>
            </c:strRef>
          </c:cat>
          <c:val>
            <c:numRef>
              <c:f>Sheet1!$I$3</c:f>
              <c:numCache>
                <c:formatCode>General</c:formatCode>
                <c:ptCount val="1"/>
                <c:pt idx="0">
                  <c:v>28</c:v>
                </c:pt>
              </c:numCache>
            </c:numRef>
          </c:val>
        </c:ser>
        <c:ser>
          <c:idx val="2"/>
          <c:order val="2"/>
          <c:tx>
            <c:strRef>
              <c:f>Sheet1!$B$4</c:f>
              <c:strCache>
                <c:ptCount val="1"/>
                <c:pt idx="0">
                  <c:v>SCL</c:v>
                </c:pt>
              </c:strCache>
            </c:strRef>
          </c:tx>
          <c:spPr>
            <a:solidFill>
              <a:schemeClr val="accent3"/>
            </a:solidFill>
            <a:ln>
              <a:noFill/>
            </a:ln>
            <a:effectLst/>
          </c:spPr>
          <c:invertIfNegative val="0"/>
          <c:cat>
            <c:strRef>
              <c:f>Sheet1!$I$1</c:f>
              <c:strCache>
                <c:ptCount val="1"/>
                <c:pt idx="0">
                  <c:v>Destinos Intercontinentales</c:v>
                </c:pt>
              </c:strCache>
            </c:strRef>
          </c:cat>
          <c:val>
            <c:numRef>
              <c:f>Sheet1!$I$4</c:f>
              <c:numCache>
                <c:formatCode>General</c:formatCode>
                <c:ptCount val="1"/>
                <c:pt idx="0">
                  <c:v>15</c:v>
                </c:pt>
              </c:numCache>
            </c:numRef>
          </c:val>
        </c:ser>
        <c:ser>
          <c:idx val="3"/>
          <c:order val="3"/>
          <c:tx>
            <c:strRef>
              <c:f>Sheet1!$B$5</c:f>
              <c:strCache>
                <c:ptCount val="1"/>
                <c:pt idx="0">
                  <c:v>LIM</c:v>
                </c:pt>
              </c:strCache>
            </c:strRef>
          </c:tx>
          <c:spPr>
            <a:solidFill>
              <a:schemeClr val="accent4"/>
            </a:solidFill>
            <a:ln>
              <a:noFill/>
            </a:ln>
            <a:effectLst/>
          </c:spPr>
          <c:invertIfNegative val="0"/>
          <c:cat>
            <c:strRef>
              <c:f>Sheet1!$I$1</c:f>
              <c:strCache>
                <c:ptCount val="1"/>
                <c:pt idx="0">
                  <c:v>Destinos Intercontinentales</c:v>
                </c:pt>
              </c:strCache>
            </c:strRef>
          </c:cat>
          <c:val>
            <c:numRef>
              <c:f>Sheet1!$I$5</c:f>
              <c:numCache>
                <c:formatCode>General</c:formatCode>
                <c:ptCount val="1"/>
                <c:pt idx="0">
                  <c:v>20</c:v>
                </c:pt>
              </c:numCache>
            </c:numRef>
          </c:val>
        </c:ser>
        <c:ser>
          <c:idx val="4"/>
          <c:order val="4"/>
          <c:tx>
            <c:strRef>
              <c:f>Sheet1!$B$6</c:f>
              <c:strCache>
                <c:ptCount val="1"/>
                <c:pt idx="0">
                  <c:v>PTY</c:v>
                </c:pt>
              </c:strCache>
            </c:strRef>
          </c:tx>
          <c:spPr>
            <a:solidFill>
              <a:schemeClr val="accent5"/>
            </a:solidFill>
            <a:ln>
              <a:noFill/>
            </a:ln>
            <a:effectLst/>
          </c:spPr>
          <c:invertIfNegative val="0"/>
          <c:cat>
            <c:strRef>
              <c:f>Sheet1!$I$1</c:f>
              <c:strCache>
                <c:ptCount val="1"/>
                <c:pt idx="0">
                  <c:v>Destinos Intercontinentales</c:v>
                </c:pt>
              </c:strCache>
            </c:strRef>
          </c:cat>
          <c:val>
            <c:numRef>
              <c:f>Sheet1!$I$6</c:f>
              <c:numCache>
                <c:formatCode>General</c:formatCode>
                <c:ptCount val="1"/>
                <c:pt idx="0">
                  <c:v>51</c:v>
                </c:pt>
              </c:numCache>
            </c:numRef>
          </c:val>
        </c:ser>
        <c:ser>
          <c:idx val="5"/>
          <c:order val="5"/>
          <c:tx>
            <c:strRef>
              <c:f>Sheet1!$B$7</c:f>
              <c:strCache>
                <c:ptCount val="1"/>
                <c:pt idx="0">
                  <c:v>EZE</c:v>
                </c:pt>
              </c:strCache>
            </c:strRef>
          </c:tx>
          <c:spPr>
            <a:solidFill>
              <a:schemeClr val="accent6"/>
            </a:solidFill>
            <a:ln>
              <a:noFill/>
            </a:ln>
            <a:effectLst/>
          </c:spPr>
          <c:invertIfNegative val="0"/>
          <c:cat>
            <c:strRef>
              <c:f>Sheet1!$I$1</c:f>
              <c:strCache>
                <c:ptCount val="1"/>
                <c:pt idx="0">
                  <c:v>Destinos Intercontinentales</c:v>
                </c:pt>
              </c:strCache>
            </c:strRef>
          </c:cat>
          <c:val>
            <c:numRef>
              <c:f>Sheet1!$I$7</c:f>
              <c:numCache>
                <c:formatCode>General</c:formatCode>
                <c:ptCount val="1"/>
                <c:pt idx="0">
                  <c:v>18</c:v>
                </c:pt>
              </c:numCache>
            </c:numRef>
          </c:val>
        </c:ser>
        <c:ser>
          <c:idx val="6"/>
          <c:order val="6"/>
          <c:tx>
            <c:strRef>
              <c:f>Sheet1!$B$8</c:f>
              <c:strCache>
                <c:ptCount val="1"/>
                <c:pt idx="0">
                  <c:v>UIO</c:v>
                </c:pt>
              </c:strCache>
            </c:strRef>
          </c:tx>
          <c:spPr>
            <a:solidFill>
              <a:schemeClr val="accent1">
                <a:lumMod val="60000"/>
              </a:schemeClr>
            </a:solidFill>
            <a:ln>
              <a:noFill/>
            </a:ln>
            <a:effectLst/>
          </c:spPr>
          <c:invertIfNegative val="0"/>
          <c:cat>
            <c:strRef>
              <c:f>Sheet1!$I$1</c:f>
              <c:strCache>
                <c:ptCount val="1"/>
                <c:pt idx="0">
                  <c:v>Destinos Intercontinentales</c:v>
                </c:pt>
              </c:strCache>
            </c:strRef>
          </c:cat>
          <c:val>
            <c:numRef>
              <c:f>Sheet1!$I$8</c:f>
              <c:numCache>
                <c:formatCode>General</c:formatCode>
                <c:ptCount val="1"/>
                <c:pt idx="0">
                  <c:v>12</c:v>
                </c:pt>
              </c:numCache>
            </c:numRef>
          </c:val>
        </c:ser>
        <c:ser>
          <c:idx val="8"/>
          <c:order val="7"/>
          <c:tx>
            <c:strRef>
              <c:f>Sheet1!$B$9</c:f>
              <c:strCache>
                <c:ptCount val="1"/>
                <c:pt idx="0">
                  <c:v>GYE</c:v>
                </c:pt>
              </c:strCache>
            </c:strRef>
          </c:tx>
          <c:spPr>
            <a:solidFill>
              <a:schemeClr val="accent3">
                <a:lumMod val="60000"/>
              </a:schemeClr>
            </a:solidFill>
            <a:ln>
              <a:noFill/>
            </a:ln>
            <a:effectLst/>
          </c:spPr>
          <c:invertIfNegative val="0"/>
          <c:cat>
            <c:strRef>
              <c:f>Sheet1!$I$1</c:f>
              <c:strCache>
                <c:ptCount val="1"/>
                <c:pt idx="0">
                  <c:v>Destinos Intercontinentales</c:v>
                </c:pt>
              </c:strCache>
            </c:strRef>
          </c:cat>
          <c:val>
            <c:numRef>
              <c:f>Sheet1!$I$9</c:f>
              <c:numCache>
                <c:formatCode>General</c:formatCode>
                <c:ptCount val="1"/>
                <c:pt idx="0">
                  <c:v>6</c:v>
                </c:pt>
              </c:numCache>
            </c:numRef>
          </c:val>
        </c:ser>
        <c:ser>
          <c:idx val="9"/>
          <c:order val="8"/>
          <c:tx>
            <c:strRef>
              <c:f>Sheet1!$B$10</c:f>
              <c:strCache>
                <c:ptCount val="1"/>
                <c:pt idx="0">
                  <c:v>SJO</c:v>
                </c:pt>
              </c:strCache>
            </c:strRef>
          </c:tx>
          <c:spPr>
            <a:solidFill>
              <a:schemeClr val="accent4">
                <a:lumMod val="60000"/>
              </a:schemeClr>
            </a:solidFill>
            <a:ln>
              <a:noFill/>
            </a:ln>
            <a:effectLst/>
          </c:spPr>
          <c:invertIfNegative val="0"/>
          <c:cat>
            <c:strRef>
              <c:f>Sheet1!$I$1</c:f>
              <c:strCache>
                <c:ptCount val="1"/>
                <c:pt idx="0">
                  <c:v>Destinos Intercontinentales</c:v>
                </c:pt>
              </c:strCache>
            </c:strRef>
          </c:cat>
          <c:val>
            <c:numRef>
              <c:f>Sheet1!$I$10</c:f>
              <c:numCache>
                <c:formatCode>General</c:formatCode>
                <c:ptCount val="1"/>
                <c:pt idx="0">
                  <c:v>24</c:v>
                </c:pt>
              </c:numCache>
            </c:numRef>
          </c:val>
        </c:ser>
        <c:ser>
          <c:idx val="10"/>
          <c:order val="9"/>
          <c:tx>
            <c:strRef>
              <c:f>Sheet1!$B$11</c:f>
              <c:strCache>
                <c:ptCount val="1"/>
                <c:pt idx="0">
                  <c:v>ASU</c:v>
                </c:pt>
              </c:strCache>
            </c:strRef>
          </c:tx>
          <c:spPr>
            <a:solidFill>
              <a:schemeClr val="accent5">
                <a:lumMod val="60000"/>
              </a:schemeClr>
            </a:solidFill>
            <a:ln>
              <a:noFill/>
            </a:ln>
            <a:effectLst/>
          </c:spPr>
          <c:invertIfNegative val="0"/>
          <c:cat>
            <c:strRef>
              <c:f>Sheet1!$I$1</c:f>
              <c:strCache>
                <c:ptCount val="1"/>
                <c:pt idx="0">
                  <c:v>Destinos Intercontinentales</c:v>
                </c:pt>
              </c:strCache>
            </c:strRef>
          </c:cat>
          <c:val>
            <c:numRef>
              <c:f>Sheet1!$I$11</c:f>
              <c:numCache>
                <c:formatCode>General</c:formatCode>
                <c:ptCount val="1"/>
                <c:pt idx="0">
                  <c:v>1</c:v>
                </c:pt>
              </c:numCache>
            </c:numRef>
          </c:val>
        </c:ser>
        <c:dLbls>
          <c:showLegendKey val="0"/>
          <c:showVal val="0"/>
          <c:showCatName val="0"/>
          <c:showSerName val="0"/>
          <c:showPercent val="0"/>
          <c:showBubbleSize val="0"/>
        </c:dLbls>
        <c:gapWidth val="219"/>
        <c:overlap val="-27"/>
        <c:axId val="519957928"/>
        <c:axId val="519953616"/>
      </c:barChart>
      <c:catAx>
        <c:axId val="519957928"/>
        <c:scaling>
          <c:orientation val="minMax"/>
        </c:scaling>
        <c:delete val="1"/>
        <c:axPos val="b"/>
        <c:numFmt formatCode="General" sourceLinked="1"/>
        <c:majorTickMark val="none"/>
        <c:minorTickMark val="none"/>
        <c:tickLblPos val="nextTo"/>
        <c:crossAx val="519953616"/>
        <c:crosses val="autoZero"/>
        <c:auto val="1"/>
        <c:lblAlgn val="ctr"/>
        <c:lblOffset val="100"/>
        <c:noMultiLvlLbl val="0"/>
      </c:catAx>
      <c:valAx>
        <c:axId val="51995361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mn-lt"/>
                <a:ea typeface="+mn-ea"/>
                <a:cs typeface="+mn-cs"/>
              </a:defRPr>
            </a:pPr>
            <a:endParaRPr lang="es-ES"/>
          </a:p>
        </c:txPr>
        <c:crossAx val="519957928"/>
        <c:crosses val="autoZero"/>
        <c:crossBetween val="between"/>
      </c:valAx>
      <c:spPr>
        <a:noFill/>
        <a:ln>
          <a:noFill/>
        </a:ln>
        <a:effectLst/>
      </c:spPr>
    </c:plotArea>
    <c:legend>
      <c:legendPos val="b"/>
      <c:layout>
        <c:manualLayout>
          <c:xMode val="edge"/>
          <c:yMode val="edge"/>
          <c:x val="9.0632905049104609E-2"/>
          <c:y val="0.78489234120163209"/>
          <c:w val="0.85851030029312081"/>
          <c:h val="0.18480979742181902"/>
        </c:manualLayout>
      </c:layout>
      <c:overlay val="0"/>
      <c:spPr>
        <a:noFill/>
        <a:ln>
          <a:noFill/>
        </a:ln>
        <a:effectLst/>
      </c:spPr>
      <c:txPr>
        <a:bodyPr rot="0" spcFirstLastPara="1" vertOverflow="ellipsis" vert="horz" wrap="square" anchor="ctr" anchorCtr="1"/>
        <a:lstStyle/>
        <a:p>
          <a:pPr>
            <a:defRPr lang="es-ES" sz="7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solidFill>
      <a:srgbClr val="FFFFFF"/>
    </a:solidFill>
    <a:ln>
      <a:noFill/>
    </a:ln>
    <a:effectLst/>
  </c:spPr>
  <c:txPr>
    <a:bodyPr/>
    <a:lstStyle/>
    <a:p>
      <a:pPr>
        <a:defRPr/>
      </a:pPr>
      <a:endParaRPr lang="es-ES"/>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Hostal</c:v>
                </c:pt>
                <c:pt idx="1">
                  <c:v>Hotel</c:v>
                </c:pt>
                <c:pt idx="2">
                  <c:v>Pensión</c:v>
                </c:pt>
                <c:pt idx="3">
                  <c:v>Otros</c:v>
                </c:pt>
              </c:strCache>
            </c:strRef>
          </c:cat>
          <c:val>
            <c:numRef>
              <c:f>Sheet1!$B$2:$B$5</c:f>
              <c:numCache>
                <c:formatCode>0%</c:formatCode>
                <c:ptCount val="4"/>
                <c:pt idx="0">
                  <c:v>0.65384615384615397</c:v>
                </c:pt>
                <c:pt idx="1">
                  <c:v>0.16025641025640999</c:v>
                </c:pt>
                <c:pt idx="2">
                  <c:v>0.17948717948717999</c:v>
                </c:pt>
                <c:pt idx="3">
                  <c:v>6.41025641025641E-3</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Hostal</c:v>
                </c:pt>
                <c:pt idx="1">
                  <c:v>Hotel</c:v>
                </c:pt>
                <c:pt idx="2">
                  <c:v>Pensión</c:v>
                </c:pt>
                <c:pt idx="3">
                  <c:v>Otros</c:v>
                </c:pt>
              </c:strCache>
            </c:strRef>
          </c:cat>
          <c:val>
            <c:numRef>
              <c:f>Sheet1!$B$2:$B$5</c:f>
              <c:numCache>
                <c:formatCode>0%</c:formatCode>
                <c:ptCount val="4"/>
                <c:pt idx="0">
                  <c:v>0.55555555555555602</c:v>
                </c:pt>
                <c:pt idx="1">
                  <c:v>0.21296296296296299</c:v>
                </c:pt>
                <c:pt idx="2">
                  <c:v>0.203703703703704</c:v>
                </c:pt>
                <c:pt idx="3">
                  <c:v>2.7777777777777801E-2</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Hostal</c:v>
                </c:pt>
                <c:pt idx="1">
                  <c:v>Hotel</c:v>
                </c:pt>
                <c:pt idx="2">
                  <c:v>Pensión</c:v>
                </c:pt>
                <c:pt idx="3">
                  <c:v>Otros</c:v>
                </c:pt>
              </c:strCache>
            </c:strRef>
          </c:cat>
          <c:val>
            <c:numRef>
              <c:f>Sheet1!$B$2:$B$5</c:f>
              <c:numCache>
                <c:formatCode>0%</c:formatCode>
                <c:ptCount val="4"/>
                <c:pt idx="0">
                  <c:v>0.535433070866142</c:v>
                </c:pt>
                <c:pt idx="1">
                  <c:v>3.9370078740157501E-2</c:v>
                </c:pt>
                <c:pt idx="2">
                  <c:v>0.102362204724409</c:v>
                </c:pt>
                <c:pt idx="3">
                  <c:v>0.32283464566929099</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8716131719707367"/>
          <c:y val="2.3248599910464365E-2"/>
          <c:w val="0.36447845766885056"/>
          <c:h val="0.96161274293217114"/>
        </c:manualLayout>
      </c:layout>
      <c:barChart>
        <c:barDir val="bar"/>
        <c:grouping val="clustered"/>
        <c:varyColors val="0"/>
        <c:ser>
          <c:idx val="0"/>
          <c:order val="0"/>
          <c:tx>
            <c:strRef>
              <c:f>Sheet1!$B$1</c:f>
              <c:strCache>
                <c:ptCount val="1"/>
                <c:pt idx="0">
                  <c:v>Score</c:v>
                </c:pt>
              </c:strCache>
            </c:strRef>
          </c:tx>
          <c:spPr>
            <a:solidFill>
              <a:schemeClr val="tx1">
                <a:lumMod val="20000"/>
                <a:lumOff val="80000"/>
              </a:schemeClr>
            </a:solidFill>
          </c:spPr>
          <c:invertIfNegative val="0"/>
          <c:dPt>
            <c:idx val="0"/>
            <c:invertIfNegative val="0"/>
            <c:bubble3D val="0"/>
            <c:spPr>
              <a:solidFill>
                <a:schemeClr val="accent2"/>
              </a:solidFill>
            </c:spPr>
          </c:dPt>
          <c:dPt>
            <c:idx val="2"/>
            <c:invertIfNegative val="0"/>
            <c:bubble3D val="0"/>
            <c:spPr>
              <a:solidFill>
                <a:srgbClr val="B1CBFF"/>
              </a:solidFill>
            </c:spPr>
          </c:dPt>
          <c:dPt>
            <c:idx val="3"/>
            <c:invertIfNegative val="0"/>
            <c:bubble3D val="0"/>
            <c:spPr>
              <a:solidFill>
                <a:srgbClr val="B1CBFF"/>
              </a:solidFill>
            </c:spPr>
          </c:dPt>
          <c:dPt>
            <c:idx val="6"/>
            <c:invertIfNegative val="0"/>
            <c:bubble3D val="0"/>
            <c:spPr>
              <a:solidFill>
                <a:schemeClr val="accent2"/>
              </a:solidFill>
            </c:spPr>
          </c:dPt>
          <c:dPt>
            <c:idx val="7"/>
            <c:invertIfNegative val="0"/>
            <c:bubble3D val="0"/>
            <c:spPr>
              <a:solidFill>
                <a:srgbClr val="B1CBFF"/>
              </a:solidFill>
            </c:spPr>
          </c:dPt>
          <c:dPt>
            <c:idx val="11"/>
            <c:invertIfNegative val="0"/>
            <c:bubble3D val="0"/>
            <c:spPr>
              <a:solidFill>
                <a:schemeClr val="accent2"/>
              </a:solidFill>
            </c:spPr>
          </c:dPt>
          <c:dPt>
            <c:idx val="12"/>
            <c:invertIfNegative val="0"/>
            <c:bubble3D val="0"/>
          </c:dPt>
          <c:dLbls>
            <c:dLbl>
              <c:idx val="0"/>
              <c:spPr>
                <a:noFill/>
                <a:ln>
                  <a:noFill/>
                </a:ln>
                <a:effectLst/>
              </c:spPr>
              <c:txPr>
                <a:bodyPr wrap="square" lIns="38100" tIns="19050" rIns="38100" bIns="19050" anchor="ctr">
                  <a:spAutoFit/>
                </a:bodyPr>
                <a:lstStyle/>
                <a:p>
                  <a:pPr>
                    <a:defRPr sz="900" b="1"/>
                  </a:pPr>
                  <a:endParaRPr lang="es-ES"/>
                </a:p>
              </c:txPr>
              <c:showLegendKey val="0"/>
              <c:showVal val="1"/>
              <c:showCatName val="0"/>
              <c:showSerName val="0"/>
              <c:showPercent val="0"/>
              <c:showBubbleSize val="0"/>
            </c:dLbl>
            <c:dLbl>
              <c:idx val="6"/>
              <c:spPr>
                <a:noFill/>
                <a:ln>
                  <a:noFill/>
                </a:ln>
                <a:effectLst/>
              </c:spPr>
              <c:txPr>
                <a:bodyPr wrap="square" lIns="38100" tIns="19050" rIns="38100" bIns="19050" anchor="ctr">
                  <a:spAutoFit/>
                </a:bodyPr>
                <a:lstStyle/>
                <a:p>
                  <a:pPr>
                    <a:defRPr sz="900" b="1"/>
                  </a:pPr>
                  <a:endParaRPr lang="es-ES"/>
                </a:p>
              </c:txPr>
              <c:showLegendKey val="0"/>
              <c:showVal val="1"/>
              <c:showCatName val="0"/>
              <c:showSerName val="0"/>
              <c:showPercent val="0"/>
              <c:showBubbleSize val="0"/>
            </c:dLbl>
            <c:dLbl>
              <c:idx val="11"/>
              <c:spPr>
                <a:noFill/>
                <a:ln>
                  <a:noFill/>
                </a:ln>
                <a:effectLst/>
              </c:spPr>
              <c:txPr>
                <a:bodyPr wrap="square" lIns="38100" tIns="19050" rIns="38100" bIns="19050" anchor="ctr">
                  <a:spAutoFit/>
                </a:bodyPr>
                <a:lstStyle/>
                <a:p>
                  <a:pPr>
                    <a:defRPr sz="900" b="1"/>
                  </a:pPr>
                  <a:endParaRPr lang="es-ES"/>
                </a:p>
              </c:txPr>
              <c:showLegendKey val="0"/>
              <c:showVal val="1"/>
              <c:showCatName val="0"/>
              <c:showSerName val="0"/>
              <c:showPercent val="0"/>
              <c:showBubbleSize val="0"/>
            </c:dLbl>
            <c:spPr>
              <a:noFill/>
              <a:ln>
                <a:noFill/>
              </a:ln>
              <a:effectLst/>
            </c:spPr>
            <c:txPr>
              <a:bodyPr wrap="square" lIns="38100" tIns="19050" rIns="38100" bIns="19050" anchor="ctr">
                <a:spAutoFit/>
              </a:bodyPr>
              <a:lstStyle/>
              <a:p>
                <a:pPr>
                  <a:defRPr sz="900"/>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strRef>
              <c:f>Sheet1!$A$2:$A$18</c:f>
              <c:strCache>
                <c:ptCount val="17"/>
                <c:pt idx="0">
                  <c:v>Marco regulatorio para el turismo</c:v>
                </c:pt>
                <c:pt idx="1">
                  <c:v>Salud e higiene</c:v>
                </c:pt>
                <c:pt idx="2">
                  <c:v>Sostenibilidad medioambiental</c:v>
                </c:pt>
                <c:pt idx="3">
                  <c:v>Políticas y regulaciones</c:v>
                </c:pt>
                <c:pt idx="4">
                  <c:v>Priorización del sector turismo y viajes</c:v>
                </c:pt>
                <c:pt idx="5">
                  <c:v>Seguridad</c:v>
                </c:pt>
                <c:pt idx="6">
                  <c:v>Recursos  humanos, naturales y culturales</c:v>
                </c:pt>
                <c:pt idx="7">
                  <c:v>Recursos naturales  </c:v>
                </c:pt>
                <c:pt idx="8">
                  <c:v>Recursos humanos</c:v>
                </c:pt>
                <c:pt idx="9">
                  <c:v>Afinidad por el turismo</c:v>
                </c:pt>
                <c:pt idx="10">
                  <c:v>Recursos culturales </c:v>
                </c:pt>
                <c:pt idx="11">
                  <c:v>Entorno de negocios e infraestructura</c:v>
                </c:pt>
                <c:pt idx="12">
                  <c:v>Competitividad precios en turismo</c:v>
                </c:pt>
                <c:pt idx="13">
                  <c:v>Infraestructura terrestre </c:v>
                </c:pt>
                <c:pt idx="14">
                  <c:v>Infraestructura de servicios turísticos</c:v>
                </c:pt>
                <c:pt idx="15">
                  <c:v>Infraestructura aeroportuaria</c:v>
                </c:pt>
                <c:pt idx="16">
                  <c:v>Infraestructura TI</c:v>
                </c:pt>
              </c:strCache>
            </c:strRef>
          </c:cat>
          <c:val>
            <c:numRef>
              <c:f>Sheet1!$B$2:$B$18</c:f>
              <c:numCache>
                <c:formatCode>0.0</c:formatCode>
                <c:ptCount val="17"/>
                <c:pt idx="0">
                  <c:v>4.4000000000000004</c:v>
                </c:pt>
                <c:pt idx="1">
                  <c:v>4.5999999999999996</c:v>
                </c:pt>
                <c:pt idx="2">
                  <c:v>4.5999999999999996</c:v>
                </c:pt>
                <c:pt idx="3">
                  <c:v>4.3</c:v>
                </c:pt>
                <c:pt idx="4">
                  <c:v>4.3</c:v>
                </c:pt>
                <c:pt idx="5">
                  <c:v>4</c:v>
                </c:pt>
                <c:pt idx="6">
                  <c:v>4</c:v>
                </c:pt>
                <c:pt idx="7">
                  <c:v>5.3</c:v>
                </c:pt>
                <c:pt idx="8">
                  <c:v>4.7</c:v>
                </c:pt>
                <c:pt idx="9">
                  <c:v>4.0999999999999996</c:v>
                </c:pt>
                <c:pt idx="10">
                  <c:v>2.2000000000000002</c:v>
                </c:pt>
                <c:pt idx="11">
                  <c:v>3.4</c:v>
                </c:pt>
                <c:pt idx="12">
                  <c:v>5.2</c:v>
                </c:pt>
                <c:pt idx="13">
                  <c:v>3.3</c:v>
                </c:pt>
                <c:pt idx="14">
                  <c:v>3.2</c:v>
                </c:pt>
                <c:pt idx="15">
                  <c:v>2.7</c:v>
                </c:pt>
                <c:pt idx="16">
                  <c:v>2.4</c:v>
                </c:pt>
              </c:numCache>
            </c:numRef>
          </c:val>
        </c:ser>
        <c:dLbls>
          <c:showLegendKey val="0"/>
          <c:showVal val="0"/>
          <c:showCatName val="0"/>
          <c:showSerName val="0"/>
          <c:showPercent val="0"/>
          <c:showBubbleSize val="0"/>
        </c:dLbls>
        <c:gapWidth val="150"/>
        <c:axId val="473505928"/>
        <c:axId val="473506320"/>
      </c:barChart>
      <c:catAx>
        <c:axId val="473505928"/>
        <c:scaling>
          <c:orientation val="maxMin"/>
        </c:scaling>
        <c:delete val="0"/>
        <c:axPos val="l"/>
        <c:numFmt formatCode="General" sourceLinked="0"/>
        <c:majorTickMark val="out"/>
        <c:minorTickMark val="none"/>
        <c:tickLblPos val="nextTo"/>
        <c:txPr>
          <a:bodyPr/>
          <a:lstStyle/>
          <a:p>
            <a:pPr>
              <a:defRPr sz="900"/>
            </a:pPr>
            <a:endParaRPr lang="es-ES"/>
          </a:p>
        </c:txPr>
        <c:crossAx val="473506320"/>
        <c:crosses val="autoZero"/>
        <c:auto val="1"/>
        <c:lblAlgn val="ctr"/>
        <c:lblOffset val="100"/>
        <c:noMultiLvlLbl val="0"/>
      </c:catAx>
      <c:valAx>
        <c:axId val="473506320"/>
        <c:scaling>
          <c:orientation val="minMax"/>
          <c:max val="6"/>
        </c:scaling>
        <c:delete val="1"/>
        <c:axPos val="t"/>
        <c:numFmt formatCode="0.0" sourceLinked="1"/>
        <c:majorTickMark val="out"/>
        <c:minorTickMark val="none"/>
        <c:tickLblPos val="nextTo"/>
        <c:crossAx val="473505928"/>
        <c:crosses val="autoZero"/>
        <c:crossBetween val="between"/>
      </c:valAx>
    </c:plotArea>
    <c:plotVisOnly val="1"/>
    <c:dispBlanksAs val="gap"/>
    <c:showDLblsOverMax val="0"/>
  </c:chart>
  <c:txPr>
    <a:bodyPr/>
    <a:lstStyle/>
    <a:p>
      <a:pPr>
        <a:defRPr sz="1800"/>
      </a:pPr>
      <a:endParaRPr lang="es-E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ESTABLECIMIENTOS</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Hostal</c:v>
                </c:pt>
                <c:pt idx="1">
                  <c:v>Hotel</c:v>
                </c:pt>
                <c:pt idx="2">
                  <c:v>Pensión</c:v>
                </c:pt>
                <c:pt idx="3">
                  <c:v>Otros</c:v>
                </c:pt>
              </c:strCache>
            </c:strRef>
          </c:cat>
          <c:val>
            <c:numRef>
              <c:f>Sheet1!$B$2:$B$5</c:f>
              <c:numCache>
                <c:formatCode>0%</c:formatCode>
                <c:ptCount val="4"/>
                <c:pt idx="0">
                  <c:v>0.74242424242424199</c:v>
                </c:pt>
                <c:pt idx="1">
                  <c:v>9.0909090909090898E-2</c:v>
                </c:pt>
                <c:pt idx="2">
                  <c:v>9.8484848484848495E-2</c:v>
                </c:pt>
                <c:pt idx="3">
                  <c:v>6.8181818181818205E-2</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Hostal</c:v>
                </c:pt>
                <c:pt idx="1">
                  <c:v>Hotel</c:v>
                </c:pt>
                <c:pt idx="2">
                  <c:v>Pensión</c:v>
                </c:pt>
                <c:pt idx="3">
                  <c:v>Otros</c:v>
                </c:pt>
              </c:strCache>
            </c:strRef>
          </c:cat>
          <c:val>
            <c:numRef>
              <c:f>Sheet1!$B$2:$B$5</c:f>
              <c:numCache>
                <c:formatCode>0%</c:formatCode>
                <c:ptCount val="4"/>
                <c:pt idx="0">
                  <c:v>0.45882352941176502</c:v>
                </c:pt>
                <c:pt idx="1">
                  <c:v>8.2352941176470601E-2</c:v>
                </c:pt>
                <c:pt idx="2">
                  <c:v>0.16470588235294101</c:v>
                </c:pt>
                <c:pt idx="3">
                  <c:v>0.29411764705882398</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8CDFFF"/>
              </a:solidFill>
              <a:ln w="19050">
                <a:noFill/>
              </a:ln>
              <a:effectLst/>
            </c:spPr>
          </c:dPt>
          <c:dPt>
            <c:idx val="2"/>
            <c:bubble3D val="0"/>
            <c:spPr>
              <a:solidFill>
                <a:srgbClr val="002060"/>
              </a:solidFill>
              <a:ln w="19050">
                <a:noFill/>
              </a:ln>
              <a:effectLst/>
            </c:spPr>
          </c:dPt>
          <c:dPt>
            <c:idx val="3"/>
            <c:bubble3D val="0"/>
            <c:spPr>
              <a:solidFill>
                <a:schemeClr val="accent2"/>
              </a:solidFill>
              <a:ln w="19050">
                <a:noFill/>
              </a:ln>
              <a:effectLst/>
            </c:spPr>
          </c:dPt>
          <c:dPt>
            <c:idx val="4"/>
            <c:bubble3D val="0"/>
            <c:spPr>
              <a:solidFill>
                <a:srgbClr val="496A00"/>
              </a:solidFill>
              <a:ln w="19050">
                <a:noFill/>
              </a:ln>
              <a:effectLst/>
            </c:spPr>
          </c:dPt>
          <c:dLbls>
            <c:dLbl>
              <c:idx val="0"/>
              <c:delete val="1"/>
              <c:extLst>
                <c:ext xmlns:c15="http://schemas.microsoft.com/office/drawing/2012/chart" uri="{CE6537A1-D6FC-4f65-9D91-7224C49458BB}"/>
              </c:extLst>
            </c:dLbl>
            <c:dLbl>
              <c:idx val="4"/>
              <c:layout>
                <c:manualLayout>
                  <c:x val="1.648705441679961E-2"/>
                  <c:y val="1.1902262741981437E-2"/>
                </c:manualLayout>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Sheet1!$A$2:$A$6</c:f>
              <c:strCache>
                <c:ptCount val="5"/>
                <c:pt idx="0">
                  <c:v>Lujo</c:v>
                </c:pt>
                <c:pt idx="1">
                  <c:v>1a</c:v>
                </c:pt>
                <c:pt idx="2">
                  <c:v>2a</c:v>
                </c:pt>
                <c:pt idx="3">
                  <c:v>3a</c:v>
                </c:pt>
                <c:pt idx="4">
                  <c:v>4a</c:v>
                </c:pt>
              </c:strCache>
            </c:strRef>
          </c:cat>
          <c:val>
            <c:numRef>
              <c:f>Sheet1!$B$2:$B$6</c:f>
              <c:numCache>
                <c:formatCode>0%</c:formatCode>
                <c:ptCount val="5"/>
                <c:pt idx="0">
                  <c:v>0</c:v>
                </c:pt>
                <c:pt idx="1">
                  <c:v>0.13</c:v>
                </c:pt>
                <c:pt idx="2">
                  <c:v>0.3</c:v>
                </c:pt>
                <c:pt idx="3">
                  <c:v>0.56000000000000005</c:v>
                </c:pt>
                <c:pt idx="4">
                  <c:v>0.01</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8CDFFF"/>
              </a:solidFill>
              <a:ln w="19050">
                <a:noFill/>
              </a:ln>
              <a:effectLst/>
            </c:spPr>
          </c:dPt>
          <c:dPt>
            <c:idx val="2"/>
            <c:bubble3D val="0"/>
            <c:spPr>
              <a:solidFill>
                <a:srgbClr val="002060"/>
              </a:solidFill>
              <a:ln w="19050">
                <a:noFill/>
              </a:ln>
              <a:effectLst/>
            </c:spPr>
          </c:dPt>
          <c:dPt>
            <c:idx val="3"/>
            <c:bubble3D val="0"/>
            <c:spPr>
              <a:solidFill>
                <a:schemeClr val="accent2"/>
              </a:solidFill>
              <a:ln w="19050">
                <a:noFill/>
              </a:ln>
              <a:effectLst/>
            </c:spPr>
          </c:dPt>
          <c:dPt>
            <c:idx val="4"/>
            <c:bubble3D val="0"/>
            <c:spPr>
              <a:solidFill>
                <a:schemeClr val="bg1">
                  <a:lumMod val="75000"/>
                </a:schemeClr>
              </a:solidFill>
              <a:ln w="19050">
                <a:noFill/>
              </a:ln>
              <a:effectLst/>
            </c:spPr>
          </c:dPt>
          <c:dLbls>
            <c:dLbl>
              <c:idx val="4"/>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Sheet1!$A$2:$A$6</c:f>
              <c:strCache>
                <c:ptCount val="5"/>
                <c:pt idx="0">
                  <c:v>Lujo</c:v>
                </c:pt>
                <c:pt idx="1">
                  <c:v>1a</c:v>
                </c:pt>
                <c:pt idx="2">
                  <c:v>2a</c:v>
                </c:pt>
                <c:pt idx="3">
                  <c:v>3a</c:v>
                </c:pt>
                <c:pt idx="4">
                  <c:v>4a</c:v>
                </c:pt>
              </c:strCache>
            </c:strRef>
          </c:cat>
          <c:val>
            <c:numRef>
              <c:f>Sheet1!$B$2:$B$6</c:f>
              <c:numCache>
                <c:formatCode>0%</c:formatCode>
                <c:ptCount val="5"/>
                <c:pt idx="0">
                  <c:v>0.04</c:v>
                </c:pt>
                <c:pt idx="1">
                  <c:v>0.21</c:v>
                </c:pt>
                <c:pt idx="2">
                  <c:v>0.36</c:v>
                </c:pt>
                <c:pt idx="3">
                  <c:v>0.39</c:v>
                </c:pt>
                <c:pt idx="4">
                  <c:v>0</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ESTABL</c:v>
                </c:pt>
              </c:strCache>
            </c:strRef>
          </c:tx>
          <c:spPr>
            <a:ln>
              <a:noFill/>
            </a:ln>
          </c:spPr>
          <c:dPt>
            <c:idx val="0"/>
            <c:bubble3D val="0"/>
            <c:spPr>
              <a:solidFill>
                <a:schemeClr val="accent3"/>
              </a:solidFill>
              <a:ln w="19050">
                <a:noFill/>
              </a:ln>
              <a:effectLst/>
            </c:spPr>
          </c:dPt>
          <c:dPt>
            <c:idx val="1"/>
            <c:bubble3D val="0"/>
            <c:spPr>
              <a:solidFill>
                <a:srgbClr val="8CDFFF"/>
              </a:solidFill>
              <a:ln w="19050">
                <a:noFill/>
              </a:ln>
              <a:effectLst/>
            </c:spPr>
          </c:dPt>
          <c:dPt>
            <c:idx val="2"/>
            <c:bubble3D val="0"/>
            <c:spPr>
              <a:solidFill>
                <a:srgbClr val="002060"/>
              </a:solidFill>
              <a:ln w="19050">
                <a:noFill/>
              </a:ln>
              <a:effectLst/>
            </c:spPr>
          </c:dPt>
          <c:dPt>
            <c:idx val="3"/>
            <c:bubble3D val="0"/>
            <c:spPr>
              <a:solidFill>
                <a:schemeClr val="accent2"/>
              </a:solidFill>
              <a:ln w="19050">
                <a:noFill/>
              </a:ln>
              <a:effectLst/>
            </c:spPr>
          </c:dPt>
          <c:dPt>
            <c:idx val="4"/>
            <c:bubble3D val="0"/>
            <c:spPr>
              <a:solidFill>
                <a:schemeClr val="bg1">
                  <a:lumMod val="75000"/>
                </a:schemeClr>
              </a:solidFill>
              <a:ln w="19050">
                <a:noFill/>
              </a:ln>
              <a:effectLst/>
            </c:spPr>
          </c:dPt>
          <c:dLbls>
            <c:dLbl>
              <c:idx val="4"/>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Sheet1!$A$2:$A$6</c:f>
              <c:strCache>
                <c:ptCount val="5"/>
                <c:pt idx="0">
                  <c:v>Lujo</c:v>
                </c:pt>
                <c:pt idx="1">
                  <c:v>1a</c:v>
                </c:pt>
                <c:pt idx="2">
                  <c:v>2a</c:v>
                </c:pt>
                <c:pt idx="3">
                  <c:v>3a</c:v>
                </c:pt>
                <c:pt idx="4">
                  <c:v>4a</c:v>
                </c:pt>
              </c:strCache>
            </c:strRef>
          </c:cat>
          <c:val>
            <c:numRef>
              <c:f>Sheet1!$B$2:$B$6</c:f>
              <c:numCache>
                <c:formatCode>0%</c:formatCode>
                <c:ptCount val="5"/>
                <c:pt idx="0">
                  <c:v>0</c:v>
                </c:pt>
                <c:pt idx="1">
                  <c:v>0.14000000000000001</c:v>
                </c:pt>
                <c:pt idx="2">
                  <c:v>0.33</c:v>
                </c:pt>
                <c:pt idx="3">
                  <c:v>0.53</c:v>
                </c:pt>
                <c:pt idx="4">
                  <c:v>0</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ESTABLECIMIENTOS</c:v>
                </c:pt>
              </c:strCache>
            </c:strRef>
          </c:tx>
          <c:spPr>
            <a:ln>
              <a:noFill/>
            </a:ln>
          </c:spPr>
          <c:dPt>
            <c:idx val="0"/>
            <c:bubble3D val="0"/>
            <c:spPr>
              <a:solidFill>
                <a:schemeClr val="accent3"/>
              </a:solidFill>
              <a:ln w="19050">
                <a:noFill/>
              </a:ln>
              <a:effectLst/>
            </c:spPr>
          </c:dPt>
          <c:dPt>
            <c:idx val="1"/>
            <c:bubble3D val="0"/>
            <c:spPr>
              <a:solidFill>
                <a:srgbClr val="8CDFFF"/>
              </a:solidFill>
              <a:ln w="19050">
                <a:noFill/>
              </a:ln>
              <a:effectLst/>
            </c:spPr>
          </c:dPt>
          <c:dPt>
            <c:idx val="2"/>
            <c:bubble3D val="0"/>
            <c:spPr>
              <a:solidFill>
                <a:srgbClr val="002060"/>
              </a:solidFill>
              <a:ln w="19050">
                <a:noFill/>
              </a:ln>
              <a:effectLst/>
            </c:spPr>
          </c:dPt>
          <c:dPt>
            <c:idx val="3"/>
            <c:bubble3D val="0"/>
            <c:spPr>
              <a:solidFill>
                <a:srgbClr val="92D400"/>
              </a:solidFill>
              <a:ln w="19050">
                <a:noFill/>
              </a:ln>
              <a:effectLst/>
            </c:spPr>
          </c:dPt>
          <c:dPt>
            <c:idx val="4"/>
            <c:bubble3D val="0"/>
            <c:spPr>
              <a:solidFill>
                <a:srgbClr val="496A00"/>
              </a:solidFill>
              <a:ln w="19050">
                <a:noFill/>
              </a:ln>
              <a:effectLst/>
            </c:spPr>
          </c:dPt>
          <c:dLbls>
            <c:dLbl>
              <c:idx val="0"/>
              <c:delete val="1"/>
              <c:extLst>
                <c:ext xmlns:c15="http://schemas.microsoft.com/office/drawing/2012/chart" uri="{CE6537A1-D6FC-4f65-9D91-7224C49458BB}"/>
              </c:extLst>
            </c:dLbl>
            <c:dLbl>
              <c:idx val="1"/>
              <c:layout>
                <c:manualLayout>
                  <c:x val="8.672734697631132E-2"/>
                  <c:y val="0"/>
                </c:manualLayout>
              </c:layout>
              <c:showLegendKey val="0"/>
              <c:showVal val="1"/>
              <c:showCatName val="0"/>
              <c:showSerName val="0"/>
              <c:showPercent val="0"/>
              <c:showBubbleSize val="0"/>
              <c:extLst>
                <c:ext xmlns:c15="http://schemas.microsoft.com/office/drawing/2012/chart" uri="{CE6537A1-D6FC-4f65-9D91-7224C49458BB}">
                  <c15:layout/>
                </c:ext>
              </c:extLst>
            </c:dLbl>
            <c:dLbl>
              <c:idx val="4"/>
              <c:layout>
                <c:manualLayout>
                  <c:x val="-7.5163700712803191E-2"/>
                  <c:y val="0"/>
                </c:manualLayout>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Sheet1!$A$2:$A$6</c:f>
              <c:strCache>
                <c:ptCount val="5"/>
                <c:pt idx="0">
                  <c:v>Lujo</c:v>
                </c:pt>
                <c:pt idx="1">
                  <c:v>1a</c:v>
                </c:pt>
                <c:pt idx="2">
                  <c:v>2a</c:v>
                </c:pt>
                <c:pt idx="3">
                  <c:v>3a</c:v>
                </c:pt>
                <c:pt idx="4">
                  <c:v>4a</c:v>
                </c:pt>
              </c:strCache>
            </c:strRef>
          </c:cat>
          <c:val>
            <c:numRef>
              <c:f>Sheet1!$B$2:$B$6</c:f>
              <c:numCache>
                <c:formatCode>0%</c:formatCode>
                <c:ptCount val="5"/>
                <c:pt idx="0">
                  <c:v>0</c:v>
                </c:pt>
                <c:pt idx="1">
                  <c:v>0.01</c:v>
                </c:pt>
                <c:pt idx="2">
                  <c:v>0.24</c:v>
                </c:pt>
                <c:pt idx="3">
                  <c:v>0.73</c:v>
                </c:pt>
                <c:pt idx="4">
                  <c:v>0.02</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8CDFFF"/>
              </a:solidFill>
              <a:ln w="19050">
                <a:noFill/>
              </a:ln>
              <a:effectLst/>
            </c:spPr>
          </c:dPt>
          <c:dPt>
            <c:idx val="2"/>
            <c:bubble3D val="0"/>
            <c:spPr>
              <a:solidFill>
                <a:srgbClr val="002060"/>
              </a:solidFill>
              <a:ln w="19050">
                <a:noFill/>
              </a:ln>
              <a:effectLst/>
            </c:spPr>
          </c:dPt>
          <c:dPt>
            <c:idx val="3"/>
            <c:bubble3D val="0"/>
            <c:spPr>
              <a:solidFill>
                <a:schemeClr val="accent2"/>
              </a:solidFill>
              <a:ln w="19050">
                <a:noFill/>
              </a:ln>
              <a:effectLst/>
            </c:spPr>
          </c:dPt>
          <c:dPt>
            <c:idx val="4"/>
            <c:bubble3D val="0"/>
            <c:spPr>
              <a:solidFill>
                <a:schemeClr val="bg1">
                  <a:lumMod val="75000"/>
                </a:schemeClr>
              </a:solidFill>
              <a:ln w="19050">
                <a:noFill/>
              </a:ln>
              <a:effectLst/>
            </c:spPr>
          </c:dPt>
          <c:dLbls>
            <c:dLbl>
              <c:idx val="0"/>
              <c:delete val="1"/>
              <c:extLst>
                <c:ext xmlns:c15="http://schemas.microsoft.com/office/drawing/2012/chart" uri="{CE6537A1-D6FC-4f65-9D91-7224C49458BB}"/>
              </c:extLst>
            </c:dLbl>
            <c:dLbl>
              <c:idx val="4"/>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Sheet1!$A$2:$A$6</c:f>
              <c:strCache>
                <c:ptCount val="5"/>
                <c:pt idx="0">
                  <c:v>Lujo</c:v>
                </c:pt>
                <c:pt idx="1">
                  <c:v>1a</c:v>
                </c:pt>
                <c:pt idx="2">
                  <c:v>2a</c:v>
                </c:pt>
                <c:pt idx="3">
                  <c:v>3a</c:v>
                </c:pt>
                <c:pt idx="4">
                  <c:v>4a</c:v>
                </c:pt>
              </c:strCache>
            </c:strRef>
          </c:cat>
          <c:val>
            <c:numRef>
              <c:f>Sheet1!$B$2:$B$6</c:f>
              <c:numCache>
                <c:formatCode>0%</c:formatCode>
                <c:ptCount val="5"/>
                <c:pt idx="0">
                  <c:v>0</c:v>
                </c:pt>
                <c:pt idx="1">
                  <c:v>0.25</c:v>
                </c:pt>
                <c:pt idx="2">
                  <c:v>0.25</c:v>
                </c:pt>
                <c:pt idx="3">
                  <c:v>0.5</c:v>
                </c:pt>
                <c:pt idx="4">
                  <c:v>0</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ESTABL</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dLbl>
              <c:idx val="3"/>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Restaurante</c:v>
                </c:pt>
                <c:pt idx="1">
                  <c:v>Fuente de soda</c:v>
                </c:pt>
                <c:pt idx="2">
                  <c:v>Cafetería</c:v>
                </c:pt>
                <c:pt idx="3">
                  <c:v>Bar</c:v>
                </c:pt>
              </c:strCache>
            </c:strRef>
          </c:cat>
          <c:val>
            <c:numRef>
              <c:f>Sheet1!$B$2:$B$5</c:f>
              <c:numCache>
                <c:formatCode>0%</c:formatCode>
                <c:ptCount val="4"/>
                <c:pt idx="0">
                  <c:v>0.72834645669291298</c:v>
                </c:pt>
                <c:pt idx="1">
                  <c:v>0.10629921259842499</c:v>
                </c:pt>
                <c:pt idx="2">
                  <c:v>0.163385826771654</c:v>
                </c:pt>
                <c:pt idx="3">
                  <c:v>1.9685039370078701E-3</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Restaurante</c:v>
                </c:pt>
                <c:pt idx="1">
                  <c:v>Fuente</c:v>
                </c:pt>
                <c:pt idx="2">
                  <c:v>Cafetería</c:v>
                </c:pt>
                <c:pt idx="3">
                  <c:v>Bar</c:v>
                </c:pt>
              </c:strCache>
            </c:strRef>
          </c:cat>
          <c:val>
            <c:numRef>
              <c:f>Sheet1!$B$2:$B$5</c:f>
              <c:numCache>
                <c:formatCode>0%</c:formatCode>
                <c:ptCount val="4"/>
                <c:pt idx="0">
                  <c:v>0.60731132075471705</c:v>
                </c:pt>
                <c:pt idx="1">
                  <c:v>0.155660377358491</c:v>
                </c:pt>
                <c:pt idx="2">
                  <c:v>0.106721698113208</c:v>
                </c:pt>
                <c:pt idx="3">
                  <c:v>0.13030660377358499</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Restaurante</c:v>
                </c:pt>
                <c:pt idx="1">
                  <c:v>Fuente</c:v>
                </c:pt>
                <c:pt idx="2">
                  <c:v>Cafeteria</c:v>
                </c:pt>
                <c:pt idx="3">
                  <c:v>Bar</c:v>
                </c:pt>
              </c:strCache>
            </c:strRef>
          </c:cat>
          <c:val>
            <c:numRef>
              <c:f>Sheet1!$B$2:$B$5</c:f>
              <c:numCache>
                <c:formatCode>0%</c:formatCode>
                <c:ptCount val="4"/>
                <c:pt idx="0">
                  <c:v>0.70597738287560596</c:v>
                </c:pt>
                <c:pt idx="1">
                  <c:v>0.19386106623586399</c:v>
                </c:pt>
                <c:pt idx="2">
                  <c:v>7.1082390953150304E-2</c:v>
                </c:pt>
                <c:pt idx="3">
                  <c:v>2.90791599353796E-2</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21375665363349031"/>
          <c:w val="1"/>
          <c:h val="0.58483851459107195"/>
        </c:manualLayout>
      </c:layout>
      <c:barChart>
        <c:barDir val="col"/>
        <c:grouping val="clustered"/>
        <c:varyColors val="0"/>
        <c:ser>
          <c:idx val="0"/>
          <c:order val="0"/>
          <c:tx>
            <c:strRef>
              <c:f>Sheet1!$B$1</c:f>
              <c:strCache>
                <c:ptCount val="1"/>
                <c:pt idx="0">
                  <c:v>2004</c:v>
                </c:pt>
              </c:strCache>
            </c:strRef>
          </c:tx>
          <c:spPr>
            <a:solidFill>
              <a:schemeClr val="bg1">
                <a:lumMod val="75000"/>
              </a:schemeClr>
            </a:solidFill>
            <a:ln>
              <a:noFill/>
            </a:ln>
            <a:effectLst/>
          </c:spPr>
          <c:invertIfNegative val="0"/>
          <c:dLbls>
            <c:dLbl>
              <c:idx val="0"/>
              <c:layout>
                <c:manualLayout>
                  <c:x val="0"/>
                  <c:y val="1.6876702620097009E-2"/>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8.5693474441921255E-3"/>
                  <c:y val="5.6255675400323363E-3"/>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101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71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36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22</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24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700" b="0" i="0" u="none" strike="noStrike" kern="1200" baseline="0">
                    <a:solidFill>
                      <a:schemeClr val="tx1"/>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shade val="95000"/>
                          <a:satMod val="105000"/>
                        </a:schemeClr>
                      </a:solidFill>
                      <a:prstDash val="solid"/>
                      <a:round/>
                    </a:ln>
                    <a:effectLst/>
                  </c:spPr>
                </c15:leaderLines>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Sheet1!$B$2:$B$8</c:f>
              <c:numCache>
                <c:formatCode>General</c:formatCode>
                <c:ptCount val="7"/>
                <c:pt idx="0">
                  <c:v>181</c:v>
                </c:pt>
                <c:pt idx="1">
                  <c:v>27</c:v>
                </c:pt>
                <c:pt idx="2">
                  <c:v>101</c:v>
                </c:pt>
                <c:pt idx="3">
                  <c:v>71</c:v>
                </c:pt>
                <c:pt idx="4">
                  <c:v>36</c:v>
                </c:pt>
                <c:pt idx="5">
                  <c:v>22</c:v>
                </c:pt>
                <c:pt idx="6">
                  <c:v>24</c:v>
                </c:pt>
              </c:numCache>
            </c:numRef>
          </c:val>
        </c:ser>
        <c:ser>
          <c:idx val="1"/>
          <c:order val="1"/>
          <c:tx>
            <c:strRef>
              <c:f>Sheet1!$C$1</c:f>
              <c:strCache>
                <c:ptCount val="1"/>
                <c:pt idx="0">
                  <c:v>2005</c:v>
                </c:pt>
              </c:strCache>
            </c:strRef>
          </c:tx>
          <c:spPr>
            <a:solidFill>
              <a:schemeClr val="bg1">
                <a:lumMod val="65000"/>
              </a:schemeClr>
            </a:solidFill>
            <a:ln>
              <a:noFill/>
            </a:ln>
            <a:effectLst/>
          </c:spPr>
          <c:invertIfNegative val="0"/>
          <c:dLbls>
            <c:dLbl>
              <c:idx val="0"/>
              <c:layout>
                <c:manualLayout>
                  <c:x val="-2.8564491480640416E-3"/>
                  <c:y val="1.8338472433277686E-2"/>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5.7128982961280831E-3"/>
                  <c:y val="-7.3091607120317993E-3"/>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107</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84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33</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49</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16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700" b="0" i="0" u="none" strike="noStrike" kern="1200" baseline="0">
                    <a:solidFill>
                      <a:schemeClr val="tx1"/>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Sheet1!$C$2:$C$8</c:f>
              <c:numCache>
                <c:formatCode>#,##0</c:formatCode>
                <c:ptCount val="7"/>
                <c:pt idx="0">
                  <c:v>201</c:v>
                </c:pt>
                <c:pt idx="1">
                  <c:v>55</c:v>
                </c:pt>
                <c:pt idx="2">
                  <c:v>107</c:v>
                </c:pt>
                <c:pt idx="3">
                  <c:v>84</c:v>
                </c:pt>
                <c:pt idx="4">
                  <c:v>33</c:v>
                </c:pt>
                <c:pt idx="5">
                  <c:v>49</c:v>
                </c:pt>
                <c:pt idx="6">
                  <c:v>16</c:v>
                </c:pt>
              </c:numCache>
            </c:numRef>
          </c:val>
        </c:ser>
        <c:ser>
          <c:idx val="2"/>
          <c:order val="2"/>
          <c:tx>
            <c:strRef>
              <c:f>Sheet1!$D$1</c:f>
              <c:strCache>
                <c:ptCount val="1"/>
                <c:pt idx="0">
                  <c:v>2006</c:v>
                </c:pt>
              </c:strCache>
            </c:strRef>
          </c:tx>
          <c:spPr>
            <a:solidFill>
              <a:schemeClr val="bg1">
                <a:lumMod val="50000"/>
              </a:schemeClr>
            </a:solidFill>
            <a:ln>
              <a:noFill/>
            </a:ln>
            <a:effectLst/>
          </c:spPr>
          <c:invertIfNegative val="0"/>
          <c:dLbls>
            <c:dLbl>
              <c:idx val="0"/>
              <c:layout>
                <c:manualLayout>
                  <c:x val="-4.2846737220960593E-3"/>
                  <c:y val="5.6255675400323363E-3"/>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1.4282245740320208E-3"/>
                  <c:y val="1.1251135080064673E-2"/>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117</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77</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37</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41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26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700" b="0" i="0" u="none" strike="noStrike" kern="1200" baseline="0">
                    <a:solidFill>
                      <a:schemeClr val="tx1"/>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shade val="95000"/>
                          <a:satMod val="105000"/>
                        </a:schemeClr>
                      </a:solidFill>
                      <a:prstDash val="solid"/>
                      <a:round/>
                    </a:ln>
                    <a:effectLst/>
                  </c:spPr>
                </c15:leaderLines>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Sheet1!$D$2:$D$8</c:f>
              <c:numCache>
                <c:formatCode>#,##0</c:formatCode>
                <c:ptCount val="7"/>
                <c:pt idx="0">
                  <c:v>226</c:v>
                </c:pt>
                <c:pt idx="1">
                  <c:v>62</c:v>
                </c:pt>
                <c:pt idx="2">
                  <c:v>117</c:v>
                </c:pt>
                <c:pt idx="3">
                  <c:v>77</c:v>
                </c:pt>
                <c:pt idx="4">
                  <c:v>37</c:v>
                </c:pt>
                <c:pt idx="5">
                  <c:v>41</c:v>
                </c:pt>
                <c:pt idx="6">
                  <c:v>26</c:v>
                </c:pt>
              </c:numCache>
            </c:numRef>
          </c:val>
        </c:ser>
        <c:ser>
          <c:idx val="3"/>
          <c:order val="3"/>
          <c:tx>
            <c:strRef>
              <c:f>Sheet1!$E$1</c:f>
              <c:strCache>
                <c:ptCount val="1"/>
                <c:pt idx="0">
                  <c:v>2007</c:v>
                </c:pt>
              </c:strCache>
            </c:strRef>
          </c:tx>
          <c:spPr>
            <a:solidFill>
              <a:srgbClr val="002060"/>
            </a:solidFill>
            <a:ln>
              <a:noFill/>
            </a:ln>
            <a:effectLst/>
          </c:spPr>
          <c:invertIfNegative val="0"/>
          <c:dLbls>
            <c:dLbl>
              <c:idx val="0"/>
              <c:layout>
                <c:manualLayout>
                  <c:x val="-1.4282245740320208E-3"/>
                  <c:y val="1.1251135080064673E-2"/>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4.2846737220960888E-3"/>
                  <c:y val="0"/>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148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91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43</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52</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33</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700" b="0" i="0" u="none" strike="noStrike" kern="1200" baseline="0">
                    <a:solidFill>
                      <a:schemeClr val="tx1"/>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shade val="95000"/>
                          <a:satMod val="105000"/>
                        </a:schemeClr>
                      </a:solidFill>
                      <a:prstDash val="solid"/>
                      <a:round/>
                    </a:ln>
                    <a:effectLst/>
                  </c:spPr>
                </c15:leaderLines>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Sheet1!$E$2:$E$8</c:f>
              <c:numCache>
                <c:formatCode>General</c:formatCode>
                <c:ptCount val="7"/>
                <c:pt idx="0">
                  <c:v>227</c:v>
                </c:pt>
                <c:pt idx="1">
                  <c:v>72</c:v>
                </c:pt>
                <c:pt idx="2">
                  <c:v>148</c:v>
                </c:pt>
                <c:pt idx="3">
                  <c:v>91</c:v>
                </c:pt>
                <c:pt idx="4">
                  <c:v>43</c:v>
                </c:pt>
                <c:pt idx="5">
                  <c:v>52</c:v>
                </c:pt>
                <c:pt idx="6">
                  <c:v>33</c:v>
                </c:pt>
              </c:numCache>
            </c:numRef>
          </c:val>
        </c:ser>
        <c:ser>
          <c:idx val="4"/>
          <c:order val="4"/>
          <c:tx>
            <c:strRef>
              <c:f>Sheet1!$F$1</c:f>
              <c:strCache>
                <c:ptCount val="1"/>
                <c:pt idx="0">
                  <c:v>2008</c:v>
                </c:pt>
              </c:strCache>
            </c:strRef>
          </c:tx>
          <c:spPr>
            <a:solidFill>
              <a:schemeClr val="accent5"/>
            </a:solidFill>
            <a:ln>
              <a:noFill/>
            </a:ln>
            <a:effectLst/>
          </c:spPr>
          <c:invertIfNegative val="0"/>
          <c:dLbls>
            <c:dLbl>
              <c:idx val="0"/>
              <c:layout>
                <c:manualLayout>
                  <c:x val="-5.7128982961280831E-3"/>
                  <c:y val="-2.2502270160129345E-2"/>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2.8564491480640676E-3"/>
                  <c:y val="5.6255675400322842E-3"/>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160</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90</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63</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53</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28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700" b="0" i="0" u="none" strike="noStrike" kern="1200" baseline="0">
                    <a:solidFill>
                      <a:schemeClr val="tx1"/>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Sheet1!$F$2:$F$8</c:f>
              <c:numCache>
                <c:formatCode>0</c:formatCode>
                <c:ptCount val="7"/>
                <c:pt idx="0">
                  <c:v>271</c:v>
                </c:pt>
                <c:pt idx="1">
                  <c:v>76</c:v>
                </c:pt>
                <c:pt idx="2">
                  <c:v>160</c:v>
                </c:pt>
                <c:pt idx="3">
                  <c:v>90</c:v>
                </c:pt>
                <c:pt idx="4">
                  <c:v>63</c:v>
                </c:pt>
                <c:pt idx="5">
                  <c:v>53</c:v>
                </c:pt>
                <c:pt idx="6">
                  <c:v>28</c:v>
                </c:pt>
              </c:numCache>
            </c:numRef>
          </c:val>
        </c:ser>
        <c:ser>
          <c:idx val="5"/>
          <c:order val="5"/>
          <c:tx>
            <c:strRef>
              <c:f>Sheet1!$G$1</c:f>
              <c:strCache>
                <c:ptCount val="1"/>
                <c:pt idx="0">
                  <c:v>2009</c:v>
                </c:pt>
              </c:strCache>
            </c:strRef>
          </c:tx>
          <c:spPr>
            <a:solidFill>
              <a:srgbClr val="00B0F0"/>
            </a:solidFill>
            <a:ln>
              <a:noFill/>
            </a:ln>
            <a:effectLst/>
          </c:spPr>
          <c:invertIfNegative val="0"/>
          <c:dLbls>
            <c:dLbl>
              <c:idx val="0"/>
              <c:layout>
                <c:manualLayout>
                  <c:x val="-1.4282245740320208E-3"/>
                  <c:y val="2.2502270160129317E-2"/>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2.6183814712925133E-17"/>
                  <c:y val="5.6255675400322842E-3"/>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168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91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63</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51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38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700" b="0" i="0" u="none" strike="noStrike" kern="1200" baseline="0">
                    <a:solidFill>
                      <a:schemeClr val="tx1"/>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shade val="95000"/>
                          <a:satMod val="105000"/>
                        </a:schemeClr>
                      </a:solidFill>
                      <a:prstDash val="solid"/>
                      <a:round/>
                    </a:ln>
                    <a:effectLst/>
                  </c:spPr>
                </c15:leaderLines>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Sheet1!$G$2:$G$8</c:f>
              <c:numCache>
                <c:formatCode>General</c:formatCode>
                <c:ptCount val="7"/>
                <c:pt idx="0">
                  <c:v>310</c:v>
                </c:pt>
                <c:pt idx="1">
                  <c:v>103</c:v>
                </c:pt>
                <c:pt idx="2">
                  <c:v>168</c:v>
                </c:pt>
                <c:pt idx="3">
                  <c:v>91</c:v>
                </c:pt>
                <c:pt idx="4">
                  <c:v>63</c:v>
                </c:pt>
                <c:pt idx="5">
                  <c:v>51</c:v>
                </c:pt>
                <c:pt idx="6">
                  <c:v>38</c:v>
                </c:pt>
              </c:numCache>
            </c:numRef>
          </c:val>
        </c:ser>
        <c:ser>
          <c:idx val="6"/>
          <c:order val="6"/>
          <c:tx>
            <c:strRef>
              <c:f>Sheet1!$H$1</c:f>
              <c:strCache>
                <c:ptCount val="1"/>
                <c:pt idx="0">
                  <c:v>2010</c:v>
                </c:pt>
              </c:strCache>
            </c:strRef>
          </c:tx>
          <c:spPr>
            <a:solidFill>
              <a:schemeClr val="accent1">
                <a:lumMod val="20000"/>
                <a:lumOff val="80000"/>
              </a:schemeClr>
            </a:solidFill>
            <a:ln>
              <a:noFill/>
            </a:ln>
            <a:effectLst/>
          </c:spPr>
          <c:invertIfNegative val="0"/>
          <c:dLbls>
            <c:dLbl>
              <c:idx val="0"/>
              <c:layout/>
              <c:tx>
                <c:rich>
                  <a:bodyPr/>
                  <a:lstStyle/>
                  <a:p>
                    <a:r>
                      <a:rPr lang="en-US" dirty="0"/>
                      <a:t>288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112</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212</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114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66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52</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36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700" b="0" i="0" u="none" strike="noStrike" kern="1200" baseline="0">
                    <a:solidFill>
                      <a:schemeClr val="tx1"/>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shade val="95000"/>
                          <a:satMod val="105000"/>
                        </a:schemeClr>
                      </a:solidFill>
                      <a:prstDash val="solid"/>
                      <a:round/>
                    </a:ln>
                    <a:effectLst/>
                  </c:spPr>
                </c15:leaderLines>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Sheet1!$H$2:$H$8</c:f>
              <c:numCache>
                <c:formatCode>General</c:formatCode>
                <c:ptCount val="7"/>
                <c:pt idx="0">
                  <c:v>288</c:v>
                </c:pt>
                <c:pt idx="1">
                  <c:v>112</c:v>
                </c:pt>
                <c:pt idx="2">
                  <c:v>212</c:v>
                </c:pt>
                <c:pt idx="3">
                  <c:v>114</c:v>
                </c:pt>
                <c:pt idx="4">
                  <c:v>66</c:v>
                </c:pt>
                <c:pt idx="5">
                  <c:v>52</c:v>
                </c:pt>
                <c:pt idx="6">
                  <c:v>36</c:v>
                </c:pt>
              </c:numCache>
            </c:numRef>
          </c:val>
        </c:ser>
        <c:ser>
          <c:idx val="7"/>
          <c:order val="7"/>
          <c:tx>
            <c:strRef>
              <c:f>Sheet1!$I$1</c:f>
              <c:strCache>
                <c:ptCount val="1"/>
                <c:pt idx="0">
                  <c:v>2011</c:v>
                </c:pt>
              </c:strCache>
            </c:strRef>
          </c:tx>
          <c:spPr>
            <a:solidFill>
              <a:schemeClr val="accent3">
                <a:lumMod val="40000"/>
                <a:lumOff val="60000"/>
              </a:schemeClr>
            </a:solidFill>
            <a:ln>
              <a:noFill/>
            </a:ln>
            <a:effectLst/>
          </c:spPr>
          <c:invertIfNegative val="0"/>
          <c:dLbls>
            <c:dLbl>
              <c:idx val="0"/>
              <c:layout/>
              <c:tx>
                <c:rich>
                  <a:bodyPr/>
                  <a:lstStyle/>
                  <a:p>
                    <a:r>
                      <a:rPr lang="en-US" dirty="0"/>
                      <a:t>305</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1.4282245740320208E-3"/>
                  <c:y val="5.6255675400323363E-3"/>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196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94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69</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50</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37</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700" b="0" i="0" u="none" strike="noStrike" kern="1200" baseline="0">
                    <a:solidFill>
                      <a:schemeClr val="tx1"/>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shade val="95000"/>
                          <a:satMod val="105000"/>
                        </a:schemeClr>
                      </a:solidFill>
                      <a:prstDash val="solid"/>
                      <a:round/>
                    </a:ln>
                    <a:effectLst/>
                  </c:spPr>
                </c15:leaderLines>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Sheet1!$I$2:$I$8</c:f>
              <c:numCache>
                <c:formatCode>General</c:formatCode>
                <c:ptCount val="7"/>
                <c:pt idx="0">
                  <c:v>305</c:v>
                </c:pt>
                <c:pt idx="1">
                  <c:v>129</c:v>
                </c:pt>
                <c:pt idx="2">
                  <c:v>196</c:v>
                </c:pt>
                <c:pt idx="3">
                  <c:v>94</c:v>
                </c:pt>
                <c:pt idx="4">
                  <c:v>69</c:v>
                </c:pt>
                <c:pt idx="5">
                  <c:v>50</c:v>
                </c:pt>
                <c:pt idx="6">
                  <c:v>37</c:v>
                </c:pt>
              </c:numCache>
            </c:numRef>
          </c:val>
        </c:ser>
        <c:ser>
          <c:idx val="8"/>
          <c:order val="8"/>
          <c:tx>
            <c:strRef>
              <c:f>Sheet1!$J$1</c:f>
              <c:strCache>
                <c:ptCount val="1"/>
                <c:pt idx="0">
                  <c:v>2012</c:v>
                </c:pt>
              </c:strCache>
            </c:strRef>
          </c:tx>
          <c:spPr>
            <a:solidFill>
              <a:schemeClr val="accent2">
                <a:lumMod val="50000"/>
              </a:schemeClr>
            </a:solidFill>
            <a:ln>
              <a:noFill/>
            </a:ln>
            <a:effectLst/>
          </c:spPr>
          <c:invertIfNegative val="0"/>
          <c:dLbls>
            <c:dLbl>
              <c:idx val="0"/>
              <c:layout/>
              <c:tx>
                <c:rich>
                  <a:bodyPr/>
                  <a:lstStyle/>
                  <a:p>
                    <a:r>
                      <a:rPr lang="en-US" dirty="0"/>
                      <a:t>360</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2.8564491480640416E-3"/>
                  <c:y val="5.6255675400322842E-3"/>
                </c:manualLayout>
              </c:layout>
              <c:tx>
                <c:rich>
                  <a:bodyPr/>
                  <a:lstStyle/>
                  <a:p>
                    <a:endParaRPr lang="en-US" dirty="0"/>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202</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101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51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56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43</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700" b="0" i="0" u="none" strike="noStrike" kern="1200" baseline="0">
                    <a:solidFill>
                      <a:schemeClr val="tx1"/>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shade val="95000"/>
                          <a:satMod val="105000"/>
                        </a:schemeClr>
                      </a:solidFill>
                      <a:prstDash val="solid"/>
                      <a:round/>
                    </a:ln>
                    <a:effectLst/>
                  </c:spPr>
                </c15:leaderLines>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Sheet1!$J$2:$J$8</c:f>
              <c:numCache>
                <c:formatCode>General</c:formatCode>
                <c:ptCount val="7"/>
                <c:pt idx="0">
                  <c:v>360</c:v>
                </c:pt>
                <c:pt idx="1">
                  <c:v>138</c:v>
                </c:pt>
                <c:pt idx="2">
                  <c:v>202</c:v>
                </c:pt>
                <c:pt idx="3">
                  <c:v>101</c:v>
                </c:pt>
                <c:pt idx="4">
                  <c:v>51</c:v>
                </c:pt>
                <c:pt idx="5">
                  <c:v>56</c:v>
                </c:pt>
                <c:pt idx="6">
                  <c:v>43</c:v>
                </c:pt>
              </c:numCache>
            </c:numRef>
          </c:val>
        </c:ser>
        <c:ser>
          <c:idx val="9"/>
          <c:order val="9"/>
          <c:tx>
            <c:strRef>
              <c:f>Sheet1!$K$1</c:f>
              <c:strCache>
                <c:ptCount val="1"/>
                <c:pt idx="0">
                  <c:v>2013</c:v>
                </c:pt>
              </c:strCache>
            </c:strRef>
          </c:tx>
          <c:invertIfNegative val="0"/>
          <c:dLbls>
            <c:dLbl>
              <c:idx val="0"/>
              <c:layout/>
              <c:tx>
                <c:rich>
                  <a:bodyPr/>
                  <a:lstStyle/>
                  <a:p>
                    <a:r>
                      <a:rPr lang="en-US" dirty="0"/>
                      <a:t>315</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139</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223</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110</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64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62</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42</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wrap="square" lIns="38100" tIns="19050" rIns="38100" bIns="19050" anchor="ctr">
                <a:spAutoFit/>
              </a:bodyPr>
              <a:lstStyle/>
              <a:p>
                <a:pPr>
                  <a:defRPr lang="es-ES" sz="700"/>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Sheet1!$K$2:$K$8</c:f>
              <c:numCache>
                <c:formatCode>General</c:formatCode>
                <c:ptCount val="7"/>
                <c:pt idx="0">
                  <c:v>315</c:v>
                </c:pt>
                <c:pt idx="1">
                  <c:v>139</c:v>
                </c:pt>
                <c:pt idx="2">
                  <c:v>223</c:v>
                </c:pt>
                <c:pt idx="3">
                  <c:v>110</c:v>
                </c:pt>
                <c:pt idx="4">
                  <c:v>64</c:v>
                </c:pt>
                <c:pt idx="5">
                  <c:v>62</c:v>
                </c:pt>
                <c:pt idx="6">
                  <c:v>42</c:v>
                </c:pt>
              </c:numCache>
            </c:numRef>
          </c:val>
        </c:ser>
        <c:ser>
          <c:idx val="10"/>
          <c:order val="10"/>
          <c:tx>
            <c:strRef>
              <c:f>Sheet1!$L$1</c:f>
              <c:strCache>
                <c:ptCount val="1"/>
                <c:pt idx="0">
                  <c:v>2014</c:v>
                </c:pt>
              </c:strCache>
            </c:strRef>
          </c:tx>
          <c:spPr>
            <a:solidFill>
              <a:schemeClr val="accent2"/>
            </a:solidFill>
          </c:spPr>
          <c:invertIfNegative val="0"/>
          <c:dLbls>
            <c:dLbl>
              <c:idx val="0"/>
              <c:layout/>
              <c:tx>
                <c:rich>
                  <a:bodyPr/>
                  <a:lstStyle/>
                  <a:p>
                    <a:r>
                      <a:rPr lang="en-US" dirty="0"/>
                      <a:t>291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150</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191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118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84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44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36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wrap="square" lIns="38100" tIns="19050" rIns="38100" bIns="19050" anchor="ctr">
                <a:spAutoFit/>
              </a:bodyPr>
              <a:lstStyle/>
              <a:p>
                <a:pPr>
                  <a:defRPr lang="es-ES" sz="700"/>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Sheet1!$L$2:$L$8</c:f>
              <c:numCache>
                <c:formatCode>General</c:formatCode>
                <c:ptCount val="7"/>
                <c:pt idx="0">
                  <c:v>291</c:v>
                </c:pt>
                <c:pt idx="1">
                  <c:v>150</c:v>
                </c:pt>
                <c:pt idx="2">
                  <c:v>191</c:v>
                </c:pt>
                <c:pt idx="3">
                  <c:v>118</c:v>
                </c:pt>
                <c:pt idx="4">
                  <c:v>84</c:v>
                </c:pt>
                <c:pt idx="5">
                  <c:v>44</c:v>
                </c:pt>
                <c:pt idx="6">
                  <c:v>36</c:v>
                </c:pt>
              </c:numCache>
            </c:numRef>
          </c:val>
        </c:ser>
        <c:ser>
          <c:idx val="11"/>
          <c:order val="11"/>
          <c:tx>
            <c:strRef>
              <c:f>Sheet1!$M$1</c:f>
              <c:strCache>
                <c:ptCount val="1"/>
                <c:pt idx="0">
                  <c:v>2015</c:v>
                </c:pt>
              </c:strCache>
            </c:strRef>
          </c:tx>
          <c:spPr>
            <a:solidFill>
              <a:schemeClr val="accent2">
                <a:lumMod val="60000"/>
                <a:lumOff val="40000"/>
              </a:schemeClr>
            </a:solidFill>
          </c:spPr>
          <c:invertIfNegative val="0"/>
          <c:dLbls>
            <c:dLbl>
              <c:idx val="0"/>
              <c:layout/>
              <c:tx>
                <c:rich>
                  <a:bodyPr/>
                  <a:lstStyle/>
                  <a:p>
                    <a:r>
                      <a:rPr lang="en-US" dirty="0"/>
                      <a:t>292</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183</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181</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dirty="0"/>
                      <a:t>118</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en-US" dirty="0"/>
                      <a:t>105</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en-US" dirty="0"/>
                      <a:t>56</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dLbl>
              <c:idx val="6"/>
              <c:layout/>
              <c:tx>
                <c:rich>
                  <a:bodyPr/>
                  <a:lstStyle/>
                  <a:p>
                    <a:r>
                      <a:rPr lang="en-US" dirty="0"/>
                      <a:t>44</a:t>
                    </a:r>
                  </a:p>
                </c:rich>
              </c:tx>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wrap="square" lIns="38100" tIns="19050" rIns="38100" bIns="19050" anchor="ctr">
                <a:spAutoFit/>
              </a:bodyPr>
              <a:lstStyle/>
              <a:p>
                <a:pPr>
                  <a:defRPr lang="es-ES" sz="700"/>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Sheet1!$A$2:$A$8</c:f>
              <c:strCache>
                <c:ptCount val="7"/>
                <c:pt idx="0">
                  <c:v>Brasil</c:v>
                </c:pt>
                <c:pt idx="1">
                  <c:v>Colombia</c:v>
                </c:pt>
                <c:pt idx="2">
                  <c:v>Argentina</c:v>
                </c:pt>
                <c:pt idx="3">
                  <c:v>Chile</c:v>
                </c:pt>
                <c:pt idx="4">
                  <c:v>Perú</c:v>
                </c:pt>
                <c:pt idx="5">
                  <c:v>Uruguay</c:v>
                </c:pt>
                <c:pt idx="6">
                  <c:v>Ecuador</c:v>
                </c:pt>
              </c:strCache>
            </c:strRef>
          </c:cat>
          <c:val>
            <c:numRef>
              <c:f>Sheet1!$M$2:$M$8</c:f>
              <c:numCache>
                <c:formatCode>General</c:formatCode>
                <c:ptCount val="7"/>
                <c:pt idx="0">
                  <c:v>292</c:v>
                </c:pt>
                <c:pt idx="1">
                  <c:v>183</c:v>
                </c:pt>
                <c:pt idx="2">
                  <c:v>181</c:v>
                </c:pt>
                <c:pt idx="3">
                  <c:v>118</c:v>
                </c:pt>
                <c:pt idx="4">
                  <c:v>105</c:v>
                </c:pt>
                <c:pt idx="5">
                  <c:v>56</c:v>
                </c:pt>
                <c:pt idx="6">
                  <c:v>44</c:v>
                </c:pt>
              </c:numCache>
            </c:numRef>
          </c:val>
        </c:ser>
        <c:dLbls>
          <c:dLblPos val="outEnd"/>
          <c:showLegendKey val="0"/>
          <c:showVal val="1"/>
          <c:showCatName val="0"/>
          <c:showSerName val="0"/>
          <c:showPercent val="0"/>
          <c:showBubbleSize val="0"/>
        </c:dLbls>
        <c:gapWidth val="129"/>
        <c:axId val="473502008"/>
        <c:axId val="473509848"/>
      </c:barChart>
      <c:catAx>
        <c:axId val="4735020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prstDash val="solid"/>
            <a:round/>
          </a:ln>
          <a:effectLst/>
        </c:spPr>
        <c:txPr>
          <a:bodyPr rot="-60000000" spcFirstLastPara="1" vertOverflow="ellipsis" vert="horz" wrap="square" anchor="ctr" anchorCtr="1"/>
          <a:lstStyle/>
          <a:p>
            <a:pPr>
              <a:defRPr sz="1100" b="1" i="0" u="none" strike="noStrike" kern="1200" baseline="0">
                <a:solidFill>
                  <a:srgbClr val="002060"/>
                </a:solidFill>
                <a:latin typeface="+mn-lt"/>
                <a:ea typeface="+mn-ea"/>
                <a:cs typeface="+mn-cs"/>
              </a:defRPr>
            </a:pPr>
            <a:endParaRPr lang="es-ES"/>
          </a:p>
        </c:txPr>
        <c:crossAx val="473509848"/>
        <c:crosses val="autoZero"/>
        <c:auto val="1"/>
        <c:lblAlgn val="ctr"/>
        <c:lblOffset val="100"/>
        <c:noMultiLvlLbl val="0"/>
      </c:catAx>
      <c:valAx>
        <c:axId val="473509848"/>
        <c:scaling>
          <c:orientation val="minMax"/>
        </c:scaling>
        <c:delete val="1"/>
        <c:axPos val="l"/>
        <c:numFmt formatCode="General" sourceLinked="1"/>
        <c:majorTickMark val="none"/>
        <c:minorTickMark val="none"/>
        <c:tickLblPos val="nextTo"/>
        <c:crossAx val="473502008"/>
        <c:crosses val="autoZero"/>
        <c:crossBetween val="between"/>
      </c:valAx>
      <c:spPr>
        <a:noFill/>
        <a:ln>
          <a:noFill/>
        </a:ln>
        <a:effectLst/>
      </c:spPr>
    </c:plotArea>
    <c:legend>
      <c:legendPos val="b"/>
      <c:layout>
        <c:manualLayout>
          <c:xMode val="edge"/>
          <c:yMode val="edge"/>
          <c:x val="9.6815683804556393E-2"/>
          <c:y val="0.90843458832077639"/>
          <c:w val="0.80458771080573321"/>
          <c:h val="5.5084400073098144E-2"/>
        </c:manualLayout>
      </c:layout>
      <c:overlay val="0"/>
      <c:spPr>
        <a:noFill/>
        <a:ln>
          <a:noFill/>
        </a:ln>
        <a:effectLst/>
      </c:spPr>
      <c:txPr>
        <a:bodyPr rot="0" spcFirstLastPara="1" vertOverflow="ellipsis" vert="horz" wrap="square" anchor="ctr" anchorCtr="1"/>
        <a:lstStyle/>
        <a:p>
          <a:pPr>
            <a:defRPr lang="es-ES" sz="1000" b="0" i="0" u="none" strike="noStrike" kern="1200" baseline="0">
              <a:solidFill>
                <a:schemeClr val="tx1"/>
              </a:solidFill>
              <a:latin typeface="+mn-lt"/>
              <a:ea typeface="+mn-ea"/>
              <a:cs typeface="+mn-cs"/>
            </a:defRPr>
          </a:pPr>
          <a:endParaRPr lang="es-ES"/>
        </a:p>
      </c:txPr>
    </c:legend>
    <c:plotVisOnly val="1"/>
    <c:dispBlanksAs val="gap"/>
    <c:showDLblsOverMax val="0"/>
  </c:chart>
  <c:spPr>
    <a:noFill/>
    <a:ln w="9525" cap="flat" cmpd="sng" algn="ctr">
      <a:noFill/>
      <a:prstDash val="solid"/>
    </a:ln>
    <a:effectLst/>
  </c:spPr>
  <c:txPr>
    <a:bodyPr/>
    <a:lstStyle/>
    <a:p>
      <a:pPr>
        <a:defRPr/>
      </a:pPr>
      <a:endParaRPr lang="es-E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ESTABLECIMIENTOS</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Restaurante</c:v>
                </c:pt>
                <c:pt idx="1">
                  <c:v>Fuente</c:v>
                </c:pt>
                <c:pt idx="2">
                  <c:v>Cafetería</c:v>
                </c:pt>
                <c:pt idx="3">
                  <c:v>Bar</c:v>
                </c:pt>
              </c:strCache>
            </c:strRef>
          </c:cat>
          <c:val>
            <c:numRef>
              <c:f>Sheet1!$B$2:$B$5</c:f>
              <c:numCache>
                <c:formatCode>0%</c:formatCode>
                <c:ptCount val="4"/>
                <c:pt idx="0">
                  <c:v>0.63798219584569704</c:v>
                </c:pt>
                <c:pt idx="1">
                  <c:v>0.228486646884273</c:v>
                </c:pt>
                <c:pt idx="2">
                  <c:v>5.3412462908011903E-2</c:v>
                </c:pt>
                <c:pt idx="3">
                  <c:v>8.0118694362017795E-2</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Restaurante</c:v>
                </c:pt>
                <c:pt idx="1">
                  <c:v>Fuente</c:v>
                </c:pt>
                <c:pt idx="2">
                  <c:v>Cafeteria</c:v>
                </c:pt>
                <c:pt idx="3">
                  <c:v>Bar</c:v>
                </c:pt>
              </c:strCache>
            </c:strRef>
          </c:cat>
          <c:val>
            <c:numRef>
              <c:f>Sheet1!$B$2:$B$5</c:f>
              <c:numCache>
                <c:formatCode>0%</c:formatCode>
                <c:ptCount val="4"/>
                <c:pt idx="0">
                  <c:v>0.65185185185185202</c:v>
                </c:pt>
                <c:pt idx="1">
                  <c:v>0.20740740740740701</c:v>
                </c:pt>
                <c:pt idx="2">
                  <c:v>0.10370370370370401</c:v>
                </c:pt>
                <c:pt idx="3">
                  <c:v>3.7037037037037E-2</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ESTABL</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dLbl>
              <c:idx val="3"/>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Discoteca</c:v>
                </c:pt>
                <c:pt idx="1">
                  <c:v>Peña + Sala de Baile + Sala recepciones/banquetes </c:v>
                </c:pt>
                <c:pt idx="2">
                  <c:v>Centro recr. turística + Terma/Balneario</c:v>
                </c:pt>
                <c:pt idx="3">
                  <c:v>Bolera / Pista patinaje</c:v>
                </c:pt>
              </c:strCache>
            </c:strRef>
          </c:cat>
          <c:val>
            <c:numRef>
              <c:f>Sheet1!$B$2:$B$5</c:f>
              <c:numCache>
                <c:formatCode>0%</c:formatCode>
                <c:ptCount val="4"/>
                <c:pt idx="0">
                  <c:v>0.5</c:v>
                </c:pt>
                <c:pt idx="1">
                  <c:v>0.5</c:v>
                </c:pt>
                <c:pt idx="2">
                  <c:v>0</c:v>
                </c:pt>
                <c:pt idx="3">
                  <c:v>0</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dLbl>
              <c:idx val="3"/>
              <c:layout>
                <c:manualLayout>
                  <c:x val="8.7930956889598177E-2"/>
                  <c:y val="-5.9511313709907183E-3"/>
                </c:manualLayout>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Discoteca</c:v>
                </c:pt>
                <c:pt idx="1">
                  <c:v>Peña + Sala de Baile + Sala recepciones/banquetes </c:v>
                </c:pt>
                <c:pt idx="2">
                  <c:v>Centro recr. turística + Terma/Balneario</c:v>
                </c:pt>
                <c:pt idx="3">
                  <c:v>Bolera / Pista patinaje</c:v>
                </c:pt>
              </c:strCache>
            </c:strRef>
          </c:cat>
          <c:val>
            <c:numRef>
              <c:f>Sheet1!$B$2:$B$5</c:f>
              <c:numCache>
                <c:formatCode>0%</c:formatCode>
                <c:ptCount val="4"/>
                <c:pt idx="0">
                  <c:v>0.84403669724770702</c:v>
                </c:pt>
                <c:pt idx="1">
                  <c:v>0.11009174311926601</c:v>
                </c:pt>
                <c:pt idx="2">
                  <c:v>1.8348623853211E-2</c:v>
                </c:pt>
                <c:pt idx="3">
                  <c:v>2.7522935779816501E-2</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dLbl>
              <c:idx val="3"/>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Discoteca</c:v>
                </c:pt>
                <c:pt idx="1">
                  <c:v>Peña + Sala de Baile + Sala recepciones/banquetes </c:v>
                </c:pt>
                <c:pt idx="2">
                  <c:v>Centro recr. turística + Terma/Balneario</c:v>
                </c:pt>
                <c:pt idx="3">
                  <c:v>Bolera / Pista patinaje</c:v>
                </c:pt>
              </c:strCache>
            </c:strRef>
          </c:cat>
          <c:val>
            <c:numRef>
              <c:f>Sheet1!$B$2:$B$5</c:f>
              <c:numCache>
                <c:formatCode>0%</c:formatCode>
                <c:ptCount val="4"/>
                <c:pt idx="0">
                  <c:v>0.44444444444444398</c:v>
                </c:pt>
                <c:pt idx="1">
                  <c:v>0.27777777777777801</c:v>
                </c:pt>
                <c:pt idx="2">
                  <c:v>0.27777777777777801</c:v>
                </c:pt>
                <c:pt idx="3">
                  <c:v>0</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ESTABLECIMIENTOS</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dLbl>
              <c:idx val="2"/>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Discoteca</c:v>
                </c:pt>
                <c:pt idx="1">
                  <c:v>Peña + Sala de Baile + Sala recepciones/banquetes </c:v>
                </c:pt>
                <c:pt idx="2">
                  <c:v>Centro recr. turística + Terma/Balneario</c:v>
                </c:pt>
                <c:pt idx="3">
                  <c:v>Bolera / Pista patinaje</c:v>
                </c:pt>
              </c:strCache>
            </c:strRef>
          </c:cat>
          <c:val>
            <c:numRef>
              <c:f>Sheet1!$B$2:$B$5</c:f>
              <c:numCache>
                <c:formatCode>0%</c:formatCode>
                <c:ptCount val="4"/>
                <c:pt idx="0">
                  <c:v>0.54054054054054101</c:v>
                </c:pt>
                <c:pt idx="1">
                  <c:v>0.43243243243243201</c:v>
                </c:pt>
                <c:pt idx="2">
                  <c:v>0</c:v>
                </c:pt>
                <c:pt idx="3">
                  <c:v>2.7027027027027001E-2</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6302007470034E-2"/>
          <c:y val="6.85352845177786E-2"/>
          <c:w val="0.83297451607544404"/>
          <c:h val="0.90200617123945304"/>
        </c:manualLayout>
      </c:layout>
      <c:doughnutChart>
        <c:varyColors val="1"/>
        <c:ser>
          <c:idx val="0"/>
          <c:order val="0"/>
          <c:tx>
            <c:strRef>
              <c:f>Sheet1!$B$1</c:f>
              <c:strCache>
                <c:ptCount val="1"/>
                <c:pt idx="0">
                  <c:v> % HAB</c:v>
                </c:pt>
              </c:strCache>
            </c:strRef>
          </c:tx>
          <c:spPr>
            <a:ln>
              <a:noFill/>
            </a:ln>
          </c:spPr>
          <c:dPt>
            <c:idx val="0"/>
            <c:bubble3D val="0"/>
            <c:spPr>
              <a:solidFill>
                <a:schemeClr val="accent3"/>
              </a:solidFill>
              <a:ln w="19050">
                <a:noFill/>
              </a:ln>
              <a:effectLst/>
            </c:spPr>
          </c:dPt>
          <c:dPt>
            <c:idx val="1"/>
            <c:bubble3D val="0"/>
            <c:spPr>
              <a:solidFill>
                <a:srgbClr val="002060"/>
              </a:solidFill>
              <a:ln w="19050">
                <a:noFill/>
              </a:ln>
              <a:effectLst/>
            </c:spPr>
          </c:dPt>
          <c:dPt>
            <c:idx val="2"/>
            <c:bubble3D val="0"/>
            <c:spPr>
              <a:solidFill>
                <a:schemeClr val="accent2"/>
              </a:solidFill>
              <a:ln w="19050">
                <a:noFill/>
              </a:ln>
              <a:effectLst/>
            </c:spPr>
          </c:dPt>
          <c:dPt>
            <c:idx val="3"/>
            <c:bubble3D val="0"/>
            <c:spPr>
              <a:solidFill>
                <a:schemeClr val="accent2">
                  <a:lumMod val="50000"/>
                </a:schemeClr>
              </a:solidFill>
              <a:ln w="19050">
                <a:noFill/>
              </a:ln>
              <a:effectLst/>
            </c:spPr>
          </c:dPt>
          <c:dPt>
            <c:idx val="4"/>
            <c:bubble3D val="0"/>
            <c:spPr>
              <a:solidFill>
                <a:schemeClr val="bg1">
                  <a:lumMod val="75000"/>
                </a:schemeClr>
              </a:solidFill>
              <a:ln w="19050">
                <a:noFill/>
              </a:ln>
              <a:effectLst/>
            </c:spPr>
          </c:dPt>
          <c:dLbls>
            <c:dLbl>
              <c:idx val="3"/>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Discoteca</c:v>
                </c:pt>
                <c:pt idx="1">
                  <c:v>Peña + Sala de Baile + Sala recepciones/banquetes </c:v>
                </c:pt>
                <c:pt idx="2">
                  <c:v>Centro recr. turística + Terma/Balneario</c:v>
                </c:pt>
                <c:pt idx="3">
                  <c:v>Bolera / Pista patinaje</c:v>
                </c:pt>
              </c:strCache>
            </c:strRef>
          </c:cat>
          <c:val>
            <c:numRef>
              <c:f>Sheet1!$B$2:$B$5</c:f>
              <c:numCache>
                <c:formatCode>0%</c:formatCode>
                <c:ptCount val="4"/>
                <c:pt idx="0">
                  <c:v>0.61538461538461497</c:v>
                </c:pt>
                <c:pt idx="1">
                  <c:v>7.69230769230769E-2</c:v>
                </c:pt>
                <c:pt idx="2">
                  <c:v>0.30769230769230799</c:v>
                </c:pt>
                <c:pt idx="3">
                  <c:v>0</c:v>
                </c:pt>
              </c:numCache>
            </c:numRef>
          </c:val>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dPt>
            <c:idx val="0"/>
            <c:bubble3D val="0"/>
            <c:spPr>
              <a:solidFill>
                <a:schemeClr val="accent2"/>
              </a:solidFill>
              <a:ln w="19050">
                <a:solidFill>
                  <a:schemeClr val="lt1"/>
                </a:solidFill>
              </a:ln>
              <a:effectLst/>
            </c:spPr>
          </c:dPt>
          <c:dPt>
            <c:idx val="1"/>
            <c:bubble3D val="0"/>
            <c:spPr>
              <a:solidFill>
                <a:schemeClr val="accent2">
                  <a:lumMod val="40000"/>
                  <a:lumOff val="60000"/>
                </a:schemeClr>
              </a:solidFill>
              <a:ln w="19050">
                <a:solidFill>
                  <a:schemeClr val="lt1"/>
                </a:solidFill>
              </a:ln>
              <a:effectLst/>
            </c:spPr>
          </c:dPt>
          <c:dPt>
            <c:idx val="2"/>
            <c:bubble3D val="0"/>
            <c:spPr>
              <a:solidFill>
                <a:schemeClr val="accent6">
                  <a:lumMod val="75000"/>
                </a:schemeClr>
              </a:solidFill>
              <a:ln w="19050">
                <a:solidFill>
                  <a:schemeClr val="lt1"/>
                </a:solidFill>
              </a:ln>
              <a:effectLst/>
            </c:spPr>
          </c:dPt>
          <c:dPt>
            <c:idx val="3"/>
            <c:bubble3D val="0"/>
            <c:spPr>
              <a:solidFill>
                <a:schemeClr val="accent2">
                  <a:lumMod val="50000"/>
                </a:schemeClr>
              </a:solidFill>
              <a:ln w="19050">
                <a:solidFill>
                  <a:schemeClr val="lt1"/>
                </a:solidFill>
              </a:ln>
              <a:effectLst/>
            </c:spPr>
          </c:dPt>
          <c:dPt>
            <c:idx val="4"/>
            <c:bubble3D val="0"/>
            <c:spPr>
              <a:solidFill>
                <a:schemeClr val="bg1">
                  <a:lumMod val="75000"/>
                </a:schemeClr>
              </a:solidFill>
              <a:ln w="19050">
                <a:solidFill>
                  <a:schemeClr val="lt1"/>
                </a:solidFill>
              </a:ln>
              <a:effectLst/>
            </c:spPr>
          </c:dPt>
          <c:dLbls>
            <c:dLbl>
              <c:idx val="0"/>
              <c:layout/>
              <c:tx>
                <c:rich>
                  <a:bodyPr/>
                  <a:lstStyle/>
                  <a:p>
                    <a:r>
                      <a:rPr lang="en-US" dirty="0"/>
                      <a:t>22%</a:t>
                    </a:r>
                  </a:p>
                </c:rich>
              </c:tx>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78%</a:t>
                    </a:r>
                  </a:p>
                </c:rich>
              </c:tx>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wrap="square" lIns="38100" tIns="19050" rIns="38100" bIns="19050" anchor="ctr">
                <a:spAutoFit/>
              </a:bodyPr>
              <a:lstStyle/>
              <a:p>
                <a:pPr>
                  <a:defRPr lang="es-ES" sz="1100" b="1"/>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'C:\Users\PTACURI\Desktop\[Copia de CATASTRO ACTUALIZADO MAYO 2016_Analisis-2 PT.xls]Entretenimiento (2)'!$B$32:$B$33</c:f>
              <c:strCache>
                <c:ptCount val="2"/>
                <c:pt idx="0">
                  <c:v>Primera</c:v>
                </c:pt>
                <c:pt idx="1">
                  <c:v>Segunda</c:v>
                </c:pt>
              </c:strCache>
            </c:strRef>
          </c:cat>
          <c:val>
            <c:numRef>
              <c:f>'C:\Users\PTACURI\Desktop\[Copia de CATASTRO ACTUALIZADO MAYO 2016_Analisis-2 PT.xls]Entretenimiento (2)'!$D$32:$D$33</c:f>
              <c:numCache>
                <c:formatCode>General</c:formatCode>
                <c:ptCount val="2"/>
                <c:pt idx="0">
                  <c:v>0.217054263565892</c:v>
                </c:pt>
                <c:pt idx="1">
                  <c:v>0.78294573643410903</c:v>
                </c:pt>
              </c:numCache>
            </c:numRef>
          </c:val>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txPr>
        <a:bodyPr/>
        <a:lstStyle/>
        <a:p>
          <a:pPr>
            <a:defRPr lang="es-ES"/>
          </a:pPr>
          <a:endParaRPr lang="es-ES"/>
        </a:p>
      </c:txPr>
    </c:legend>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21425578514599"/>
          <c:y val="4.0706742323763201E-2"/>
          <c:w val="0.57627646474386496"/>
          <c:h val="0.785204483580482"/>
        </c:manualLayout>
      </c:layout>
      <c:pieChart>
        <c:varyColors val="1"/>
        <c:ser>
          <c:idx val="0"/>
          <c:order val="0"/>
          <c:dPt>
            <c:idx val="0"/>
            <c:bubble3D val="0"/>
            <c:spPr>
              <a:solidFill>
                <a:schemeClr val="accent2"/>
              </a:solidFill>
              <a:ln w="19050">
                <a:solidFill>
                  <a:schemeClr val="lt1"/>
                </a:solidFill>
              </a:ln>
              <a:effectLst/>
            </c:spPr>
          </c:dPt>
          <c:dPt>
            <c:idx val="1"/>
            <c:bubble3D val="0"/>
            <c:spPr>
              <a:solidFill>
                <a:schemeClr val="accent2">
                  <a:lumMod val="40000"/>
                  <a:lumOff val="60000"/>
                </a:schemeClr>
              </a:solidFill>
              <a:ln w="19050">
                <a:solidFill>
                  <a:schemeClr val="lt1"/>
                </a:solidFill>
              </a:ln>
              <a:effectLst/>
            </c:spPr>
          </c:dPt>
          <c:dPt>
            <c:idx val="2"/>
            <c:bubble3D val="0"/>
            <c:spPr>
              <a:solidFill>
                <a:schemeClr val="accent6">
                  <a:lumMod val="75000"/>
                </a:schemeClr>
              </a:solidFill>
              <a:ln w="19050">
                <a:solidFill>
                  <a:schemeClr val="lt1"/>
                </a:solidFill>
              </a:ln>
              <a:effectLst/>
            </c:spPr>
          </c:dPt>
          <c:dPt>
            <c:idx val="3"/>
            <c:bubble3D val="0"/>
            <c:spPr>
              <a:solidFill>
                <a:schemeClr val="accent2">
                  <a:lumMod val="50000"/>
                </a:schemeClr>
              </a:solidFill>
              <a:ln w="19050">
                <a:solidFill>
                  <a:schemeClr val="lt1"/>
                </a:solidFill>
              </a:ln>
              <a:effectLst/>
            </c:spPr>
          </c:dPt>
          <c:dPt>
            <c:idx val="4"/>
            <c:bubble3D val="0"/>
            <c:spPr>
              <a:solidFill>
                <a:schemeClr val="bg1">
                  <a:lumMod val="75000"/>
                </a:schemeClr>
              </a:solidFill>
              <a:ln w="19050">
                <a:solidFill>
                  <a:schemeClr val="lt1"/>
                </a:solidFill>
              </a:ln>
              <a:effectLst/>
            </c:spPr>
          </c:dPt>
          <c:dLbls>
            <c:dLbl>
              <c:idx val="0"/>
              <c:layout/>
              <c:tx>
                <c:rich>
                  <a:bodyPr/>
                  <a:lstStyle/>
                  <a:p>
                    <a:r>
                      <a:rPr lang="en-US" dirty="0"/>
                      <a:t>100%</a:t>
                    </a:r>
                  </a:p>
                </c:rich>
              </c:tx>
              <c:showLegendKey val="0"/>
              <c:showVal val="0"/>
              <c:showCatName val="0"/>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es-ES" sz="1100" b="1" i="0" u="none" strike="noStrike" kern="1200" baseline="0">
                    <a:solidFill>
                      <a:srgbClr val="002060"/>
                    </a:solidFill>
                    <a:latin typeface="+mn-lt"/>
                    <a:ea typeface="+mn-ea"/>
                    <a:cs typeface="+mn-cs"/>
                  </a:defRPr>
                </a:pPr>
                <a:endParaRPr lang="es-E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'C:\Users\PTACURI\Desktop\[Copia de CATASTRO ACTUALIZADO MAYO 2016_Analisis-2 PT.xls]Entretenimiento (2)'!$B$24</c:f>
              <c:strCache>
                <c:ptCount val="1"/>
                <c:pt idx="0">
                  <c:v>Primera</c:v>
                </c:pt>
              </c:strCache>
            </c:strRef>
          </c:cat>
          <c:val>
            <c:numRef>
              <c:f>'C:\Users\PTACURI\Desktop\[Copia de CATASTRO ACTUALIZADO MAYO 2016_Analisis-2 PT.xls]Entretenimiento (2)'!$D$24</c:f>
              <c:numCache>
                <c:formatCode>General</c:formatCode>
                <c:ptCount val="1"/>
                <c:pt idx="0">
                  <c:v>1</c:v>
                </c:pt>
              </c:numCache>
            </c:numRef>
          </c:val>
        </c:ser>
        <c:dLbls>
          <c:showLegendKey val="0"/>
          <c:showVal val="0"/>
          <c:showCatName val="0"/>
          <c:showSerName val="0"/>
          <c:showPercent val="1"/>
          <c:showBubbleSize val="0"/>
          <c:showLeaderLines val="1"/>
        </c:dLbls>
        <c:firstSliceAng val="0"/>
      </c:pieChart>
      <c:spPr>
        <a:noFill/>
        <a:ln>
          <a:noFill/>
        </a:ln>
        <a:effectLst/>
      </c:spPr>
    </c:plotArea>
    <c:legend>
      <c:legendPos val="b"/>
      <c:layout>
        <c:manualLayout>
          <c:xMode val="edge"/>
          <c:yMode val="edge"/>
          <c:x val="0.37900422484442697"/>
          <c:y val="0.87479954577962604"/>
          <c:w val="0.25128620805117402"/>
          <c:h val="9.7533608572036801E-2"/>
        </c:manualLayout>
      </c:layout>
      <c:overlay val="0"/>
      <c:txPr>
        <a:bodyPr/>
        <a:lstStyle/>
        <a:p>
          <a:pPr>
            <a:defRPr lang="es-ES"/>
          </a:pPr>
          <a:endParaRPr lang="es-ES"/>
        </a:p>
      </c:txPr>
    </c:legend>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051092613641201"/>
          <c:y val="0.16054416455314999"/>
          <c:w val="0.58923331880503305"/>
          <c:h val="0.62138183068984099"/>
        </c:manualLayout>
      </c:layout>
      <c:pieChart>
        <c:varyColors val="1"/>
        <c:ser>
          <c:idx val="0"/>
          <c:order val="0"/>
          <c:dPt>
            <c:idx val="0"/>
            <c:bubble3D val="0"/>
            <c:spPr>
              <a:solidFill>
                <a:schemeClr val="accent2"/>
              </a:solidFill>
              <a:ln w="19050">
                <a:solidFill>
                  <a:schemeClr val="lt1"/>
                </a:solidFill>
              </a:ln>
              <a:effectLst/>
            </c:spPr>
          </c:dPt>
          <c:dPt>
            <c:idx val="1"/>
            <c:bubble3D val="0"/>
            <c:spPr>
              <a:solidFill>
                <a:schemeClr val="accent2">
                  <a:lumMod val="40000"/>
                  <a:lumOff val="60000"/>
                </a:schemeClr>
              </a:solidFill>
              <a:ln w="19050">
                <a:solidFill>
                  <a:schemeClr val="lt1"/>
                </a:solidFill>
              </a:ln>
              <a:effectLst/>
            </c:spPr>
          </c:dPt>
          <c:dPt>
            <c:idx val="2"/>
            <c:bubble3D val="0"/>
            <c:spPr>
              <a:solidFill>
                <a:schemeClr val="accent6">
                  <a:lumMod val="75000"/>
                </a:schemeClr>
              </a:solidFill>
              <a:ln w="19050">
                <a:solidFill>
                  <a:schemeClr val="lt1"/>
                </a:solidFill>
              </a:ln>
              <a:effectLst/>
            </c:spPr>
          </c:dPt>
          <c:dPt>
            <c:idx val="3"/>
            <c:bubble3D val="0"/>
            <c:spPr>
              <a:solidFill>
                <a:schemeClr val="accent2">
                  <a:lumMod val="50000"/>
                </a:schemeClr>
              </a:solidFill>
              <a:ln w="19050">
                <a:solidFill>
                  <a:schemeClr val="lt1"/>
                </a:solidFill>
              </a:ln>
              <a:effectLst/>
            </c:spPr>
          </c:dPt>
          <c:dPt>
            <c:idx val="4"/>
            <c:bubble3D val="0"/>
            <c:spPr>
              <a:solidFill>
                <a:schemeClr val="bg1">
                  <a:lumMod val="75000"/>
                </a:schemeClr>
              </a:solidFill>
              <a:ln w="19050">
                <a:solidFill>
                  <a:schemeClr val="lt1"/>
                </a:solidFill>
              </a:ln>
              <a:effectLst/>
            </c:spPr>
          </c:dPt>
          <c:dLbls>
            <c:dLbl>
              <c:idx val="0"/>
              <c:layout/>
              <c:tx>
                <c:rich>
                  <a:bodyPr/>
                  <a:lstStyle/>
                  <a:p>
                    <a:r>
                      <a:rPr lang="en-US" dirty="0"/>
                      <a:t>18%</a:t>
                    </a:r>
                  </a:p>
                </c:rich>
              </c:tx>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73%</a:t>
                    </a:r>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dirty="0"/>
                      <a:t>9%</a:t>
                    </a:r>
                  </a:p>
                </c:rich>
              </c:tx>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noFill/>
              <a:ln>
                <a:noFill/>
              </a:ln>
              <a:effectLst/>
            </c:spPr>
            <c:txPr>
              <a:bodyPr wrap="square" lIns="38100" tIns="19050" rIns="38100" bIns="19050" anchor="ctr">
                <a:spAutoFit/>
              </a:bodyPr>
              <a:lstStyle/>
              <a:p>
                <a:pPr>
                  <a:defRPr lang="es-ES" b="1"/>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'C:\Users\PTACURI\Desktop\[Copia de CATASTRO ACTUALIZADO MAYO 2016_Analisis-2 PT.xls]Entretenimiento (2)'!$B$40:$B$42</c:f>
              <c:strCache>
                <c:ptCount val="3"/>
                <c:pt idx="0">
                  <c:v>Primera</c:v>
                </c:pt>
                <c:pt idx="1">
                  <c:v>Segunda</c:v>
                </c:pt>
                <c:pt idx="2">
                  <c:v>Tercera</c:v>
                </c:pt>
              </c:strCache>
            </c:strRef>
          </c:cat>
          <c:val>
            <c:numRef>
              <c:f>'C:\Users\PTACURI\Desktop\[Copia de CATASTRO ACTUALIZADO MAYO 2016_Analisis-2 PT.xls]Entretenimiento (2)'!$D$40:$D$42</c:f>
              <c:numCache>
                <c:formatCode>General</c:formatCode>
                <c:ptCount val="3"/>
                <c:pt idx="0">
                  <c:v>0.18181818181818199</c:v>
                </c:pt>
                <c:pt idx="1">
                  <c:v>0.72727272727272696</c:v>
                </c:pt>
                <c:pt idx="2">
                  <c:v>9.0909090909090898E-2</c:v>
                </c:pt>
              </c:numCache>
            </c:numRef>
          </c:val>
        </c:ser>
        <c:dLbls>
          <c:showLegendKey val="0"/>
          <c:showVal val="0"/>
          <c:showCatName val="0"/>
          <c:showSerName val="0"/>
          <c:showPercent val="0"/>
          <c:showBubbleSize val="0"/>
          <c:showLeaderLines val="1"/>
        </c:dLbls>
        <c:firstSliceAng val="0"/>
      </c:pieChart>
      <c:spPr>
        <a:noFill/>
        <a:ln>
          <a:noFill/>
        </a:ln>
        <a:effectLst/>
      </c:spPr>
    </c:plotArea>
    <c:legend>
      <c:legendPos val="b"/>
      <c:layout>
        <c:manualLayout>
          <c:xMode val="edge"/>
          <c:yMode val="edge"/>
          <c:x val="0.157248909665308"/>
          <c:y val="0.85185868063978598"/>
          <c:w val="0.75785845732240598"/>
          <c:h val="8.13749662976367E-2"/>
        </c:manualLayout>
      </c:layout>
      <c:overlay val="0"/>
      <c:txPr>
        <a:bodyPr/>
        <a:lstStyle/>
        <a:p>
          <a:pPr>
            <a:defRPr lang="es-ES"/>
          </a:pPr>
          <a:endParaRPr lang="es-ES"/>
        </a:p>
      </c:txPr>
    </c:legend>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075470002624597E-2"/>
          <c:y val="3.8164544805756047E-2"/>
          <c:w val="0.94606481693081967"/>
          <c:h val="0.73299256178134575"/>
        </c:manualLayout>
      </c:layout>
      <c:lineChart>
        <c:grouping val="standard"/>
        <c:varyColors val="0"/>
        <c:ser>
          <c:idx val="1"/>
          <c:order val="0"/>
          <c:tx>
            <c:strRef>
              <c:f>Sheet1!$B$1</c:f>
              <c:strCache>
                <c:ptCount val="1"/>
                <c:pt idx="0">
                  <c:v>Brasil</c:v>
                </c:pt>
              </c:strCache>
            </c:strRef>
          </c:tx>
          <c:spPr>
            <a:ln w="28575" cap="rnd">
              <a:solidFill>
                <a:srgbClr val="002060"/>
              </a:solidFill>
              <a:round/>
            </a:ln>
            <a:effectLst/>
          </c:spPr>
          <c:marker>
            <c:symbol val="circle"/>
            <c:size val="5"/>
            <c:spPr>
              <a:solidFill>
                <a:srgbClr val="002060"/>
              </a:solidFill>
              <a:ln>
                <a:solidFill>
                  <a:srgbClr val="002060"/>
                </a:solidFill>
              </a:ln>
            </c:spPr>
          </c:marker>
          <c:cat>
            <c:numRef>
              <c:f>Sheet1!$A$2:$A$10</c:f>
              <c:numCache>
                <c:formatCode>General</c:formatCode>
                <c:ptCount val="9"/>
                <c:pt idx="0">
                  <c:v>2007</c:v>
                </c:pt>
                <c:pt idx="1">
                  <c:v>2008</c:v>
                </c:pt>
                <c:pt idx="2">
                  <c:v>2009</c:v>
                </c:pt>
                <c:pt idx="3">
                  <c:v>2010</c:v>
                </c:pt>
                <c:pt idx="4">
                  <c:v>2011</c:v>
                </c:pt>
                <c:pt idx="5">
                  <c:v>2012</c:v>
                </c:pt>
                <c:pt idx="6">
                  <c:v>2013</c:v>
                </c:pt>
                <c:pt idx="7">
                  <c:v>2014</c:v>
                </c:pt>
                <c:pt idx="8">
                  <c:v>2015</c:v>
                </c:pt>
              </c:numCache>
            </c:numRef>
          </c:cat>
          <c:val>
            <c:numRef>
              <c:f>Sheet1!$B$2:$B$10</c:f>
              <c:numCache>
                <c:formatCode>General</c:formatCode>
                <c:ptCount val="9"/>
                <c:pt idx="0">
                  <c:v>213</c:v>
                </c:pt>
                <c:pt idx="1">
                  <c:v>254</c:v>
                </c:pt>
                <c:pt idx="2">
                  <c:v>297</c:v>
                </c:pt>
                <c:pt idx="3">
                  <c:v>275</c:v>
                </c:pt>
                <c:pt idx="4">
                  <c:v>304</c:v>
                </c:pt>
                <c:pt idx="5">
                  <c:v>360</c:v>
                </c:pt>
                <c:pt idx="6">
                  <c:v>315</c:v>
                </c:pt>
                <c:pt idx="7">
                  <c:v>291</c:v>
                </c:pt>
                <c:pt idx="8">
                  <c:v>292</c:v>
                </c:pt>
              </c:numCache>
            </c:numRef>
          </c:val>
          <c:smooth val="0"/>
        </c:ser>
        <c:ser>
          <c:idx val="2"/>
          <c:order val="1"/>
          <c:tx>
            <c:strRef>
              <c:f>Sheet1!$C$1</c:f>
              <c:strCache>
                <c:ptCount val="1"/>
                <c:pt idx="0">
                  <c:v>México</c:v>
                </c:pt>
              </c:strCache>
            </c:strRef>
          </c:tx>
          <c:spPr>
            <a:ln w="28575" cap="rnd">
              <a:solidFill>
                <a:schemeClr val="accent3"/>
              </a:solidFill>
              <a:round/>
            </a:ln>
            <a:effectLst/>
          </c:spPr>
          <c:marker>
            <c:symbol val="circle"/>
            <c:size val="5"/>
          </c:marker>
          <c:cat>
            <c:numRef>
              <c:f>Sheet1!$A$2:$A$10</c:f>
              <c:numCache>
                <c:formatCode>General</c:formatCode>
                <c:ptCount val="9"/>
                <c:pt idx="0">
                  <c:v>2007</c:v>
                </c:pt>
                <c:pt idx="1">
                  <c:v>2008</c:v>
                </c:pt>
                <c:pt idx="2">
                  <c:v>2009</c:v>
                </c:pt>
                <c:pt idx="3">
                  <c:v>2010</c:v>
                </c:pt>
                <c:pt idx="4">
                  <c:v>2011</c:v>
                </c:pt>
                <c:pt idx="5">
                  <c:v>2012</c:v>
                </c:pt>
                <c:pt idx="6">
                  <c:v>2013</c:v>
                </c:pt>
                <c:pt idx="7">
                  <c:v>2014</c:v>
                </c:pt>
                <c:pt idx="8">
                  <c:v>2015</c:v>
                </c:pt>
              </c:numCache>
            </c:numRef>
          </c:cat>
          <c:val>
            <c:numRef>
              <c:f>Sheet1!$C$2:$C$10</c:f>
              <c:numCache>
                <c:formatCode>General</c:formatCode>
                <c:ptCount val="9"/>
                <c:pt idx="0">
                  <c:v>120</c:v>
                </c:pt>
                <c:pt idx="1">
                  <c:v>112</c:v>
                </c:pt>
                <c:pt idx="2">
                  <c:v>124</c:v>
                </c:pt>
                <c:pt idx="3">
                  <c:v>140</c:v>
                </c:pt>
                <c:pt idx="4">
                  <c:v>175</c:v>
                </c:pt>
                <c:pt idx="5">
                  <c:v>163</c:v>
                </c:pt>
                <c:pt idx="6">
                  <c:v>158</c:v>
                </c:pt>
                <c:pt idx="7">
                  <c:v>165</c:v>
                </c:pt>
                <c:pt idx="8">
                  <c:v>184</c:v>
                </c:pt>
              </c:numCache>
            </c:numRef>
          </c:val>
          <c:smooth val="0"/>
        </c:ser>
        <c:ser>
          <c:idx val="3"/>
          <c:order val="2"/>
          <c:tx>
            <c:strRef>
              <c:f>Sheet1!$D$1</c:f>
              <c:strCache>
                <c:ptCount val="1"/>
                <c:pt idx="0">
                  <c:v>Argentina</c:v>
                </c:pt>
              </c:strCache>
            </c:strRef>
          </c:tx>
          <c:spPr>
            <a:ln w="28575" cap="rnd">
              <a:solidFill>
                <a:schemeClr val="accent4"/>
              </a:solidFill>
              <a:round/>
            </a:ln>
            <a:effectLst/>
          </c:spPr>
          <c:marker>
            <c:symbol val="circle"/>
            <c:size val="5"/>
          </c:marker>
          <c:cat>
            <c:numRef>
              <c:f>Sheet1!$A$2:$A$10</c:f>
              <c:numCache>
                <c:formatCode>General</c:formatCode>
                <c:ptCount val="9"/>
                <c:pt idx="0">
                  <c:v>2007</c:v>
                </c:pt>
                <c:pt idx="1">
                  <c:v>2008</c:v>
                </c:pt>
                <c:pt idx="2">
                  <c:v>2009</c:v>
                </c:pt>
                <c:pt idx="3">
                  <c:v>2010</c:v>
                </c:pt>
                <c:pt idx="4">
                  <c:v>2011</c:v>
                </c:pt>
                <c:pt idx="5">
                  <c:v>2012</c:v>
                </c:pt>
                <c:pt idx="6">
                  <c:v>2013</c:v>
                </c:pt>
                <c:pt idx="7">
                  <c:v>2014</c:v>
                </c:pt>
                <c:pt idx="8">
                  <c:v>2015</c:v>
                </c:pt>
              </c:numCache>
            </c:numRef>
          </c:cat>
          <c:val>
            <c:numRef>
              <c:f>Sheet1!$D$2:$D$10</c:f>
              <c:numCache>
                <c:formatCode>General</c:formatCode>
                <c:ptCount val="9"/>
                <c:pt idx="0">
                  <c:v>88</c:v>
                </c:pt>
                <c:pt idx="1">
                  <c:v>115</c:v>
                </c:pt>
                <c:pt idx="2">
                  <c:v>155</c:v>
                </c:pt>
                <c:pt idx="3">
                  <c:v>172</c:v>
                </c:pt>
                <c:pt idx="4">
                  <c:v>186</c:v>
                </c:pt>
                <c:pt idx="5">
                  <c:v>202</c:v>
                </c:pt>
                <c:pt idx="6">
                  <c:v>223</c:v>
                </c:pt>
                <c:pt idx="7">
                  <c:v>191</c:v>
                </c:pt>
                <c:pt idx="8">
                  <c:v>181</c:v>
                </c:pt>
              </c:numCache>
            </c:numRef>
          </c:val>
          <c:smooth val="0"/>
        </c:ser>
        <c:ser>
          <c:idx val="4"/>
          <c:order val="3"/>
          <c:tx>
            <c:strRef>
              <c:f>Sheet1!$E$1</c:f>
              <c:strCache>
                <c:ptCount val="1"/>
                <c:pt idx="0">
                  <c:v>Colombia</c:v>
                </c:pt>
              </c:strCache>
            </c:strRef>
          </c:tx>
          <c:spPr>
            <a:ln w="28575" cap="rnd">
              <a:solidFill>
                <a:schemeClr val="bg1">
                  <a:lumMod val="50000"/>
                </a:schemeClr>
              </a:solidFill>
              <a:round/>
            </a:ln>
            <a:effectLst/>
          </c:spPr>
          <c:marker>
            <c:symbol val="circle"/>
            <c:size val="5"/>
            <c:spPr>
              <a:solidFill>
                <a:schemeClr val="bg1">
                  <a:lumMod val="50000"/>
                </a:schemeClr>
              </a:solidFill>
              <a:ln>
                <a:solidFill>
                  <a:schemeClr val="bg1">
                    <a:lumMod val="50000"/>
                  </a:schemeClr>
                </a:solidFill>
              </a:ln>
            </c:spPr>
          </c:marker>
          <c:cat>
            <c:numRef>
              <c:f>Sheet1!$A$2:$A$10</c:f>
              <c:numCache>
                <c:formatCode>General</c:formatCode>
                <c:ptCount val="9"/>
                <c:pt idx="0">
                  <c:v>2007</c:v>
                </c:pt>
                <c:pt idx="1">
                  <c:v>2008</c:v>
                </c:pt>
                <c:pt idx="2">
                  <c:v>2009</c:v>
                </c:pt>
                <c:pt idx="3">
                  <c:v>2010</c:v>
                </c:pt>
                <c:pt idx="4">
                  <c:v>2011</c:v>
                </c:pt>
                <c:pt idx="5">
                  <c:v>2012</c:v>
                </c:pt>
                <c:pt idx="6">
                  <c:v>2013</c:v>
                </c:pt>
                <c:pt idx="7">
                  <c:v>2014</c:v>
                </c:pt>
                <c:pt idx="8">
                  <c:v>2015</c:v>
                </c:pt>
              </c:numCache>
            </c:numRef>
          </c:cat>
          <c:val>
            <c:numRef>
              <c:f>Sheet1!$E$2:$E$10</c:f>
              <c:numCache>
                <c:formatCode>General</c:formatCode>
                <c:ptCount val="9"/>
                <c:pt idx="0">
                  <c:v>45</c:v>
                </c:pt>
                <c:pt idx="1">
                  <c:v>45</c:v>
                </c:pt>
                <c:pt idx="2">
                  <c:v>78</c:v>
                </c:pt>
                <c:pt idx="3">
                  <c:v>95</c:v>
                </c:pt>
                <c:pt idx="4">
                  <c:v>113</c:v>
                </c:pt>
                <c:pt idx="5">
                  <c:v>138</c:v>
                </c:pt>
                <c:pt idx="6">
                  <c:v>139</c:v>
                </c:pt>
                <c:pt idx="7">
                  <c:v>150</c:v>
                </c:pt>
                <c:pt idx="8">
                  <c:v>183</c:v>
                </c:pt>
              </c:numCache>
            </c:numRef>
          </c:val>
          <c:smooth val="0"/>
        </c:ser>
        <c:ser>
          <c:idx val="5"/>
          <c:order val="4"/>
          <c:tx>
            <c:strRef>
              <c:f>Sheet1!$F$1</c:f>
              <c:strCache>
                <c:ptCount val="1"/>
                <c:pt idx="0">
                  <c:v>Chile</c:v>
                </c:pt>
              </c:strCache>
            </c:strRef>
          </c:tx>
          <c:spPr>
            <a:ln w="28575" cap="rnd">
              <a:solidFill>
                <a:schemeClr val="accent6"/>
              </a:solidFill>
              <a:round/>
            </a:ln>
            <a:effectLst/>
          </c:spPr>
          <c:marker>
            <c:symbol val="circle"/>
            <c:size val="5"/>
          </c:marker>
          <c:cat>
            <c:numRef>
              <c:f>Sheet1!$A$2:$A$10</c:f>
              <c:numCache>
                <c:formatCode>General</c:formatCode>
                <c:ptCount val="9"/>
                <c:pt idx="0">
                  <c:v>2007</c:v>
                </c:pt>
                <c:pt idx="1">
                  <c:v>2008</c:v>
                </c:pt>
                <c:pt idx="2">
                  <c:v>2009</c:v>
                </c:pt>
                <c:pt idx="3">
                  <c:v>2010</c:v>
                </c:pt>
                <c:pt idx="4">
                  <c:v>2011</c:v>
                </c:pt>
                <c:pt idx="5">
                  <c:v>2012</c:v>
                </c:pt>
                <c:pt idx="6">
                  <c:v>2013</c:v>
                </c:pt>
                <c:pt idx="7">
                  <c:v>2014</c:v>
                </c:pt>
                <c:pt idx="8">
                  <c:v>2015</c:v>
                </c:pt>
              </c:numCache>
            </c:numRef>
          </c:cat>
          <c:val>
            <c:numRef>
              <c:f>Sheet1!$F$2:$F$10</c:f>
              <c:numCache>
                <c:formatCode>General</c:formatCode>
                <c:ptCount val="9"/>
                <c:pt idx="0">
                  <c:v>63</c:v>
                </c:pt>
                <c:pt idx="1">
                  <c:v>63</c:v>
                </c:pt>
                <c:pt idx="2">
                  <c:v>79</c:v>
                </c:pt>
                <c:pt idx="3">
                  <c:v>97</c:v>
                </c:pt>
                <c:pt idx="4">
                  <c:v>87</c:v>
                </c:pt>
                <c:pt idx="5">
                  <c:v>101</c:v>
                </c:pt>
                <c:pt idx="6">
                  <c:v>110</c:v>
                </c:pt>
                <c:pt idx="7">
                  <c:v>118</c:v>
                </c:pt>
                <c:pt idx="8">
                  <c:v>118</c:v>
                </c:pt>
              </c:numCache>
            </c:numRef>
          </c:val>
          <c:smooth val="0"/>
        </c:ser>
        <c:ser>
          <c:idx val="6"/>
          <c:order val="5"/>
          <c:tx>
            <c:strRef>
              <c:f>Sheet1!$G$1</c:f>
              <c:strCache>
                <c:ptCount val="1"/>
                <c:pt idx="0">
                  <c:v>Perú</c:v>
                </c:pt>
              </c:strCache>
            </c:strRef>
          </c:tx>
          <c:spPr>
            <a:ln w="28575" cap="rnd">
              <a:solidFill>
                <a:schemeClr val="bg2">
                  <a:lumMod val="75000"/>
                </a:schemeClr>
              </a:solidFill>
              <a:round/>
            </a:ln>
            <a:effectLst/>
          </c:spPr>
          <c:marker>
            <c:symbol val="circle"/>
            <c:size val="5"/>
            <c:spPr>
              <a:solidFill>
                <a:schemeClr val="bg2">
                  <a:lumMod val="75000"/>
                </a:schemeClr>
              </a:solidFill>
              <a:ln>
                <a:solidFill>
                  <a:schemeClr val="bg2">
                    <a:lumMod val="75000"/>
                  </a:schemeClr>
                </a:solidFill>
              </a:ln>
            </c:spPr>
          </c:marker>
          <c:cat>
            <c:numRef>
              <c:f>Sheet1!$A$2:$A$10</c:f>
              <c:numCache>
                <c:formatCode>General</c:formatCode>
                <c:ptCount val="9"/>
                <c:pt idx="0">
                  <c:v>2007</c:v>
                </c:pt>
                <c:pt idx="1">
                  <c:v>2008</c:v>
                </c:pt>
                <c:pt idx="2">
                  <c:v>2009</c:v>
                </c:pt>
                <c:pt idx="3">
                  <c:v>2010</c:v>
                </c:pt>
                <c:pt idx="4">
                  <c:v>2011</c:v>
                </c:pt>
                <c:pt idx="5">
                  <c:v>2012</c:v>
                </c:pt>
                <c:pt idx="6">
                  <c:v>2013</c:v>
                </c:pt>
                <c:pt idx="7">
                  <c:v>2014</c:v>
                </c:pt>
                <c:pt idx="8">
                  <c:v>2015</c:v>
                </c:pt>
              </c:numCache>
            </c:numRef>
          </c:cat>
          <c:val>
            <c:numRef>
              <c:f>Sheet1!$G$2:$G$10</c:f>
              <c:numCache>
                <c:formatCode>General</c:formatCode>
                <c:ptCount val="9"/>
                <c:pt idx="0">
                  <c:v>25</c:v>
                </c:pt>
                <c:pt idx="1">
                  <c:v>23</c:v>
                </c:pt>
                <c:pt idx="2">
                  <c:v>47</c:v>
                </c:pt>
                <c:pt idx="3">
                  <c:v>44</c:v>
                </c:pt>
                <c:pt idx="4">
                  <c:v>55</c:v>
                </c:pt>
                <c:pt idx="5">
                  <c:v>51</c:v>
                </c:pt>
                <c:pt idx="6">
                  <c:v>64</c:v>
                </c:pt>
                <c:pt idx="7">
                  <c:v>84</c:v>
                </c:pt>
                <c:pt idx="8">
                  <c:v>105</c:v>
                </c:pt>
              </c:numCache>
            </c:numRef>
          </c:val>
          <c:smooth val="0"/>
        </c:ser>
        <c:ser>
          <c:idx val="7"/>
          <c:order val="6"/>
          <c:tx>
            <c:strRef>
              <c:f>Sheet1!$H$1</c:f>
              <c:strCache>
                <c:ptCount val="1"/>
                <c:pt idx="0">
                  <c:v>Uruguay</c:v>
                </c:pt>
              </c:strCache>
            </c:strRef>
          </c:tx>
          <c:spPr>
            <a:ln w="28575" cap="rnd">
              <a:solidFill>
                <a:schemeClr val="accent2">
                  <a:lumMod val="60000"/>
                </a:schemeClr>
              </a:solidFill>
              <a:round/>
            </a:ln>
            <a:effectLst/>
          </c:spPr>
          <c:marker>
            <c:symbol val="circle"/>
            <c:size val="5"/>
            <c:spPr>
              <a:solidFill>
                <a:schemeClr val="accent6">
                  <a:lumMod val="75000"/>
                </a:schemeClr>
              </a:solidFill>
              <a:ln>
                <a:noFill/>
              </a:ln>
            </c:spPr>
          </c:marker>
          <c:cat>
            <c:numRef>
              <c:f>Sheet1!$A$2:$A$10</c:f>
              <c:numCache>
                <c:formatCode>General</c:formatCode>
                <c:ptCount val="9"/>
                <c:pt idx="0">
                  <c:v>2007</c:v>
                </c:pt>
                <c:pt idx="1">
                  <c:v>2008</c:v>
                </c:pt>
                <c:pt idx="2">
                  <c:v>2009</c:v>
                </c:pt>
                <c:pt idx="3">
                  <c:v>2010</c:v>
                </c:pt>
                <c:pt idx="4">
                  <c:v>2011</c:v>
                </c:pt>
                <c:pt idx="5">
                  <c:v>2012</c:v>
                </c:pt>
                <c:pt idx="6">
                  <c:v>2013</c:v>
                </c:pt>
                <c:pt idx="7">
                  <c:v>2014</c:v>
                </c:pt>
                <c:pt idx="8">
                  <c:v>2015</c:v>
                </c:pt>
              </c:numCache>
            </c:numRef>
          </c:cat>
          <c:val>
            <c:numRef>
              <c:f>Sheet1!$H$2:$H$10</c:f>
              <c:numCache>
                <c:formatCode>General</c:formatCode>
                <c:ptCount val="9"/>
                <c:pt idx="0">
                  <c:v>49</c:v>
                </c:pt>
                <c:pt idx="1">
                  <c:v>42</c:v>
                </c:pt>
                <c:pt idx="2">
                  <c:v>44</c:v>
                </c:pt>
                <c:pt idx="3">
                  <c:v>42</c:v>
                </c:pt>
                <c:pt idx="4">
                  <c:v>46</c:v>
                </c:pt>
                <c:pt idx="5">
                  <c:v>56</c:v>
                </c:pt>
                <c:pt idx="6">
                  <c:v>62</c:v>
                </c:pt>
                <c:pt idx="7">
                  <c:v>44</c:v>
                </c:pt>
                <c:pt idx="8">
                  <c:v>56</c:v>
                </c:pt>
              </c:numCache>
            </c:numRef>
          </c:val>
          <c:smooth val="0"/>
        </c:ser>
        <c:ser>
          <c:idx val="8"/>
          <c:order val="7"/>
          <c:tx>
            <c:strRef>
              <c:f>Sheet1!$I$1</c:f>
              <c:strCache>
                <c:ptCount val="1"/>
                <c:pt idx="0">
                  <c:v>Ecuador</c:v>
                </c:pt>
              </c:strCache>
            </c:strRef>
          </c:tx>
          <c:spPr>
            <a:ln w="28575" cap="rnd">
              <a:solidFill>
                <a:schemeClr val="accent2"/>
              </a:solidFill>
              <a:round/>
            </a:ln>
            <a:effectLst/>
          </c:spPr>
          <c:marker>
            <c:symbol val="circle"/>
            <c:size val="5"/>
            <c:spPr>
              <a:solidFill>
                <a:schemeClr val="accent2"/>
              </a:solidFill>
              <a:ln w="0">
                <a:solidFill>
                  <a:schemeClr val="accent2"/>
                </a:solidFill>
              </a:ln>
            </c:spPr>
          </c:marker>
          <c:dLbls>
            <c:spPr>
              <a:solidFill>
                <a:schemeClr val="bg1"/>
              </a:solidFill>
              <a:ln>
                <a:noFill/>
              </a:ln>
              <a:effectLst/>
            </c:spPr>
            <c:txPr>
              <a:bodyPr wrap="square" lIns="38100" tIns="19050" rIns="38100" bIns="19050" anchor="ctr">
                <a:spAutoFit/>
              </a:bodyPr>
              <a:lstStyle/>
              <a:p>
                <a:pPr>
                  <a:defRPr b="1">
                    <a:solidFill>
                      <a:schemeClr val="accent2">
                        <a:lumMod val="75000"/>
                      </a:schemeClr>
                    </a:solidFill>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Sheet1!$A$2:$A$10</c:f>
              <c:numCache>
                <c:formatCode>General</c:formatCode>
                <c:ptCount val="9"/>
                <c:pt idx="0">
                  <c:v>2007</c:v>
                </c:pt>
                <c:pt idx="1">
                  <c:v>2008</c:v>
                </c:pt>
                <c:pt idx="2">
                  <c:v>2009</c:v>
                </c:pt>
                <c:pt idx="3">
                  <c:v>2010</c:v>
                </c:pt>
                <c:pt idx="4">
                  <c:v>2011</c:v>
                </c:pt>
                <c:pt idx="5">
                  <c:v>2012</c:v>
                </c:pt>
                <c:pt idx="6">
                  <c:v>2013</c:v>
                </c:pt>
                <c:pt idx="7">
                  <c:v>2014</c:v>
                </c:pt>
                <c:pt idx="8">
                  <c:v>2015</c:v>
                </c:pt>
              </c:numCache>
            </c:numRef>
          </c:cat>
          <c:val>
            <c:numRef>
              <c:f>Sheet1!$I$2:$I$10</c:f>
              <c:numCache>
                <c:formatCode>General</c:formatCode>
                <c:ptCount val="9"/>
                <c:pt idx="0">
                  <c:v>23</c:v>
                </c:pt>
                <c:pt idx="1">
                  <c:v>21</c:v>
                </c:pt>
                <c:pt idx="2">
                  <c:v>30</c:v>
                </c:pt>
                <c:pt idx="3">
                  <c:v>30</c:v>
                </c:pt>
                <c:pt idx="4">
                  <c:v>30</c:v>
                </c:pt>
                <c:pt idx="5">
                  <c:v>43</c:v>
                </c:pt>
                <c:pt idx="6">
                  <c:v>42</c:v>
                </c:pt>
                <c:pt idx="7">
                  <c:v>36</c:v>
                </c:pt>
                <c:pt idx="8">
                  <c:v>44</c:v>
                </c:pt>
              </c:numCache>
            </c:numRef>
          </c:val>
          <c:smooth val="0"/>
        </c:ser>
        <c:ser>
          <c:idx val="9"/>
          <c:order val="8"/>
          <c:tx>
            <c:strRef>
              <c:f>Sheet1!$J$1</c:f>
              <c:strCache>
                <c:ptCount val="1"/>
                <c:pt idx="0">
                  <c:v>Panamá</c:v>
                </c:pt>
              </c:strCache>
            </c:strRef>
          </c:tx>
          <c:spPr>
            <a:ln>
              <a:solidFill>
                <a:schemeClr val="accent3"/>
              </a:solidFill>
            </a:ln>
          </c:spPr>
          <c:marker>
            <c:spPr>
              <a:solidFill>
                <a:schemeClr val="accent3"/>
              </a:solidFill>
              <a:ln>
                <a:solidFill>
                  <a:schemeClr val="accent3"/>
                </a:solidFill>
              </a:ln>
            </c:spPr>
          </c:marker>
          <c:cat>
            <c:numRef>
              <c:f>Sheet1!$A$2:$A$10</c:f>
              <c:numCache>
                <c:formatCode>General</c:formatCode>
                <c:ptCount val="9"/>
                <c:pt idx="0">
                  <c:v>2007</c:v>
                </c:pt>
                <c:pt idx="1">
                  <c:v>2008</c:v>
                </c:pt>
                <c:pt idx="2">
                  <c:v>2009</c:v>
                </c:pt>
                <c:pt idx="3">
                  <c:v>2010</c:v>
                </c:pt>
                <c:pt idx="4">
                  <c:v>2011</c:v>
                </c:pt>
                <c:pt idx="5">
                  <c:v>2012</c:v>
                </c:pt>
                <c:pt idx="6">
                  <c:v>2013</c:v>
                </c:pt>
                <c:pt idx="7">
                  <c:v>2014</c:v>
                </c:pt>
                <c:pt idx="8">
                  <c:v>2015</c:v>
                </c:pt>
              </c:numCache>
            </c:numRef>
          </c:cat>
          <c:val>
            <c:numRef>
              <c:f>Sheet1!$J$2:$J$10</c:f>
              <c:numCache>
                <c:formatCode>General</c:formatCode>
                <c:ptCount val="9"/>
                <c:pt idx="0">
                  <c:v>18</c:v>
                </c:pt>
                <c:pt idx="1">
                  <c:v>15</c:v>
                </c:pt>
                <c:pt idx="2">
                  <c:v>17</c:v>
                </c:pt>
                <c:pt idx="3">
                  <c:v>16</c:v>
                </c:pt>
                <c:pt idx="4">
                  <c:v>32</c:v>
                </c:pt>
                <c:pt idx="5">
                  <c:v>39</c:v>
                </c:pt>
                <c:pt idx="6">
                  <c:v>61</c:v>
                </c:pt>
                <c:pt idx="7">
                  <c:v>48</c:v>
                </c:pt>
                <c:pt idx="8">
                  <c:v>35</c:v>
                </c:pt>
              </c:numCache>
            </c:numRef>
          </c:val>
          <c:smooth val="0"/>
        </c:ser>
        <c:dLbls>
          <c:showLegendKey val="0"/>
          <c:showVal val="0"/>
          <c:showCatName val="0"/>
          <c:showSerName val="0"/>
          <c:showPercent val="0"/>
          <c:showBubbleSize val="0"/>
        </c:dLbls>
        <c:marker val="1"/>
        <c:smooth val="0"/>
        <c:axId val="473500440"/>
        <c:axId val="473505536"/>
      </c:lineChart>
      <c:catAx>
        <c:axId val="4735004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73505536"/>
        <c:crosses val="autoZero"/>
        <c:auto val="1"/>
        <c:lblAlgn val="ctr"/>
        <c:lblOffset val="100"/>
        <c:noMultiLvlLbl val="0"/>
      </c:catAx>
      <c:valAx>
        <c:axId val="473505536"/>
        <c:scaling>
          <c:orientation val="minMax"/>
          <c:max val="400"/>
        </c:scaling>
        <c:delete val="0"/>
        <c:axPos val="l"/>
        <c:majorGridlines>
          <c:spPr>
            <a:ln w="9525" cap="flat" cmpd="sng" algn="ctr">
              <a:solidFill>
                <a:schemeClr val="bg1">
                  <a:lumMod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rgbClr val="002060"/>
                </a:solidFill>
                <a:latin typeface="+mn-lt"/>
                <a:ea typeface="+mn-ea"/>
                <a:cs typeface="+mn-cs"/>
              </a:defRPr>
            </a:pPr>
            <a:endParaRPr lang="es-ES"/>
          </a:p>
        </c:txPr>
        <c:crossAx val="473500440"/>
        <c:crosses val="autoZero"/>
        <c:crossBetween val="between"/>
      </c:valAx>
      <c:spPr>
        <a:noFill/>
        <a:ln>
          <a:noFill/>
        </a:ln>
        <a:effectLst>
          <a:glow rad="127000">
            <a:schemeClr val="bg1">
              <a:lumMod val="75000"/>
            </a:schemeClr>
          </a:glow>
        </a:effectLst>
      </c:spPr>
    </c:plotArea>
    <c:legend>
      <c:legendPos val="b"/>
      <c:layout>
        <c:manualLayout>
          <c:xMode val="edge"/>
          <c:yMode val="edge"/>
          <c:x val="7.6546141652552843E-2"/>
          <c:y val="0.92071063071841996"/>
          <c:w val="0.85821298457077444"/>
          <c:h val="7.928954161306509E-2"/>
        </c:manualLayout>
      </c:layout>
      <c:overlay val="0"/>
      <c:spPr>
        <a:noFill/>
        <a:ln>
          <a:noFill/>
        </a:ln>
        <a:effectLst/>
      </c:spPr>
      <c:txPr>
        <a:bodyPr rot="0" spcFirstLastPara="1" vertOverflow="ellipsis" vert="horz" wrap="square" anchor="ctr" anchorCtr="1"/>
        <a:lstStyle/>
        <a:p>
          <a:pPr>
            <a:defRPr lang="es-ES" sz="1000" b="0" i="0" u="none" strike="noStrike" kern="1200" baseline="0">
              <a:solidFill>
                <a:srgbClr val="002060"/>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dPt>
            <c:idx val="0"/>
            <c:bubble3D val="0"/>
            <c:spPr>
              <a:solidFill>
                <a:schemeClr val="accent2"/>
              </a:solidFill>
              <a:ln w="19050">
                <a:solidFill>
                  <a:schemeClr val="lt1"/>
                </a:solidFill>
              </a:ln>
              <a:effectLst/>
            </c:spPr>
          </c:dPt>
          <c:dPt>
            <c:idx val="1"/>
            <c:bubble3D val="0"/>
            <c:spPr>
              <a:solidFill>
                <a:schemeClr val="accent2">
                  <a:lumMod val="40000"/>
                  <a:lumOff val="60000"/>
                </a:schemeClr>
              </a:solidFill>
              <a:ln w="19050">
                <a:solidFill>
                  <a:schemeClr val="lt1"/>
                </a:solidFill>
              </a:ln>
              <a:effectLst/>
            </c:spPr>
          </c:dPt>
          <c:dPt>
            <c:idx val="2"/>
            <c:bubble3D val="0"/>
            <c:spPr>
              <a:solidFill>
                <a:schemeClr val="accent6">
                  <a:lumMod val="75000"/>
                </a:schemeClr>
              </a:solidFill>
              <a:ln w="19050">
                <a:solidFill>
                  <a:schemeClr val="lt1"/>
                </a:solidFill>
              </a:ln>
              <a:effectLst/>
            </c:spPr>
          </c:dPt>
          <c:dPt>
            <c:idx val="3"/>
            <c:bubble3D val="0"/>
            <c:spPr>
              <a:solidFill>
                <a:schemeClr val="accent2">
                  <a:lumMod val="50000"/>
                </a:schemeClr>
              </a:solidFill>
              <a:ln w="19050">
                <a:solidFill>
                  <a:schemeClr val="lt1"/>
                </a:solidFill>
              </a:ln>
              <a:effectLst/>
            </c:spPr>
          </c:dPt>
          <c:dPt>
            <c:idx val="4"/>
            <c:bubble3D val="0"/>
            <c:spPr>
              <a:solidFill>
                <a:schemeClr val="bg1">
                  <a:lumMod val="75000"/>
                </a:schemeClr>
              </a:solidFill>
              <a:ln w="19050">
                <a:solidFill>
                  <a:schemeClr val="lt1"/>
                </a:solidFill>
              </a:ln>
              <a:effectLst/>
            </c:spPr>
          </c:dPt>
          <c:dLbls>
            <c:dLbl>
              <c:idx val="0"/>
              <c:layout/>
              <c:tx>
                <c:rich>
                  <a:bodyPr/>
                  <a:lstStyle/>
                  <a:p>
                    <a:r>
                      <a:rPr lang="en-US" dirty="0"/>
                      <a:t>17%</a:t>
                    </a:r>
                  </a:p>
                </c:rich>
              </c:tx>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dirty="0"/>
                      <a:t>83%</a:t>
                    </a:r>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wrap="square" lIns="38100" tIns="19050" rIns="38100" bIns="19050" anchor="ctr">
                <a:spAutoFit/>
              </a:bodyPr>
              <a:lstStyle/>
              <a:p>
                <a:pPr>
                  <a:defRPr lang="es-ES" sz="1100" b="1"/>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'[Copia de CATASTRO ACTUALIZADO MAYO 2016_Analisis-2 PT.xls]Entretenimiento (2)'!$B$49:$B$50</c:f>
              <c:strCache>
                <c:ptCount val="2"/>
                <c:pt idx="0">
                  <c:v>Primera</c:v>
                </c:pt>
                <c:pt idx="1">
                  <c:v>Segunda</c:v>
                </c:pt>
              </c:strCache>
            </c:strRef>
          </c:cat>
          <c:val>
            <c:numRef>
              <c:f>'[Copia de CATASTRO ACTUALIZADO MAYO 2016_Analisis-2 PT.xls]Entretenimiento (2)'!$D$49:$D$50</c:f>
              <c:numCache>
                <c:formatCode>0%</c:formatCode>
                <c:ptCount val="2"/>
                <c:pt idx="0">
                  <c:v>0.17142857142857101</c:v>
                </c:pt>
                <c:pt idx="1">
                  <c:v>0.82857142857142896</c:v>
                </c:pt>
              </c:numCache>
            </c:numRef>
          </c:val>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txPr>
        <a:bodyPr/>
        <a:lstStyle/>
        <a:p>
          <a:pPr>
            <a:defRPr lang="es-ES"/>
          </a:pPr>
          <a:endParaRPr lang="es-ES"/>
        </a:p>
      </c:txPr>
    </c:legend>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872578723165562E-2"/>
          <c:y val="8.3769017059455969E-2"/>
          <c:w val="0.97887482842812623"/>
          <c:h val="0.81256101157911764"/>
        </c:manualLayout>
      </c:layout>
      <c:barChart>
        <c:barDir val="col"/>
        <c:grouping val="clustered"/>
        <c:varyColors val="0"/>
        <c:ser>
          <c:idx val="1"/>
          <c:order val="0"/>
          <c:tx>
            <c:strRef>
              <c:f>GRAFICO!$B$1</c:f>
              <c:strCache>
                <c:ptCount val="1"/>
                <c:pt idx="0">
                  <c:v>México </c:v>
                </c:pt>
              </c:strCache>
            </c:strRef>
          </c:tx>
          <c:invertIfNegative val="0"/>
          <c:dLbls>
            <c:dLbl>
              <c:idx val="4"/>
              <c:layout>
                <c:manualLayout>
                  <c:x val="8.3342307771102509E-3"/>
                  <c:y val="-4.2332283569452029E-3"/>
                </c:manualLayout>
              </c:layout>
              <c:showLegendKey val="0"/>
              <c:showVal val="1"/>
              <c:showCatName val="0"/>
              <c:showSerName val="0"/>
              <c:showPercent val="0"/>
              <c:showBubbleSize val="0"/>
              <c:extLst>
                <c:ext xmlns:c15="http://schemas.microsoft.com/office/drawing/2012/chart" uri="{CE6537A1-D6FC-4f65-9D91-7224C49458BB}">
                  <c15:layout/>
                </c:ext>
              </c:extLst>
            </c:dLbl>
            <c:dLbl>
              <c:idx val="8"/>
              <c:layout>
                <c:manualLayout>
                  <c:x val="-3.951454992820267E-3"/>
                  <c:y val="1.4552798845943259E-2"/>
                </c:manualLayout>
              </c:layout>
              <c:showLegendKey val="0"/>
              <c:showVal val="1"/>
              <c:showCatName val="0"/>
              <c:showSerName val="0"/>
              <c:showPercent val="0"/>
              <c:showBubbleSize val="0"/>
              <c:extLst>
                <c:ext xmlns:c15="http://schemas.microsoft.com/office/drawing/2012/chart" uri="{CE6537A1-D6FC-4f65-9D91-7224C49458BB}"/>
              </c:extLst>
            </c:dLbl>
            <c:dLbl>
              <c:idx val="9"/>
              <c:layout>
                <c:manualLayout>
                  <c:x val="-2.560097600982145E-3"/>
                  <c:y val="2.5136652552083812E-2"/>
                </c:manualLayout>
              </c:layout>
              <c:showLegendKey val="0"/>
              <c:showVal val="1"/>
              <c:showCatName val="0"/>
              <c:showSerName val="0"/>
              <c:showPercent val="0"/>
              <c:showBubbleSize val="0"/>
              <c:extLst>
                <c:ext xmlns:c15="http://schemas.microsoft.com/office/drawing/2012/chart" uri="{CE6537A1-D6FC-4f65-9D91-7224C49458BB}"/>
              </c:extLst>
            </c:dLbl>
            <c:dLbl>
              <c:idx val="10"/>
              <c:layout>
                <c:manualLayout>
                  <c:x val="-1.0908241952010879E-2"/>
                  <c:y val="2.5136652552083812E-2"/>
                </c:manualLayout>
              </c:layout>
              <c:showLegendKey val="0"/>
              <c:showVal val="1"/>
              <c:showCatName val="0"/>
              <c:showSerName val="0"/>
              <c:showPercent val="0"/>
              <c:showBubbleSize val="0"/>
              <c:extLst>
                <c:ext xmlns:c15="http://schemas.microsoft.com/office/drawing/2012/chart" uri="{CE6537A1-D6FC-4f65-9D91-7224C49458BB}"/>
              </c:extLst>
            </c:dLbl>
            <c:dLbl>
              <c:idx val="11"/>
              <c:layout>
                <c:manualLayout>
                  <c:x val="-5.6823035882668911E-2"/>
                  <c:y val="-2.8202618150687548E-3"/>
                </c:manualLayout>
              </c:layout>
              <c:showLegendKey val="0"/>
              <c:showVal val="1"/>
              <c:showCatName val="0"/>
              <c:showSerName val="0"/>
              <c:showPercent val="0"/>
              <c:showBubbleSize val="0"/>
              <c:extLst>
                <c:ext xmlns:c15="http://schemas.microsoft.com/office/drawing/2012/chart" uri="{CE6537A1-D6FC-4f65-9D91-7224C49458BB}"/>
              </c:extLst>
            </c:dLbl>
            <c:dLbl>
              <c:idx val="12"/>
              <c:layout>
                <c:manualLayout>
                  <c:x val="-9.5168845601728575E-3"/>
                  <c:y val="3.0428579405153991E-2"/>
                </c:manualLayout>
              </c:layout>
              <c:showLegendKey val="0"/>
              <c:showVal val="1"/>
              <c:showCatName val="0"/>
              <c:showSerName val="0"/>
              <c:showPercent val="0"/>
              <c:showBubbleSize val="0"/>
              <c:extLst>
                <c:ext xmlns:c15="http://schemas.microsoft.com/office/drawing/2012/chart" uri="{CE6537A1-D6FC-4f65-9D91-7224C49458BB}"/>
              </c:extLst>
            </c:dLbl>
            <c:dLbl>
              <c:idx val="13"/>
              <c:layout>
                <c:manualLayout>
                  <c:x val="-1.2299599343849001E-2"/>
                  <c:y val="4.6304359964364918E-2"/>
                </c:manualLayout>
              </c:layout>
              <c:showLegendKey val="0"/>
              <c:showVal val="1"/>
              <c:showCatName val="0"/>
              <c:showSerName val="0"/>
              <c:showPercent val="0"/>
              <c:showBubbleSize val="0"/>
              <c:extLst>
                <c:ext xmlns:c15="http://schemas.microsoft.com/office/drawing/2012/chart" uri="{CE6537A1-D6FC-4f65-9D91-7224C49458BB}"/>
              </c:extLst>
            </c:dLbl>
            <c:numFmt formatCode="#,##0" sourceLinked="0"/>
            <c:spPr>
              <a:solidFill>
                <a:schemeClr val="accent2"/>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GRAFICO!$A$2:$A$7</c:f>
              <c:numCache>
                <c:formatCode>General</c:formatCode>
                <c:ptCount val="6"/>
                <c:pt idx="0">
                  <c:v>2010</c:v>
                </c:pt>
                <c:pt idx="1">
                  <c:v>2011</c:v>
                </c:pt>
                <c:pt idx="2">
                  <c:v>2012</c:v>
                </c:pt>
                <c:pt idx="3">
                  <c:v>2013</c:v>
                </c:pt>
                <c:pt idx="4">
                  <c:v>2014</c:v>
                </c:pt>
                <c:pt idx="5">
                  <c:v>2015</c:v>
                </c:pt>
              </c:numCache>
            </c:numRef>
          </c:cat>
          <c:val>
            <c:numRef>
              <c:f>GRAFICO!$B$2:$B$7</c:f>
              <c:numCache>
                <c:formatCode>_-* #,##0.0\ _€_-;\-* #,##0.0\ _€_-;_-* "-"??\ _€_-;_-@_-</c:formatCode>
                <c:ptCount val="6"/>
                <c:pt idx="0">
                  <c:v>4273953</c:v>
                </c:pt>
                <c:pt idx="1">
                  <c:v>4456873</c:v>
                </c:pt>
                <c:pt idx="2">
                  <c:v>4899016</c:v>
                </c:pt>
                <c:pt idx="3">
                  <c:v>5306211</c:v>
                </c:pt>
                <c:pt idx="4">
                  <c:v>5746934</c:v>
                </c:pt>
                <c:pt idx="5">
                  <c:v>6396364</c:v>
                </c:pt>
              </c:numCache>
            </c:numRef>
          </c:val>
        </c:ser>
        <c:ser>
          <c:idx val="2"/>
          <c:order val="1"/>
          <c:tx>
            <c:strRef>
              <c:f>GRAFICO!$C$1</c:f>
              <c:strCache>
                <c:ptCount val="1"/>
                <c:pt idx="0">
                  <c:v>Bogotá</c:v>
                </c:pt>
              </c:strCache>
            </c:strRef>
          </c:tx>
          <c:spPr>
            <a:solidFill>
              <a:schemeClr val="accent2">
                <a:lumMod val="50000"/>
              </a:schemeClr>
            </a:solidFill>
          </c:spPr>
          <c:invertIfNegative val="0"/>
          <c:dLbls>
            <c:dLbl>
              <c:idx val="0"/>
              <c:layout>
                <c:manualLayout>
                  <c:x val="2.7728879245643482E-3"/>
                  <c:y val="6.6458616785439045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2.7728879245643482E-3"/>
                  <c:y val="6.9479463002958999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4"/>
              <c:layout>
                <c:manualLayout>
                  <c:x val="-4.0126747180611447E-2"/>
                  <c:y val="3.9689451398026102E-3"/>
                </c:manualLayout>
              </c:layout>
              <c:showLegendKey val="0"/>
              <c:showVal val="1"/>
              <c:showCatName val="0"/>
              <c:showSerName val="0"/>
              <c:showPercent val="0"/>
              <c:showBubbleSize val="0"/>
              <c:extLst>
                <c:ext xmlns:c15="http://schemas.microsoft.com/office/drawing/2012/chart" uri="{CE6537A1-D6FC-4f65-9D91-7224C49458BB}">
                  <c15:layout/>
                </c:ext>
              </c:extLst>
            </c:dLbl>
            <c:dLbl>
              <c:idx val="5"/>
              <c:layout>
                <c:manualLayout>
                  <c:x val="1.5746510009416828E-3"/>
                  <c:y val="-5.0716915787370484E-3"/>
                </c:manualLayout>
              </c:layout>
              <c:showLegendKey val="0"/>
              <c:showVal val="1"/>
              <c:showCatName val="0"/>
              <c:showSerName val="0"/>
              <c:showPercent val="0"/>
              <c:showBubbleSize val="0"/>
              <c:extLst>
                <c:ext xmlns:c15="http://schemas.microsoft.com/office/drawing/2012/chart" uri="{CE6537A1-D6FC-4f65-9D91-7224C49458BB}">
                  <c15:layout/>
                </c:ext>
              </c:extLst>
            </c:dLbl>
            <c:dLbl>
              <c:idx val="6"/>
              <c:layout>
                <c:manualLayout>
                  <c:x val="-8.3620579249471146E-3"/>
                  <c:y val="1.9844725699013535E-2"/>
                </c:manualLayout>
              </c:layout>
              <c:showLegendKey val="0"/>
              <c:showVal val="1"/>
              <c:showCatName val="0"/>
              <c:showSerName val="0"/>
              <c:showPercent val="0"/>
              <c:showBubbleSize val="0"/>
              <c:extLst>
                <c:ext xmlns:c15="http://schemas.microsoft.com/office/drawing/2012/chart" uri="{CE6537A1-D6FC-4f65-9D91-7224C49458BB}"/>
              </c:extLst>
            </c:dLbl>
            <c:dLbl>
              <c:idx val="7"/>
              <c:layout>
                <c:manualLayout>
                  <c:x val="-1.810155966781387E-2"/>
                  <c:y val="4.6304359964364918E-2"/>
                </c:manualLayout>
              </c:layout>
              <c:showLegendKey val="0"/>
              <c:showVal val="1"/>
              <c:showCatName val="0"/>
              <c:showSerName val="0"/>
              <c:showPercent val="0"/>
              <c:showBubbleSize val="0"/>
              <c:extLst>
                <c:ext xmlns:c15="http://schemas.microsoft.com/office/drawing/2012/chart" uri="{CE6537A1-D6FC-4f65-9D91-7224C49458BB}"/>
              </c:extLst>
            </c:dLbl>
            <c:dLbl>
              <c:idx val="8"/>
              <c:layout>
                <c:manualLayout>
                  <c:x val="-8.3620579249472169E-3"/>
                  <c:y val="2.9785429279976926E-2"/>
                </c:manualLayout>
              </c:layout>
              <c:showLegendKey val="0"/>
              <c:showVal val="1"/>
              <c:showCatName val="0"/>
              <c:showSerName val="0"/>
              <c:showPercent val="0"/>
              <c:showBubbleSize val="0"/>
              <c:extLst>
                <c:ext xmlns:c15="http://schemas.microsoft.com/office/drawing/2012/chart" uri="{CE6537A1-D6FC-4f65-9D91-7224C49458BB}"/>
              </c:extLst>
            </c:dLbl>
            <c:numFmt formatCode="#,##0" sourceLinked="0"/>
            <c:spPr>
              <a:solidFill>
                <a:srgbClr val="496A00"/>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GRAFICO!$A$2:$A$7</c:f>
              <c:numCache>
                <c:formatCode>General</c:formatCode>
                <c:ptCount val="6"/>
                <c:pt idx="0">
                  <c:v>2010</c:v>
                </c:pt>
                <c:pt idx="1">
                  <c:v>2011</c:v>
                </c:pt>
                <c:pt idx="2">
                  <c:v>2012</c:v>
                </c:pt>
                <c:pt idx="3">
                  <c:v>2013</c:v>
                </c:pt>
                <c:pt idx="4">
                  <c:v>2014</c:v>
                </c:pt>
                <c:pt idx="5">
                  <c:v>2015</c:v>
                </c:pt>
              </c:numCache>
            </c:numRef>
          </c:cat>
          <c:val>
            <c:numRef>
              <c:f>GRAFICO!$C$2:$C$7</c:f>
              <c:numCache>
                <c:formatCode>_-* #,##0.0\ _€_-;\-* #,##0.0\ _€_-;_-* "-"??\ _€_-;_-@_-</c:formatCode>
                <c:ptCount val="6"/>
                <c:pt idx="0">
                  <c:v>2479307</c:v>
                </c:pt>
                <c:pt idx="1">
                  <c:v>2902262</c:v>
                </c:pt>
                <c:pt idx="2">
                  <c:v>3317581</c:v>
                </c:pt>
                <c:pt idx="3">
                  <c:v>3775013</c:v>
                </c:pt>
                <c:pt idx="4">
                  <c:v>4165797</c:v>
                </c:pt>
                <c:pt idx="5">
                  <c:v>4596626</c:v>
                </c:pt>
              </c:numCache>
            </c:numRef>
          </c:val>
        </c:ser>
        <c:ser>
          <c:idx val="3"/>
          <c:order val="2"/>
          <c:tx>
            <c:strRef>
              <c:f>GRAFICO!$D$1</c:f>
              <c:strCache>
                <c:ptCount val="1"/>
                <c:pt idx="0">
                  <c:v>Buenos Aires</c:v>
                </c:pt>
              </c:strCache>
            </c:strRef>
          </c:tx>
          <c:spPr>
            <a:solidFill>
              <a:schemeClr val="accent2">
                <a:lumMod val="40000"/>
                <a:lumOff val="60000"/>
              </a:schemeClr>
            </a:solidFill>
          </c:spPr>
          <c:invertIfNegative val="0"/>
          <c:dLbls>
            <c:dLbl>
              <c:idx val="0"/>
              <c:layout>
                <c:manualLayout>
                  <c:x val="0"/>
                  <c:y val="6.0416924350399019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1.3913573918381222E-3"/>
                  <c:y val="7.5521155437998921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4.1740721755143158E-3"/>
                  <c:y val="4.5312693262799346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8.3039259835428012E-3"/>
                  <c:y val="9.9687925178158568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4"/>
              <c:layout>
                <c:manualLayout>
                  <c:x val="-1.0203169672259505E-16"/>
                  <c:y val="-1.8125077305119738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7"/>
              <c:layout>
                <c:manualLayout>
                  <c:x val="-1.3913573918381222E-3"/>
                  <c:y val="4.2335414824562108E-2"/>
                </c:manualLayout>
              </c:layout>
              <c:showLegendKey val="0"/>
              <c:showVal val="1"/>
              <c:showCatName val="0"/>
              <c:showSerName val="0"/>
              <c:showPercent val="0"/>
              <c:showBubbleSize val="0"/>
              <c:extLst>
                <c:ext xmlns:c15="http://schemas.microsoft.com/office/drawing/2012/chart" uri="{CE6537A1-D6FC-4f65-9D91-7224C49458BB}"/>
              </c:extLst>
            </c:dLbl>
            <c:dLbl>
              <c:idx val="8"/>
              <c:layout>
                <c:manualLayout>
                  <c:x val="2.7827147836762445E-3"/>
                  <c:y val="-2.6459634265351476E-2"/>
                </c:manualLayout>
              </c:layout>
              <c:showLegendKey val="0"/>
              <c:showVal val="1"/>
              <c:showCatName val="0"/>
              <c:showSerName val="0"/>
              <c:showPercent val="0"/>
              <c:showBubbleSize val="0"/>
              <c:extLst>
                <c:ext xmlns:c15="http://schemas.microsoft.com/office/drawing/2012/chart" uri="{CE6537A1-D6FC-4f65-9D91-7224C49458BB}"/>
              </c:extLst>
            </c:dLbl>
            <c:dLbl>
              <c:idx val="9"/>
              <c:layout>
                <c:manualLayout>
                  <c:x val="-1.3913573918382244E-3"/>
                  <c:y val="-2.6459634265351379E-2"/>
                </c:manualLayout>
              </c:layout>
              <c:showLegendKey val="0"/>
              <c:showVal val="1"/>
              <c:showCatName val="0"/>
              <c:showSerName val="0"/>
              <c:showPercent val="0"/>
              <c:showBubbleSize val="0"/>
              <c:extLst>
                <c:ext xmlns:c15="http://schemas.microsoft.com/office/drawing/2012/chart" uri="{CE6537A1-D6FC-4f65-9D91-7224C49458BB}"/>
              </c:extLst>
            </c:dLbl>
            <c:dLbl>
              <c:idx val="10"/>
              <c:layout>
                <c:manualLayout>
                  <c:x val="-9.7395017428668559E-3"/>
                  <c:y val="-2.6459634265351379E-2"/>
                </c:manualLayout>
              </c:layout>
              <c:showLegendKey val="0"/>
              <c:showVal val="1"/>
              <c:showCatName val="0"/>
              <c:showSerName val="0"/>
              <c:showPercent val="0"/>
              <c:showBubbleSize val="0"/>
              <c:extLst>
                <c:ext xmlns:c15="http://schemas.microsoft.com/office/drawing/2012/chart" uri="{CE6537A1-D6FC-4f65-9D91-7224C49458BB}"/>
              </c:extLst>
            </c:dLbl>
            <c:dLbl>
              <c:idx val="11"/>
              <c:layout>
                <c:manualLayout>
                  <c:x val="-1.25222165265431E-2"/>
                  <c:y val="-2.7733119935631621E-2"/>
                </c:manualLayout>
              </c:layout>
              <c:showLegendKey val="0"/>
              <c:showVal val="1"/>
              <c:showCatName val="0"/>
              <c:showSerName val="0"/>
              <c:showPercent val="0"/>
              <c:showBubbleSize val="0"/>
              <c:extLst>
                <c:ext xmlns:c15="http://schemas.microsoft.com/office/drawing/2012/chart" uri="{CE6537A1-D6FC-4f65-9D91-7224C49458BB}"/>
              </c:extLst>
            </c:dLbl>
            <c:dLbl>
              <c:idx val="12"/>
              <c:layout>
                <c:manualLayout>
                  <c:x val="-9.7395017428667536E-3"/>
                  <c:y val="-4.7627341677632481E-2"/>
                </c:manualLayout>
              </c:layout>
              <c:showLegendKey val="0"/>
              <c:showVal val="1"/>
              <c:showCatName val="0"/>
              <c:showSerName val="0"/>
              <c:showPercent val="0"/>
              <c:showBubbleSize val="0"/>
              <c:extLst>
                <c:ext xmlns:c15="http://schemas.microsoft.com/office/drawing/2012/chart" uri="{CE6537A1-D6FC-4f65-9D91-7224C49458BB}"/>
              </c:extLst>
            </c:dLbl>
            <c:dLbl>
              <c:idx val="13"/>
              <c:layout>
                <c:manualLayout>
                  <c:x val="-1.9479003485733812E-2"/>
                  <c:y val="-4.7627341677632579E-2"/>
                </c:manualLayout>
              </c:layout>
              <c:showLegendKey val="0"/>
              <c:showVal val="1"/>
              <c:showCatName val="0"/>
              <c:showSerName val="0"/>
              <c:showPercent val="0"/>
              <c:showBubbleSize val="0"/>
              <c:extLst>
                <c:ext xmlns:c15="http://schemas.microsoft.com/office/drawing/2012/chart" uri="{CE6537A1-D6FC-4f65-9D91-7224C49458BB}"/>
              </c:extLst>
            </c:dLbl>
            <c:dLbl>
              <c:idx val="14"/>
              <c:layout>
                <c:manualLayout>
                  <c:x val="-1.9479003485733712E-2"/>
                  <c:y val="-5.2919268530702758E-2"/>
                </c:manualLayout>
              </c:layout>
              <c:showLegendKey val="0"/>
              <c:showVal val="1"/>
              <c:showCatName val="0"/>
              <c:showSerName val="0"/>
              <c:showPercent val="0"/>
              <c:showBubbleSize val="0"/>
              <c:extLst>
                <c:ext xmlns:c15="http://schemas.microsoft.com/office/drawing/2012/chart" uri="{CE6537A1-D6FC-4f65-9D91-7224C49458BB}"/>
              </c:extLst>
            </c:dLbl>
            <c:numFmt formatCode="#,##0" sourceLinked="0"/>
            <c:spPr>
              <a:solidFill>
                <a:srgbClr val="DAFF88"/>
              </a:solidFill>
              <a:ln>
                <a:noFill/>
              </a:ln>
              <a:effectLst/>
            </c:spPr>
            <c:txPr>
              <a:bodyPr/>
              <a:lstStyle/>
              <a:p>
                <a:pPr>
                  <a:defRPr>
                    <a:solidFill>
                      <a:srgbClr val="002060"/>
                    </a:solidFill>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GRAFICO!$A$2:$A$7</c:f>
              <c:numCache>
                <c:formatCode>General</c:formatCode>
                <c:ptCount val="6"/>
                <c:pt idx="0">
                  <c:v>2010</c:v>
                </c:pt>
                <c:pt idx="1">
                  <c:v>2011</c:v>
                </c:pt>
                <c:pt idx="2">
                  <c:v>2012</c:v>
                </c:pt>
                <c:pt idx="3">
                  <c:v>2013</c:v>
                </c:pt>
                <c:pt idx="4">
                  <c:v>2014</c:v>
                </c:pt>
                <c:pt idx="5">
                  <c:v>2015</c:v>
                </c:pt>
              </c:numCache>
            </c:numRef>
          </c:cat>
          <c:val>
            <c:numRef>
              <c:f>GRAFICO!$D$2:$D$7</c:f>
              <c:numCache>
                <c:formatCode>_-* #,##0.0\ _€_-;\-* #,##0.0\ _€_-;_-* "-"??\ _€_-;_-@_-</c:formatCode>
                <c:ptCount val="6"/>
                <c:pt idx="0">
                  <c:v>3980790</c:v>
                </c:pt>
                <c:pt idx="1">
                  <c:v>3850167</c:v>
                </c:pt>
                <c:pt idx="2">
                  <c:v>4099048</c:v>
                </c:pt>
                <c:pt idx="3">
                  <c:v>4116171</c:v>
                </c:pt>
                <c:pt idx="4">
                  <c:v>4017198</c:v>
                </c:pt>
                <c:pt idx="5">
                  <c:v>4188109</c:v>
                </c:pt>
              </c:numCache>
            </c:numRef>
          </c:val>
        </c:ser>
        <c:ser>
          <c:idx val="4"/>
          <c:order val="3"/>
          <c:tx>
            <c:strRef>
              <c:f>GRAFICO!$E$1</c:f>
              <c:strCache>
                <c:ptCount val="1"/>
                <c:pt idx="0">
                  <c:v>Santiago de Chile</c:v>
                </c:pt>
              </c:strCache>
            </c:strRef>
          </c:tx>
          <c:spPr>
            <a:solidFill>
              <a:schemeClr val="accent3">
                <a:lumMod val="40000"/>
                <a:lumOff val="60000"/>
              </a:schemeClr>
            </a:solidFill>
            <a:ln>
              <a:noFill/>
            </a:ln>
          </c:spPr>
          <c:invertIfNegative val="0"/>
          <c:dLbls>
            <c:dLbl>
              <c:idx val="0"/>
              <c:numFmt formatCode="#,##0" sourceLinked="0"/>
              <c:spPr>
                <a:solidFill>
                  <a:srgbClr val="8CDFFF"/>
                </a:solidFill>
                <a:ln>
                  <a:noFill/>
                </a:ln>
                <a:effectLst/>
              </c:spPr>
              <c:txPr>
                <a:bodyPr/>
                <a:lstStyle/>
                <a:p>
                  <a:pPr>
                    <a:defRPr/>
                  </a:pPr>
                  <a:endParaRPr lang="es-ES"/>
                </a:p>
              </c:txPr>
              <c:showLegendKey val="0"/>
              <c:showVal val="1"/>
              <c:showCatName val="0"/>
              <c:showSerName val="0"/>
              <c:showPercent val="0"/>
              <c:showBubbleSize val="0"/>
            </c:dLbl>
            <c:dLbl>
              <c:idx val="2"/>
              <c:layout>
                <c:manualLayout>
                  <c:x val="5.5457758491286452E-3"/>
                  <c:y val="6.6458616785439045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1.0167138271753699E-16"/>
                  <c:y val="7.5521155437998921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4"/>
              <c:layout>
                <c:manualLayout>
                  <c:x val="6.9567869591905095E-3"/>
                  <c:y val="6.6458616785439045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5"/>
              <c:layout>
                <c:manualLayout>
                  <c:x val="-9.7051077359753199E-3"/>
                  <c:y val="5.4375231915359222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8"/>
              <c:layout>
                <c:manualLayout>
                  <c:x val="-2.365307566124808E-2"/>
                  <c:y val="2.2165900859517612E-2"/>
                </c:manualLayout>
              </c:layout>
              <c:showLegendKey val="0"/>
              <c:showVal val="1"/>
              <c:showCatName val="0"/>
              <c:showSerName val="0"/>
              <c:showPercent val="0"/>
              <c:showBubbleSize val="0"/>
              <c:extLst>
                <c:ext xmlns:c15="http://schemas.microsoft.com/office/drawing/2012/chart" uri="{CE6537A1-D6FC-4f65-9D91-7224C49458BB}"/>
              </c:extLst>
            </c:dLbl>
            <c:dLbl>
              <c:idx val="9"/>
              <c:layout>
                <c:manualLayout>
                  <c:x val="-4.174072175514367E-3"/>
                  <c:y val="2.4936638466957428E-2"/>
                </c:manualLayout>
              </c:layout>
              <c:showLegendKey val="0"/>
              <c:showVal val="1"/>
              <c:showCatName val="0"/>
              <c:showSerName val="0"/>
              <c:showPercent val="0"/>
              <c:showBubbleSize val="0"/>
              <c:extLst>
                <c:ext xmlns:c15="http://schemas.microsoft.com/office/drawing/2012/chart" uri="{CE6537A1-D6FC-4f65-9D91-7224C49458BB}">
                  <c15:layout>
                    <c:manualLayout>
                      <c:w val="3.1555985646888614E-2"/>
                      <c:h val="4.0175695307875854E-2"/>
                    </c:manualLayout>
                  </c15:layout>
                </c:ext>
              </c:extLst>
            </c:dLbl>
            <c:dLbl>
              <c:idx val="10"/>
              <c:layout>
                <c:manualLayout>
                  <c:x val="-8.3481443510287339E-3"/>
                  <c:y val="-4.1561064111595714E-2"/>
                </c:manualLayout>
              </c:layout>
              <c:showLegendKey val="0"/>
              <c:showVal val="1"/>
              <c:showCatName val="0"/>
              <c:showSerName val="0"/>
              <c:showPercent val="0"/>
              <c:showBubbleSize val="0"/>
              <c:extLst>
                <c:ext xmlns:c15="http://schemas.microsoft.com/office/drawing/2012/chart" uri="{CE6537A1-D6FC-4f65-9D91-7224C49458BB}"/>
              </c:extLst>
            </c:dLbl>
            <c:dLbl>
              <c:idx val="11"/>
              <c:layout>
                <c:manualLayout>
                  <c:x val="-1.8087646093895588E-2"/>
                  <c:y val="-3.9814190409015411E-2"/>
                </c:manualLayout>
              </c:layout>
              <c:showLegendKey val="0"/>
              <c:showVal val="1"/>
              <c:showCatName val="0"/>
              <c:showSerName val="0"/>
              <c:showPercent val="0"/>
              <c:showBubbleSize val="0"/>
              <c:extLst>
                <c:ext xmlns:c15="http://schemas.microsoft.com/office/drawing/2012/chart" uri="{CE6537A1-D6FC-4f65-9D91-7224C49458BB}"/>
              </c:extLst>
            </c:dLbl>
            <c:dLbl>
              <c:idx val="12"/>
              <c:layout>
                <c:manualLayout>
                  <c:x val="-2.365307566124808E-2"/>
                  <c:y val="-3.4023130641150867E-2"/>
                </c:manualLayout>
              </c:layout>
              <c:showLegendKey val="0"/>
              <c:showVal val="1"/>
              <c:showCatName val="0"/>
              <c:showSerName val="0"/>
              <c:showPercent val="0"/>
              <c:showBubbleSize val="0"/>
              <c:extLst>
                <c:ext xmlns:c15="http://schemas.microsoft.com/office/drawing/2012/chart" uri="{CE6537A1-D6FC-4f65-9D91-7224C49458BB}"/>
              </c:extLst>
            </c:dLbl>
            <c:dLbl>
              <c:idx val="13"/>
              <c:layout>
                <c:manualLayout>
                  <c:x val="-1.9479003485733812E-2"/>
                  <c:y val="-3.0753442096056453E-2"/>
                </c:manualLayout>
              </c:layout>
              <c:showLegendKey val="0"/>
              <c:showVal val="1"/>
              <c:showCatName val="0"/>
              <c:showSerName val="0"/>
              <c:showPercent val="0"/>
              <c:showBubbleSize val="0"/>
              <c:extLst>
                <c:ext xmlns:c15="http://schemas.microsoft.com/office/drawing/2012/chart" uri="{CE6537A1-D6FC-4f65-9D91-7224C49458BB}"/>
              </c:extLst>
            </c:dLbl>
            <c:dLbl>
              <c:idx val="14"/>
              <c:layout>
                <c:manualLayout>
                  <c:x val="-1.6696288702057468E-2"/>
                  <c:y val="-3.9065654918375596E-2"/>
                </c:manualLayout>
              </c:layout>
              <c:showLegendKey val="0"/>
              <c:showVal val="1"/>
              <c:showCatName val="0"/>
              <c:showSerName val="0"/>
              <c:showPercent val="0"/>
              <c:showBubbleSize val="0"/>
              <c:extLst>
                <c:ext xmlns:c15="http://schemas.microsoft.com/office/drawing/2012/chart" uri="{CE6537A1-D6FC-4f65-9D91-7224C49458BB}"/>
              </c:extLst>
            </c:dLbl>
            <c:dLbl>
              <c:idx val="15"/>
              <c:layout>
                <c:manualLayout>
                  <c:x val="0"/>
                  <c:y val="-3.3248851289276668E-2"/>
                </c:manualLayout>
              </c:layout>
              <c:showLegendKey val="0"/>
              <c:showVal val="1"/>
              <c:showCatName val="0"/>
              <c:showSerName val="0"/>
              <c:showPercent val="0"/>
              <c:showBubbleSize val="0"/>
              <c:extLst>
                <c:ext xmlns:c15="http://schemas.microsoft.com/office/drawing/2012/chart" uri="{CE6537A1-D6FC-4f65-9D91-7224C49458BB}"/>
              </c:extLst>
            </c:dLbl>
            <c:numFmt formatCode="#,##0" sourceLinked="0"/>
            <c:spPr>
              <a:solidFill>
                <a:srgbClr val="8CDFFF"/>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GRAFICO!$A$2:$A$7</c:f>
              <c:numCache>
                <c:formatCode>General</c:formatCode>
                <c:ptCount val="6"/>
                <c:pt idx="0">
                  <c:v>2010</c:v>
                </c:pt>
                <c:pt idx="1">
                  <c:v>2011</c:v>
                </c:pt>
                <c:pt idx="2">
                  <c:v>2012</c:v>
                </c:pt>
                <c:pt idx="3">
                  <c:v>2013</c:v>
                </c:pt>
                <c:pt idx="4">
                  <c:v>2014</c:v>
                </c:pt>
                <c:pt idx="5">
                  <c:v>2015</c:v>
                </c:pt>
              </c:numCache>
            </c:numRef>
          </c:cat>
          <c:val>
            <c:numRef>
              <c:f>GRAFICO!$E$2:$E$7</c:f>
              <c:numCache>
                <c:formatCode>_-* #,##0.0\ _€_-;\-* #,##0.0\ _€_-;_-* "-"??\ _€_-;_-@_-</c:formatCode>
                <c:ptCount val="6"/>
                <c:pt idx="0">
                  <c:v>2536628</c:v>
                </c:pt>
                <c:pt idx="1">
                  <c:v>2955856</c:v>
                </c:pt>
                <c:pt idx="2">
                  <c:v>3454637</c:v>
                </c:pt>
                <c:pt idx="3">
                  <c:v>3514796</c:v>
                </c:pt>
                <c:pt idx="4">
                  <c:v>3728629</c:v>
                </c:pt>
                <c:pt idx="5">
                  <c:v>4127293</c:v>
                </c:pt>
              </c:numCache>
            </c:numRef>
          </c:val>
        </c:ser>
        <c:ser>
          <c:idx val="5"/>
          <c:order val="4"/>
          <c:tx>
            <c:strRef>
              <c:f>GRAFICO!$F$1</c:f>
              <c:strCache>
                <c:ptCount val="1"/>
                <c:pt idx="0">
                  <c:v>Lima</c:v>
                </c:pt>
              </c:strCache>
            </c:strRef>
          </c:tx>
          <c:spPr>
            <a:solidFill>
              <a:schemeClr val="accent3"/>
            </a:solidFill>
          </c:spPr>
          <c:invertIfNegative val="0"/>
          <c:dLbls>
            <c:dLbl>
              <c:idx val="0"/>
              <c:layout>
                <c:manualLayout>
                  <c:x val="4.1593318868465221E-3"/>
                  <c:y val="6.041692435039913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8.3186637736930441E-3"/>
                  <c:y val="6.6458616785438934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1.3864439622821741E-3"/>
                  <c:y val="9.6667078960638614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5"/>
              <c:layout>
                <c:manualLayout>
                  <c:x val="5.5457758491285949E-3"/>
                  <c:y val="8.7604540308078682E-2"/>
                </c:manualLayout>
              </c:layout>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solidFill>
                <a:srgbClr val="00A1DE"/>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GRAFICO!$A$2:$A$7</c:f>
              <c:numCache>
                <c:formatCode>General</c:formatCode>
                <c:ptCount val="6"/>
                <c:pt idx="0">
                  <c:v>2010</c:v>
                </c:pt>
                <c:pt idx="1">
                  <c:v>2011</c:v>
                </c:pt>
                <c:pt idx="2">
                  <c:v>2012</c:v>
                </c:pt>
                <c:pt idx="3">
                  <c:v>2013</c:v>
                </c:pt>
                <c:pt idx="4">
                  <c:v>2014</c:v>
                </c:pt>
                <c:pt idx="5">
                  <c:v>2015</c:v>
                </c:pt>
              </c:numCache>
            </c:numRef>
          </c:cat>
          <c:val>
            <c:numRef>
              <c:f>GRAFICO!$F$2:$F$7</c:f>
              <c:numCache>
                <c:formatCode>_-* #,##0.0\ _€_-;\-* #,##0.0\ _€_-;_-* "-"??\ _€_-;_-@_-</c:formatCode>
                <c:ptCount val="6"/>
                <c:pt idx="0">
                  <c:v>2504566</c:v>
                </c:pt>
                <c:pt idx="1">
                  <c:v>2861679</c:v>
                </c:pt>
                <c:pt idx="2">
                  <c:v>3397620</c:v>
                </c:pt>
                <c:pt idx="3">
                  <c:v>3753253</c:v>
                </c:pt>
                <c:pt idx="4">
                  <c:v>3850920</c:v>
                </c:pt>
                <c:pt idx="5">
                  <c:v>4089712</c:v>
                </c:pt>
              </c:numCache>
            </c:numRef>
          </c:val>
        </c:ser>
        <c:ser>
          <c:idx val="6"/>
          <c:order val="5"/>
          <c:tx>
            <c:strRef>
              <c:f>GRAFICO!$G$1</c:f>
              <c:strCache>
                <c:ptCount val="1"/>
                <c:pt idx="0">
                  <c:v>Panamá</c:v>
                </c:pt>
              </c:strCache>
            </c:strRef>
          </c:tx>
          <c:spPr>
            <a:solidFill>
              <a:schemeClr val="accent3">
                <a:lumMod val="75000"/>
              </a:schemeClr>
            </a:solidFill>
            <a:ln>
              <a:noFill/>
            </a:ln>
          </c:spPr>
          <c:invertIfNegative val="0"/>
          <c:dLbls>
            <c:dLbl>
              <c:idx val="8"/>
              <c:layout>
                <c:manualLayout>
                  <c:x val="-3.2557762969012062E-2"/>
                  <c:y val="1.5931741242778356E-2"/>
                </c:manualLayout>
              </c:layout>
              <c:showLegendKey val="0"/>
              <c:showVal val="1"/>
              <c:showCatName val="0"/>
              <c:showSerName val="0"/>
              <c:showPercent val="0"/>
              <c:showBubbleSize val="0"/>
              <c:extLst>
                <c:ext xmlns:c15="http://schemas.microsoft.com/office/drawing/2012/chart" uri="{CE6537A1-D6FC-4f65-9D91-7224C49458BB}"/>
              </c:extLst>
            </c:dLbl>
            <c:dLbl>
              <c:idx val="9"/>
              <c:layout>
                <c:manualLayout>
                  <c:x val="-2.9775048185335919E-2"/>
                  <c:y val="1.8702478850218172E-2"/>
                </c:manualLayout>
              </c:layout>
              <c:showLegendKey val="0"/>
              <c:showVal val="1"/>
              <c:showCatName val="0"/>
              <c:showSerName val="0"/>
              <c:showPercent val="0"/>
              <c:showBubbleSize val="0"/>
              <c:extLst>
                <c:ext xmlns:c15="http://schemas.microsoft.com/office/drawing/2012/chart" uri="{CE6537A1-D6FC-4f65-9D91-7224C49458BB}"/>
              </c:extLst>
            </c:dLbl>
            <c:dLbl>
              <c:idx val="10"/>
              <c:layout>
                <c:manualLayout>
                  <c:x val="-2.699233340165957E-2"/>
                  <c:y val="2.4243954065097599E-2"/>
                </c:manualLayout>
              </c:layout>
              <c:showLegendKey val="0"/>
              <c:showVal val="1"/>
              <c:showCatName val="0"/>
              <c:showSerName val="0"/>
              <c:showPercent val="0"/>
              <c:showBubbleSize val="0"/>
              <c:extLst>
                <c:ext xmlns:c15="http://schemas.microsoft.com/office/drawing/2012/chart" uri="{CE6537A1-D6FC-4f65-9D91-7224C49458BB}"/>
              </c:extLst>
            </c:dLbl>
            <c:dLbl>
              <c:idx val="11"/>
              <c:layout>
                <c:manualLayout>
                  <c:x val="-3.1166405577173938E-2"/>
                  <c:y val="3.5326904494856252E-2"/>
                </c:manualLayout>
              </c:layout>
              <c:showLegendKey val="0"/>
              <c:showVal val="1"/>
              <c:showCatName val="0"/>
              <c:showSerName val="0"/>
              <c:showPercent val="0"/>
              <c:showBubbleSize val="0"/>
              <c:extLst>
                <c:ext xmlns:c15="http://schemas.microsoft.com/office/drawing/2012/chart" uri="{CE6537A1-D6FC-4f65-9D91-7224C49458BB}"/>
              </c:extLst>
            </c:dLbl>
            <c:dLbl>
              <c:idx val="12"/>
              <c:layout>
                <c:manualLayout>
                  <c:x val="-1.8644189050630838E-2"/>
                  <c:y val="3.2556166887416638E-2"/>
                </c:manualLayout>
              </c:layout>
              <c:showLegendKey val="0"/>
              <c:showVal val="1"/>
              <c:showCatName val="0"/>
              <c:showSerName val="0"/>
              <c:showPercent val="0"/>
              <c:showBubbleSize val="0"/>
              <c:extLst>
                <c:ext xmlns:c15="http://schemas.microsoft.com/office/drawing/2012/chart" uri="{CE6537A1-D6FC-4f65-9D91-7224C49458BB}"/>
              </c:extLst>
            </c:dLbl>
            <c:dLbl>
              <c:idx val="13"/>
              <c:layout>
                <c:manualLayout>
                  <c:x val="-2.0035546442469063E-2"/>
                  <c:y val="2.1473216457657682E-2"/>
                </c:manualLayout>
              </c:layout>
              <c:showLegendKey val="0"/>
              <c:showVal val="1"/>
              <c:showCatName val="0"/>
              <c:showSerName val="0"/>
              <c:showPercent val="0"/>
              <c:showBubbleSize val="0"/>
              <c:extLst>
                <c:ext xmlns:c15="http://schemas.microsoft.com/office/drawing/2012/chart" uri="{CE6537A1-D6FC-4f65-9D91-7224C49458BB}"/>
              </c:extLst>
            </c:dLbl>
            <c:numFmt formatCode="#,##0" sourceLinked="0"/>
            <c:spPr>
              <a:solidFill>
                <a:srgbClr val="0079A6"/>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GRAFICO!$A$2:$A$7</c:f>
              <c:numCache>
                <c:formatCode>General</c:formatCode>
                <c:ptCount val="6"/>
                <c:pt idx="0">
                  <c:v>2010</c:v>
                </c:pt>
                <c:pt idx="1">
                  <c:v>2011</c:v>
                </c:pt>
                <c:pt idx="2">
                  <c:v>2012</c:v>
                </c:pt>
                <c:pt idx="3">
                  <c:v>2013</c:v>
                </c:pt>
                <c:pt idx="4">
                  <c:v>2014</c:v>
                </c:pt>
                <c:pt idx="5">
                  <c:v>2015</c:v>
                </c:pt>
              </c:numCache>
            </c:numRef>
          </c:cat>
          <c:val>
            <c:numRef>
              <c:f>GRAFICO!$G$2:$G$7</c:f>
              <c:numCache>
                <c:formatCode>_-* #,##0.0\ _€_-;\-* #,##0.0\ _€_-;_-* "-"??\ _€_-;_-@_-</c:formatCode>
                <c:ptCount val="6"/>
                <c:pt idx="0">
                  <c:v>1558821</c:v>
                </c:pt>
                <c:pt idx="1">
                  <c:v>1713674</c:v>
                </c:pt>
                <c:pt idx="2">
                  <c:v>1855763</c:v>
                </c:pt>
                <c:pt idx="3">
                  <c:v>1972750</c:v>
                </c:pt>
                <c:pt idx="4">
                  <c:v>2132878</c:v>
                </c:pt>
                <c:pt idx="5">
                  <c:v>2202185</c:v>
                </c:pt>
              </c:numCache>
            </c:numRef>
          </c:val>
        </c:ser>
        <c:ser>
          <c:idx val="7"/>
          <c:order val="6"/>
          <c:tx>
            <c:strRef>
              <c:f>GRAFICO!$H$1</c:f>
              <c:strCache>
                <c:ptCount val="1"/>
                <c:pt idx="0">
                  <c:v>San José</c:v>
                </c:pt>
              </c:strCache>
            </c:strRef>
          </c:tx>
          <c:spPr>
            <a:solidFill>
              <a:srgbClr val="002060"/>
            </a:solidFill>
          </c:spPr>
          <c:invertIfNegative val="0"/>
          <c:dLbls>
            <c:dLbl>
              <c:idx val="1"/>
              <c:layout>
                <c:manualLayout>
                  <c:x val="8.3186637736930441E-3"/>
                  <c:y val="-1.8125077305119738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1.3839876639238002E-2"/>
                  <c:y val="-2.4166769740159653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4.1593318868465221E-3"/>
                  <c:y val="-4.8333539480319418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5"/>
              <c:layout>
                <c:manualLayout>
                  <c:x val="8.3186637736930441E-3"/>
                  <c:y val="5.4375231915359111E-2"/>
                </c:manualLayout>
              </c:layout>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solidFill>
                <a:srgbClr val="002060"/>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GRAFICO!$A$2:$A$7</c:f>
              <c:numCache>
                <c:formatCode>General</c:formatCode>
                <c:ptCount val="6"/>
                <c:pt idx="0">
                  <c:v>2010</c:v>
                </c:pt>
                <c:pt idx="1">
                  <c:v>2011</c:v>
                </c:pt>
                <c:pt idx="2">
                  <c:v>2012</c:v>
                </c:pt>
                <c:pt idx="3">
                  <c:v>2013</c:v>
                </c:pt>
                <c:pt idx="4">
                  <c:v>2014</c:v>
                </c:pt>
                <c:pt idx="5">
                  <c:v>2015</c:v>
                </c:pt>
              </c:numCache>
            </c:numRef>
          </c:cat>
          <c:val>
            <c:numRef>
              <c:f>GRAFICO!$H$2:$H$7</c:f>
              <c:numCache>
                <c:formatCode>_-* #,##0.0\ _€_-;\-* #,##0.0\ _€_-;_-* "-"??\ _€_-;_-@_-</c:formatCode>
                <c:ptCount val="6"/>
                <c:pt idx="1">
                  <c:v>1873823</c:v>
                </c:pt>
                <c:pt idx="2">
                  <c:v>1982775</c:v>
                </c:pt>
                <c:pt idx="3">
                  <c:v>1949484.2799252158</c:v>
                </c:pt>
                <c:pt idx="4">
                  <c:v>1868809</c:v>
                </c:pt>
                <c:pt idx="5">
                  <c:v>2159129.178997708</c:v>
                </c:pt>
              </c:numCache>
            </c:numRef>
          </c:val>
        </c:ser>
        <c:ser>
          <c:idx val="8"/>
          <c:order val="7"/>
          <c:tx>
            <c:strRef>
              <c:f>GRAFICO!$I$1</c:f>
              <c:strCache>
                <c:ptCount val="1"/>
                <c:pt idx="0">
                  <c:v>Quito</c:v>
                </c:pt>
              </c:strCache>
            </c:strRef>
          </c:tx>
          <c:spPr>
            <a:solidFill>
              <a:srgbClr val="FFC000"/>
            </a:solidFill>
          </c:spPr>
          <c:invertIfNegative val="0"/>
          <c:dLbls>
            <c:dLbl>
              <c:idx val="1"/>
              <c:layout>
                <c:manualLayout>
                  <c:x val="-1.3864439622821741E-3"/>
                  <c:y val="-6.0416924350399134E-3"/>
                </c:manualLayout>
              </c:layout>
              <c:showLegendKey val="0"/>
              <c:showVal val="1"/>
              <c:showCatName val="0"/>
              <c:showSerName val="0"/>
              <c:showPercent val="0"/>
              <c:showBubbleSize val="0"/>
              <c:extLst>
                <c:ext xmlns:c15="http://schemas.microsoft.com/office/drawing/2012/chart" uri="{CE6537A1-D6FC-4f65-9D91-7224C49458BB}">
                  <c15:layout/>
                </c:ext>
              </c:extLst>
            </c:dLbl>
            <c:numFmt formatCode="#,##0" sourceLinked="0"/>
            <c:spPr>
              <a:solidFill>
                <a:srgbClr val="FFC000"/>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GRAFICO!$A$2:$A$7</c:f>
              <c:numCache>
                <c:formatCode>General</c:formatCode>
                <c:ptCount val="6"/>
                <c:pt idx="0">
                  <c:v>2010</c:v>
                </c:pt>
                <c:pt idx="1">
                  <c:v>2011</c:v>
                </c:pt>
                <c:pt idx="2">
                  <c:v>2012</c:v>
                </c:pt>
                <c:pt idx="3">
                  <c:v>2013</c:v>
                </c:pt>
                <c:pt idx="4">
                  <c:v>2014</c:v>
                </c:pt>
                <c:pt idx="5">
                  <c:v>2015</c:v>
                </c:pt>
              </c:numCache>
            </c:numRef>
          </c:cat>
          <c:val>
            <c:numRef>
              <c:f>GRAFICO!$I$2:$I$7</c:f>
              <c:numCache>
                <c:formatCode>_-* #,##0.0\ _€_-;\-* #,##0.0\ _€_-;_-* "-"??\ _€_-;_-@_-</c:formatCode>
                <c:ptCount val="6"/>
                <c:pt idx="0">
                  <c:v>474221</c:v>
                </c:pt>
                <c:pt idx="1">
                  <c:v>487378</c:v>
                </c:pt>
                <c:pt idx="2">
                  <c:v>533458</c:v>
                </c:pt>
                <c:pt idx="3">
                  <c:v>628930</c:v>
                </c:pt>
                <c:pt idx="4">
                  <c:v>703015</c:v>
                </c:pt>
                <c:pt idx="5">
                  <c:v>706848.33333333337</c:v>
                </c:pt>
              </c:numCache>
            </c:numRef>
          </c:val>
        </c:ser>
        <c:ser>
          <c:idx val="9"/>
          <c:order val="8"/>
          <c:tx>
            <c:strRef>
              <c:f>GRAFICO!$J$1</c:f>
              <c:strCache>
                <c:ptCount val="1"/>
                <c:pt idx="0">
                  <c:v>Guayaquil</c:v>
                </c:pt>
              </c:strCache>
            </c:strRef>
          </c:tx>
          <c:spPr>
            <a:solidFill>
              <a:srgbClr val="DEA900"/>
            </a:solidFill>
          </c:spPr>
          <c:invertIfNegative val="0"/>
          <c:dLbls>
            <c:numFmt formatCode="#,##0" sourceLinked="0"/>
            <c:spPr>
              <a:solidFill>
                <a:srgbClr val="DEA900"/>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GRAFICO!$A$2:$A$7</c:f>
              <c:numCache>
                <c:formatCode>General</c:formatCode>
                <c:ptCount val="6"/>
                <c:pt idx="0">
                  <c:v>2010</c:v>
                </c:pt>
                <c:pt idx="1">
                  <c:v>2011</c:v>
                </c:pt>
                <c:pt idx="2">
                  <c:v>2012</c:v>
                </c:pt>
                <c:pt idx="3">
                  <c:v>2013</c:v>
                </c:pt>
                <c:pt idx="4">
                  <c:v>2014</c:v>
                </c:pt>
                <c:pt idx="5">
                  <c:v>2015</c:v>
                </c:pt>
              </c:numCache>
            </c:numRef>
          </c:cat>
          <c:val>
            <c:numRef>
              <c:f>GRAFICO!$J$2:$J$7</c:f>
              <c:numCache>
                <c:formatCode>_-* #,##0.0\ _€_-;\-* #,##0.0\ _€_-;_-* "-"??\ _€_-;_-@_-</c:formatCode>
                <c:ptCount val="6"/>
                <c:pt idx="0">
                  <c:v>595544</c:v>
                </c:pt>
                <c:pt idx="1">
                  <c:v>661668</c:v>
                </c:pt>
                <c:pt idx="2">
                  <c:v>646583</c:v>
                </c:pt>
                <c:pt idx="3">
                  <c:v>756042</c:v>
                </c:pt>
                <c:pt idx="4">
                  <c:v>817633</c:v>
                </c:pt>
              </c:numCache>
            </c:numRef>
          </c:val>
        </c:ser>
        <c:ser>
          <c:idx val="10"/>
          <c:order val="9"/>
          <c:tx>
            <c:strRef>
              <c:f>GRAFICO!$K$1</c:f>
              <c:strCache>
                <c:ptCount val="1"/>
                <c:pt idx="0">
                  <c:v>Asunción</c:v>
                </c:pt>
              </c:strCache>
            </c:strRef>
          </c:tx>
          <c:spPr>
            <a:solidFill>
              <a:schemeClr val="bg1">
                <a:lumMod val="65000"/>
              </a:schemeClr>
            </a:solidFill>
          </c:spPr>
          <c:invertIfNegative val="0"/>
          <c:dLbls>
            <c:numFmt formatCode="#,##0" sourceLinked="0"/>
            <c:spPr>
              <a:solidFill>
                <a:srgbClr val="A6A6A6"/>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GRAFICO!$A$2:$A$7</c:f>
              <c:numCache>
                <c:formatCode>General</c:formatCode>
                <c:ptCount val="6"/>
                <c:pt idx="0">
                  <c:v>2010</c:v>
                </c:pt>
                <c:pt idx="1">
                  <c:v>2011</c:v>
                </c:pt>
                <c:pt idx="2">
                  <c:v>2012</c:v>
                </c:pt>
                <c:pt idx="3">
                  <c:v>2013</c:v>
                </c:pt>
                <c:pt idx="4">
                  <c:v>2014</c:v>
                </c:pt>
                <c:pt idx="5">
                  <c:v>2015</c:v>
                </c:pt>
              </c:numCache>
            </c:numRef>
          </c:cat>
          <c:val>
            <c:numRef>
              <c:f>GRAFICO!$K$2:$K$7</c:f>
              <c:numCache>
                <c:formatCode>_-* #,##0.0\ _€_-;\-* #,##0.0\ _€_-;_-* "-"??\ _€_-;_-@_-</c:formatCode>
                <c:ptCount val="6"/>
                <c:pt idx="1">
                  <c:v>403378.03979572334</c:v>
                </c:pt>
                <c:pt idx="2">
                  <c:v>424107.32901111507</c:v>
                </c:pt>
                <c:pt idx="3">
                  <c:v>394471.56704263046</c:v>
                </c:pt>
                <c:pt idx="4">
                  <c:v>441077.43701559387</c:v>
                </c:pt>
                <c:pt idx="5">
                  <c:v>450339</c:v>
                </c:pt>
              </c:numCache>
            </c:numRef>
          </c:val>
        </c:ser>
        <c:dLbls>
          <c:showLegendKey val="0"/>
          <c:showVal val="1"/>
          <c:showCatName val="0"/>
          <c:showSerName val="0"/>
          <c:showPercent val="0"/>
          <c:showBubbleSize val="0"/>
        </c:dLbls>
        <c:gapWidth val="150"/>
        <c:axId val="473503576"/>
        <c:axId val="473504752"/>
      </c:barChart>
      <c:catAx>
        <c:axId val="473503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rgbClr val="002060"/>
                </a:solidFill>
              </a:defRPr>
            </a:pPr>
            <a:endParaRPr lang="es-ES"/>
          </a:p>
        </c:txPr>
        <c:crossAx val="473504752"/>
        <c:crosses val="autoZero"/>
        <c:auto val="1"/>
        <c:lblAlgn val="ctr"/>
        <c:lblOffset val="100"/>
        <c:noMultiLvlLbl val="0"/>
      </c:catAx>
      <c:valAx>
        <c:axId val="473504752"/>
        <c:scaling>
          <c:orientation val="minMax"/>
          <c:max val="6500000"/>
          <c:min val="0"/>
        </c:scaling>
        <c:delete val="1"/>
        <c:axPos val="l"/>
        <c:numFmt formatCode="#,##0" sourceLinked="0"/>
        <c:majorTickMark val="out"/>
        <c:minorTickMark val="none"/>
        <c:tickLblPos val="nextTo"/>
        <c:crossAx val="473503576"/>
        <c:crosses val="autoZero"/>
        <c:crossBetween val="between"/>
        <c:dispUnits>
          <c:builtInUnit val="thousands"/>
          <c:dispUnitsLbl>
            <c:layout/>
          </c:dispUnitsLbl>
        </c:dispUnits>
      </c:valAx>
      <c:spPr>
        <a:noFill/>
        <a:ln>
          <a:noFill/>
        </a:ln>
        <a:effectLst/>
      </c:spPr>
    </c:plotArea>
    <c:legend>
      <c:legendPos val="b"/>
      <c:layout>
        <c:manualLayout>
          <c:xMode val="edge"/>
          <c:yMode val="edge"/>
          <c:x val="7.1752841800739625E-2"/>
          <c:y val="0.95181893000199802"/>
          <c:w val="0.81701199492365006"/>
          <c:h val="4.8181069998001959E-2"/>
        </c:manualLayout>
      </c:layout>
      <c:overlay val="0"/>
      <c:txPr>
        <a:bodyPr/>
        <a:lstStyle/>
        <a:p>
          <a:pPr>
            <a:defRPr>
              <a:solidFill>
                <a:srgbClr val="002060"/>
              </a:solidFill>
            </a:defRPr>
          </a:pPr>
          <a:endParaRPr lang="es-ES"/>
        </a:p>
      </c:txPr>
    </c:legend>
    <c:plotVisOnly val="1"/>
    <c:dispBlanksAs val="gap"/>
    <c:showDLblsOverMax val="0"/>
  </c:chart>
  <c:spPr>
    <a:noFill/>
    <a:ln>
      <a:noFill/>
    </a:ln>
    <a:effectLst/>
  </c:spPr>
  <c:txPr>
    <a:bodyPr/>
    <a:lstStyle/>
    <a:p>
      <a:pPr>
        <a:defRPr sz="900" b="1">
          <a:solidFill>
            <a:schemeClr val="bg1"/>
          </a:solidFill>
        </a:defRPr>
      </a:pPr>
      <a:endParaRPr lang="es-E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861070654951869E-2"/>
          <c:w val="1"/>
          <c:h val="0.74971819107739734"/>
        </c:manualLayout>
      </c:layout>
      <c:barChart>
        <c:barDir val="col"/>
        <c:grouping val="clustered"/>
        <c:varyColors val="0"/>
        <c:ser>
          <c:idx val="0"/>
          <c:order val="0"/>
          <c:tx>
            <c:strRef>
              <c:f>Sheet1!$B$1</c:f>
              <c:strCache>
                <c:ptCount val="1"/>
                <c:pt idx="0">
                  <c:v>TASA OCUP HOTELERA</c:v>
                </c:pt>
              </c:strCache>
            </c:strRef>
          </c:tx>
          <c:spPr>
            <a:solidFill>
              <a:schemeClr val="tx1">
                <a:lumMod val="20000"/>
                <a:lumOff val="80000"/>
              </a:schemeClr>
            </a:solidFill>
            <a:ln>
              <a:noFill/>
            </a:ln>
            <a:effectLst/>
          </c:spPr>
          <c:invertIfNegative val="0"/>
          <c:dLbls>
            <c:dLbl>
              <c:idx val="1"/>
              <c:layout>
                <c:manualLayout>
                  <c:x val="-5.4708556357404195E-17"/>
                  <c:y val="5.8257529358598372E-17"/>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9066320770579615E-2"/>
                </c:manualLayout>
              </c:layout>
              <c:dLblPos val="outEnd"/>
              <c:showLegendKey val="0"/>
              <c:showVal val="1"/>
              <c:showCatName val="0"/>
              <c:showSerName val="0"/>
              <c:showPercent val="0"/>
              <c:showBubbleSize val="0"/>
              <c:extLst>
                <c:ext xmlns:c15="http://schemas.microsoft.com/office/drawing/2012/chart" uri="{CE6537A1-D6FC-4f65-9D91-7224C49458BB}">
                  <c15:layout/>
                </c:ext>
              </c:extLst>
            </c:dLbl>
            <c:numFmt formatCode="#,##0.0" sourceLinked="0"/>
            <c:spPr>
              <a:noFill/>
              <a:ln>
                <a:noFill/>
              </a:ln>
              <a:effectLst/>
            </c:spPr>
            <c:txPr>
              <a:bodyPr wrap="square" lIns="38100" tIns="19050" rIns="38100" bIns="19050" anchor="ctr">
                <a:spAutoFit/>
              </a:bodyPr>
              <a:lstStyle/>
              <a:p>
                <a:pPr>
                  <a:defRPr sz="1100" b="1"/>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Sheet1!$A$2:$A$9</c:f>
              <c:numCache>
                <c:formatCode>General</c:formatCode>
                <c:ptCount val="8"/>
                <c:pt idx="0">
                  <c:v>2008</c:v>
                </c:pt>
                <c:pt idx="1">
                  <c:v>2009</c:v>
                </c:pt>
                <c:pt idx="2">
                  <c:v>2010</c:v>
                </c:pt>
                <c:pt idx="3">
                  <c:v>2011</c:v>
                </c:pt>
                <c:pt idx="4">
                  <c:v>2012</c:v>
                </c:pt>
                <c:pt idx="5">
                  <c:v>2013</c:v>
                </c:pt>
                <c:pt idx="6">
                  <c:v>2014</c:v>
                </c:pt>
                <c:pt idx="7">
                  <c:v>2015</c:v>
                </c:pt>
              </c:numCache>
            </c:numRef>
          </c:cat>
          <c:val>
            <c:numRef>
              <c:f>Sheet1!$B$2:$B$9</c:f>
              <c:numCache>
                <c:formatCode>_(* #,##0.00_);_(* \(#,##0.00\);_(* "-"??_);_(@_)</c:formatCode>
                <c:ptCount val="8"/>
                <c:pt idx="0">
                  <c:v>64.63333333333334</c:v>
                </c:pt>
                <c:pt idx="1">
                  <c:v>59.775000000000006</c:v>
                </c:pt>
                <c:pt idx="2">
                  <c:v>61.141666666666673</c:v>
                </c:pt>
                <c:pt idx="3">
                  <c:v>62.824999999999996</c:v>
                </c:pt>
                <c:pt idx="4">
                  <c:v>59.39</c:v>
                </c:pt>
                <c:pt idx="5">
                  <c:v>60.053333333333335</c:v>
                </c:pt>
                <c:pt idx="6">
                  <c:v>62.7</c:v>
                </c:pt>
                <c:pt idx="7">
                  <c:v>49.9</c:v>
                </c:pt>
              </c:numCache>
            </c:numRef>
          </c:val>
        </c:ser>
        <c:dLbls>
          <c:dLblPos val="outEnd"/>
          <c:showLegendKey val="0"/>
          <c:showVal val="1"/>
          <c:showCatName val="0"/>
          <c:showSerName val="0"/>
          <c:showPercent val="0"/>
          <c:showBubbleSize val="0"/>
        </c:dLbls>
        <c:gapWidth val="80"/>
        <c:axId val="473506712"/>
        <c:axId val="473498872"/>
      </c:barChart>
      <c:catAx>
        <c:axId val="473506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002060"/>
                </a:solidFill>
                <a:latin typeface="+mn-lt"/>
                <a:ea typeface="+mn-ea"/>
                <a:cs typeface="+mn-cs"/>
              </a:defRPr>
            </a:pPr>
            <a:endParaRPr lang="es-ES"/>
          </a:p>
        </c:txPr>
        <c:crossAx val="473498872"/>
        <c:crosses val="autoZero"/>
        <c:auto val="1"/>
        <c:lblAlgn val="ctr"/>
        <c:lblOffset val="100"/>
        <c:noMultiLvlLbl val="0"/>
      </c:catAx>
      <c:valAx>
        <c:axId val="473498872"/>
        <c:scaling>
          <c:orientation val="minMax"/>
        </c:scaling>
        <c:delete val="1"/>
        <c:axPos val="l"/>
        <c:numFmt formatCode="_(* #,##0.00_);_(* \(#,##0.00\);_(* &quot;-&quot;??_);_(@_)" sourceLinked="1"/>
        <c:majorTickMark val="none"/>
        <c:minorTickMark val="none"/>
        <c:tickLblPos val="nextTo"/>
        <c:crossAx val="473506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10.vml.rels><?xml version="1.0" encoding="UTF-8" standalone="yes"?>
<Relationships xmlns="http://schemas.openxmlformats.org/package/2006/relationships"><Relationship Id="rId1" Type="http://schemas.openxmlformats.org/officeDocument/2006/relationships/image" Target="NULL"/></Relationships>
</file>

<file path=ppt/drawings/_rels/vmlDrawing11.vml.rels><?xml version="1.0" encoding="UTF-8" standalone="yes"?>
<Relationships xmlns="http://schemas.openxmlformats.org/package/2006/relationships"><Relationship Id="rId1" Type="http://schemas.openxmlformats.org/officeDocument/2006/relationships/image" Target="NULL"/></Relationships>
</file>

<file path=ppt/drawings/_rels/vmlDrawing12.vml.rels><?xml version="1.0" encoding="UTF-8" standalone="yes"?>
<Relationships xmlns="http://schemas.openxmlformats.org/package/2006/relationships"><Relationship Id="rId1" Type="http://schemas.openxmlformats.org/officeDocument/2006/relationships/image" Target="NULL"/></Relationships>
</file>

<file path=ppt/drawings/_rels/vmlDrawing13.vml.rels><?xml version="1.0" encoding="UTF-8" standalone="yes"?>
<Relationships xmlns="http://schemas.openxmlformats.org/package/2006/relationships"><Relationship Id="rId1" Type="http://schemas.openxmlformats.org/officeDocument/2006/relationships/image" Target="NULL"/></Relationships>
</file>

<file path=ppt/drawings/_rels/vmlDrawing14.vml.rels><?xml version="1.0" encoding="UTF-8" standalone="yes"?>
<Relationships xmlns="http://schemas.openxmlformats.org/package/2006/relationships"><Relationship Id="rId1" Type="http://schemas.openxmlformats.org/officeDocument/2006/relationships/image" Target="NULL"/></Relationships>
</file>

<file path=ppt/drawings/_rels/vmlDrawing15.vml.rels><?xml version="1.0" encoding="UTF-8" standalone="yes"?>
<Relationships xmlns="http://schemas.openxmlformats.org/package/2006/relationships"><Relationship Id="rId1" Type="http://schemas.openxmlformats.org/officeDocument/2006/relationships/image" Target="NULL"/></Relationships>
</file>

<file path=ppt/drawings/_rels/vmlDrawing16.vml.rels><?xml version="1.0" encoding="UTF-8" standalone="yes"?>
<Relationships xmlns="http://schemas.openxmlformats.org/package/2006/relationships"><Relationship Id="rId1" Type="http://schemas.openxmlformats.org/officeDocument/2006/relationships/image" Target="NULL"/></Relationships>
</file>

<file path=ppt/drawings/_rels/vmlDrawing17.vml.rels><?xml version="1.0" encoding="UTF-8" standalone="yes"?>
<Relationships xmlns="http://schemas.openxmlformats.org/package/2006/relationships"><Relationship Id="rId1" Type="http://schemas.openxmlformats.org/officeDocument/2006/relationships/image" Target="NULL"/></Relationships>
</file>

<file path=ppt/drawings/_rels/vmlDrawing18.vml.rels><?xml version="1.0" encoding="UTF-8" standalone="yes"?>
<Relationships xmlns="http://schemas.openxmlformats.org/package/2006/relationships"><Relationship Id="rId1" Type="http://schemas.openxmlformats.org/officeDocument/2006/relationships/image" Target="NULL"/></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3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6.vml.rels><?xml version="1.0" encoding="UTF-8" standalone="yes"?>
<Relationships xmlns="http://schemas.openxmlformats.org/package/2006/relationships"><Relationship Id="rId1" Type="http://schemas.openxmlformats.org/officeDocument/2006/relationships/image" Target="NULL"/></Relationships>
</file>

<file path=ppt/drawings/_rels/vmlDrawing7.vml.rels><?xml version="1.0" encoding="UTF-8" standalone="yes"?>
<Relationships xmlns="http://schemas.openxmlformats.org/package/2006/relationships"><Relationship Id="rId1" Type="http://schemas.openxmlformats.org/officeDocument/2006/relationships/image" Target="NULL"/></Relationships>
</file>

<file path=ppt/drawings/_rels/vmlDrawing8.vml.rels><?xml version="1.0" encoding="UTF-8" standalone="yes"?>
<Relationships xmlns="http://schemas.openxmlformats.org/package/2006/relationships"><Relationship Id="rId1" Type="http://schemas.openxmlformats.org/officeDocument/2006/relationships/image" Target="NULL"/></Relationships>
</file>

<file path=ppt/drawings/_rels/vmlDrawing9.vml.rels><?xml version="1.0" encoding="UTF-8" standalone="yes"?>
<Relationships xmlns="http://schemas.openxmlformats.org/package/2006/relationships"><Relationship Id="rId1" Type="http://schemas.openxmlformats.org/officeDocument/2006/relationships/image" Target="NUL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0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2" y="1"/>
            <a:ext cx="2945023" cy="495777"/>
          </a:xfrm>
          <a:prstGeom prst="rect">
            <a:avLst/>
          </a:prstGeom>
        </p:spPr>
        <p:txBody>
          <a:bodyPr vert="horz" lIns="88929" tIns="44466" rIns="88929" bIns="44466" rtlCol="0"/>
          <a:lstStyle>
            <a:lvl1pPr algn="l">
              <a:defRPr sz="1200"/>
            </a:lvl1pPr>
          </a:lstStyle>
          <a:p>
            <a:endParaRPr lang="ca-ES"/>
          </a:p>
        </p:txBody>
      </p:sp>
      <p:sp>
        <p:nvSpPr>
          <p:cNvPr id="3" name="Date Placeholder 2"/>
          <p:cNvSpPr>
            <a:spLocks noGrp="1"/>
          </p:cNvSpPr>
          <p:nvPr>
            <p:ph type="dt" sz="quarter" idx="1"/>
          </p:nvPr>
        </p:nvSpPr>
        <p:spPr>
          <a:xfrm>
            <a:off x="3847895" y="1"/>
            <a:ext cx="2945023" cy="495777"/>
          </a:xfrm>
          <a:prstGeom prst="rect">
            <a:avLst/>
          </a:prstGeom>
        </p:spPr>
        <p:txBody>
          <a:bodyPr vert="horz" lIns="88929" tIns="44466" rIns="88929" bIns="44466" rtlCol="0"/>
          <a:lstStyle>
            <a:lvl1pPr algn="r">
              <a:defRPr sz="1200"/>
            </a:lvl1pPr>
          </a:lstStyle>
          <a:p>
            <a:fld id="{0998158D-B790-45F0-8B83-D9555F6DB7E4}" type="datetimeFigureOut">
              <a:rPr lang="ca-ES" smtClean="0"/>
              <a:pPr/>
              <a:t>15/06/2016</a:t>
            </a:fld>
            <a:endParaRPr lang="ca-ES"/>
          </a:p>
        </p:txBody>
      </p:sp>
      <p:sp>
        <p:nvSpPr>
          <p:cNvPr id="4" name="Footer Placeholder 3"/>
          <p:cNvSpPr>
            <a:spLocks noGrp="1"/>
          </p:cNvSpPr>
          <p:nvPr>
            <p:ph type="ftr" sz="quarter" idx="2"/>
          </p:nvPr>
        </p:nvSpPr>
        <p:spPr>
          <a:xfrm>
            <a:off x="2" y="9408642"/>
            <a:ext cx="2945023" cy="495777"/>
          </a:xfrm>
          <a:prstGeom prst="rect">
            <a:avLst/>
          </a:prstGeom>
        </p:spPr>
        <p:txBody>
          <a:bodyPr vert="horz" lIns="88929" tIns="44466" rIns="88929" bIns="44466" rtlCol="0" anchor="b"/>
          <a:lstStyle>
            <a:lvl1pPr algn="l">
              <a:defRPr sz="1200"/>
            </a:lvl1pPr>
          </a:lstStyle>
          <a:p>
            <a:endParaRPr lang="ca-ES"/>
          </a:p>
        </p:txBody>
      </p:sp>
      <p:sp>
        <p:nvSpPr>
          <p:cNvPr id="5" name="Slide Number Placeholder 4"/>
          <p:cNvSpPr>
            <a:spLocks noGrp="1"/>
          </p:cNvSpPr>
          <p:nvPr>
            <p:ph type="sldNum" sz="quarter" idx="3"/>
          </p:nvPr>
        </p:nvSpPr>
        <p:spPr>
          <a:xfrm>
            <a:off x="3847895" y="9408642"/>
            <a:ext cx="2945023" cy="495777"/>
          </a:xfrm>
          <a:prstGeom prst="rect">
            <a:avLst/>
          </a:prstGeom>
        </p:spPr>
        <p:txBody>
          <a:bodyPr vert="horz" lIns="88929" tIns="44466" rIns="88929" bIns="44466" rtlCol="0" anchor="b"/>
          <a:lstStyle>
            <a:lvl1pPr algn="r">
              <a:defRPr sz="1200"/>
            </a:lvl1pPr>
          </a:lstStyle>
          <a:p>
            <a:fld id="{210DE9B6-86A5-4DE8-8F25-52B663BC20D7}" type="slidenum">
              <a:rPr lang="ca-ES" smtClean="0"/>
              <a:pPr/>
              <a:t>‹#›</a:t>
            </a:fld>
            <a:endParaRPr lang="ca-ES"/>
          </a:p>
        </p:txBody>
      </p:sp>
    </p:spTree>
    <p:extLst>
      <p:ext uri="{BB962C8B-B14F-4D97-AF65-F5344CB8AC3E}">
        <p14:creationId xmlns:p14="http://schemas.microsoft.com/office/powerpoint/2010/main" val="89472267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5" y="5"/>
            <a:ext cx="2944283" cy="495299"/>
          </a:xfrm>
          <a:prstGeom prst="rect">
            <a:avLst/>
          </a:prstGeom>
        </p:spPr>
        <p:txBody>
          <a:bodyPr vert="horz" lIns="88929" tIns="44466" rIns="88929" bIns="44466" rtlCol="0"/>
          <a:lstStyle>
            <a:lvl1pPr algn="l">
              <a:defRPr sz="1200"/>
            </a:lvl1pPr>
          </a:lstStyle>
          <a:p>
            <a:endParaRPr lang="es-ES"/>
          </a:p>
        </p:txBody>
      </p:sp>
      <p:sp>
        <p:nvSpPr>
          <p:cNvPr id="3" name="Date Placeholder 2"/>
          <p:cNvSpPr>
            <a:spLocks noGrp="1"/>
          </p:cNvSpPr>
          <p:nvPr>
            <p:ph type="dt" idx="1"/>
          </p:nvPr>
        </p:nvSpPr>
        <p:spPr>
          <a:xfrm>
            <a:off x="3848650" y="5"/>
            <a:ext cx="2944283" cy="495299"/>
          </a:xfrm>
          <a:prstGeom prst="rect">
            <a:avLst/>
          </a:prstGeom>
        </p:spPr>
        <p:txBody>
          <a:bodyPr vert="horz" lIns="88929" tIns="44466" rIns="88929" bIns="44466" rtlCol="0"/>
          <a:lstStyle>
            <a:lvl1pPr algn="r">
              <a:defRPr sz="1200"/>
            </a:lvl1pPr>
          </a:lstStyle>
          <a:p>
            <a:fld id="{05D8FF76-C71A-4D71-A93E-8568E45FDDB1}" type="datetimeFigureOut">
              <a:rPr lang="es-ES" smtClean="0"/>
              <a:pPr/>
              <a:t>15/06/2016</a:t>
            </a:fld>
            <a:endParaRPr lang="es-ES"/>
          </a:p>
        </p:txBody>
      </p:sp>
      <p:sp>
        <p:nvSpPr>
          <p:cNvPr id="4" name="Slide Image Placeholder 3"/>
          <p:cNvSpPr>
            <a:spLocks noGrp="1" noRot="1" noChangeAspect="1"/>
          </p:cNvSpPr>
          <p:nvPr>
            <p:ph type="sldImg" idx="2"/>
          </p:nvPr>
        </p:nvSpPr>
        <p:spPr>
          <a:xfrm>
            <a:off x="712788" y="741363"/>
            <a:ext cx="5368925" cy="3716337"/>
          </a:xfrm>
          <a:prstGeom prst="rect">
            <a:avLst/>
          </a:prstGeom>
          <a:noFill/>
          <a:ln w="12700">
            <a:solidFill>
              <a:prstClr val="black"/>
            </a:solidFill>
          </a:ln>
        </p:spPr>
        <p:txBody>
          <a:bodyPr vert="horz" lIns="88929" tIns="44466" rIns="88929" bIns="44466" rtlCol="0" anchor="ctr"/>
          <a:lstStyle/>
          <a:p>
            <a:endParaRPr lang="es-ES"/>
          </a:p>
        </p:txBody>
      </p:sp>
      <p:sp>
        <p:nvSpPr>
          <p:cNvPr id="5" name="Notes Placeholder 4"/>
          <p:cNvSpPr>
            <a:spLocks noGrp="1"/>
          </p:cNvSpPr>
          <p:nvPr>
            <p:ph type="body" sz="quarter" idx="3"/>
          </p:nvPr>
        </p:nvSpPr>
        <p:spPr>
          <a:xfrm>
            <a:off x="679450" y="4705352"/>
            <a:ext cx="5435600" cy="4457700"/>
          </a:xfrm>
          <a:prstGeom prst="rect">
            <a:avLst/>
          </a:prstGeom>
        </p:spPr>
        <p:txBody>
          <a:bodyPr vert="horz" lIns="88929" tIns="44466" rIns="88929" bIns="44466"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6" name="Footer Placeholder 5"/>
          <p:cNvSpPr>
            <a:spLocks noGrp="1"/>
          </p:cNvSpPr>
          <p:nvPr>
            <p:ph type="ftr" sz="quarter" idx="4"/>
          </p:nvPr>
        </p:nvSpPr>
        <p:spPr>
          <a:xfrm>
            <a:off x="5" y="9408986"/>
            <a:ext cx="2944283" cy="495299"/>
          </a:xfrm>
          <a:prstGeom prst="rect">
            <a:avLst/>
          </a:prstGeom>
        </p:spPr>
        <p:txBody>
          <a:bodyPr vert="horz" lIns="88929" tIns="44466" rIns="88929" bIns="44466" rtlCol="0" anchor="b"/>
          <a:lstStyle>
            <a:lvl1pPr algn="l">
              <a:defRPr sz="1200"/>
            </a:lvl1pPr>
          </a:lstStyle>
          <a:p>
            <a:endParaRPr lang="es-ES"/>
          </a:p>
        </p:txBody>
      </p:sp>
    </p:spTree>
    <p:extLst>
      <p:ext uri="{BB962C8B-B14F-4D97-AF65-F5344CB8AC3E}">
        <p14:creationId xmlns:p14="http://schemas.microsoft.com/office/powerpoint/2010/main" val="1061630242"/>
      </p:ext>
    </p:extLst>
  </p:cSld>
  <p:clrMap bg1="lt1" tx1="dk1" bg2="lt2" tx2="dk2" accent1="accent1" accent2="accent2" accent3="accent3" accent4="accent4" accent5="accent5" accent6="accent6" hlink="hlink" folHlink="folHlink"/>
  <p:notesStyle>
    <a:lvl1pPr marL="0" algn="l" defTabSz="913965" rtl="0" eaLnBrk="1" latinLnBrk="0" hangingPunct="1">
      <a:defRPr sz="1200" kern="1200">
        <a:solidFill>
          <a:schemeClr val="tx1"/>
        </a:solidFill>
        <a:latin typeface="+mn-lt"/>
        <a:ea typeface="+mn-ea"/>
        <a:cs typeface="+mn-cs"/>
      </a:defRPr>
    </a:lvl1pPr>
    <a:lvl2pPr marL="456982" algn="l" defTabSz="913965" rtl="0" eaLnBrk="1" latinLnBrk="0" hangingPunct="1">
      <a:defRPr sz="1200" kern="1200">
        <a:solidFill>
          <a:schemeClr val="tx1"/>
        </a:solidFill>
        <a:latin typeface="+mn-lt"/>
        <a:ea typeface="+mn-ea"/>
        <a:cs typeface="+mn-cs"/>
      </a:defRPr>
    </a:lvl2pPr>
    <a:lvl3pPr marL="913965" algn="l" defTabSz="913965" rtl="0" eaLnBrk="1" latinLnBrk="0" hangingPunct="1">
      <a:defRPr sz="1200" kern="1200">
        <a:solidFill>
          <a:schemeClr val="tx1"/>
        </a:solidFill>
        <a:latin typeface="+mn-lt"/>
        <a:ea typeface="+mn-ea"/>
        <a:cs typeface="+mn-cs"/>
      </a:defRPr>
    </a:lvl3pPr>
    <a:lvl4pPr marL="1370947" algn="l" defTabSz="913965" rtl="0" eaLnBrk="1" latinLnBrk="0" hangingPunct="1">
      <a:defRPr sz="1200" kern="1200">
        <a:solidFill>
          <a:schemeClr val="tx1"/>
        </a:solidFill>
        <a:latin typeface="+mn-lt"/>
        <a:ea typeface="+mn-ea"/>
        <a:cs typeface="+mn-cs"/>
      </a:defRPr>
    </a:lvl4pPr>
    <a:lvl5pPr marL="1827931" algn="l" defTabSz="913965" rtl="0" eaLnBrk="1" latinLnBrk="0" hangingPunct="1">
      <a:defRPr sz="1200" kern="1200">
        <a:solidFill>
          <a:schemeClr val="tx1"/>
        </a:solidFill>
        <a:latin typeface="+mn-lt"/>
        <a:ea typeface="+mn-ea"/>
        <a:cs typeface="+mn-cs"/>
      </a:defRPr>
    </a:lvl5pPr>
    <a:lvl6pPr marL="2284912" algn="l" defTabSz="913965" rtl="0" eaLnBrk="1" latinLnBrk="0" hangingPunct="1">
      <a:defRPr sz="1200" kern="1200">
        <a:solidFill>
          <a:schemeClr val="tx1"/>
        </a:solidFill>
        <a:latin typeface="+mn-lt"/>
        <a:ea typeface="+mn-ea"/>
        <a:cs typeface="+mn-cs"/>
      </a:defRPr>
    </a:lvl6pPr>
    <a:lvl7pPr marL="2741895" algn="l" defTabSz="913965" rtl="0" eaLnBrk="1" latinLnBrk="0" hangingPunct="1">
      <a:defRPr sz="1200" kern="1200">
        <a:solidFill>
          <a:schemeClr val="tx1"/>
        </a:solidFill>
        <a:latin typeface="+mn-lt"/>
        <a:ea typeface="+mn-ea"/>
        <a:cs typeface="+mn-cs"/>
      </a:defRPr>
    </a:lvl7pPr>
    <a:lvl8pPr marL="3198878" algn="l" defTabSz="913965" rtl="0" eaLnBrk="1" latinLnBrk="0" hangingPunct="1">
      <a:defRPr sz="1200" kern="1200">
        <a:solidFill>
          <a:schemeClr val="tx1"/>
        </a:solidFill>
        <a:latin typeface="+mn-lt"/>
        <a:ea typeface="+mn-ea"/>
        <a:cs typeface="+mn-cs"/>
      </a:defRPr>
    </a:lvl8pPr>
    <a:lvl9pPr marL="3655862" algn="l" defTabSz="91396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2"/>
          <p:cNvSpPr>
            <a:spLocks noGrp="1" noRot="1" noChangeAspect="1" noTextEdit="1"/>
          </p:cNvSpPr>
          <p:nvPr>
            <p:ph type="sldImg"/>
          </p:nvPr>
        </p:nvSpPr>
        <p:spPr bwMode="auto">
          <a:xfrm>
            <a:off x="717550" y="739775"/>
            <a:ext cx="5357813" cy="3708400"/>
          </a:xfrm>
          <a:noFill/>
          <a:ln>
            <a:solidFill>
              <a:srgbClr val="000000"/>
            </a:solidFill>
            <a:miter lim="800000"/>
            <a:headEnd/>
            <a:tailEnd/>
          </a:ln>
        </p:spPr>
      </p:sp>
      <p:sp>
        <p:nvSpPr>
          <p:cNvPr id="237571" name="Rectangle 3"/>
          <p:cNvSpPr>
            <a:spLocks noGrp="1"/>
          </p:cNvSpPr>
          <p:nvPr>
            <p:ph type="body" idx="1"/>
          </p:nvPr>
        </p:nvSpPr>
        <p:spPr/>
        <p:txBody>
          <a:bodyPr/>
          <a:lstStyle/>
          <a:p>
            <a:endParaRPr lang="es-ES_tradnl" dirty="0" smtClean="0"/>
          </a:p>
        </p:txBody>
      </p:sp>
    </p:spTree>
    <p:extLst>
      <p:ext uri="{BB962C8B-B14F-4D97-AF65-F5344CB8AC3E}">
        <p14:creationId xmlns:p14="http://schemas.microsoft.com/office/powerpoint/2010/main" val="25557290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12</a:t>
            </a:fld>
            <a:endParaRPr lang="es-ES" dirty="0">
              <a:solidFill>
                <a:prstClr val="black"/>
              </a:solidFill>
            </a:endParaRPr>
          </a:p>
        </p:txBody>
      </p:sp>
    </p:spTree>
    <p:extLst>
      <p:ext uri="{BB962C8B-B14F-4D97-AF65-F5344CB8AC3E}">
        <p14:creationId xmlns:p14="http://schemas.microsoft.com/office/powerpoint/2010/main" val="392750322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13</a:t>
            </a:fld>
            <a:endParaRPr lang="es-ES" dirty="0">
              <a:solidFill>
                <a:prstClr val="black"/>
              </a:solidFill>
            </a:endParaRPr>
          </a:p>
        </p:txBody>
      </p:sp>
    </p:spTree>
    <p:extLst>
      <p:ext uri="{BB962C8B-B14F-4D97-AF65-F5344CB8AC3E}">
        <p14:creationId xmlns:p14="http://schemas.microsoft.com/office/powerpoint/2010/main" val="364780956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14</a:t>
            </a:fld>
            <a:endParaRPr lang="es-ES" dirty="0">
              <a:solidFill>
                <a:prstClr val="black"/>
              </a:solidFill>
            </a:endParaRPr>
          </a:p>
        </p:txBody>
      </p:sp>
    </p:spTree>
    <p:extLst>
      <p:ext uri="{BB962C8B-B14F-4D97-AF65-F5344CB8AC3E}">
        <p14:creationId xmlns:p14="http://schemas.microsoft.com/office/powerpoint/2010/main" val="37650037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15</a:t>
            </a:fld>
            <a:endParaRPr lang="es-ES" dirty="0">
              <a:solidFill>
                <a:prstClr val="black"/>
              </a:solidFill>
            </a:endParaRPr>
          </a:p>
        </p:txBody>
      </p:sp>
    </p:spTree>
    <p:extLst>
      <p:ext uri="{BB962C8B-B14F-4D97-AF65-F5344CB8AC3E}">
        <p14:creationId xmlns:p14="http://schemas.microsoft.com/office/powerpoint/2010/main" val="222958050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16</a:t>
            </a:fld>
            <a:endParaRPr lang="es-ES" dirty="0">
              <a:solidFill>
                <a:prstClr val="black"/>
              </a:solidFill>
            </a:endParaRPr>
          </a:p>
        </p:txBody>
      </p:sp>
    </p:spTree>
    <p:extLst>
      <p:ext uri="{BB962C8B-B14F-4D97-AF65-F5344CB8AC3E}">
        <p14:creationId xmlns:p14="http://schemas.microsoft.com/office/powerpoint/2010/main" val="34265663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725738" y="533400"/>
            <a:ext cx="3798887" cy="2630488"/>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_tradnl" smtClean="0">
                <a:solidFill>
                  <a:prstClr val="black"/>
                </a:solidFill>
              </a:rPr>
              <a:pPr>
                <a:defRPr/>
              </a:pPr>
              <a:t>17</a:t>
            </a:fld>
            <a:endParaRPr lang="es-ES_tradnl" dirty="0">
              <a:solidFill>
                <a:prstClr val="black"/>
              </a:solidFill>
            </a:endParaRPr>
          </a:p>
        </p:txBody>
      </p:sp>
    </p:spTree>
    <p:extLst>
      <p:ext uri="{BB962C8B-B14F-4D97-AF65-F5344CB8AC3E}">
        <p14:creationId xmlns:p14="http://schemas.microsoft.com/office/powerpoint/2010/main" val="13642866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18</a:t>
            </a:fld>
            <a:endParaRPr lang="es-ES" dirty="0">
              <a:solidFill>
                <a:prstClr val="black"/>
              </a:solidFill>
            </a:endParaRPr>
          </a:p>
        </p:txBody>
      </p:sp>
    </p:spTree>
    <p:extLst>
      <p:ext uri="{BB962C8B-B14F-4D97-AF65-F5344CB8AC3E}">
        <p14:creationId xmlns:p14="http://schemas.microsoft.com/office/powerpoint/2010/main" val="19357525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19</a:t>
            </a:fld>
            <a:endParaRPr lang="es-ES" dirty="0">
              <a:solidFill>
                <a:prstClr val="black"/>
              </a:solidFill>
            </a:endParaRPr>
          </a:p>
        </p:txBody>
      </p:sp>
    </p:spTree>
    <p:extLst>
      <p:ext uri="{BB962C8B-B14F-4D97-AF65-F5344CB8AC3E}">
        <p14:creationId xmlns:p14="http://schemas.microsoft.com/office/powerpoint/2010/main" val="174709422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20</a:t>
            </a:fld>
            <a:endParaRPr lang="es-ES" dirty="0">
              <a:solidFill>
                <a:prstClr val="black"/>
              </a:solidFill>
            </a:endParaRPr>
          </a:p>
        </p:txBody>
      </p:sp>
    </p:spTree>
    <p:extLst>
      <p:ext uri="{BB962C8B-B14F-4D97-AF65-F5344CB8AC3E}">
        <p14:creationId xmlns:p14="http://schemas.microsoft.com/office/powerpoint/2010/main" val="9239890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21</a:t>
            </a:fld>
            <a:endParaRPr lang="es-ES" dirty="0">
              <a:solidFill>
                <a:prstClr val="black"/>
              </a:solidFill>
            </a:endParaRPr>
          </a:p>
        </p:txBody>
      </p:sp>
    </p:spTree>
    <p:extLst>
      <p:ext uri="{BB962C8B-B14F-4D97-AF65-F5344CB8AC3E}">
        <p14:creationId xmlns:p14="http://schemas.microsoft.com/office/powerpoint/2010/main" val="17477393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725738" y="533400"/>
            <a:ext cx="3798887" cy="2630488"/>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_tradnl" smtClean="0">
                <a:solidFill>
                  <a:srgbClr val="000000"/>
                </a:solidFill>
              </a:rPr>
              <a:pPr>
                <a:defRPr/>
              </a:pPr>
              <a:t>2</a:t>
            </a:fld>
            <a:endParaRPr lang="es-ES_tradnl" dirty="0">
              <a:solidFill>
                <a:srgbClr val="000000"/>
              </a:solidFill>
            </a:endParaRPr>
          </a:p>
        </p:txBody>
      </p:sp>
    </p:spTree>
    <p:extLst>
      <p:ext uri="{BB962C8B-B14F-4D97-AF65-F5344CB8AC3E}">
        <p14:creationId xmlns:p14="http://schemas.microsoft.com/office/powerpoint/2010/main" val="47195184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22</a:t>
            </a:fld>
            <a:endParaRPr lang="es-ES" dirty="0">
              <a:solidFill>
                <a:prstClr val="black"/>
              </a:solidFill>
            </a:endParaRPr>
          </a:p>
        </p:txBody>
      </p:sp>
    </p:spTree>
    <p:extLst>
      <p:ext uri="{BB962C8B-B14F-4D97-AF65-F5344CB8AC3E}">
        <p14:creationId xmlns:p14="http://schemas.microsoft.com/office/powerpoint/2010/main" val="22046849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725738" y="533400"/>
            <a:ext cx="3798887" cy="2630488"/>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 smtClean="0">
                <a:solidFill>
                  <a:prstClr val="black"/>
                </a:solidFill>
              </a:rPr>
              <a:pPr>
                <a:defRPr/>
              </a:pPr>
              <a:t>23</a:t>
            </a:fld>
            <a:endParaRPr lang="es-ES" dirty="0">
              <a:solidFill>
                <a:prstClr val="black"/>
              </a:solidFill>
            </a:endParaRPr>
          </a:p>
        </p:txBody>
      </p:sp>
    </p:spTree>
    <p:extLst>
      <p:ext uri="{BB962C8B-B14F-4D97-AF65-F5344CB8AC3E}">
        <p14:creationId xmlns:p14="http://schemas.microsoft.com/office/powerpoint/2010/main" val="69664941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24</a:t>
            </a:fld>
            <a:endParaRPr lang="es-ES" dirty="0">
              <a:solidFill>
                <a:prstClr val="black"/>
              </a:solidFill>
            </a:endParaRPr>
          </a:p>
        </p:txBody>
      </p:sp>
    </p:spTree>
    <p:extLst>
      <p:ext uri="{BB962C8B-B14F-4D97-AF65-F5344CB8AC3E}">
        <p14:creationId xmlns:p14="http://schemas.microsoft.com/office/powerpoint/2010/main" val="14129756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725738" y="533400"/>
            <a:ext cx="3798887" cy="2630488"/>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 smtClean="0">
                <a:solidFill>
                  <a:prstClr val="black"/>
                </a:solidFill>
              </a:rPr>
              <a:pPr>
                <a:defRPr/>
              </a:pPr>
              <a:t>25</a:t>
            </a:fld>
            <a:endParaRPr lang="es-ES" dirty="0">
              <a:solidFill>
                <a:prstClr val="black"/>
              </a:solidFill>
            </a:endParaRPr>
          </a:p>
        </p:txBody>
      </p:sp>
    </p:spTree>
    <p:extLst>
      <p:ext uri="{BB962C8B-B14F-4D97-AF65-F5344CB8AC3E}">
        <p14:creationId xmlns:p14="http://schemas.microsoft.com/office/powerpoint/2010/main" val="341887749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26</a:t>
            </a:fld>
            <a:endParaRPr lang="es-ES" dirty="0">
              <a:solidFill>
                <a:prstClr val="black"/>
              </a:solidFill>
            </a:endParaRPr>
          </a:p>
        </p:txBody>
      </p:sp>
    </p:spTree>
    <p:extLst>
      <p:ext uri="{BB962C8B-B14F-4D97-AF65-F5344CB8AC3E}">
        <p14:creationId xmlns:p14="http://schemas.microsoft.com/office/powerpoint/2010/main" val="232575075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27</a:t>
            </a:fld>
            <a:endParaRPr lang="es-ES" dirty="0">
              <a:solidFill>
                <a:prstClr val="black"/>
              </a:solidFill>
            </a:endParaRPr>
          </a:p>
        </p:txBody>
      </p:sp>
    </p:spTree>
    <p:extLst>
      <p:ext uri="{BB962C8B-B14F-4D97-AF65-F5344CB8AC3E}">
        <p14:creationId xmlns:p14="http://schemas.microsoft.com/office/powerpoint/2010/main" val="257641588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28</a:t>
            </a:fld>
            <a:endParaRPr lang="es-ES" dirty="0">
              <a:solidFill>
                <a:prstClr val="black"/>
              </a:solidFill>
            </a:endParaRPr>
          </a:p>
        </p:txBody>
      </p:sp>
    </p:spTree>
    <p:extLst>
      <p:ext uri="{BB962C8B-B14F-4D97-AF65-F5344CB8AC3E}">
        <p14:creationId xmlns:p14="http://schemas.microsoft.com/office/powerpoint/2010/main" val="348286082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29</a:t>
            </a:fld>
            <a:endParaRPr lang="es-ES" dirty="0">
              <a:solidFill>
                <a:prstClr val="black"/>
              </a:solidFill>
            </a:endParaRPr>
          </a:p>
        </p:txBody>
      </p:sp>
    </p:spTree>
    <p:extLst>
      <p:ext uri="{BB962C8B-B14F-4D97-AF65-F5344CB8AC3E}">
        <p14:creationId xmlns:p14="http://schemas.microsoft.com/office/powerpoint/2010/main" val="320189499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30</a:t>
            </a:fld>
            <a:endParaRPr lang="es-ES" dirty="0">
              <a:solidFill>
                <a:prstClr val="black"/>
              </a:solidFill>
            </a:endParaRPr>
          </a:p>
        </p:txBody>
      </p:sp>
    </p:spTree>
    <p:extLst>
      <p:ext uri="{BB962C8B-B14F-4D97-AF65-F5344CB8AC3E}">
        <p14:creationId xmlns:p14="http://schemas.microsoft.com/office/powerpoint/2010/main" val="333275674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31</a:t>
            </a:fld>
            <a:endParaRPr lang="es-ES" dirty="0">
              <a:solidFill>
                <a:prstClr val="black"/>
              </a:solidFill>
            </a:endParaRPr>
          </a:p>
        </p:txBody>
      </p:sp>
    </p:spTree>
    <p:extLst>
      <p:ext uri="{BB962C8B-B14F-4D97-AF65-F5344CB8AC3E}">
        <p14:creationId xmlns:p14="http://schemas.microsoft.com/office/powerpoint/2010/main" val="6177564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4</a:t>
            </a:fld>
            <a:endParaRPr lang="es-ES" dirty="0">
              <a:solidFill>
                <a:prstClr val="black"/>
              </a:solidFill>
            </a:endParaRPr>
          </a:p>
        </p:txBody>
      </p:sp>
    </p:spTree>
    <p:extLst>
      <p:ext uri="{BB962C8B-B14F-4D97-AF65-F5344CB8AC3E}">
        <p14:creationId xmlns:p14="http://schemas.microsoft.com/office/powerpoint/2010/main" val="298467267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32</a:t>
            </a:fld>
            <a:endParaRPr lang="es-ES" dirty="0">
              <a:solidFill>
                <a:prstClr val="black"/>
              </a:solidFill>
            </a:endParaRPr>
          </a:p>
        </p:txBody>
      </p:sp>
    </p:spTree>
    <p:extLst>
      <p:ext uri="{BB962C8B-B14F-4D97-AF65-F5344CB8AC3E}">
        <p14:creationId xmlns:p14="http://schemas.microsoft.com/office/powerpoint/2010/main" val="3215415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33</a:t>
            </a:fld>
            <a:endParaRPr lang="es-ES" dirty="0">
              <a:solidFill>
                <a:prstClr val="black"/>
              </a:solidFill>
            </a:endParaRPr>
          </a:p>
        </p:txBody>
      </p:sp>
    </p:spTree>
    <p:extLst>
      <p:ext uri="{BB962C8B-B14F-4D97-AF65-F5344CB8AC3E}">
        <p14:creationId xmlns:p14="http://schemas.microsoft.com/office/powerpoint/2010/main" val="105166954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34</a:t>
            </a:fld>
            <a:endParaRPr lang="es-ES" dirty="0">
              <a:solidFill>
                <a:prstClr val="black"/>
              </a:solidFill>
            </a:endParaRPr>
          </a:p>
        </p:txBody>
      </p:sp>
    </p:spTree>
    <p:extLst>
      <p:ext uri="{BB962C8B-B14F-4D97-AF65-F5344CB8AC3E}">
        <p14:creationId xmlns:p14="http://schemas.microsoft.com/office/powerpoint/2010/main" val="2351015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35</a:t>
            </a:fld>
            <a:endParaRPr lang="es-ES" dirty="0">
              <a:solidFill>
                <a:prstClr val="black"/>
              </a:solidFill>
            </a:endParaRPr>
          </a:p>
        </p:txBody>
      </p:sp>
    </p:spTree>
    <p:extLst>
      <p:ext uri="{BB962C8B-B14F-4D97-AF65-F5344CB8AC3E}">
        <p14:creationId xmlns:p14="http://schemas.microsoft.com/office/powerpoint/2010/main" val="37354789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725738" y="533400"/>
            <a:ext cx="3798887" cy="2630488"/>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 smtClean="0">
                <a:solidFill>
                  <a:prstClr val="black"/>
                </a:solidFill>
              </a:rPr>
              <a:pPr>
                <a:defRPr/>
              </a:pPr>
              <a:t>36</a:t>
            </a:fld>
            <a:endParaRPr lang="es-ES" dirty="0">
              <a:solidFill>
                <a:prstClr val="black"/>
              </a:solidFill>
            </a:endParaRPr>
          </a:p>
        </p:txBody>
      </p:sp>
    </p:spTree>
    <p:extLst>
      <p:ext uri="{BB962C8B-B14F-4D97-AF65-F5344CB8AC3E}">
        <p14:creationId xmlns:p14="http://schemas.microsoft.com/office/powerpoint/2010/main" val="386204560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37</a:t>
            </a:fld>
            <a:endParaRPr lang="es-ES" dirty="0">
              <a:solidFill>
                <a:prstClr val="black"/>
              </a:solidFill>
            </a:endParaRPr>
          </a:p>
        </p:txBody>
      </p:sp>
    </p:spTree>
    <p:extLst>
      <p:ext uri="{BB962C8B-B14F-4D97-AF65-F5344CB8AC3E}">
        <p14:creationId xmlns:p14="http://schemas.microsoft.com/office/powerpoint/2010/main" val="26411112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38</a:t>
            </a:fld>
            <a:endParaRPr lang="es-ES" dirty="0">
              <a:solidFill>
                <a:prstClr val="black"/>
              </a:solidFill>
            </a:endParaRPr>
          </a:p>
        </p:txBody>
      </p:sp>
    </p:spTree>
    <p:extLst>
      <p:ext uri="{BB962C8B-B14F-4D97-AF65-F5344CB8AC3E}">
        <p14:creationId xmlns:p14="http://schemas.microsoft.com/office/powerpoint/2010/main" val="69335870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39</a:t>
            </a:fld>
            <a:endParaRPr lang="es-ES" dirty="0">
              <a:solidFill>
                <a:prstClr val="black"/>
              </a:solidFill>
            </a:endParaRPr>
          </a:p>
        </p:txBody>
      </p:sp>
    </p:spTree>
    <p:extLst>
      <p:ext uri="{BB962C8B-B14F-4D97-AF65-F5344CB8AC3E}">
        <p14:creationId xmlns:p14="http://schemas.microsoft.com/office/powerpoint/2010/main" val="6061076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725738" y="533400"/>
            <a:ext cx="3798887" cy="2630488"/>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 smtClean="0">
                <a:solidFill>
                  <a:prstClr val="black"/>
                </a:solidFill>
              </a:rPr>
              <a:pPr>
                <a:defRPr/>
              </a:pPr>
              <a:t>40</a:t>
            </a:fld>
            <a:endParaRPr lang="es-ES" dirty="0">
              <a:solidFill>
                <a:prstClr val="black"/>
              </a:solidFill>
            </a:endParaRPr>
          </a:p>
        </p:txBody>
      </p:sp>
    </p:spTree>
    <p:extLst>
      <p:ext uri="{BB962C8B-B14F-4D97-AF65-F5344CB8AC3E}">
        <p14:creationId xmlns:p14="http://schemas.microsoft.com/office/powerpoint/2010/main" val="151285583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41</a:t>
            </a:fld>
            <a:endParaRPr lang="es-ES" dirty="0">
              <a:solidFill>
                <a:prstClr val="black"/>
              </a:solidFill>
            </a:endParaRPr>
          </a:p>
        </p:txBody>
      </p:sp>
    </p:spTree>
    <p:extLst>
      <p:ext uri="{BB962C8B-B14F-4D97-AF65-F5344CB8AC3E}">
        <p14:creationId xmlns:p14="http://schemas.microsoft.com/office/powerpoint/2010/main" val="30488940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5</a:t>
            </a:fld>
            <a:endParaRPr lang="es-ES" dirty="0">
              <a:solidFill>
                <a:prstClr val="black"/>
              </a:solidFill>
            </a:endParaRPr>
          </a:p>
        </p:txBody>
      </p:sp>
    </p:spTree>
    <p:extLst>
      <p:ext uri="{BB962C8B-B14F-4D97-AF65-F5344CB8AC3E}">
        <p14:creationId xmlns:p14="http://schemas.microsoft.com/office/powerpoint/2010/main" val="312159733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42</a:t>
            </a:fld>
            <a:endParaRPr lang="es-ES" dirty="0">
              <a:solidFill>
                <a:prstClr val="black"/>
              </a:solidFill>
            </a:endParaRPr>
          </a:p>
        </p:txBody>
      </p:sp>
    </p:spTree>
    <p:extLst>
      <p:ext uri="{BB962C8B-B14F-4D97-AF65-F5344CB8AC3E}">
        <p14:creationId xmlns:p14="http://schemas.microsoft.com/office/powerpoint/2010/main" val="110889905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43</a:t>
            </a:fld>
            <a:endParaRPr lang="es-ES" dirty="0">
              <a:solidFill>
                <a:prstClr val="black"/>
              </a:solidFill>
            </a:endParaRPr>
          </a:p>
        </p:txBody>
      </p:sp>
    </p:spTree>
    <p:extLst>
      <p:ext uri="{BB962C8B-B14F-4D97-AF65-F5344CB8AC3E}">
        <p14:creationId xmlns:p14="http://schemas.microsoft.com/office/powerpoint/2010/main" val="343425826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44</a:t>
            </a:fld>
            <a:endParaRPr lang="es-ES" dirty="0">
              <a:solidFill>
                <a:prstClr val="black"/>
              </a:solidFill>
            </a:endParaRPr>
          </a:p>
        </p:txBody>
      </p:sp>
    </p:spTree>
    <p:extLst>
      <p:ext uri="{BB962C8B-B14F-4D97-AF65-F5344CB8AC3E}">
        <p14:creationId xmlns:p14="http://schemas.microsoft.com/office/powerpoint/2010/main" val="122755304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45</a:t>
            </a:fld>
            <a:endParaRPr lang="es-ES" dirty="0">
              <a:solidFill>
                <a:prstClr val="black"/>
              </a:solidFill>
            </a:endParaRPr>
          </a:p>
        </p:txBody>
      </p:sp>
    </p:spTree>
    <p:extLst>
      <p:ext uri="{BB962C8B-B14F-4D97-AF65-F5344CB8AC3E}">
        <p14:creationId xmlns:p14="http://schemas.microsoft.com/office/powerpoint/2010/main" val="242083974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46</a:t>
            </a:fld>
            <a:endParaRPr lang="es-ES" dirty="0">
              <a:solidFill>
                <a:prstClr val="black"/>
              </a:solidFill>
            </a:endParaRPr>
          </a:p>
        </p:txBody>
      </p:sp>
    </p:spTree>
    <p:extLst>
      <p:ext uri="{BB962C8B-B14F-4D97-AF65-F5344CB8AC3E}">
        <p14:creationId xmlns:p14="http://schemas.microsoft.com/office/powerpoint/2010/main" val="337146039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84613" y="8685213"/>
            <a:ext cx="2971800" cy="458787"/>
          </a:xfrm>
          <a:prstGeom prst="rect">
            <a:avLst/>
          </a:prstGeom>
        </p:spPr>
        <p:txBody>
          <a:bodyPr/>
          <a:lstStyle/>
          <a:p>
            <a:fld id="{DEF624D9-EFD7-45EF-83AB-EDBB3D917DC3}" type="slidenum">
              <a:rPr lang="es-ES" smtClean="0">
                <a:solidFill>
                  <a:prstClr val="black"/>
                </a:solidFill>
              </a:rPr>
              <a:pPr/>
              <a:t>47</a:t>
            </a:fld>
            <a:endParaRPr lang="es-ES" dirty="0">
              <a:solidFill>
                <a:prstClr val="black"/>
              </a:solidFill>
            </a:endParaRPr>
          </a:p>
        </p:txBody>
      </p:sp>
    </p:spTree>
    <p:extLst>
      <p:ext uri="{BB962C8B-B14F-4D97-AF65-F5344CB8AC3E}">
        <p14:creationId xmlns:p14="http://schemas.microsoft.com/office/powerpoint/2010/main" val="256803629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84613" y="8685213"/>
            <a:ext cx="2971800" cy="458787"/>
          </a:xfrm>
          <a:prstGeom prst="rect">
            <a:avLst/>
          </a:prstGeom>
        </p:spPr>
        <p:txBody>
          <a:bodyPr/>
          <a:lstStyle/>
          <a:p>
            <a:fld id="{DEF624D9-EFD7-45EF-83AB-EDBB3D917DC3}" type="slidenum">
              <a:rPr lang="es-ES" smtClean="0">
                <a:solidFill>
                  <a:prstClr val="black"/>
                </a:solidFill>
              </a:rPr>
              <a:pPr/>
              <a:t>48</a:t>
            </a:fld>
            <a:endParaRPr lang="es-ES" dirty="0">
              <a:solidFill>
                <a:prstClr val="black"/>
              </a:solidFill>
            </a:endParaRPr>
          </a:p>
        </p:txBody>
      </p:sp>
    </p:spTree>
    <p:extLst>
      <p:ext uri="{BB962C8B-B14F-4D97-AF65-F5344CB8AC3E}">
        <p14:creationId xmlns:p14="http://schemas.microsoft.com/office/powerpoint/2010/main" val="278691191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49</a:t>
            </a:fld>
            <a:endParaRPr lang="es-ES" dirty="0">
              <a:solidFill>
                <a:prstClr val="black"/>
              </a:solidFill>
            </a:endParaRPr>
          </a:p>
        </p:txBody>
      </p:sp>
    </p:spTree>
    <p:extLst>
      <p:ext uri="{BB962C8B-B14F-4D97-AF65-F5344CB8AC3E}">
        <p14:creationId xmlns:p14="http://schemas.microsoft.com/office/powerpoint/2010/main" val="128414792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51</a:t>
            </a:fld>
            <a:endParaRPr lang="es-ES" dirty="0">
              <a:solidFill>
                <a:prstClr val="black"/>
              </a:solidFill>
            </a:endParaRPr>
          </a:p>
        </p:txBody>
      </p:sp>
    </p:spTree>
    <p:extLst>
      <p:ext uri="{BB962C8B-B14F-4D97-AF65-F5344CB8AC3E}">
        <p14:creationId xmlns:p14="http://schemas.microsoft.com/office/powerpoint/2010/main" val="8534673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52</a:t>
            </a:fld>
            <a:endParaRPr lang="es-ES" dirty="0">
              <a:solidFill>
                <a:prstClr val="black"/>
              </a:solidFill>
            </a:endParaRPr>
          </a:p>
        </p:txBody>
      </p:sp>
    </p:spTree>
    <p:extLst>
      <p:ext uri="{BB962C8B-B14F-4D97-AF65-F5344CB8AC3E}">
        <p14:creationId xmlns:p14="http://schemas.microsoft.com/office/powerpoint/2010/main" val="41655718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725738" y="533400"/>
            <a:ext cx="3798887" cy="2630488"/>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_tradnl" smtClean="0">
                <a:solidFill>
                  <a:prstClr val="black"/>
                </a:solidFill>
              </a:rPr>
              <a:pPr>
                <a:defRPr/>
              </a:pPr>
              <a:t>7</a:t>
            </a:fld>
            <a:endParaRPr lang="es-ES_tradnl" dirty="0">
              <a:solidFill>
                <a:prstClr val="black"/>
              </a:solidFill>
            </a:endParaRPr>
          </a:p>
        </p:txBody>
      </p:sp>
    </p:spTree>
    <p:extLst>
      <p:ext uri="{BB962C8B-B14F-4D97-AF65-F5344CB8AC3E}">
        <p14:creationId xmlns:p14="http://schemas.microsoft.com/office/powerpoint/2010/main" val="246213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53</a:t>
            </a:fld>
            <a:endParaRPr lang="es-ES" dirty="0">
              <a:solidFill>
                <a:prstClr val="black"/>
              </a:solidFill>
            </a:endParaRPr>
          </a:p>
        </p:txBody>
      </p:sp>
    </p:spTree>
    <p:extLst>
      <p:ext uri="{BB962C8B-B14F-4D97-AF65-F5344CB8AC3E}">
        <p14:creationId xmlns:p14="http://schemas.microsoft.com/office/powerpoint/2010/main" val="148542418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54</a:t>
            </a:fld>
            <a:endParaRPr lang="es-ES" dirty="0">
              <a:solidFill>
                <a:prstClr val="black"/>
              </a:solidFill>
            </a:endParaRPr>
          </a:p>
        </p:txBody>
      </p:sp>
    </p:spTree>
    <p:extLst>
      <p:ext uri="{BB962C8B-B14F-4D97-AF65-F5344CB8AC3E}">
        <p14:creationId xmlns:p14="http://schemas.microsoft.com/office/powerpoint/2010/main" val="354429252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55</a:t>
            </a:fld>
            <a:endParaRPr lang="es-ES" dirty="0">
              <a:solidFill>
                <a:prstClr val="black"/>
              </a:solidFill>
            </a:endParaRPr>
          </a:p>
        </p:txBody>
      </p:sp>
    </p:spTree>
    <p:extLst>
      <p:ext uri="{BB962C8B-B14F-4D97-AF65-F5344CB8AC3E}">
        <p14:creationId xmlns:p14="http://schemas.microsoft.com/office/powerpoint/2010/main" val="21245140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56</a:t>
            </a:fld>
            <a:endParaRPr lang="es-ES" dirty="0">
              <a:solidFill>
                <a:prstClr val="black"/>
              </a:solidFill>
            </a:endParaRPr>
          </a:p>
        </p:txBody>
      </p:sp>
    </p:spTree>
    <p:extLst>
      <p:ext uri="{BB962C8B-B14F-4D97-AF65-F5344CB8AC3E}">
        <p14:creationId xmlns:p14="http://schemas.microsoft.com/office/powerpoint/2010/main" val="330563360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57</a:t>
            </a:fld>
            <a:endParaRPr lang="es-ES" dirty="0">
              <a:solidFill>
                <a:prstClr val="black"/>
              </a:solidFill>
            </a:endParaRPr>
          </a:p>
        </p:txBody>
      </p:sp>
    </p:spTree>
    <p:extLst>
      <p:ext uri="{BB962C8B-B14F-4D97-AF65-F5344CB8AC3E}">
        <p14:creationId xmlns:p14="http://schemas.microsoft.com/office/powerpoint/2010/main" val="377303290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58</a:t>
            </a:fld>
            <a:endParaRPr lang="es-ES" dirty="0">
              <a:solidFill>
                <a:prstClr val="black"/>
              </a:solidFill>
            </a:endParaRPr>
          </a:p>
        </p:txBody>
      </p:sp>
    </p:spTree>
    <p:extLst>
      <p:ext uri="{BB962C8B-B14F-4D97-AF65-F5344CB8AC3E}">
        <p14:creationId xmlns:p14="http://schemas.microsoft.com/office/powerpoint/2010/main" val="39185022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Tree>
    <p:extLst>
      <p:ext uri="{BB962C8B-B14F-4D97-AF65-F5344CB8AC3E}">
        <p14:creationId xmlns:p14="http://schemas.microsoft.com/office/powerpoint/2010/main" val="45604563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725738" y="533400"/>
            <a:ext cx="3798887" cy="2630488"/>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 smtClean="0">
                <a:solidFill>
                  <a:prstClr val="black"/>
                </a:solidFill>
              </a:rPr>
              <a:pPr>
                <a:defRPr/>
              </a:pPr>
              <a:t>60</a:t>
            </a:fld>
            <a:endParaRPr lang="es-ES" dirty="0">
              <a:solidFill>
                <a:prstClr val="black"/>
              </a:solidFill>
            </a:endParaRPr>
          </a:p>
        </p:txBody>
      </p:sp>
    </p:spTree>
    <p:extLst>
      <p:ext uri="{BB962C8B-B14F-4D97-AF65-F5344CB8AC3E}">
        <p14:creationId xmlns:p14="http://schemas.microsoft.com/office/powerpoint/2010/main" val="277534944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61</a:t>
            </a:fld>
            <a:endParaRPr lang="es-ES" dirty="0">
              <a:solidFill>
                <a:prstClr val="black"/>
              </a:solidFill>
            </a:endParaRPr>
          </a:p>
        </p:txBody>
      </p:sp>
    </p:spTree>
    <p:extLst>
      <p:ext uri="{BB962C8B-B14F-4D97-AF65-F5344CB8AC3E}">
        <p14:creationId xmlns:p14="http://schemas.microsoft.com/office/powerpoint/2010/main" val="101970753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 altLang="es-EC" dirty="0" smtClean="0"/>
          </a:p>
        </p:txBody>
      </p:sp>
      <p:sp>
        <p:nvSpPr>
          <p:cNvPr id="34820" name="Slide Number Placeholder 3"/>
          <p:cNvSpPr>
            <a:spLocks noGrp="1"/>
          </p:cNvSpPr>
          <p:nvPr>
            <p:ph type="sldNum" sz="quarter" idx="5"/>
          </p:nvPr>
        </p:nvSpPr>
        <p:spPr>
          <a:xfrm>
            <a:off x="3849688" y="9409113"/>
            <a:ext cx="2943225" cy="4953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35000">
              <a:spcBef>
                <a:spcPct val="30000"/>
              </a:spcBef>
              <a:defRPr sz="1100">
                <a:solidFill>
                  <a:schemeClr val="tx1"/>
                </a:solidFill>
                <a:latin typeface="Calibri" panose="020F0502020204030204" pitchFamily="34" charset="0"/>
              </a:defRPr>
            </a:lvl1pPr>
            <a:lvl2pPr marL="742950" indent="-285750" defTabSz="635000">
              <a:spcBef>
                <a:spcPct val="30000"/>
              </a:spcBef>
              <a:defRPr sz="1100">
                <a:solidFill>
                  <a:schemeClr val="tx1"/>
                </a:solidFill>
                <a:latin typeface="Calibri" panose="020F0502020204030204" pitchFamily="34" charset="0"/>
              </a:defRPr>
            </a:lvl2pPr>
            <a:lvl3pPr marL="1143000" indent="-228600" defTabSz="635000">
              <a:spcBef>
                <a:spcPct val="30000"/>
              </a:spcBef>
              <a:defRPr sz="1100">
                <a:solidFill>
                  <a:schemeClr val="tx1"/>
                </a:solidFill>
                <a:latin typeface="Calibri" panose="020F0502020204030204" pitchFamily="34" charset="0"/>
              </a:defRPr>
            </a:lvl3pPr>
            <a:lvl4pPr marL="1600200" indent="-228600" defTabSz="635000">
              <a:spcBef>
                <a:spcPct val="30000"/>
              </a:spcBef>
              <a:defRPr sz="1100">
                <a:solidFill>
                  <a:schemeClr val="tx1"/>
                </a:solidFill>
                <a:latin typeface="Calibri" panose="020F0502020204030204" pitchFamily="34" charset="0"/>
              </a:defRPr>
            </a:lvl4pPr>
            <a:lvl5pPr marL="2057400" indent="-228600" defTabSz="635000">
              <a:spcBef>
                <a:spcPct val="30000"/>
              </a:spcBef>
              <a:defRPr sz="1100">
                <a:solidFill>
                  <a:schemeClr val="tx1"/>
                </a:solidFill>
                <a:latin typeface="Calibri" panose="020F0502020204030204" pitchFamily="34" charset="0"/>
              </a:defRPr>
            </a:lvl5pPr>
            <a:lvl6pPr marL="2514600" indent="-228600" defTabSz="635000" eaLnBrk="0" fontAlgn="base" hangingPunct="0">
              <a:spcBef>
                <a:spcPct val="30000"/>
              </a:spcBef>
              <a:spcAft>
                <a:spcPct val="0"/>
              </a:spcAft>
              <a:defRPr sz="1100">
                <a:solidFill>
                  <a:schemeClr val="tx1"/>
                </a:solidFill>
                <a:latin typeface="Calibri" panose="020F0502020204030204" pitchFamily="34" charset="0"/>
              </a:defRPr>
            </a:lvl6pPr>
            <a:lvl7pPr marL="2971800" indent="-228600" defTabSz="635000" eaLnBrk="0" fontAlgn="base" hangingPunct="0">
              <a:spcBef>
                <a:spcPct val="30000"/>
              </a:spcBef>
              <a:spcAft>
                <a:spcPct val="0"/>
              </a:spcAft>
              <a:defRPr sz="1100">
                <a:solidFill>
                  <a:schemeClr val="tx1"/>
                </a:solidFill>
                <a:latin typeface="Calibri" panose="020F0502020204030204" pitchFamily="34" charset="0"/>
              </a:defRPr>
            </a:lvl7pPr>
            <a:lvl8pPr marL="3429000" indent="-228600" defTabSz="635000" eaLnBrk="0" fontAlgn="base" hangingPunct="0">
              <a:spcBef>
                <a:spcPct val="30000"/>
              </a:spcBef>
              <a:spcAft>
                <a:spcPct val="0"/>
              </a:spcAft>
              <a:defRPr sz="1100">
                <a:solidFill>
                  <a:schemeClr val="tx1"/>
                </a:solidFill>
                <a:latin typeface="Calibri" panose="020F0502020204030204" pitchFamily="34" charset="0"/>
              </a:defRPr>
            </a:lvl8pPr>
            <a:lvl9pPr marL="3886200" indent="-228600" defTabSz="635000" eaLnBrk="0" fontAlgn="base" hangingPunct="0">
              <a:spcBef>
                <a:spcPct val="30000"/>
              </a:spcBef>
              <a:spcAft>
                <a:spcPct val="0"/>
              </a:spcAft>
              <a:defRPr sz="1100">
                <a:solidFill>
                  <a:schemeClr val="tx1"/>
                </a:solidFill>
                <a:latin typeface="Calibri" panose="020F0502020204030204" pitchFamily="34" charset="0"/>
              </a:defRPr>
            </a:lvl9pPr>
          </a:lstStyle>
          <a:p>
            <a:pPr>
              <a:spcBef>
                <a:spcPct val="0"/>
              </a:spcBef>
            </a:pPr>
            <a:fld id="{1C5BD408-E38A-4B69-A284-EE7D6A4EAABA}" type="slidenum">
              <a:rPr lang="es-ES" altLang="es-EC" sz="1200" smtClean="0">
                <a:solidFill>
                  <a:prstClr val="black"/>
                </a:solidFill>
              </a:rPr>
              <a:pPr>
                <a:spcBef>
                  <a:spcPct val="0"/>
                </a:spcBef>
              </a:pPr>
              <a:t>62</a:t>
            </a:fld>
            <a:endParaRPr lang="es-ES" altLang="es-EC" sz="1200" dirty="0" smtClean="0">
              <a:solidFill>
                <a:prstClr val="black"/>
              </a:solidFill>
            </a:endParaRPr>
          </a:p>
        </p:txBody>
      </p:sp>
    </p:spTree>
    <p:extLst>
      <p:ext uri="{BB962C8B-B14F-4D97-AF65-F5344CB8AC3E}">
        <p14:creationId xmlns:p14="http://schemas.microsoft.com/office/powerpoint/2010/main" val="82573808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8</a:t>
            </a:fld>
            <a:endParaRPr lang="es-ES" dirty="0">
              <a:solidFill>
                <a:prstClr val="black"/>
              </a:solidFill>
            </a:endParaRPr>
          </a:p>
        </p:txBody>
      </p:sp>
    </p:spTree>
    <p:extLst>
      <p:ext uri="{BB962C8B-B14F-4D97-AF65-F5344CB8AC3E}">
        <p14:creationId xmlns:p14="http://schemas.microsoft.com/office/powerpoint/2010/main" val="374229977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 altLang="es-EC" dirty="0" smtClean="0"/>
          </a:p>
        </p:txBody>
      </p:sp>
      <p:sp>
        <p:nvSpPr>
          <p:cNvPr id="36868" name="Slide Number Placeholder 3"/>
          <p:cNvSpPr>
            <a:spLocks noGrp="1"/>
          </p:cNvSpPr>
          <p:nvPr>
            <p:ph type="sldNum" sz="quarter" idx="5"/>
          </p:nvPr>
        </p:nvSpPr>
        <p:spPr>
          <a:xfrm>
            <a:off x="3849688" y="9409113"/>
            <a:ext cx="2943225" cy="4953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35000">
              <a:spcBef>
                <a:spcPct val="30000"/>
              </a:spcBef>
              <a:defRPr sz="1100">
                <a:solidFill>
                  <a:schemeClr val="tx1"/>
                </a:solidFill>
                <a:latin typeface="Calibri" panose="020F0502020204030204" pitchFamily="34" charset="0"/>
              </a:defRPr>
            </a:lvl1pPr>
            <a:lvl2pPr marL="742950" indent="-285750" defTabSz="635000">
              <a:spcBef>
                <a:spcPct val="30000"/>
              </a:spcBef>
              <a:defRPr sz="1100">
                <a:solidFill>
                  <a:schemeClr val="tx1"/>
                </a:solidFill>
                <a:latin typeface="Calibri" panose="020F0502020204030204" pitchFamily="34" charset="0"/>
              </a:defRPr>
            </a:lvl2pPr>
            <a:lvl3pPr marL="1143000" indent="-228600" defTabSz="635000">
              <a:spcBef>
                <a:spcPct val="30000"/>
              </a:spcBef>
              <a:defRPr sz="1100">
                <a:solidFill>
                  <a:schemeClr val="tx1"/>
                </a:solidFill>
                <a:latin typeface="Calibri" panose="020F0502020204030204" pitchFamily="34" charset="0"/>
              </a:defRPr>
            </a:lvl3pPr>
            <a:lvl4pPr marL="1600200" indent="-228600" defTabSz="635000">
              <a:spcBef>
                <a:spcPct val="30000"/>
              </a:spcBef>
              <a:defRPr sz="1100">
                <a:solidFill>
                  <a:schemeClr val="tx1"/>
                </a:solidFill>
                <a:latin typeface="Calibri" panose="020F0502020204030204" pitchFamily="34" charset="0"/>
              </a:defRPr>
            </a:lvl4pPr>
            <a:lvl5pPr marL="2057400" indent="-228600" defTabSz="635000">
              <a:spcBef>
                <a:spcPct val="30000"/>
              </a:spcBef>
              <a:defRPr sz="1100">
                <a:solidFill>
                  <a:schemeClr val="tx1"/>
                </a:solidFill>
                <a:latin typeface="Calibri" panose="020F0502020204030204" pitchFamily="34" charset="0"/>
              </a:defRPr>
            </a:lvl5pPr>
            <a:lvl6pPr marL="2514600" indent="-228600" defTabSz="635000" eaLnBrk="0" fontAlgn="base" hangingPunct="0">
              <a:spcBef>
                <a:spcPct val="30000"/>
              </a:spcBef>
              <a:spcAft>
                <a:spcPct val="0"/>
              </a:spcAft>
              <a:defRPr sz="1100">
                <a:solidFill>
                  <a:schemeClr val="tx1"/>
                </a:solidFill>
                <a:latin typeface="Calibri" panose="020F0502020204030204" pitchFamily="34" charset="0"/>
              </a:defRPr>
            </a:lvl6pPr>
            <a:lvl7pPr marL="2971800" indent="-228600" defTabSz="635000" eaLnBrk="0" fontAlgn="base" hangingPunct="0">
              <a:spcBef>
                <a:spcPct val="30000"/>
              </a:spcBef>
              <a:spcAft>
                <a:spcPct val="0"/>
              </a:spcAft>
              <a:defRPr sz="1100">
                <a:solidFill>
                  <a:schemeClr val="tx1"/>
                </a:solidFill>
                <a:latin typeface="Calibri" panose="020F0502020204030204" pitchFamily="34" charset="0"/>
              </a:defRPr>
            </a:lvl7pPr>
            <a:lvl8pPr marL="3429000" indent="-228600" defTabSz="635000" eaLnBrk="0" fontAlgn="base" hangingPunct="0">
              <a:spcBef>
                <a:spcPct val="30000"/>
              </a:spcBef>
              <a:spcAft>
                <a:spcPct val="0"/>
              </a:spcAft>
              <a:defRPr sz="1100">
                <a:solidFill>
                  <a:schemeClr val="tx1"/>
                </a:solidFill>
                <a:latin typeface="Calibri" panose="020F0502020204030204" pitchFamily="34" charset="0"/>
              </a:defRPr>
            </a:lvl8pPr>
            <a:lvl9pPr marL="3886200" indent="-228600" defTabSz="635000" eaLnBrk="0" fontAlgn="base" hangingPunct="0">
              <a:spcBef>
                <a:spcPct val="30000"/>
              </a:spcBef>
              <a:spcAft>
                <a:spcPct val="0"/>
              </a:spcAft>
              <a:defRPr sz="1100">
                <a:solidFill>
                  <a:schemeClr val="tx1"/>
                </a:solidFill>
                <a:latin typeface="Calibri" panose="020F0502020204030204" pitchFamily="34" charset="0"/>
              </a:defRPr>
            </a:lvl9pPr>
          </a:lstStyle>
          <a:p>
            <a:pPr>
              <a:spcBef>
                <a:spcPct val="0"/>
              </a:spcBef>
            </a:pPr>
            <a:fld id="{F8D4BA11-44BE-4596-A4CF-2E8AE00F771E}" type="slidenum">
              <a:rPr lang="es-ES" altLang="es-EC" sz="1200" smtClean="0">
                <a:solidFill>
                  <a:prstClr val="black"/>
                </a:solidFill>
              </a:rPr>
              <a:pPr>
                <a:spcBef>
                  <a:spcPct val="0"/>
                </a:spcBef>
              </a:pPr>
              <a:t>63</a:t>
            </a:fld>
            <a:endParaRPr lang="es-ES" altLang="es-EC" sz="1200" dirty="0" smtClean="0">
              <a:solidFill>
                <a:prstClr val="black"/>
              </a:solidFill>
            </a:endParaRPr>
          </a:p>
        </p:txBody>
      </p:sp>
    </p:spTree>
    <p:extLst>
      <p:ext uri="{BB962C8B-B14F-4D97-AF65-F5344CB8AC3E}">
        <p14:creationId xmlns:p14="http://schemas.microsoft.com/office/powerpoint/2010/main" val="242307052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p:cNvSpPr>
            <a:spLocks noGrp="1" noRot="1" noChangeAspect="1" noTextEdit="1"/>
          </p:cNvSpPr>
          <p:nvPr>
            <p:ph type="sldImg"/>
          </p:nvPr>
        </p:nvSpPr>
        <p:spPr bwMode="auto">
          <a:xfrm>
            <a:off x="714375" y="741363"/>
            <a:ext cx="5365750" cy="37163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 altLang="es-EC" dirty="0" smtClean="0"/>
          </a:p>
        </p:txBody>
      </p:sp>
      <p:sp>
        <p:nvSpPr>
          <p:cNvPr id="4" name="Slide Number Placeholder 3"/>
          <p:cNvSpPr>
            <a:spLocks noGrp="1"/>
          </p:cNvSpPr>
          <p:nvPr>
            <p:ph type="sldNum" sz="quarter" idx="5"/>
          </p:nvPr>
        </p:nvSpPr>
        <p:spPr>
          <a:xfrm>
            <a:off x="3848100" y="9409113"/>
            <a:ext cx="2944813" cy="495300"/>
          </a:xfrm>
          <a:prstGeom prst="rect">
            <a:avLst/>
          </a:prstGeom>
        </p:spPr>
        <p:txBody>
          <a:bodyPr lIns="91294" tIns="45647" rIns="91294" bIns="45647"/>
          <a:lstStyle/>
          <a:p>
            <a:pPr>
              <a:defRPr/>
            </a:pPr>
            <a:fld id="{6A1E4C9B-B104-44D5-80BA-BEA117B353EA}" type="slidenum">
              <a:rPr lang="es-ES">
                <a:solidFill>
                  <a:prstClr val="black"/>
                </a:solidFill>
              </a:rPr>
              <a:pPr>
                <a:defRPr/>
              </a:pPr>
              <a:t>64</a:t>
            </a:fld>
            <a:endParaRPr lang="es-ES" dirty="0">
              <a:solidFill>
                <a:prstClr val="black"/>
              </a:solidFill>
            </a:endParaRPr>
          </a:p>
        </p:txBody>
      </p:sp>
    </p:spTree>
    <p:extLst>
      <p:ext uri="{BB962C8B-B14F-4D97-AF65-F5344CB8AC3E}">
        <p14:creationId xmlns:p14="http://schemas.microsoft.com/office/powerpoint/2010/main" val="141399868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65</a:t>
            </a:fld>
            <a:endParaRPr lang="es-ES" dirty="0">
              <a:solidFill>
                <a:prstClr val="black"/>
              </a:solidFill>
            </a:endParaRPr>
          </a:p>
        </p:txBody>
      </p:sp>
    </p:spTree>
    <p:extLst>
      <p:ext uri="{BB962C8B-B14F-4D97-AF65-F5344CB8AC3E}">
        <p14:creationId xmlns:p14="http://schemas.microsoft.com/office/powerpoint/2010/main" val="416306087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66</a:t>
            </a:fld>
            <a:endParaRPr lang="es-ES" dirty="0">
              <a:solidFill>
                <a:prstClr val="black"/>
              </a:solidFill>
            </a:endParaRPr>
          </a:p>
        </p:txBody>
      </p:sp>
    </p:spTree>
    <p:extLst>
      <p:ext uri="{BB962C8B-B14F-4D97-AF65-F5344CB8AC3E}">
        <p14:creationId xmlns:p14="http://schemas.microsoft.com/office/powerpoint/2010/main" val="369256240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725738" y="533400"/>
            <a:ext cx="3798887" cy="2630488"/>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 smtClean="0">
                <a:solidFill>
                  <a:prstClr val="black"/>
                </a:solidFill>
              </a:rPr>
              <a:pPr>
                <a:defRPr/>
              </a:pPr>
              <a:t>67</a:t>
            </a:fld>
            <a:endParaRPr lang="es-ES" dirty="0">
              <a:solidFill>
                <a:prstClr val="black"/>
              </a:solidFill>
            </a:endParaRPr>
          </a:p>
        </p:txBody>
      </p:sp>
    </p:spTree>
    <p:extLst>
      <p:ext uri="{BB962C8B-B14F-4D97-AF65-F5344CB8AC3E}">
        <p14:creationId xmlns:p14="http://schemas.microsoft.com/office/powerpoint/2010/main" val="187455754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68</a:t>
            </a:fld>
            <a:endParaRPr lang="es-ES" dirty="0">
              <a:solidFill>
                <a:prstClr val="black"/>
              </a:solidFill>
            </a:endParaRPr>
          </a:p>
        </p:txBody>
      </p:sp>
    </p:spTree>
    <p:extLst>
      <p:ext uri="{BB962C8B-B14F-4D97-AF65-F5344CB8AC3E}">
        <p14:creationId xmlns:p14="http://schemas.microsoft.com/office/powerpoint/2010/main" val="154122495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4213"/>
            <a:ext cx="4953000" cy="343058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84619" y="8685218"/>
            <a:ext cx="2971800" cy="457199"/>
          </a:xfrm>
          <a:prstGeom prst="rect">
            <a:avLst/>
          </a:prstGeom>
        </p:spPr>
        <p:txBody>
          <a:bodyPr lIns="91294" tIns="45647" rIns="91294" bIns="45647"/>
          <a:lstStyle/>
          <a:p>
            <a:fld id="{4D1CD627-4B2A-415D-87CF-666A57EF4918}" type="slidenum">
              <a:rPr lang="es-ES" smtClean="0">
                <a:solidFill>
                  <a:prstClr val="black"/>
                </a:solidFill>
              </a:rPr>
              <a:pPr/>
              <a:t>69</a:t>
            </a:fld>
            <a:endParaRPr lang="es-ES" dirty="0">
              <a:solidFill>
                <a:prstClr val="black"/>
              </a:solidFill>
            </a:endParaRPr>
          </a:p>
        </p:txBody>
      </p:sp>
    </p:spTree>
    <p:extLst>
      <p:ext uri="{BB962C8B-B14F-4D97-AF65-F5344CB8AC3E}">
        <p14:creationId xmlns:p14="http://schemas.microsoft.com/office/powerpoint/2010/main" val="37555268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70</a:t>
            </a:fld>
            <a:endParaRPr lang="es-ES" dirty="0">
              <a:solidFill>
                <a:prstClr val="black"/>
              </a:solidFill>
            </a:endParaRPr>
          </a:p>
        </p:txBody>
      </p:sp>
    </p:spTree>
    <p:extLst>
      <p:ext uri="{BB962C8B-B14F-4D97-AF65-F5344CB8AC3E}">
        <p14:creationId xmlns:p14="http://schemas.microsoft.com/office/powerpoint/2010/main" val="95997819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71</a:t>
            </a:fld>
            <a:endParaRPr lang="es-ES" dirty="0">
              <a:solidFill>
                <a:prstClr val="black"/>
              </a:solidFill>
            </a:endParaRPr>
          </a:p>
        </p:txBody>
      </p:sp>
    </p:spTree>
    <p:extLst>
      <p:ext uri="{BB962C8B-B14F-4D97-AF65-F5344CB8AC3E}">
        <p14:creationId xmlns:p14="http://schemas.microsoft.com/office/powerpoint/2010/main" val="56043920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72</a:t>
            </a:fld>
            <a:endParaRPr lang="es-ES" dirty="0">
              <a:solidFill>
                <a:prstClr val="black"/>
              </a:solidFill>
            </a:endParaRPr>
          </a:p>
        </p:txBody>
      </p:sp>
    </p:spTree>
    <p:extLst>
      <p:ext uri="{BB962C8B-B14F-4D97-AF65-F5344CB8AC3E}">
        <p14:creationId xmlns:p14="http://schemas.microsoft.com/office/powerpoint/2010/main" val="19277708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9</a:t>
            </a:fld>
            <a:endParaRPr lang="es-ES" dirty="0">
              <a:solidFill>
                <a:prstClr val="black"/>
              </a:solidFill>
            </a:endParaRPr>
          </a:p>
        </p:txBody>
      </p:sp>
    </p:spTree>
    <p:extLst>
      <p:ext uri="{BB962C8B-B14F-4D97-AF65-F5344CB8AC3E}">
        <p14:creationId xmlns:p14="http://schemas.microsoft.com/office/powerpoint/2010/main" val="170445677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89013" y="696913"/>
            <a:ext cx="5045075" cy="3492500"/>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978138" y="8842035"/>
            <a:ext cx="3043343" cy="465454"/>
          </a:xfrm>
          <a:prstGeom prst="rect">
            <a:avLst/>
          </a:prstGeom>
        </p:spPr>
        <p:txBody>
          <a:bodyPr lIns="91294" tIns="45647" rIns="91294" bIns="45647"/>
          <a:lstStyle/>
          <a:p>
            <a:fld id="{4D1CD627-4B2A-415D-87CF-666A57EF4918}" type="slidenum">
              <a:rPr lang="es-ES" smtClean="0">
                <a:solidFill>
                  <a:prstClr val="black"/>
                </a:solidFill>
              </a:rPr>
              <a:pPr/>
              <a:t>73</a:t>
            </a:fld>
            <a:endParaRPr lang="es-ES" dirty="0">
              <a:solidFill>
                <a:prstClr val="black"/>
              </a:solidFill>
            </a:endParaRPr>
          </a:p>
        </p:txBody>
      </p:sp>
    </p:spTree>
    <p:extLst>
      <p:ext uri="{BB962C8B-B14F-4D97-AF65-F5344CB8AC3E}">
        <p14:creationId xmlns:p14="http://schemas.microsoft.com/office/powerpoint/2010/main" val="289234179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89013" y="696913"/>
            <a:ext cx="5045075" cy="3492500"/>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978138" y="8842035"/>
            <a:ext cx="3043343" cy="465454"/>
          </a:xfrm>
          <a:prstGeom prst="rect">
            <a:avLst/>
          </a:prstGeom>
        </p:spPr>
        <p:txBody>
          <a:bodyPr lIns="91294" tIns="45647" rIns="91294" bIns="45647"/>
          <a:lstStyle/>
          <a:p>
            <a:fld id="{4D1CD627-4B2A-415D-87CF-666A57EF4918}" type="slidenum">
              <a:rPr lang="es-ES" smtClean="0">
                <a:solidFill>
                  <a:prstClr val="black"/>
                </a:solidFill>
              </a:rPr>
              <a:pPr/>
              <a:t>74</a:t>
            </a:fld>
            <a:endParaRPr lang="es-ES" dirty="0">
              <a:solidFill>
                <a:prstClr val="black"/>
              </a:solidFill>
            </a:endParaRPr>
          </a:p>
        </p:txBody>
      </p:sp>
    </p:spTree>
    <p:extLst>
      <p:ext uri="{BB962C8B-B14F-4D97-AF65-F5344CB8AC3E}">
        <p14:creationId xmlns:p14="http://schemas.microsoft.com/office/powerpoint/2010/main" val="35181099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75</a:t>
            </a:fld>
            <a:endParaRPr lang="es-ES" dirty="0">
              <a:solidFill>
                <a:prstClr val="black"/>
              </a:solidFill>
            </a:endParaRPr>
          </a:p>
        </p:txBody>
      </p:sp>
    </p:spTree>
    <p:extLst>
      <p:ext uri="{BB962C8B-B14F-4D97-AF65-F5344CB8AC3E}">
        <p14:creationId xmlns:p14="http://schemas.microsoft.com/office/powerpoint/2010/main" val="213730350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725738" y="533400"/>
            <a:ext cx="3798887" cy="2630488"/>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 smtClean="0">
                <a:solidFill>
                  <a:prstClr val="black"/>
                </a:solidFill>
              </a:rPr>
              <a:pPr>
                <a:defRPr/>
              </a:pPr>
              <a:t>76</a:t>
            </a:fld>
            <a:endParaRPr lang="es-ES" dirty="0">
              <a:solidFill>
                <a:prstClr val="black"/>
              </a:solidFill>
            </a:endParaRPr>
          </a:p>
        </p:txBody>
      </p:sp>
    </p:spTree>
    <p:extLst>
      <p:ext uri="{BB962C8B-B14F-4D97-AF65-F5344CB8AC3E}">
        <p14:creationId xmlns:p14="http://schemas.microsoft.com/office/powerpoint/2010/main" val="407669661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77</a:t>
            </a:fld>
            <a:endParaRPr lang="es-ES" dirty="0">
              <a:solidFill>
                <a:prstClr val="black"/>
              </a:solidFill>
            </a:endParaRPr>
          </a:p>
        </p:txBody>
      </p:sp>
    </p:spTree>
    <p:extLst>
      <p:ext uri="{BB962C8B-B14F-4D97-AF65-F5344CB8AC3E}">
        <p14:creationId xmlns:p14="http://schemas.microsoft.com/office/powerpoint/2010/main" val="296371103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78</a:t>
            </a:fld>
            <a:endParaRPr lang="es-ES" dirty="0">
              <a:solidFill>
                <a:prstClr val="black"/>
              </a:solidFill>
            </a:endParaRPr>
          </a:p>
        </p:txBody>
      </p:sp>
    </p:spTree>
    <p:extLst>
      <p:ext uri="{BB962C8B-B14F-4D97-AF65-F5344CB8AC3E}">
        <p14:creationId xmlns:p14="http://schemas.microsoft.com/office/powerpoint/2010/main" val="283567094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79</a:t>
            </a:fld>
            <a:endParaRPr lang="es-ES" dirty="0">
              <a:solidFill>
                <a:prstClr val="black"/>
              </a:solidFill>
            </a:endParaRPr>
          </a:p>
        </p:txBody>
      </p:sp>
    </p:spTree>
    <p:extLst>
      <p:ext uri="{BB962C8B-B14F-4D97-AF65-F5344CB8AC3E}">
        <p14:creationId xmlns:p14="http://schemas.microsoft.com/office/powerpoint/2010/main" val="186360629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80</a:t>
            </a:fld>
            <a:endParaRPr lang="es-ES" dirty="0">
              <a:solidFill>
                <a:prstClr val="black"/>
              </a:solidFill>
            </a:endParaRPr>
          </a:p>
        </p:txBody>
      </p:sp>
    </p:spTree>
    <p:extLst>
      <p:ext uri="{BB962C8B-B14F-4D97-AF65-F5344CB8AC3E}">
        <p14:creationId xmlns:p14="http://schemas.microsoft.com/office/powerpoint/2010/main" val="354395986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81</a:t>
            </a:fld>
            <a:endParaRPr lang="es-ES" dirty="0">
              <a:solidFill>
                <a:prstClr val="black"/>
              </a:solidFill>
            </a:endParaRPr>
          </a:p>
        </p:txBody>
      </p:sp>
    </p:spTree>
    <p:extLst>
      <p:ext uri="{BB962C8B-B14F-4D97-AF65-F5344CB8AC3E}">
        <p14:creationId xmlns:p14="http://schemas.microsoft.com/office/powerpoint/2010/main" val="187272156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82</a:t>
            </a:fld>
            <a:endParaRPr lang="es-ES" dirty="0">
              <a:solidFill>
                <a:prstClr val="black"/>
              </a:solidFill>
            </a:endParaRPr>
          </a:p>
        </p:txBody>
      </p:sp>
    </p:spTree>
    <p:extLst>
      <p:ext uri="{BB962C8B-B14F-4D97-AF65-F5344CB8AC3E}">
        <p14:creationId xmlns:p14="http://schemas.microsoft.com/office/powerpoint/2010/main" val="562470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10</a:t>
            </a:fld>
            <a:endParaRPr lang="es-ES" dirty="0">
              <a:solidFill>
                <a:prstClr val="black"/>
              </a:solidFill>
            </a:endParaRPr>
          </a:p>
        </p:txBody>
      </p:sp>
    </p:spTree>
    <p:extLst>
      <p:ext uri="{BB962C8B-B14F-4D97-AF65-F5344CB8AC3E}">
        <p14:creationId xmlns:p14="http://schemas.microsoft.com/office/powerpoint/2010/main" val="334778978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83</a:t>
            </a:fld>
            <a:endParaRPr lang="es-ES" dirty="0">
              <a:solidFill>
                <a:prstClr val="black"/>
              </a:solidFill>
            </a:endParaRPr>
          </a:p>
        </p:txBody>
      </p:sp>
    </p:spTree>
    <p:extLst>
      <p:ext uri="{BB962C8B-B14F-4D97-AF65-F5344CB8AC3E}">
        <p14:creationId xmlns:p14="http://schemas.microsoft.com/office/powerpoint/2010/main" val="225585234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84</a:t>
            </a:fld>
            <a:endParaRPr lang="es-ES" dirty="0">
              <a:solidFill>
                <a:prstClr val="black"/>
              </a:solidFill>
            </a:endParaRPr>
          </a:p>
        </p:txBody>
      </p:sp>
    </p:spTree>
    <p:extLst>
      <p:ext uri="{BB962C8B-B14F-4D97-AF65-F5344CB8AC3E}">
        <p14:creationId xmlns:p14="http://schemas.microsoft.com/office/powerpoint/2010/main" val="369560846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85</a:t>
            </a:fld>
            <a:endParaRPr lang="es-ES" dirty="0">
              <a:solidFill>
                <a:prstClr val="black"/>
              </a:solidFill>
            </a:endParaRPr>
          </a:p>
        </p:txBody>
      </p:sp>
    </p:spTree>
    <p:extLst>
      <p:ext uri="{BB962C8B-B14F-4D97-AF65-F5344CB8AC3E}">
        <p14:creationId xmlns:p14="http://schemas.microsoft.com/office/powerpoint/2010/main" val="314761896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86</a:t>
            </a:fld>
            <a:endParaRPr lang="es-ES" dirty="0">
              <a:solidFill>
                <a:prstClr val="black"/>
              </a:solidFill>
            </a:endParaRPr>
          </a:p>
        </p:txBody>
      </p:sp>
    </p:spTree>
    <p:extLst>
      <p:ext uri="{BB962C8B-B14F-4D97-AF65-F5344CB8AC3E}">
        <p14:creationId xmlns:p14="http://schemas.microsoft.com/office/powerpoint/2010/main" val="73208983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725738" y="533400"/>
            <a:ext cx="3798887" cy="2630488"/>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 smtClean="0">
                <a:solidFill>
                  <a:prstClr val="black"/>
                </a:solidFill>
              </a:rPr>
              <a:pPr>
                <a:defRPr/>
              </a:pPr>
              <a:t>87</a:t>
            </a:fld>
            <a:endParaRPr lang="es-ES" dirty="0">
              <a:solidFill>
                <a:prstClr val="black"/>
              </a:solidFill>
            </a:endParaRPr>
          </a:p>
        </p:txBody>
      </p:sp>
    </p:spTree>
    <p:extLst>
      <p:ext uri="{BB962C8B-B14F-4D97-AF65-F5344CB8AC3E}">
        <p14:creationId xmlns:p14="http://schemas.microsoft.com/office/powerpoint/2010/main" val="196115976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88</a:t>
            </a:fld>
            <a:endParaRPr lang="es-ES" dirty="0">
              <a:solidFill>
                <a:prstClr val="black"/>
              </a:solidFill>
            </a:endParaRPr>
          </a:p>
        </p:txBody>
      </p:sp>
    </p:spTree>
    <p:extLst>
      <p:ext uri="{BB962C8B-B14F-4D97-AF65-F5344CB8AC3E}">
        <p14:creationId xmlns:p14="http://schemas.microsoft.com/office/powerpoint/2010/main" val="328411037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89</a:t>
            </a:fld>
            <a:endParaRPr lang="es-ES" dirty="0">
              <a:solidFill>
                <a:prstClr val="black"/>
              </a:solidFill>
            </a:endParaRPr>
          </a:p>
        </p:txBody>
      </p:sp>
    </p:spTree>
    <p:extLst>
      <p:ext uri="{BB962C8B-B14F-4D97-AF65-F5344CB8AC3E}">
        <p14:creationId xmlns:p14="http://schemas.microsoft.com/office/powerpoint/2010/main" val="136946803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90</a:t>
            </a:fld>
            <a:endParaRPr lang="es-ES" dirty="0">
              <a:solidFill>
                <a:prstClr val="black"/>
              </a:solidFill>
            </a:endParaRPr>
          </a:p>
        </p:txBody>
      </p:sp>
    </p:spTree>
    <p:extLst>
      <p:ext uri="{BB962C8B-B14F-4D97-AF65-F5344CB8AC3E}">
        <p14:creationId xmlns:p14="http://schemas.microsoft.com/office/powerpoint/2010/main" val="301917059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91</a:t>
            </a:fld>
            <a:endParaRPr lang="es-ES" dirty="0">
              <a:solidFill>
                <a:prstClr val="black"/>
              </a:solidFill>
            </a:endParaRPr>
          </a:p>
        </p:txBody>
      </p:sp>
    </p:spTree>
    <p:extLst>
      <p:ext uri="{BB962C8B-B14F-4D97-AF65-F5344CB8AC3E}">
        <p14:creationId xmlns:p14="http://schemas.microsoft.com/office/powerpoint/2010/main" val="178226113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92</a:t>
            </a:fld>
            <a:endParaRPr lang="es-ES" dirty="0">
              <a:solidFill>
                <a:prstClr val="black"/>
              </a:solidFill>
            </a:endParaRPr>
          </a:p>
        </p:txBody>
      </p:sp>
    </p:spTree>
    <p:extLst>
      <p:ext uri="{BB962C8B-B14F-4D97-AF65-F5344CB8AC3E}">
        <p14:creationId xmlns:p14="http://schemas.microsoft.com/office/powerpoint/2010/main" val="21231527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11</a:t>
            </a:fld>
            <a:endParaRPr lang="es-ES" dirty="0">
              <a:solidFill>
                <a:prstClr val="black"/>
              </a:solidFill>
            </a:endParaRPr>
          </a:p>
        </p:txBody>
      </p:sp>
    </p:spTree>
    <p:extLst>
      <p:ext uri="{BB962C8B-B14F-4D97-AF65-F5344CB8AC3E}">
        <p14:creationId xmlns:p14="http://schemas.microsoft.com/office/powerpoint/2010/main" val="342516646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93</a:t>
            </a:fld>
            <a:endParaRPr lang="es-ES" dirty="0">
              <a:solidFill>
                <a:prstClr val="black"/>
              </a:solidFill>
            </a:endParaRPr>
          </a:p>
        </p:txBody>
      </p:sp>
    </p:spTree>
    <p:extLst>
      <p:ext uri="{BB962C8B-B14F-4D97-AF65-F5344CB8AC3E}">
        <p14:creationId xmlns:p14="http://schemas.microsoft.com/office/powerpoint/2010/main" val="360590443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94</a:t>
            </a:fld>
            <a:endParaRPr lang="es-ES" dirty="0">
              <a:solidFill>
                <a:prstClr val="black"/>
              </a:solidFill>
            </a:endParaRPr>
          </a:p>
        </p:txBody>
      </p:sp>
    </p:spTree>
    <p:extLst>
      <p:ext uri="{BB962C8B-B14F-4D97-AF65-F5344CB8AC3E}">
        <p14:creationId xmlns:p14="http://schemas.microsoft.com/office/powerpoint/2010/main" val="292710222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95</a:t>
            </a:fld>
            <a:endParaRPr lang="es-ES" dirty="0">
              <a:solidFill>
                <a:prstClr val="black"/>
              </a:solidFill>
            </a:endParaRPr>
          </a:p>
        </p:txBody>
      </p:sp>
    </p:spTree>
    <p:extLst>
      <p:ext uri="{BB962C8B-B14F-4D97-AF65-F5344CB8AC3E}">
        <p14:creationId xmlns:p14="http://schemas.microsoft.com/office/powerpoint/2010/main" val="309719580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96</a:t>
            </a:fld>
            <a:endParaRPr lang="es-ES" dirty="0">
              <a:solidFill>
                <a:prstClr val="black"/>
              </a:solidFill>
            </a:endParaRPr>
          </a:p>
        </p:txBody>
      </p:sp>
    </p:spTree>
    <p:extLst>
      <p:ext uri="{BB962C8B-B14F-4D97-AF65-F5344CB8AC3E}">
        <p14:creationId xmlns:p14="http://schemas.microsoft.com/office/powerpoint/2010/main" val="73910458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2788" y="741363"/>
            <a:ext cx="53689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97</a:t>
            </a:fld>
            <a:endParaRPr lang="es-ES" dirty="0">
              <a:solidFill>
                <a:prstClr val="black"/>
              </a:solidFill>
            </a:endParaRPr>
          </a:p>
        </p:txBody>
      </p:sp>
    </p:spTree>
    <p:extLst>
      <p:ext uri="{BB962C8B-B14F-4D97-AF65-F5344CB8AC3E}">
        <p14:creationId xmlns:p14="http://schemas.microsoft.com/office/powerpoint/2010/main" val="428503121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60450" y="717550"/>
            <a:ext cx="5191125" cy="3594100"/>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4141657" y="9099063"/>
            <a:ext cx="3168439" cy="478984"/>
          </a:xfrm>
          <a:prstGeom prst="rect">
            <a:avLst/>
          </a:prstGeom>
        </p:spPr>
        <p:txBody>
          <a:bodyPr lIns="91294" tIns="45647" rIns="91294" bIns="45647"/>
          <a:lstStyle/>
          <a:p>
            <a:fld id="{4D1CD627-4B2A-415D-87CF-666A57EF4918}" type="slidenum">
              <a:rPr lang="es-ES" smtClean="0">
                <a:solidFill>
                  <a:prstClr val="black"/>
                </a:solidFill>
              </a:rPr>
              <a:pPr/>
              <a:t>98</a:t>
            </a:fld>
            <a:endParaRPr lang="es-ES" dirty="0">
              <a:solidFill>
                <a:prstClr val="black"/>
              </a:solidFill>
            </a:endParaRPr>
          </a:p>
        </p:txBody>
      </p:sp>
    </p:spTree>
    <p:extLst>
      <p:ext uri="{BB962C8B-B14F-4D97-AF65-F5344CB8AC3E}">
        <p14:creationId xmlns:p14="http://schemas.microsoft.com/office/powerpoint/2010/main" val="33906740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75.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7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76.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7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77.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7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78.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79.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7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8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8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1.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8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8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4.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84.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84.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85.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85.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8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86.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8.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9.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4.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90.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90.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91.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91.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92.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92.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279.xml.rels><?xml version="1.0" encoding="UTF-8" standalone="yes"?>
<Relationships xmlns="http://schemas.openxmlformats.org/package/2006/relationships"><Relationship Id="rId3" Type="http://schemas.openxmlformats.org/officeDocument/2006/relationships/tags" Target="../tags/tag15.xml"/><Relationship Id="rId7" Type="http://schemas.openxmlformats.org/officeDocument/2006/relationships/image" Target="../media/image19.png"/><Relationship Id="rId2" Type="http://schemas.openxmlformats.org/officeDocument/2006/relationships/tags" Target="../tags/tag14.xml"/><Relationship Id="rId1" Type="http://schemas.openxmlformats.org/officeDocument/2006/relationships/vmlDrawing" Target="../drawings/vmlDrawing7.vml"/><Relationship Id="rId6" Type="http://schemas.openxmlformats.org/officeDocument/2006/relationships/image" Target="../media/image36.jpeg"/><Relationship Id="rId5" Type="http://schemas.openxmlformats.org/officeDocument/2006/relationships/oleObject" Target="../embeddings/oleObject7.bin"/><Relationship Id="rId4" Type="http://schemas.openxmlformats.org/officeDocument/2006/relationships/slideMaster" Target="../slideMasters/slideMaster9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0.xml.rels><?xml version="1.0" encoding="UTF-8" standalone="yes"?>
<Relationships xmlns="http://schemas.openxmlformats.org/package/2006/relationships"><Relationship Id="rId3" Type="http://schemas.openxmlformats.org/officeDocument/2006/relationships/tags" Target="../tags/tag17.xml"/><Relationship Id="rId7" Type="http://schemas.openxmlformats.org/officeDocument/2006/relationships/image" Target="../media/image19.png"/><Relationship Id="rId2" Type="http://schemas.openxmlformats.org/officeDocument/2006/relationships/tags" Target="../tags/tag16.xml"/><Relationship Id="rId1" Type="http://schemas.openxmlformats.org/officeDocument/2006/relationships/vmlDrawing" Target="../drawings/vmlDrawing8.vml"/><Relationship Id="rId6" Type="http://schemas.openxmlformats.org/officeDocument/2006/relationships/oleObject" Target="../embeddings/oleObject8.bin"/><Relationship Id="rId5" Type="http://schemas.openxmlformats.org/officeDocument/2006/relationships/slideMaster" Target="../slideMasters/slideMaster93.xml"/><Relationship Id="rId4" Type="http://schemas.openxmlformats.org/officeDocument/2006/relationships/tags" Target="../tags/tag18.xml"/></Relationships>
</file>

<file path=ppt/slideLayouts/_rels/slideLayout1281.xml.rels><?xml version="1.0" encoding="UTF-8" standalone="yes"?>
<Relationships xmlns="http://schemas.openxmlformats.org/package/2006/relationships"><Relationship Id="rId3" Type="http://schemas.openxmlformats.org/officeDocument/2006/relationships/tags" Target="../tags/tag20.xml"/><Relationship Id="rId7" Type="http://schemas.openxmlformats.org/officeDocument/2006/relationships/image" Target="../media/image19.png"/><Relationship Id="rId2" Type="http://schemas.openxmlformats.org/officeDocument/2006/relationships/tags" Target="../tags/tag19.xml"/><Relationship Id="rId1" Type="http://schemas.openxmlformats.org/officeDocument/2006/relationships/vmlDrawing" Target="../drawings/vmlDrawing9.vml"/><Relationship Id="rId6" Type="http://schemas.openxmlformats.org/officeDocument/2006/relationships/oleObject" Target="../embeddings/oleObject9.bin"/><Relationship Id="rId5" Type="http://schemas.openxmlformats.org/officeDocument/2006/relationships/slideMaster" Target="../slideMasters/slideMaster93.xml"/><Relationship Id="rId4" Type="http://schemas.openxmlformats.org/officeDocument/2006/relationships/tags" Target="../tags/tag21.xml"/></Relationships>
</file>

<file path=ppt/slideLayouts/_rels/slideLayout1282.xml.rels><?xml version="1.0" encoding="UTF-8" standalone="yes"?>
<Relationships xmlns="http://schemas.openxmlformats.org/package/2006/relationships"><Relationship Id="rId3" Type="http://schemas.openxmlformats.org/officeDocument/2006/relationships/tags" Target="../tags/tag22.xml"/><Relationship Id="rId2" Type="http://schemas.openxmlformats.org/officeDocument/2006/relationships/vmlDrawing" Target="../drawings/vmlDrawing10.vml"/><Relationship Id="rId1" Type="http://schemas.openxmlformats.org/officeDocument/2006/relationships/themeOverride" Target="../theme/themeOverride1.xml"/><Relationship Id="rId5" Type="http://schemas.openxmlformats.org/officeDocument/2006/relationships/oleObject" Target="../embeddings/oleObject10.bin"/><Relationship Id="rId4" Type="http://schemas.openxmlformats.org/officeDocument/2006/relationships/slideMaster" Target="../slideMasters/slideMaster93.xml"/></Relationships>
</file>

<file path=ppt/slideLayouts/_rels/slideLayout1283.xml.rels><?xml version="1.0" encoding="UTF-8" standalone="yes"?>
<Relationships xmlns="http://schemas.openxmlformats.org/package/2006/relationships"><Relationship Id="rId3" Type="http://schemas.openxmlformats.org/officeDocument/2006/relationships/slideMaster" Target="../slideMasters/slideMaster93.xml"/><Relationship Id="rId2" Type="http://schemas.openxmlformats.org/officeDocument/2006/relationships/tags" Target="../tags/tag23.xml"/><Relationship Id="rId1" Type="http://schemas.openxmlformats.org/officeDocument/2006/relationships/vmlDrawing" Target="../drawings/vmlDrawing11.vml"/><Relationship Id="rId5" Type="http://schemas.openxmlformats.org/officeDocument/2006/relationships/image" Target="../media/image19.png"/><Relationship Id="rId4" Type="http://schemas.openxmlformats.org/officeDocument/2006/relationships/oleObject" Target="../embeddings/oleObject11.bin"/></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94.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94.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95.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95.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9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97.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97.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97.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36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98.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99.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392.xml.rels><?xml version="1.0" encoding="UTF-8" standalone="yes"?>
<Relationships xmlns="http://schemas.openxmlformats.org/package/2006/relationships"><Relationship Id="rId3" Type="http://schemas.openxmlformats.org/officeDocument/2006/relationships/tags" Target="../tags/tag29.xml"/><Relationship Id="rId7" Type="http://schemas.openxmlformats.org/officeDocument/2006/relationships/image" Target="../media/image19.png"/><Relationship Id="rId2" Type="http://schemas.openxmlformats.org/officeDocument/2006/relationships/tags" Target="../tags/tag28.xml"/><Relationship Id="rId1" Type="http://schemas.openxmlformats.org/officeDocument/2006/relationships/vmlDrawing" Target="../drawings/vmlDrawing13.vml"/><Relationship Id="rId6" Type="http://schemas.openxmlformats.org/officeDocument/2006/relationships/image" Target="../media/image36.jpeg"/><Relationship Id="rId5" Type="http://schemas.openxmlformats.org/officeDocument/2006/relationships/oleObject" Target="../embeddings/oleObject13.bin"/><Relationship Id="rId4" Type="http://schemas.openxmlformats.org/officeDocument/2006/relationships/slideMaster" Target="../slideMasters/slideMaster100.xml"/></Relationships>
</file>

<file path=ppt/slideLayouts/_rels/slideLayout1393.xml.rels><?xml version="1.0" encoding="UTF-8" standalone="yes"?>
<Relationships xmlns="http://schemas.openxmlformats.org/package/2006/relationships"><Relationship Id="rId3" Type="http://schemas.openxmlformats.org/officeDocument/2006/relationships/tags" Target="../tags/tag31.xml"/><Relationship Id="rId7" Type="http://schemas.openxmlformats.org/officeDocument/2006/relationships/image" Target="../media/image19.png"/><Relationship Id="rId2" Type="http://schemas.openxmlformats.org/officeDocument/2006/relationships/tags" Target="../tags/tag30.xml"/><Relationship Id="rId1" Type="http://schemas.openxmlformats.org/officeDocument/2006/relationships/vmlDrawing" Target="../drawings/vmlDrawing14.vml"/><Relationship Id="rId6" Type="http://schemas.openxmlformats.org/officeDocument/2006/relationships/oleObject" Target="../embeddings/oleObject14.bin"/><Relationship Id="rId5" Type="http://schemas.openxmlformats.org/officeDocument/2006/relationships/slideMaster" Target="../slideMasters/slideMaster100.xml"/><Relationship Id="rId4" Type="http://schemas.openxmlformats.org/officeDocument/2006/relationships/tags" Target="../tags/tag32.xml"/></Relationships>
</file>

<file path=ppt/slideLayouts/_rels/slideLayout1394.xml.rels><?xml version="1.0" encoding="UTF-8" standalone="yes"?>
<Relationships xmlns="http://schemas.openxmlformats.org/package/2006/relationships"><Relationship Id="rId3" Type="http://schemas.openxmlformats.org/officeDocument/2006/relationships/tags" Target="../tags/tag34.xml"/><Relationship Id="rId7" Type="http://schemas.openxmlformats.org/officeDocument/2006/relationships/image" Target="../media/image19.png"/><Relationship Id="rId2" Type="http://schemas.openxmlformats.org/officeDocument/2006/relationships/tags" Target="../tags/tag33.xml"/><Relationship Id="rId1" Type="http://schemas.openxmlformats.org/officeDocument/2006/relationships/vmlDrawing" Target="../drawings/vmlDrawing15.vml"/><Relationship Id="rId6" Type="http://schemas.openxmlformats.org/officeDocument/2006/relationships/oleObject" Target="../embeddings/oleObject15.bin"/><Relationship Id="rId5" Type="http://schemas.openxmlformats.org/officeDocument/2006/relationships/slideMaster" Target="../slideMasters/slideMaster100.xml"/><Relationship Id="rId4" Type="http://schemas.openxmlformats.org/officeDocument/2006/relationships/tags" Target="../tags/tag35.xml"/></Relationships>
</file>

<file path=ppt/slideLayouts/_rels/slideLayout1395.xml.rels><?xml version="1.0" encoding="UTF-8" standalone="yes"?>
<Relationships xmlns="http://schemas.openxmlformats.org/package/2006/relationships"><Relationship Id="rId3" Type="http://schemas.openxmlformats.org/officeDocument/2006/relationships/tags" Target="../tags/tag37.xml"/><Relationship Id="rId7" Type="http://schemas.openxmlformats.org/officeDocument/2006/relationships/image" Target="../media/image19.png"/><Relationship Id="rId2" Type="http://schemas.openxmlformats.org/officeDocument/2006/relationships/tags" Target="../tags/tag36.xml"/><Relationship Id="rId1" Type="http://schemas.openxmlformats.org/officeDocument/2006/relationships/vmlDrawing" Target="../drawings/vmlDrawing16.vml"/><Relationship Id="rId6" Type="http://schemas.openxmlformats.org/officeDocument/2006/relationships/oleObject" Target="../embeddings/oleObject16.bin"/><Relationship Id="rId5" Type="http://schemas.openxmlformats.org/officeDocument/2006/relationships/slideMaster" Target="../slideMasters/slideMaster100.xml"/><Relationship Id="rId4" Type="http://schemas.openxmlformats.org/officeDocument/2006/relationships/tags" Target="../tags/tag38.xml"/></Relationships>
</file>

<file path=ppt/slideLayouts/_rels/slideLayout1396.xml.rels><?xml version="1.0" encoding="UTF-8" standalone="yes"?>
<Relationships xmlns="http://schemas.openxmlformats.org/package/2006/relationships"><Relationship Id="rId3" Type="http://schemas.openxmlformats.org/officeDocument/2006/relationships/tags" Target="../tags/tag39.xml"/><Relationship Id="rId2" Type="http://schemas.openxmlformats.org/officeDocument/2006/relationships/vmlDrawing" Target="../drawings/vmlDrawing17.vml"/><Relationship Id="rId1" Type="http://schemas.openxmlformats.org/officeDocument/2006/relationships/themeOverride" Target="../theme/themeOverride2.xml"/><Relationship Id="rId5" Type="http://schemas.openxmlformats.org/officeDocument/2006/relationships/oleObject" Target="../embeddings/oleObject17.bin"/><Relationship Id="rId4" Type="http://schemas.openxmlformats.org/officeDocument/2006/relationships/slideMaster" Target="../slideMasters/slideMaster100.xml"/></Relationships>
</file>

<file path=ppt/slideLayouts/_rels/slideLayout1397.xml.rels><?xml version="1.0" encoding="UTF-8" standalone="yes"?>
<Relationships xmlns="http://schemas.openxmlformats.org/package/2006/relationships"><Relationship Id="rId3" Type="http://schemas.openxmlformats.org/officeDocument/2006/relationships/slideMaster" Target="../slideMasters/slideMaster100.xml"/><Relationship Id="rId2" Type="http://schemas.openxmlformats.org/officeDocument/2006/relationships/tags" Target="../tags/tag40.xml"/><Relationship Id="rId1" Type="http://schemas.openxmlformats.org/officeDocument/2006/relationships/vmlDrawing" Target="../drawings/vmlDrawing18.vml"/><Relationship Id="rId5" Type="http://schemas.openxmlformats.org/officeDocument/2006/relationships/image" Target="../media/image19.png"/><Relationship Id="rId4" Type="http://schemas.openxmlformats.org/officeDocument/2006/relationships/oleObject" Target="../embeddings/oleObject18.bin"/></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0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2.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4.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5.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6.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9.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0.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4.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5.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6.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7.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9.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1.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2.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4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6.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4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7.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26.gif"/><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8.jpeg"/><Relationship Id="rId1" Type="http://schemas.openxmlformats.org/officeDocument/2006/relationships/slideMaster" Target="../slideMasters/slideMaster54.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8.jpeg"/><Relationship Id="rId1" Type="http://schemas.openxmlformats.org/officeDocument/2006/relationships/slideMaster" Target="../slideMasters/slideMaster54.xml"/></Relationships>
</file>

<file path=ppt/slideLayouts/_rels/slideLayout57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8.jpeg"/><Relationship Id="rId1" Type="http://schemas.openxmlformats.org/officeDocument/2006/relationships/slideMaster" Target="../slideMasters/slideMaster54.xml"/></Relationships>
</file>

<file path=ppt/slideLayouts/_rels/slideLayout57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8.jpeg"/><Relationship Id="rId1" Type="http://schemas.openxmlformats.org/officeDocument/2006/relationships/slideMaster" Target="../slideMasters/slideMaster54.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5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0.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0.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1.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62.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6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64.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6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6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6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6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9.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9.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2.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71.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72.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2.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3.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3.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3.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74.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44"/>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07" y="6554311"/>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11"/>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026647070"/>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496835511"/>
      </p:ext>
    </p:extLst>
  </p:cSld>
  <p:clrMapOvr>
    <a:masterClrMapping/>
  </p:clrMapOvr>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21"/>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890" indent="-90447">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128136791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41853513"/>
      </p:ext>
    </p:extLst>
  </p:cSld>
  <p:clrMapOvr>
    <a:masterClrMapping/>
  </p:clrMapOvr>
  <p:timing>
    <p:tnLst>
      <p:par>
        <p:cTn id="1" dur="indefinite" restart="never" nodeType="tmRoot"/>
      </p:par>
    </p:tnLst>
  </p:timing>
</p:sldLayout>
</file>

<file path=ppt/slideLayouts/slideLayout1001.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682821709"/>
      </p:ext>
    </p:extLst>
  </p:cSld>
  <p:clrMapOvr>
    <a:masterClrMapping/>
  </p:clrMapOvr>
  <p:timing>
    <p:tnLst>
      <p:par>
        <p:cTn id="1" dur="indefinite" restart="never" nodeType="tmRoot"/>
      </p:par>
    </p:tnLst>
  </p:timing>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399628995"/>
      </p:ext>
    </p:extLst>
  </p:cSld>
  <p:clrMapOvr>
    <a:masterClrMapping/>
  </p:clrMapOvr>
  <p:timing>
    <p:tnLst>
      <p:par>
        <p:cTn id="1" dur="indefinite" restart="never" nodeType="tmRoot"/>
      </p:par>
    </p:tnLst>
  </p:timing>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253115801"/>
      </p:ext>
    </p:extLst>
  </p:cSld>
  <p:clrMapOvr>
    <a:masterClrMapping/>
  </p:clrMapOvr>
  <p:timing>
    <p:tnLst>
      <p:par>
        <p:cTn id="1" dur="indefinite" restart="never" nodeType="tmRoot"/>
      </p:par>
    </p:tnLst>
  </p:timing>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025902583"/>
      </p:ext>
    </p:extLst>
  </p:cSld>
  <p:clrMapOvr>
    <a:masterClrMapping/>
  </p:clrMapOvr>
  <p:timing>
    <p:tnLst>
      <p:par>
        <p:cTn id="1" dur="indefinite" restart="never" nodeType="tmRoot"/>
      </p:par>
    </p:tnLst>
  </p:timing>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618150555"/>
      </p:ext>
    </p:extLst>
  </p:cSld>
  <p:clrMapOvr>
    <a:masterClrMapping/>
  </p:clrMapOvr>
  <p:timing>
    <p:tnLst>
      <p:par>
        <p:cTn id="1" dur="indefinite" restart="never" nodeType="tmRoot"/>
      </p:par>
    </p:tnLst>
  </p:timing>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301072563"/>
      </p:ext>
    </p:extLst>
  </p:cSld>
  <p:clrMapOvr>
    <a:masterClrMapping/>
  </p:clrMapOvr>
  <p:timing>
    <p:tnLst>
      <p:par>
        <p:cTn id="1" dur="indefinite" restart="never" nodeType="tmRoot"/>
      </p:par>
    </p:tnLst>
  </p:timing>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676988820"/>
      </p:ext>
    </p:extLst>
  </p:cSld>
  <p:clrMapOvr>
    <a:masterClrMapping/>
  </p:clrMapOvr>
  <p:timing>
    <p:tnLst>
      <p:par>
        <p:cTn id="1" dur="indefinite" restart="never" nodeType="tmRoot"/>
      </p:par>
    </p:tnLst>
  </p:timing>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604916174"/>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807191648"/>
      </p:ext>
    </p:extLst>
  </p:cSld>
  <p:clrMapOvr>
    <a:masterClrMapping/>
  </p:clrMapOvr>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42950" y="2130604"/>
            <a:ext cx="8420100" cy="293607"/>
          </a:xfrm>
        </p:spPr>
        <p:txBody>
          <a:bodyPr/>
          <a:lstStyle/>
          <a:p>
            <a:r>
              <a:rPr lang="en-US" smtClean="0"/>
              <a:t>Click to edit Master title style</a:t>
            </a:r>
            <a:endParaRPr lang="es-ES"/>
          </a:p>
        </p:txBody>
      </p:sp>
      <p:sp>
        <p:nvSpPr>
          <p:cNvPr id="3" name="Subtitle 2"/>
          <p:cNvSpPr>
            <a:spLocks noGrp="1"/>
          </p:cNvSpPr>
          <p:nvPr>
            <p:ph type="subTitle" idx="1"/>
          </p:nvPr>
        </p:nvSpPr>
        <p:spPr>
          <a:xfrm>
            <a:off x="1485900" y="3886200"/>
            <a:ext cx="6934200" cy="1752600"/>
          </a:xfrm>
        </p:spPr>
        <p:txBody>
          <a:bodyPr/>
          <a:lstStyle>
            <a:lvl1pPr marL="0" indent="0" algn="ctr">
              <a:buNone/>
              <a:defRPr/>
            </a:lvl1pPr>
            <a:lvl2pPr marL="456969" indent="0" algn="ctr">
              <a:buNone/>
              <a:defRPr/>
            </a:lvl2pPr>
            <a:lvl3pPr marL="913939" indent="0" algn="ctr">
              <a:buNone/>
              <a:defRPr/>
            </a:lvl3pPr>
            <a:lvl4pPr marL="1370908" indent="0" algn="ctr">
              <a:buNone/>
              <a:defRPr/>
            </a:lvl4pPr>
            <a:lvl5pPr marL="1827880" indent="0" algn="ctr">
              <a:buNone/>
              <a:defRPr/>
            </a:lvl5pPr>
            <a:lvl6pPr marL="2284848" indent="0" algn="ctr">
              <a:buNone/>
              <a:defRPr/>
            </a:lvl6pPr>
            <a:lvl7pPr marL="2741818" indent="0" algn="ctr">
              <a:buNone/>
              <a:defRPr/>
            </a:lvl7pPr>
            <a:lvl8pPr marL="3198788" indent="0" algn="ctr">
              <a:buNone/>
              <a:defRPr/>
            </a:lvl8pPr>
            <a:lvl9pPr marL="3655760" indent="0" algn="ctr">
              <a:buNone/>
              <a:defRPr/>
            </a:lvl9pPr>
          </a:lstStyle>
          <a:p>
            <a:r>
              <a:rPr lang="en-US" smtClean="0"/>
              <a:t>Click to edit Master subtitle style</a:t>
            </a:r>
            <a:endParaRPr lang="es-ES"/>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148808212"/>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87256638"/>
      </p:ext>
    </p:extLst>
  </p:cSld>
  <p:clrMapOvr>
    <a:masterClrMapping/>
  </p:clrMapOvr>
  <p:timing>
    <p:tnLst>
      <p:par>
        <p:cTn id="1" dur="indefinite" restart="never" nodeType="tmRoot"/>
      </p:par>
    </p:tnLst>
  </p:timing>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4263708900"/>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138672873"/>
      </p:ext>
    </p:extLst>
  </p:cSld>
  <p:clrMapOvr>
    <a:masterClrMapping/>
  </p:clrMapOvr>
  <p:timing>
    <p:tnLst>
      <p:par>
        <p:cTn id="1" dur="indefinite" restart="never" nodeType="tmRoot"/>
      </p:par>
    </p:tnLst>
  </p:timing>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501871465"/>
      </p:ext>
    </p:extLst>
  </p:cSld>
  <p:clrMapOvr>
    <a:masterClrMapping/>
  </p:clrMapOvr>
  <p:timing>
    <p:tnLst>
      <p:par>
        <p:cTn id="1" dur="indefinite" restart="never" nodeType="tmRoot"/>
      </p:par>
    </p:tnLst>
  </p:timing>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301015891"/>
      </p:ext>
    </p:extLst>
  </p:cSld>
  <p:clrMapOvr>
    <a:masterClrMapping/>
  </p:clrMapOvr>
  <p:timing>
    <p:tnLst>
      <p:par>
        <p:cTn id="1" dur="indefinite" restart="never" nodeType="tmRoot"/>
      </p:par>
    </p:tnLst>
  </p:timing>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59593179"/>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9617577"/>
      </p:ext>
    </p:extLst>
  </p:cSld>
  <p:clrMapOvr>
    <a:masterClrMapping/>
  </p:clrMapOvr>
  <p:timing>
    <p:tnLst>
      <p:par>
        <p:cTn id="1" dur="indefinite" restart="never" nodeType="tmRoot"/>
      </p:par>
    </p:tnLst>
  </p:timing>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194764616"/>
      </p:ext>
    </p:extLst>
  </p:cSld>
  <p:clrMapOvr>
    <a:masterClrMapping/>
  </p:clrMapOvr>
  <p:timing>
    <p:tnLst>
      <p:par>
        <p:cTn id="1" dur="indefinite" restart="never" nodeType="tmRoot"/>
      </p:par>
    </p:tnLst>
  </p:timing>
</p:sldLayout>
</file>

<file path=ppt/slideLayouts/slideLayout1018.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11913047"/>
      </p:ext>
    </p:extLst>
  </p:cSld>
  <p:clrMapOvr>
    <a:masterClrMapping/>
  </p:clrMapOvr>
  <p:timing>
    <p:tnLst>
      <p:par>
        <p:cTn id="1" dur="indefinite" restart="never" nodeType="tmRoot"/>
      </p:par>
    </p:tnLst>
  </p:timing>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867157717"/>
      </p:ext>
    </p:extLst>
  </p:cSld>
  <p:clrMapOvr>
    <a:masterClrMapping/>
  </p:clrMapOvr>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451912812"/>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611107313"/>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551982212"/>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548544177"/>
      </p:ext>
    </p:extLst>
  </p:cSld>
  <p:clrMapOvr>
    <a:masterClrMapping/>
  </p:clrMapOvr>
  <p:timing>
    <p:tnLst>
      <p:par>
        <p:cTn id="1" dur="indefinite" restart="never" nodeType="tmRoot"/>
      </p:par>
    </p:tnLst>
  </p:timing>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580563710"/>
      </p:ext>
    </p:extLst>
  </p:cSld>
  <p:clrMapOvr>
    <a:masterClrMapping/>
  </p:clrMapOvr>
  <p:timing>
    <p:tnLst>
      <p:par>
        <p:cTn id="1" dur="indefinite" restart="never" nodeType="tmRoot"/>
      </p:par>
    </p:tnLst>
  </p:timing>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2931495137"/>
      </p:ext>
    </p:extLst>
  </p:cSld>
  <p:clrMapOvr>
    <a:masterClrMapping/>
  </p:clrMapOvr>
  <p:timing>
    <p:tnLst>
      <p:par>
        <p:cTn id="1" dur="indefinite" restart="never" nodeType="tmRoot"/>
      </p:par>
    </p:tnLst>
  </p:timing>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246234299"/>
      </p:ext>
    </p:extLst>
  </p:cSld>
  <p:clrMapOvr>
    <a:masterClrMapping/>
  </p:clrMapOvr>
  <p:timing>
    <p:tnLst>
      <p:par>
        <p:cTn id="1" dur="indefinite" restart="never" nodeType="tmRoot"/>
      </p:par>
    </p:tnLst>
  </p:timing>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41612915"/>
      </p:ext>
    </p:extLst>
  </p:cSld>
  <p:clrMapOvr>
    <a:masterClrMapping/>
  </p:clrMapOvr>
  <p:timing>
    <p:tnLst>
      <p:par>
        <p:cTn id="1" dur="indefinite" restart="never" nodeType="tmRoot"/>
      </p:par>
    </p:tnLst>
  </p:timing>
</p:sldLayout>
</file>

<file path=ppt/slideLayouts/slideLayout1027.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368780657"/>
      </p:ext>
    </p:extLst>
  </p:cSld>
  <p:clrMapOvr>
    <a:masterClrMapping/>
  </p:clrMapOvr>
  <p:timing>
    <p:tnLst>
      <p:par>
        <p:cTn id="1" dur="indefinite" restart="never" nodeType="tmRoot"/>
      </p:par>
    </p:tnLst>
  </p:timing>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761333165"/>
      </p:ext>
    </p:extLst>
  </p:cSld>
  <p:clrMapOvr>
    <a:masterClrMapping/>
  </p:clrMapOvr>
  <p:timing>
    <p:tnLst>
      <p:par>
        <p:cTn id="1" dur="indefinite" restart="never" nodeType="tmRoot"/>
      </p:par>
    </p:tnLst>
  </p:timing>
</p:sldLayout>
</file>

<file path=ppt/slideLayouts/slideLayout1029.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541041760"/>
      </p:ext>
    </p:extLst>
  </p:cSld>
  <p:clrMapOvr>
    <a:masterClrMapping/>
  </p:clrMapOvr>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82638" y="4407060"/>
            <a:ext cx="8420100" cy="1304973"/>
          </a:xfrm>
        </p:spPr>
        <p:txBody>
          <a:bodyPr anchor="t"/>
          <a:lstStyle>
            <a:lvl1pPr algn="l">
              <a:defRPr sz="4000" b="1" cap="all"/>
            </a:lvl1pPr>
          </a:lstStyle>
          <a:p>
            <a:r>
              <a:rPr lang="en-US" smtClean="0"/>
              <a:t>Click to edit Master title style</a:t>
            </a:r>
            <a:endParaRPr lang="es-ES"/>
          </a:p>
        </p:txBody>
      </p:sp>
      <p:sp>
        <p:nvSpPr>
          <p:cNvPr id="3" name="Text Placeholder 2"/>
          <p:cNvSpPr>
            <a:spLocks noGrp="1"/>
          </p:cNvSpPr>
          <p:nvPr>
            <p:ph type="body" idx="1"/>
          </p:nvPr>
        </p:nvSpPr>
        <p:spPr>
          <a:xfrm>
            <a:off x="782638" y="2906741"/>
            <a:ext cx="8420100" cy="1500187"/>
          </a:xfrm>
        </p:spPr>
        <p:txBody>
          <a:bodyPr anchor="b"/>
          <a:lstStyle>
            <a:lvl1pPr marL="0" indent="0">
              <a:buNone/>
              <a:defRPr sz="2000"/>
            </a:lvl1pPr>
            <a:lvl2pPr marL="456969" indent="0">
              <a:buNone/>
              <a:defRPr sz="1800"/>
            </a:lvl2pPr>
            <a:lvl3pPr marL="913939" indent="0">
              <a:buNone/>
              <a:defRPr sz="1600"/>
            </a:lvl3pPr>
            <a:lvl4pPr marL="1370908" indent="0">
              <a:buNone/>
              <a:defRPr sz="1400"/>
            </a:lvl4pPr>
            <a:lvl5pPr marL="1827880" indent="0">
              <a:buNone/>
              <a:defRPr sz="1400"/>
            </a:lvl5pPr>
            <a:lvl6pPr marL="2284848" indent="0">
              <a:buNone/>
              <a:defRPr sz="1400"/>
            </a:lvl6pPr>
            <a:lvl7pPr marL="2741818" indent="0">
              <a:buNone/>
              <a:defRPr sz="1400"/>
            </a:lvl7pPr>
            <a:lvl8pPr marL="3198788" indent="0">
              <a:buNone/>
              <a:defRPr sz="1400"/>
            </a:lvl8pPr>
            <a:lvl9pPr marL="3655760" indent="0">
              <a:buNone/>
              <a:defRPr sz="1400"/>
            </a:lvl9pPr>
          </a:lstStyle>
          <a:p>
            <a:pPr lvl="0"/>
            <a:r>
              <a:rPr lang="en-US" smtClean="0"/>
              <a:t>Click to edit Master text styles</a:t>
            </a:r>
          </a:p>
        </p:txBody>
      </p:sp>
    </p:spTree>
    <p:extLst>
      <p:ext uri="{BB962C8B-B14F-4D97-AF65-F5344CB8AC3E}">
        <p14:creationId xmlns:p14="http://schemas.microsoft.com/office/powerpoint/2010/main" val="299185840"/>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581605302"/>
      </p:ext>
    </p:extLst>
  </p:cSld>
  <p:clrMapOvr>
    <a:masterClrMapping/>
  </p:clrMapOvr>
  <p:timing>
    <p:tnLst>
      <p:par>
        <p:cTn id="1" dur="indefinite" restart="never" nodeType="tmRoot"/>
      </p:par>
    </p:tnLst>
  </p:timing>
</p:sldLayout>
</file>

<file path=ppt/slideLayouts/slideLayout1031.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090010957"/>
      </p:ext>
    </p:extLst>
  </p:cSld>
  <p:clrMapOvr>
    <a:masterClrMapping/>
  </p:clrMapOvr>
  <p:timing>
    <p:tnLst>
      <p:par>
        <p:cTn id="1" dur="indefinite" restart="never" nodeType="tmRoot"/>
      </p:par>
    </p:tnLst>
  </p:timing>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928662578"/>
      </p:ext>
    </p:extLst>
  </p:cSld>
  <p:clrMapOvr>
    <a:masterClrMapping/>
  </p:clrMapOvr>
  <p:timing>
    <p:tnLst>
      <p:par>
        <p:cT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121915516"/>
      </p:ext>
    </p:extLst>
  </p:cSld>
  <p:clrMapOvr>
    <a:masterClrMapping/>
  </p:clrMapOvr>
  <p:timing>
    <p:tnLst>
      <p:par>
        <p:cTn id="1" dur="indefinite" restart="never" nodeType="tmRoot"/>
      </p:par>
    </p:tnLst>
  </p:timing>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70096954"/>
      </p:ext>
    </p:extLst>
  </p:cSld>
  <p:clrMapOvr>
    <a:masterClrMapping/>
  </p:clrMapOvr>
  <p:timing>
    <p:tnLst>
      <p:par>
        <p:cTn id="1" dur="indefinite" restart="never" nodeType="tmRoot"/>
      </p:par>
    </p:tnLst>
  </p:timing>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858803133"/>
      </p:ext>
    </p:extLst>
  </p:cSld>
  <p:clrMapOvr>
    <a:masterClrMapping/>
  </p:clrMapOvr>
  <p:timing>
    <p:tnLst>
      <p:par>
        <p:cTn id="1" dur="indefinite" restart="never" nodeType="tmRoot"/>
      </p:par>
    </p:tnLst>
  </p:timing>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939636108"/>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835982777"/>
      </p:ext>
    </p:extLst>
  </p:cSld>
  <p:clrMapOvr>
    <a:masterClrMapping/>
  </p:clrMapOvr>
  <p:timing>
    <p:tnLst>
      <p:par>
        <p:cTn id="1" dur="indefinite" restart="never" nodeType="tmRoot"/>
      </p:par>
    </p:tnLst>
  </p:timing>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927428365"/>
      </p:ext>
    </p:extLst>
  </p:cSld>
  <p:clrMapOvr>
    <a:masterClrMapping/>
  </p:clrMapOvr>
  <p:timing>
    <p:tnLst>
      <p:par>
        <p:cTn id="1" dur="indefinite" restart="never" nodeType="tmRoot"/>
      </p:par>
    </p:tnLst>
  </p:timing>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10372060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sz="half" idx="1"/>
          </p:nvPr>
        </p:nvSpPr>
        <p:spPr>
          <a:xfrm>
            <a:off x="415957"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Content Placeholder 3"/>
          <p:cNvSpPr>
            <a:spLocks noGrp="1"/>
          </p:cNvSpPr>
          <p:nvPr>
            <p:ph sz="half" idx="2"/>
          </p:nvPr>
        </p:nvSpPr>
        <p:spPr>
          <a:xfrm>
            <a:off x="5029304"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6"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968623411"/>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029065196"/>
      </p:ext>
    </p:extLst>
  </p:cSld>
  <p:clrMapOvr>
    <a:masterClrMapping/>
  </p:clrMapOvr>
  <p:timing>
    <p:tnLst>
      <p:par>
        <p:cTn id="1" dur="indefinite" restart="never" nodeType="tmRoot"/>
      </p:par>
    </p:tnLst>
  </p:timing>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170247379"/>
      </p:ext>
    </p:extLst>
  </p:cSld>
  <p:clrMapOvr>
    <a:masterClrMapping/>
  </p:clrMapOvr>
  <p:timing>
    <p:tnLst>
      <p:par>
        <p:cTn id="1" dur="indefinite" restart="never" nodeType="tmRoot"/>
      </p:par>
    </p:tnLst>
  </p:timing>
</p:sldLayout>
</file>

<file path=ppt/slideLayouts/slideLayout1042.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187816652"/>
      </p:ext>
    </p:extLst>
  </p:cSld>
  <p:clrMapOvr>
    <a:masterClrMapping/>
  </p:clrMapOvr>
  <p:timing>
    <p:tnLst>
      <p:par>
        <p:cTn id="1" dur="indefinite" restart="never" nodeType="tmRoot"/>
      </p:par>
    </p:tnLst>
  </p:timing>
</p:sldLayout>
</file>

<file path=ppt/slideLayouts/slideLayout1043.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554184217"/>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918281"/>
      </p:ext>
    </p:extLst>
  </p:cSld>
  <p:clrMapOvr>
    <a:masterClrMapping/>
  </p:clrMapOvr>
  <p:timing>
    <p:tnLst>
      <p:par>
        <p:cTn id="1" dur="indefinite" restart="never" nodeType="tmRoot"/>
      </p:par>
    </p:tnLst>
  </p:timing>
</p:sldLayout>
</file>

<file path=ppt/slideLayouts/slideLayout1045.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781077858"/>
      </p:ext>
    </p:extLst>
  </p:cSld>
  <p:clrMapOvr>
    <a:masterClrMapping/>
  </p:clrMapOvr>
  <p:timing>
    <p:tnLst>
      <p:par>
        <p:cTn id="1" dur="indefinite" restart="never" nodeType="tmRoot"/>
      </p:par>
    </p:tnLst>
  </p:timing>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883295851"/>
      </p:ext>
    </p:extLst>
  </p:cSld>
  <p:clrMapOvr>
    <a:masterClrMapping/>
  </p:clrMapOvr>
  <p:timing>
    <p:tnLst>
      <p:par>
        <p:cTn id="1" dur="indefinite" restart="never" nodeType="tmRoot"/>
      </p:par>
    </p:tnLst>
  </p:timing>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361124044"/>
      </p:ext>
    </p:extLst>
  </p:cSld>
  <p:clrMapOvr>
    <a:masterClrMapping/>
  </p:clrMapOvr>
  <p:timing>
    <p:tnLst>
      <p:par>
        <p:cTn id="1" dur="indefinite" restart="never" nodeType="tmRoot"/>
      </p:par>
    </p:tnLst>
  </p:timing>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649118"/>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29071867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95318" y="274816"/>
            <a:ext cx="8915400" cy="293607"/>
          </a:xfrm>
        </p:spPr>
        <p:txBody>
          <a:bodyPr/>
          <a:lstStyle>
            <a:lvl1pPr>
              <a:defRPr/>
            </a:lvl1pPr>
          </a:lstStyle>
          <a:p>
            <a:r>
              <a:rPr lang="en-US" smtClean="0"/>
              <a:t>Click to edit Master title style</a:t>
            </a:r>
            <a:endParaRPr lang="es-ES"/>
          </a:p>
        </p:txBody>
      </p:sp>
      <p:sp>
        <p:nvSpPr>
          <p:cNvPr id="3" name="Text Placeholder 2"/>
          <p:cNvSpPr>
            <a:spLocks noGrp="1"/>
          </p:cNvSpPr>
          <p:nvPr>
            <p:ph type="body" idx="1"/>
          </p:nvPr>
        </p:nvSpPr>
        <p:spPr>
          <a:xfrm>
            <a:off x="495300" y="1535113"/>
            <a:ext cx="4376738" cy="639762"/>
          </a:xfrm>
        </p:spPr>
        <p:txBody>
          <a:bodyPr anchor="b"/>
          <a:lstStyle>
            <a:lvl1pPr marL="0" indent="0">
              <a:buNone/>
              <a:defRPr sz="2400" b="1"/>
            </a:lvl1pPr>
            <a:lvl2pPr marL="456969" indent="0">
              <a:buNone/>
              <a:defRPr sz="2000" b="1"/>
            </a:lvl2pPr>
            <a:lvl3pPr marL="913939" indent="0">
              <a:buNone/>
              <a:defRPr sz="1800" b="1"/>
            </a:lvl3pPr>
            <a:lvl4pPr marL="1370908" indent="0">
              <a:buNone/>
              <a:defRPr sz="1600" b="1"/>
            </a:lvl4pPr>
            <a:lvl5pPr marL="1827880" indent="0">
              <a:buNone/>
              <a:defRPr sz="1600" b="1"/>
            </a:lvl5pPr>
            <a:lvl6pPr marL="2284848" indent="0">
              <a:buNone/>
              <a:defRPr sz="1600" b="1"/>
            </a:lvl6pPr>
            <a:lvl7pPr marL="2741818" indent="0">
              <a:buNone/>
              <a:defRPr sz="1600" b="1"/>
            </a:lvl7pPr>
            <a:lvl8pPr marL="3198788" indent="0">
              <a:buNone/>
              <a:defRPr sz="1600" b="1"/>
            </a:lvl8pPr>
            <a:lvl9pPr marL="365576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Text Placeholder 4"/>
          <p:cNvSpPr>
            <a:spLocks noGrp="1"/>
          </p:cNvSpPr>
          <p:nvPr>
            <p:ph type="body" sz="quarter" idx="3"/>
          </p:nvPr>
        </p:nvSpPr>
        <p:spPr>
          <a:xfrm>
            <a:off x="5032432" y="1535113"/>
            <a:ext cx="4378325" cy="639762"/>
          </a:xfrm>
        </p:spPr>
        <p:txBody>
          <a:bodyPr anchor="b"/>
          <a:lstStyle>
            <a:lvl1pPr marL="0" indent="0">
              <a:buNone/>
              <a:defRPr sz="2400" b="1"/>
            </a:lvl1pPr>
            <a:lvl2pPr marL="456969" indent="0">
              <a:buNone/>
              <a:defRPr sz="2000" b="1"/>
            </a:lvl2pPr>
            <a:lvl3pPr marL="913939" indent="0">
              <a:buNone/>
              <a:defRPr sz="1800" b="1"/>
            </a:lvl3pPr>
            <a:lvl4pPr marL="1370908" indent="0">
              <a:buNone/>
              <a:defRPr sz="1600" b="1"/>
            </a:lvl4pPr>
            <a:lvl5pPr marL="1827880" indent="0">
              <a:buNone/>
              <a:defRPr sz="1600" b="1"/>
            </a:lvl5pPr>
            <a:lvl6pPr marL="2284848" indent="0">
              <a:buNone/>
              <a:defRPr sz="1600" b="1"/>
            </a:lvl6pPr>
            <a:lvl7pPr marL="2741818" indent="0">
              <a:buNone/>
              <a:defRPr sz="1600" b="1"/>
            </a:lvl7pPr>
            <a:lvl8pPr marL="3198788" indent="0">
              <a:buNone/>
              <a:defRPr sz="1600" b="1"/>
            </a:lvl8pPr>
            <a:lvl9pPr marL="365576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3243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8" name="Rectangle 8"/>
          <p:cNvSpPr>
            <a:spLocks noGrp="1" noChangeArrowheads="1"/>
          </p:cNvSpPr>
          <p:nvPr>
            <p:ph type="sldNum" sz="quarter" idx="10"/>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2591526838"/>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718868940"/>
      </p:ext>
    </p:extLst>
  </p:cSld>
  <p:clrMapOvr>
    <a:masterClrMapping/>
  </p:clrMapOvr>
  <p:timing>
    <p:tnLst>
      <p:par>
        <p:cTn id="1" dur="indefinite" restart="never" nodeType="tmRoot"/>
      </p:par>
    </p:tnLst>
  </p:timing>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spTree>
      <p:nvGrpSpPr>
        <p:cNvPr id="1" name=""/>
        <p:cNvGrpSpPr/>
        <p:nvPr/>
      </p:nvGrpSpPr>
      <p:grpSpPr>
        <a:xfrm>
          <a:off x="0" y="0"/>
          <a:ext cx="0" cy="0"/>
          <a:chOff x="0" y="0"/>
          <a:chExt cx="0" cy="0"/>
        </a:xfrm>
      </p:grpSpPr>
      <p:pic>
        <p:nvPicPr>
          <p:cNvPr id="5" name="DTBELM5795186" descr="DEL_PRI_RGB"/>
          <p:cNvPicPr>
            <a:picLocks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315913" y="287338"/>
            <a:ext cx="2346325" cy="533400"/>
          </a:xfrm>
          <a:prstGeom prst="rect">
            <a:avLst/>
          </a:prstGeom>
          <a:noFill/>
          <a:ln w="9525">
            <a:noFill/>
            <a:miter lim="800000"/>
            <a:headEnd/>
            <a:tailEnd/>
          </a:ln>
        </p:spPr>
      </p:pic>
      <p:sp>
        <p:nvSpPr>
          <p:cNvPr id="6" name="Picture Placeholder 5"/>
          <p:cNvSpPr>
            <a:spLocks noGrp="1"/>
          </p:cNvSpPr>
          <p:nvPr>
            <p:ph type="pic" sz="quarter" idx="10"/>
          </p:nvPr>
        </p:nvSpPr>
        <p:spPr>
          <a:xfrm>
            <a:off x="4952218" y="1195983"/>
            <a:ext cx="4953782" cy="5239081"/>
          </a:xfrm>
        </p:spPr>
        <p:txBody>
          <a:bodyPr/>
          <a:lstStyle/>
          <a:p>
            <a:pPr lvl="0"/>
            <a:r>
              <a:rPr lang="en-US" noProof="0" smtClean="0"/>
              <a:t>Click icon to add picture</a:t>
            </a:r>
            <a:endParaRPr lang="es-ES" noProof="0"/>
          </a:p>
        </p:txBody>
      </p:sp>
      <p:sp>
        <p:nvSpPr>
          <p:cNvPr id="120835" name="Title Placeholder 1"/>
          <p:cNvSpPr>
            <a:spLocks noGrp="1"/>
          </p:cNvSpPr>
          <p:nvPr>
            <p:ph type="ctrTitle"/>
          </p:nvPr>
        </p:nvSpPr>
        <p:spPr>
          <a:xfrm>
            <a:off x="830061" y="2886327"/>
            <a:ext cx="4431671" cy="1128762"/>
          </a:xfrm>
        </p:spPr>
        <p:txBody>
          <a:bodyPr/>
          <a:lstStyle>
            <a:lvl1pPr>
              <a:lnSpc>
                <a:spcPct val="95000"/>
              </a:lnSpc>
              <a:defRPr sz="30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8935"/>
            <a:ext cx="5135113" cy="303897"/>
          </a:xfrm>
        </p:spPr>
        <p:txBody>
          <a:bodyPr anchor="b"/>
          <a:lstStyle>
            <a:lvl1pPr>
              <a:lnSpc>
                <a:spcPts val="2092"/>
              </a:lnSpc>
              <a:defRPr sz="1700" b="1" smtClean="0"/>
            </a:lvl1pPr>
          </a:lstStyle>
          <a:p>
            <a:r>
              <a:rPr lang="en-US" smtClean="0"/>
              <a:t>Click to edit Master subtitle style</a:t>
            </a:r>
            <a:endParaRPr lang="es-ES" dirty="0" smtClean="0"/>
          </a:p>
        </p:txBody>
      </p:sp>
      <p:sp>
        <p:nvSpPr>
          <p:cNvPr id="7" name="Slide Number Placeholder 3"/>
          <p:cNvSpPr>
            <a:spLocks noGrp="1"/>
          </p:cNvSpPr>
          <p:nvPr>
            <p:ph type="sldNum" sz="quarter" idx="11"/>
          </p:nvPr>
        </p:nvSpPr>
        <p:spPr/>
        <p:txBody>
          <a:bodyPr/>
          <a:lstStyle>
            <a:lvl1pPr>
              <a:defRPr>
                <a:solidFill>
                  <a:schemeClr val="bg1"/>
                </a:solidFill>
              </a:defRPr>
            </a:lvl1pPr>
          </a:lstStyle>
          <a:p>
            <a:pPr>
              <a:defRPr/>
            </a:pPr>
            <a:fld id="{985D5784-C89B-452B-A9FE-131202B74BF5}" type="slidenum">
              <a:rPr lang="es-ES">
                <a:solidFill>
                  <a:srgbClr val="FFFFFF"/>
                </a:solidFill>
              </a:rPr>
              <a:pPr>
                <a:defRPr/>
              </a:pPr>
              <a:t>‹#›</a:t>
            </a:fld>
            <a:endParaRPr lang="es-ES">
              <a:solidFill>
                <a:srgbClr val="FFFFFF"/>
              </a:solidFill>
            </a:endParaRPr>
          </a:p>
        </p:txBody>
      </p:sp>
      <p:sp>
        <p:nvSpPr>
          <p:cNvPr id="8" name="Footer Placeholder 4"/>
          <p:cNvSpPr>
            <a:spLocks noGrp="1"/>
          </p:cNvSpPr>
          <p:nvPr>
            <p:ph type="ftr" sz="quarter" idx="12"/>
          </p:nvPr>
        </p:nvSpPr>
        <p:spPr/>
        <p:txBody>
          <a:bodyPr/>
          <a:lstStyle>
            <a:lvl1pPr>
              <a:defRPr>
                <a:solidFill>
                  <a:schemeClr val="bg1"/>
                </a:solidFill>
              </a:defRPr>
            </a:lvl1pPr>
          </a:lstStyle>
          <a:p>
            <a:pPr>
              <a:defRPr/>
            </a:pPr>
            <a:endParaRPr lang="es-ES">
              <a:solidFill>
                <a:srgbClr val="FFFFFF"/>
              </a:solidFill>
            </a:endParaRPr>
          </a:p>
        </p:txBody>
      </p:sp>
    </p:spTree>
    <p:extLst>
      <p:ext uri="{BB962C8B-B14F-4D97-AF65-F5344CB8AC3E}">
        <p14:creationId xmlns:p14="http://schemas.microsoft.com/office/powerpoint/2010/main" val="1109632228"/>
      </p:ext>
    </p:extLst>
  </p:cSld>
  <p:clrMapOvr>
    <a:masterClrMapping/>
  </p:clrMapOvr>
  <p:transition/>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9"/>
          <p:cNvSpPr>
            <a:spLocks noGrp="1"/>
          </p:cNvSpPr>
          <p:nvPr>
            <p:ph type="sldNum" sz="quarter" idx="10"/>
          </p:nvPr>
        </p:nvSpPr>
        <p:spPr/>
        <p:txBody>
          <a:bodyPr/>
          <a:lstStyle>
            <a:lvl1pPr>
              <a:defRPr/>
            </a:lvl1pPr>
          </a:lstStyle>
          <a:p>
            <a:pPr>
              <a:defRPr/>
            </a:pPr>
            <a:fld id="{A51AFD90-D224-4D2C-9F0A-5CE7ADA33CAA}" type="slidenum">
              <a:rPr lang="es-ES">
                <a:solidFill>
                  <a:srgbClr val="002776"/>
                </a:solidFill>
              </a:rPr>
              <a:pPr>
                <a:defRPr/>
              </a:pPr>
              <a:t>‹#›</a:t>
            </a:fld>
            <a:endParaRPr lang="es-E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endParaRPr lang="es-ES">
              <a:solidFill>
                <a:srgbClr val="002776"/>
              </a:solidFill>
            </a:endParaRPr>
          </a:p>
        </p:txBody>
      </p:sp>
    </p:spTree>
    <p:extLst>
      <p:ext uri="{BB962C8B-B14F-4D97-AF65-F5344CB8AC3E}">
        <p14:creationId xmlns:p14="http://schemas.microsoft.com/office/powerpoint/2010/main" val="1256986745"/>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600"/>
            </a:lvl1pPr>
          </a:lstStyle>
          <a:p>
            <a:r>
              <a:rPr lang="en-US" smtClean="0"/>
              <a:t>Click to edit Master title style</a:t>
            </a:r>
            <a:endParaRPr lang="es-ES" dirty="0"/>
          </a:p>
        </p:txBody>
      </p:sp>
      <p:sp>
        <p:nvSpPr>
          <p:cNvPr id="10" name="Picture Placeholder 9"/>
          <p:cNvSpPr>
            <a:spLocks noGrp="1"/>
          </p:cNvSpPr>
          <p:nvPr>
            <p:ph type="pic" sz="quarter" idx="13"/>
          </p:nvPr>
        </p:nvSpPr>
        <p:spPr>
          <a:xfrm>
            <a:off x="5627521" y="0"/>
            <a:ext cx="4278479" cy="6858000"/>
          </a:xfrm>
        </p:spPr>
        <p:txBody>
          <a:bodyPr/>
          <a:lstStyle/>
          <a:p>
            <a:pPr lvl="0"/>
            <a:r>
              <a:rPr lang="en-US" noProof="0" smtClean="0"/>
              <a:t>Click icon to add picture</a:t>
            </a:r>
            <a:endParaRPr lang="es-ES" noProof="0"/>
          </a:p>
        </p:txBody>
      </p:sp>
      <p:sp>
        <p:nvSpPr>
          <p:cNvPr id="4" name="Slide Number Placeholder 9"/>
          <p:cNvSpPr>
            <a:spLocks noGrp="1"/>
          </p:cNvSpPr>
          <p:nvPr>
            <p:ph type="sldNum" sz="quarter" idx="14"/>
          </p:nvPr>
        </p:nvSpPr>
        <p:spPr/>
        <p:txBody>
          <a:bodyPr/>
          <a:lstStyle>
            <a:lvl1pPr>
              <a:defRPr/>
            </a:lvl1pPr>
          </a:lstStyle>
          <a:p>
            <a:pPr>
              <a:defRPr/>
            </a:pPr>
            <a:fld id="{688EE63C-57B5-4337-85CA-660430B9F00F}" type="slidenum">
              <a:rPr lang="es-ES">
                <a:solidFill>
                  <a:srgbClr val="002776"/>
                </a:solidFill>
              </a:rPr>
              <a:pPr>
                <a:defRPr/>
              </a:pPr>
              <a:t>‹#›</a:t>
            </a:fld>
            <a:endParaRPr lang="es-ES">
              <a:solidFill>
                <a:srgbClr val="002776"/>
              </a:solidFill>
            </a:endParaRPr>
          </a:p>
        </p:txBody>
      </p:sp>
      <p:sp>
        <p:nvSpPr>
          <p:cNvPr id="5" name="Footer Placeholder 10"/>
          <p:cNvSpPr>
            <a:spLocks noGrp="1"/>
          </p:cNvSpPr>
          <p:nvPr>
            <p:ph type="ftr" sz="quarter" idx="15"/>
          </p:nvPr>
        </p:nvSpPr>
        <p:spPr/>
        <p:txBody>
          <a:bodyPr/>
          <a:lstStyle>
            <a:lvl1pPr>
              <a:defRPr/>
            </a:lvl1pPr>
          </a:lstStyle>
          <a:p>
            <a:pPr>
              <a:defRPr/>
            </a:pPr>
            <a:endParaRPr lang="es-ES">
              <a:solidFill>
                <a:srgbClr val="002776"/>
              </a:solidFill>
            </a:endParaRPr>
          </a:p>
        </p:txBody>
      </p:sp>
    </p:spTree>
    <p:extLst>
      <p:ext uri="{BB962C8B-B14F-4D97-AF65-F5344CB8AC3E}">
        <p14:creationId xmlns:p14="http://schemas.microsoft.com/office/powerpoint/2010/main" val="1623314418"/>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900" b="0">
                <a:solidFill>
                  <a:schemeClr val="bg2"/>
                </a:solidFill>
                <a:latin typeface="Times New Roman" pitchFamily="18" charset="0"/>
              </a:defRPr>
            </a:lvl1pPr>
          </a:lstStyle>
          <a:p>
            <a:r>
              <a:rPr lang="en-US" smtClean="0"/>
              <a:t>Click to edit Master title style</a:t>
            </a:r>
            <a:endParaRPr lang="es-ES" dirty="0"/>
          </a:p>
        </p:txBody>
      </p:sp>
      <p:sp>
        <p:nvSpPr>
          <p:cNvPr id="3" name="Slide Number Placeholder 9"/>
          <p:cNvSpPr>
            <a:spLocks noGrp="1"/>
          </p:cNvSpPr>
          <p:nvPr>
            <p:ph type="sldNum" sz="quarter" idx="10"/>
          </p:nvPr>
        </p:nvSpPr>
        <p:spPr/>
        <p:txBody>
          <a:bodyPr/>
          <a:lstStyle>
            <a:lvl1pPr>
              <a:defRPr>
                <a:solidFill>
                  <a:schemeClr val="bg1"/>
                </a:solidFill>
              </a:defRPr>
            </a:lvl1pPr>
          </a:lstStyle>
          <a:p>
            <a:pPr>
              <a:defRPr/>
            </a:pPr>
            <a:fld id="{4C4CFC60-37E4-4F9C-9A5E-96A293B3107B}" type="slidenum">
              <a:rPr lang="es-ES">
                <a:solidFill>
                  <a:srgbClr val="FFFFFF"/>
                </a:solidFill>
              </a:rPr>
              <a:pPr>
                <a:defRPr/>
              </a:pPr>
              <a:t>‹#›</a:t>
            </a:fld>
            <a:endParaRPr lang="es-ES">
              <a:solidFill>
                <a:srgbClr val="FFFFFF"/>
              </a:solidFill>
            </a:endParaRPr>
          </a:p>
        </p:txBody>
      </p:sp>
      <p:sp>
        <p:nvSpPr>
          <p:cNvPr id="4" name="Footer Placeholder 10"/>
          <p:cNvSpPr>
            <a:spLocks noGrp="1"/>
          </p:cNvSpPr>
          <p:nvPr>
            <p:ph type="ftr" sz="quarter" idx="11"/>
          </p:nvPr>
        </p:nvSpPr>
        <p:spPr/>
        <p:txBody>
          <a:bodyPr/>
          <a:lstStyle>
            <a:lvl1pPr>
              <a:defRPr>
                <a:solidFill>
                  <a:schemeClr val="bg1"/>
                </a:solidFill>
              </a:defRPr>
            </a:lvl1pPr>
          </a:lstStyle>
          <a:p>
            <a:pPr>
              <a:defRPr/>
            </a:pPr>
            <a:endParaRPr lang="es-ES">
              <a:solidFill>
                <a:srgbClr val="FFFFFF"/>
              </a:solidFill>
            </a:endParaRPr>
          </a:p>
        </p:txBody>
      </p:sp>
    </p:spTree>
    <p:extLst>
      <p:ext uri="{BB962C8B-B14F-4D97-AF65-F5344CB8AC3E}">
        <p14:creationId xmlns:p14="http://schemas.microsoft.com/office/powerpoint/2010/main" val="3948442765"/>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9"/>
          <p:cNvSpPr>
            <a:spLocks noGrp="1"/>
          </p:cNvSpPr>
          <p:nvPr>
            <p:ph type="sldNum" sz="quarter" idx="10"/>
          </p:nvPr>
        </p:nvSpPr>
        <p:spPr/>
        <p:txBody>
          <a:bodyPr/>
          <a:lstStyle>
            <a:lvl1pPr>
              <a:defRPr/>
            </a:lvl1pPr>
          </a:lstStyle>
          <a:p>
            <a:pPr>
              <a:defRPr/>
            </a:pPr>
            <a:fld id="{82B3D30E-900F-4B3C-90FD-874594A23576}" type="slidenum">
              <a:rPr lang="es-ES">
                <a:solidFill>
                  <a:srgbClr val="002776"/>
                </a:solidFill>
              </a:rPr>
              <a:pPr>
                <a:defRPr/>
              </a:pPr>
              <a:t>‹#›</a:t>
            </a:fld>
            <a:endParaRPr lang="es-ES">
              <a:solidFill>
                <a:srgbClr val="002776"/>
              </a:solidFill>
            </a:endParaRPr>
          </a:p>
        </p:txBody>
      </p:sp>
      <p:sp>
        <p:nvSpPr>
          <p:cNvPr id="4" name="Footer Placeholder 10"/>
          <p:cNvSpPr>
            <a:spLocks noGrp="1"/>
          </p:cNvSpPr>
          <p:nvPr>
            <p:ph type="ftr" sz="quarter" idx="11"/>
          </p:nvPr>
        </p:nvSpPr>
        <p:spPr/>
        <p:txBody>
          <a:bodyPr/>
          <a:lstStyle>
            <a:lvl1pPr>
              <a:defRPr/>
            </a:lvl1pPr>
          </a:lstStyle>
          <a:p>
            <a:pPr>
              <a:defRPr/>
            </a:pPr>
            <a:endParaRPr lang="es-ES">
              <a:solidFill>
                <a:srgbClr val="002776"/>
              </a:solidFill>
            </a:endParaRPr>
          </a:p>
        </p:txBody>
      </p:sp>
    </p:spTree>
    <p:extLst>
      <p:ext uri="{BB962C8B-B14F-4D97-AF65-F5344CB8AC3E}">
        <p14:creationId xmlns:p14="http://schemas.microsoft.com/office/powerpoint/2010/main" val="19473189"/>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9"/>
          <p:cNvSpPr>
            <a:spLocks noGrp="1"/>
          </p:cNvSpPr>
          <p:nvPr>
            <p:ph type="sldNum" sz="quarter" idx="10"/>
          </p:nvPr>
        </p:nvSpPr>
        <p:spPr/>
        <p:txBody>
          <a:bodyPr/>
          <a:lstStyle>
            <a:lvl1pPr>
              <a:defRPr/>
            </a:lvl1pPr>
          </a:lstStyle>
          <a:p>
            <a:pPr>
              <a:defRPr/>
            </a:pPr>
            <a:fld id="{E0BB912E-E6C5-4210-AEEE-5B81C77577C8}" type="slidenum">
              <a:rPr lang="es-ES">
                <a:solidFill>
                  <a:srgbClr val="002776"/>
                </a:solidFill>
              </a:rPr>
              <a:pPr>
                <a:defRPr/>
              </a:pPr>
              <a:t>‹#›</a:t>
            </a:fld>
            <a:endParaRPr lang="es-ES">
              <a:solidFill>
                <a:srgbClr val="002776"/>
              </a:solidFill>
            </a:endParaRPr>
          </a:p>
        </p:txBody>
      </p:sp>
      <p:sp>
        <p:nvSpPr>
          <p:cNvPr id="3" name="Footer Placeholder 10"/>
          <p:cNvSpPr>
            <a:spLocks noGrp="1"/>
          </p:cNvSpPr>
          <p:nvPr>
            <p:ph type="ftr" sz="quarter" idx="11"/>
          </p:nvPr>
        </p:nvSpPr>
        <p:spPr/>
        <p:txBody>
          <a:bodyPr/>
          <a:lstStyle>
            <a:lvl1pPr>
              <a:defRPr/>
            </a:lvl1pPr>
          </a:lstStyle>
          <a:p>
            <a:pPr>
              <a:defRPr/>
            </a:pPr>
            <a:endParaRPr lang="es-ES">
              <a:solidFill>
                <a:srgbClr val="002776"/>
              </a:solidFill>
            </a:endParaRPr>
          </a:p>
        </p:txBody>
      </p:sp>
    </p:spTree>
    <p:extLst>
      <p:ext uri="{BB962C8B-B14F-4D97-AF65-F5344CB8AC3E}">
        <p14:creationId xmlns:p14="http://schemas.microsoft.com/office/powerpoint/2010/main" val="1099470344"/>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pic>
        <p:nvPicPr>
          <p:cNvPr id="3" name="DTBELM2895625" descr="DEL_PRI_RGB"/>
          <p:cNvPicPr>
            <a:picLocks noChangeAspect="1" noChangeArrowheads="1"/>
          </p:cNvPicPr>
          <p:nvPr userDrawn="1"/>
        </p:nvPicPr>
        <p:blipFill>
          <a:blip r:embed="rId2" cstate="email">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8438" y="2911475"/>
            <a:ext cx="3960812" cy="900113"/>
          </a:xfrm>
          <a:prstGeom prst="rect">
            <a:avLst/>
          </a:prstGeom>
          <a:noFill/>
          <a:ln w="9525">
            <a:noFill/>
            <a:miter lim="800000"/>
            <a:headEnd/>
            <a:tailEnd/>
          </a:ln>
        </p:spPr>
      </p:pic>
      <p:sp>
        <p:nvSpPr>
          <p:cNvPr id="8" name="Text Placeholder 7"/>
          <p:cNvSpPr>
            <a:spLocks noGrp="1"/>
          </p:cNvSpPr>
          <p:nvPr>
            <p:ph type="body" sz="quarter" idx="13"/>
          </p:nvPr>
        </p:nvSpPr>
        <p:spPr>
          <a:xfrm>
            <a:off x="450202" y="4146731"/>
            <a:ext cx="6640474" cy="2288334"/>
          </a:xfrm>
        </p:spPr>
        <p:txBody>
          <a:bodyPr/>
          <a:lstStyle>
            <a:lvl1pPr>
              <a:defRPr sz="800"/>
            </a:lvl1pPr>
            <a:lvl2pPr>
              <a:defRPr sz="800"/>
            </a:lvl2pPr>
            <a:lvl3pPr>
              <a:defRPr sz="800"/>
            </a:lvl3pPr>
            <a:lvl4pPr>
              <a:defRPr sz="800"/>
            </a:lvl4pPr>
            <a:lvl5pPr>
              <a:defRPr sz="800"/>
            </a:lvl5pPr>
          </a:lstStyle>
          <a:p>
            <a:pPr lvl="0"/>
            <a:r>
              <a:rPr lang="en-US" smtClean="0"/>
              <a:t>Click to edit Master text styles</a:t>
            </a:r>
          </a:p>
        </p:txBody>
      </p:sp>
      <p:sp>
        <p:nvSpPr>
          <p:cNvPr id="4" name="Slide Number Placeholder 3"/>
          <p:cNvSpPr>
            <a:spLocks noGrp="1"/>
          </p:cNvSpPr>
          <p:nvPr>
            <p:ph type="sldNum" sz="quarter" idx="14"/>
          </p:nvPr>
        </p:nvSpPr>
        <p:spPr/>
        <p:txBody>
          <a:bodyPr/>
          <a:lstStyle>
            <a:lvl1pPr>
              <a:defRPr>
                <a:solidFill>
                  <a:schemeClr val="bg1"/>
                </a:solidFill>
              </a:defRPr>
            </a:lvl1pPr>
          </a:lstStyle>
          <a:p>
            <a:pPr>
              <a:defRPr/>
            </a:pPr>
            <a:fld id="{8AC95FAB-D468-4CFF-83E1-303F58AD6E66}" type="slidenum">
              <a:rPr lang="es-ES">
                <a:solidFill>
                  <a:srgbClr val="FFFFFF"/>
                </a:solidFill>
              </a:rPr>
              <a:pPr>
                <a:defRPr/>
              </a:pPr>
              <a:t>‹#›</a:t>
            </a:fld>
            <a:endParaRPr lang="es-ES">
              <a:solidFill>
                <a:srgbClr val="FFFFFF"/>
              </a:solidFill>
            </a:endParaRPr>
          </a:p>
        </p:txBody>
      </p:sp>
      <p:sp>
        <p:nvSpPr>
          <p:cNvPr id="5" name="Footer Placeholder 4"/>
          <p:cNvSpPr>
            <a:spLocks noGrp="1"/>
          </p:cNvSpPr>
          <p:nvPr>
            <p:ph type="ftr" sz="quarter" idx="15"/>
          </p:nvPr>
        </p:nvSpPr>
        <p:spPr/>
        <p:txBody>
          <a:bodyPr/>
          <a:lstStyle>
            <a:lvl1pPr>
              <a:defRPr>
                <a:solidFill>
                  <a:schemeClr val="bg1"/>
                </a:solidFill>
              </a:defRPr>
            </a:lvl1pPr>
          </a:lstStyle>
          <a:p>
            <a:pPr>
              <a:defRPr/>
            </a:pPr>
            <a:endParaRPr lang="es-ES">
              <a:solidFill>
                <a:srgbClr val="FFFFFF"/>
              </a:solidFill>
            </a:endParaRPr>
          </a:p>
        </p:txBody>
      </p:sp>
    </p:spTree>
    <p:extLst>
      <p:ext uri="{BB962C8B-B14F-4D97-AF65-F5344CB8AC3E}">
        <p14:creationId xmlns:p14="http://schemas.microsoft.com/office/powerpoint/2010/main" val="1921008508"/>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smtClean="0"/>
              <a:t>Click icon to add 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1141789661"/>
      </p:ext>
    </p:extLst>
  </p:cSld>
  <p:clrMapOvr>
    <a:masterClrMapping/>
  </p:clrMapOvr>
  <p:transition/>
  <p:timing>
    <p:tnLst>
      <p:par>
        <p:cTn id="1" dur="indefinite" restart="never" nodeType="tmRoot"/>
      </p:par>
    </p:tnLst>
  </p:timing>
</p:sldLayout>
</file>

<file path=ppt/slideLayouts/slideLayout1059.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56509209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4"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500303184"/>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smtClean="0"/>
              <a:t>Click icon to add 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731027321"/>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2977051014"/>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130157754"/>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112424620"/>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3108204797"/>
      </p:ext>
    </p:extLst>
  </p:cSld>
  <p:clrMapOvr>
    <a:masterClrMapping/>
  </p:clrMapOvr>
  <p:timing>
    <p:tnLst>
      <p:par>
        <p:cTn id="1" dur="indefinite" restart="never" nodeType="tmRoot"/>
      </p:par>
    </p:tnLst>
  </p:timing>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smtClean="0"/>
              <a:t>Click icon to add 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419427594"/>
      </p:ext>
    </p:extLst>
  </p:cSld>
  <p:clrMapOvr>
    <a:masterClrMapping/>
  </p:clrMapOvr>
  <p:transition/>
  <p:timing>
    <p:tnLst>
      <p:par>
        <p:cTn id="1" dur="indefinite" restart="never" nodeType="tmRoot"/>
      </p:par>
    </p:tnLst>
  </p:timing>
</p:sldLayout>
</file>

<file path=ppt/slideLayouts/slideLayout1066.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752428054"/>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smtClean="0"/>
              <a:t>Click icon to add 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192256558"/>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59192239"/>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2499911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015142319"/>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261322581"/>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1895205541"/>
      </p:ext>
    </p:extLst>
  </p:cSld>
  <p:clrMapOvr>
    <a:masterClrMapping/>
  </p:clrMapOvr>
  <p:timing>
    <p:tnLst>
      <p:par>
        <p:cTn id="1" dur="indefinite" restart="never" nodeType="tmRoot"/>
      </p:par>
    </p:tnLst>
  </p:timing>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1681844798"/>
      </p:ext>
    </p:extLst>
  </p:cSld>
  <p:clrMapOvr>
    <a:masterClrMapping/>
  </p:clrMapOvr>
  <p:transition/>
  <p:timing>
    <p:tnLst>
      <p:par>
        <p:cTn id="1" dur="indefinite" restart="never" nodeType="tmRoot"/>
      </p:par>
    </p:tnLst>
  </p:timing>
</p:sldLayout>
</file>

<file path=ppt/slideLayouts/slideLayout1073.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548706301"/>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970089002"/>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4113400333"/>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4131278139"/>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089254245"/>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4192923349"/>
      </p:ext>
    </p:extLst>
  </p:cSld>
  <p:clrMapOvr>
    <a:masterClrMapping/>
  </p:clrMapOvr>
  <p:timing>
    <p:tnLst>
      <p:par>
        <p:cT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userDrawn="1">
  <p:cSld name="1_Título de presentación">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1649413"/>
      </p:ext>
    </p:extLst>
  </p:cSld>
  <p:clrMapOvr>
    <a:masterClrMapping/>
  </p:clrMapOvr>
  <p:transition/>
  <p:timing>
    <p:tnLst>
      <p:par>
        <p:cT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95325" y="273051"/>
            <a:ext cx="3259138" cy="652486"/>
          </a:xfrm>
        </p:spPr>
        <p:txBody>
          <a:bodyPr/>
          <a:lstStyle>
            <a:lvl1pPr algn="l">
              <a:defRPr sz="2000" b="1"/>
            </a:lvl1pPr>
          </a:lstStyle>
          <a:p>
            <a:r>
              <a:rPr lang="en-US" smtClean="0"/>
              <a:t>Click to edit Master title style</a:t>
            </a:r>
            <a:endParaRPr lang="es-ES"/>
          </a:p>
        </p:txBody>
      </p:sp>
      <p:sp>
        <p:nvSpPr>
          <p:cNvPr id="3" name="Content Placeholder 2"/>
          <p:cNvSpPr>
            <a:spLocks noGrp="1"/>
          </p:cNvSpPr>
          <p:nvPr>
            <p:ph idx="1"/>
          </p:nvPr>
        </p:nvSpPr>
        <p:spPr>
          <a:xfrm>
            <a:off x="3873509" y="27307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Text Placeholder 3"/>
          <p:cNvSpPr>
            <a:spLocks noGrp="1"/>
          </p:cNvSpPr>
          <p:nvPr>
            <p:ph type="body" sz="half" idx="2"/>
          </p:nvPr>
        </p:nvSpPr>
        <p:spPr>
          <a:xfrm>
            <a:off x="495325" y="1435103"/>
            <a:ext cx="3259138" cy="4691063"/>
          </a:xfrm>
        </p:spPr>
        <p:txBody>
          <a:bodyPr/>
          <a:lstStyle>
            <a:lvl1pPr marL="0" indent="0">
              <a:buNone/>
              <a:defRPr sz="1400"/>
            </a:lvl1pPr>
            <a:lvl2pPr marL="456969" indent="0">
              <a:buNone/>
              <a:defRPr sz="1200"/>
            </a:lvl2pPr>
            <a:lvl3pPr marL="913939" indent="0">
              <a:buNone/>
              <a:defRPr sz="1000"/>
            </a:lvl3pPr>
            <a:lvl4pPr marL="1370908" indent="0">
              <a:buNone/>
              <a:defRPr sz="900"/>
            </a:lvl4pPr>
            <a:lvl5pPr marL="1827880" indent="0">
              <a:buNone/>
              <a:defRPr sz="900"/>
            </a:lvl5pPr>
            <a:lvl6pPr marL="2284848" indent="0">
              <a:buNone/>
              <a:defRPr sz="900"/>
            </a:lvl6pPr>
            <a:lvl7pPr marL="2741818" indent="0">
              <a:buNone/>
              <a:defRPr sz="900"/>
            </a:lvl7pPr>
            <a:lvl8pPr marL="3198788" indent="0">
              <a:buNone/>
              <a:defRPr sz="900"/>
            </a:lvl8pPr>
            <a:lvl9pPr marL="3655760" indent="0">
              <a:buNone/>
              <a:defRPr sz="900"/>
            </a:lvl9pPr>
          </a:lstStyle>
          <a:p>
            <a:pPr lvl="0"/>
            <a:r>
              <a:rPr lang="en-US" smtClean="0"/>
              <a:t>Click to edit Master text styles</a:t>
            </a:r>
          </a:p>
        </p:txBody>
      </p:sp>
      <p:sp>
        <p:nvSpPr>
          <p:cNvPr id="6"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31068038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812432601"/>
      </p:ext>
    </p:extLst>
  </p:cSld>
  <p:clrMapOvr>
    <a:masterClrMapping/>
  </p:clrMapOvr>
  <p:transition/>
  <p:timing>
    <p:tnLst>
      <p:par>
        <p:cTn id="1" dur="indefinite" restart="never" nodeType="tmRoot"/>
      </p:par>
    </p:tnLst>
  </p:timing>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772097165"/>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577483391"/>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2343270324"/>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39534698"/>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917775906"/>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1339949912"/>
      </p:ext>
    </p:extLst>
  </p:cSld>
  <p:clrMapOvr>
    <a:masterClrMapping/>
  </p:clrMapOvr>
  <p:timing>
    <p:tnLst>
      <p:par>
        <p:cTn id="1" dur="indefinite" restart="never" nodeType="tmRoot"/>
      </p:par>
    </p:tnLst>
  </p:timing>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060011644"/>
      </p:ext>
    </p:extLst>
  </p:cSld>
  <p:clrMapOvr>
    <a:masterClrMapping/>
  </p:clrMapOvr>
  <p:timing>
    <p:tnLst>
      <p:par>
        <p:cTn id="1" dur="indefinite" restart="never" nodeType="tmRoot"/>
      </p:par>
    </p:tnLst>
  </p:timing>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135191661"/>
      </p:ext>
    </p:extLst>
  </p:cSld>
  <p:clrMapOvr>
    <a:masterClrMapping/>
  </p:clrMapOvr>
  <p:timing>
    <p:tnLst>
      <p:par>
        <p:cTn id="1" dur="indefinite" restart="never" nodeType="tmRoot"/>
      </p:par>
    </p:tnLst>
  </p:timing>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931175611"/>
      </p:ext>
    </p:extLst>
  </p:cSld>
  <p:clrMapOvr>
    <a:masterClrMapping/>
  </p:clrMapOvr>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41531" y="4800760"/>
            <a:ext cx="5943600" cy="326243"/>
          </a:xfrm>
        </p:spPr>
        <p:txBody>
          <a:bodyPr/>
          <a:lstStyle>
            <a:lvl1pPr algn="l">
              <a:defRPr sz="2000" b="1"/>
            </a:lvl1pPr>
          </a:lstStyle>
          <a:p>
            <a:r>
              <a:rPr lang="en-US" smtClean="0"/>
              <a:t>Click to edit Master title style</a:t>
            </a:r>
            <a:endParaRPr lang="es-ES"/>
          </a:p>
        </p:txBody>
      </p:sp>
      <p:sp>
        <p:nvSpPr>
          <p:cNvPr id="3" name="Picture Placeholder 2"/>
          <p:cNvSpPr>
            <a:spLocks noGrp="1"/>
          </p:cNvSpPr>
          <p:nvPr>
            <p:ph type="pic" idx="1"/>
          </p:nvPr>
        </p:nvSpPr>
        <p:spPr>
          <a:xfrm>
            <a:off x="1941531" y="612775"/>
            <a:ext cx="5943600" cy="4114800"/>
          </a:xfrm>
        </p:spPr>
        <p:txBody>
          <a:bodyPr/>
          <a:lstStyle>
            <a:lvl1pPr marL="0" indent="0">
              <a:buNone/>
              <a:defRPr sz="3200"/>
            </a:lvl1pPr>
            <a:lvl2pPr marL="456969" indent="0">
              <a:buNone/>
              <a:defRPr sz="2800"/>
            </a:lvl2pPr>
            <a:lvl3pPr marL="913939" indent="0">
              <a:buNone/>
              <a:defRPr sz="2400"/>
            </a:lvl3pPr>
            <a:lvl4pPr marL="1370908" indent="0">
              <a:buNone/>
              <a:defRPr sz="2000"/>
            </a:lvl4pPr>
            <a:lvl5pPr marL="1827880" indent="0">
              <a:buNone/>
              <a:defRPr sz="2000"/>
            </a:lvl5pPr>
            <a:lvl6pPr marL="2284848" indent="0">
              <a:buNone/>
              <a:defRPr sz="2000"/>
            </a:lvl6pPr>
            <a:lvl7pPr marL="2741818" indent="0">
              <a:buNone/>
              <a:defRPr sz="2000"/>
            </a:lvl7pPr>
            <a:lvl8pPr marL="3198788" indent="0">
              <a:buNone/>
              <a:defRPr sz="2000"/>
            </a:lvl8pPr>
            <a:lvl9pPr marL="3655760" indent="0">
              <a:buNone/>
              <a:defRPr sz="2000"/>
            </a:lvl9pPr>
          </a:lstStyle>
          <a:p>
            <a:pPr lvl="0"/>
            <a:endParaRPr lang="es-ES" noProof="0" smtClean="0"/>
          </a:p>
        </p:txBody>
      </p:sp>
      <p:sp>
        <p:nvSpPr>
          <p:cNvPr id="4" name="Text Placeholder 3"/>
          <p:cNvSpPr>
            <a:spLocks noGrp="1"/>
          </p:cNvSpPr>
          <p:nvPr>
            <p:ph type="body" sz="half" idx="2"/>
          </p:nvPr>
        </p:nvSpPr>
        <p:spPr>
          <a:xfrm>
            <a:off x="1941531" y="5367338"/>
            <a:ext cx="5943600" cy="804862"/>
          </a:xfrm>
        </p:spPr>
        <p:txBody>
          <a:bodyPr/>
          <a:lstStyle>
            <a:lvl1pPr marL="0" indent="0">
              <a:buNone/>
              <a:defRPr sz="1400"/>
            </a:lvl1pPr>
            <a:lvl2pPr marL="456969" indent="0">
              <a:buNone/>
              <a:defRPr sz="1200"/>
            </a:lvl2pPr>
            <a:lvl3pPr marL="913939" indent="0">
              <a:buNone/>
              <a:defRPr sz="1000"/>
            </a:lvl3pPr>
            <a:lvl4pPr marL="1370908" indent="0">
              <a:buNone/>
              <a:defRPr sz="900"/>
            </a:lvl4pPr>
            <a:lvl5pPr marL="1827880" indent="0">
              <a:buNone/>
              <a:defRPr sz="900"/>
            </a:lvl5pPr>
            <a:lvl6pPr marL="2284848" indent="0">
              <a:buNone/>
              <a:defRPr sz="900"/>
            </a:lvl6pPr>
            <a:lvl7pPr marL="2741818" indent="0">
              <a:buNone/>
              <a:defRPr sz="900"/>
            </a:lvl7pPr>
            <a:lvl8pPr marL="3198788" indent="0">
              <a:buNone/>
              <a:defRPr sz="900"/>
            </a:lvl8pPr>
            <a:lvl9pPr marL="3655760" indent="0">
              <a:buNone/>
              <a:defRPr sz="900"/>
            </a:lvl9pPr>
          </a:lstStyle>
          <a:p>
            <a:pPr lvl="0"/>
            <a:r>
              <a:rPr lang="en-US" smtClean="0"/>
              <a:t>Click to edit Master text styles</a:t>
            </a:r>
          </a:p>
        </p:txBody>
      </p:sp>
      <p:sp>
        <p:nvSpPr>
          <p:cNvPr id="6"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946953671"/>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558328084"/>
      </p:ext>
    </p:extLst>
  </p:cSld>
  <p:clrMapOvr>
    <a:masterClrMapping/>
  </p:clrMapOvr>
  <p:timing>
    <p:tnLst>
      <p:par>
        <p:cTn id="1" dur="indefinite" restart="never" nodeType="tmRoot"/>
      </p:par>
    </p:tnLst>
  </p:timing>
</p:sldLayout>
</file>

<file path=ppt/slideLayouts/slideLayout1091.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081096922"/>
      </p:ext>
    </p:extLst>
  </p:cSld>
  <p:clrMapOvr>
    <a:masterClrMapping/>
  </p:clrMapOvr>
  <p:timing>
    <p:tnLst>
      <p:par>
        <p:cTn id="1" dur="indefinite" restart="never" nodeType="tmRoot"/>
      </p:par>
    </p:tnLst>
  </p:timing>
</p:sldLayout>
</file>

<file path=ppt/slideLayouts/slideLayout1092.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951860442"/>
      </p:ext>
    </p:extLst>
  </p:cSld>
  <p:clrMapOvr>
    <a:masterClrMapping/>
  </p:clrMapOvr>
  <p:timing>
    <p:tnLst>
      <p:par>
        <p:cTn id="1" dur="indefinite" restart="never" nodeType="tmRoot"/>
      </p:par>
    </p:tnLst>
  </p:timing>
</p:sldLayout>
</file>

<file path=ppt/slideLayouts/slideLayout1093.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529815959"/>
      </p:ext>
    </p:extLst>
  </p:cSld>
  <p:clrMapOvr>
    <a:masterClrMapping/>
  </p:clrMapOvr>
  <p:timing>
    <p:tnLst>
      <p:par>
        <p:cTn id="1" dur="indefinite" restart="never" nodeType="tmRoot"/>
      </p:par>
    </p:tnLst>
  </p:timing>
</p:sldLayout>
</file>

<file path=ppt/slideLayouts/slideLayout1094.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065547946"/>
      </p:ext>
    </p:extLst>
  </p:cSld>
  <p:clrMapOvr>
    <a:masterClrMapping/>
  </p:clrMapOvr>
  <p:timing>
    <p:tnLst>
      <p:par>
        <p:cTn id="1" dur="indefinite" restart="never" nodeType="tmRoot"/>
      </p:par>
    </p:tnLst>
  </p:timing>
</p:sldLayout>
</file>

<file path=ppt/slideLayouts/slideLayout1095.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372084133"/>
      </p:ext>
    </p:extLst>
  </p:cSld>
  <p:clrMapOvr>
    <a:masterClrMapping/>
  </p:clrMapOvr>
  <p:timing>
    <p:tnLst>
      <p:par>
        <p:cTn id="1" dur="indefinite" restart="never" nodeType="tmRoot"/>
      </p:par>
    </p:tnLst>
  </p:timing>
</p:sldLayout>
</file>

<file path=ppt/slideLayouts/slideLayout1096.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17469122"/>
      </p:ext>
    </p:extLst>
  </p:cSld>
  <p:clrMapOvr>
    <a:masterClrMapping/>
  </p:clrMapOvr>
  <p:timing>
    <p:tnLst>
      <p:par>
        <p:cTn id="1" dur="indefinite" restart="never" nodeType="tmRoot"/>
      </p:par>
    </p:tnLst>
  </p:timing>
</p:sldLayout>
</file>

<file path=ppt/slideLayouts/slideLayout1097.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754039490"/>
      </p:ext>
    </p:extLst>
  </p:cSld>
  <p:clrMapOvr>
    <a:masterClrMapping/>
  </p:clrMapOvr>
  <p:timing>
    <p:tnLst>
      <p:par>
        <p:cTn id="1" dur="indefinite" restart="never" nodeType="tmRoot"/>
      </p:par>
    </p:tnLst>
  </p:timing>
</p:sldLayout>
</file>

<file path=ppt/slideLayouts/slideLayout1098.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448497822"/>
      </p:ext>
    </p:extLst>
  </p:cSld>
  <p:clrMapOvr>
    <a:masterClrMapping/>
  </p:clrMapOvr>
  <p:timing>
    <p:tnLst>
      <p:par>
        <p:cTn id="1" dur="indefinite" restart="never" nodeType="tmRoot"/>
      </p:par>
    </p:tnLst>
  </p:timing>
</p:sldLayout>
</file>

<file path=ppt/slideLayouts/slideLayout1099.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332193860"/>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48"/>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2729119710"/>
      </p:ext>
    </p:extLst>
  </p:cSld>
  <p:clrMapOvr>
    <a:masterClrMapping/>
  </p:clrMapOvr>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972929341"/>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119166660"/>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824111245"/>
      </p:ext>
    </p:extLst>
  </p:cSld>
  <p:clrMapOvr>
    <a:masterClrMapping/>
  </p:clrMapOvr>
  <p:timing>
    <p:tnLst>
      <p:par>
        <p:cTn id="1" dur="indefinite" restart="never" nodeType="tmRoot"/>
      </p:par>
    </p:tnLst>
  </p:timing>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51843961"/>
      </p:ext>
    </p:extLst>
  </p:cSld>
  <p:clrMapOvr>
    <a:masterClrMapping/>
  </p:clrMapOvr>
  <p:timing>
    <p:tnLst>
      <p:par>
        <p:cTn id="1" dur="indefinite" restart="never" nodeType="tmRoot"/>
      </p:par>
    </p:tnLst>
  </p:timing>
</p:sldLayout>
</file>

<file path=ppt/slideLayouts/slideLayout1103.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022003465"/>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428664598"/>
      </p:ext>
    </p:extLst>
  </p:cSld>
  <p:clrMapOvr>
    <a:masterClrMapping/>
  </p:clrMapOvr>
  <p:timing>
    <p:tnLst>
      <p:par>
        <p:cTn id="1" dur="indefinite" restart="never" nodeType="tmRoot"/>
      </p:par>
    </p:tnLst>
  </p:timing>
</p:sldLayout>
</file>

<file path=ppt/slideLayouts/slideLayout1105.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73328792"/>
      </p:ext>
    </p:extLst>
  </p:cSld>
  <p:clrMapOvr>
    <a:masterClrMapping/>
  </p:clrMapOvr>
  <p:timing>
    <p:tnLst>
      <p:par>
        <p:cTn id="1" dur="indefinite" restart="never" nodeType="tmRoot"/>
      </p:par>
    </p:tnLst>
  </p:timing>
</p:sldLayout>
</file>

<file path=ppt/slideLayouts/slideLayout1106.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862354511"/>
      </p:ext>
    </p:extLst>
  </p:cSld>
  <p:clrMapOvr>
    <a:masterClrMapping/>
  </p:clrMapOvr>
  <p:timing>
    <p:tnLst>
      <p:par>
        <p:cTn id="1" dur="indefinite" restart="never" nodeType="tmRoot"/>
      </p:par>
    </p:tnLst>
  </p:timing>
</p:sldLayout>
</file>

<file path=ppt/slideLayouts/slideLayout1107.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593342883"/>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1667120"/>
      </p:ext>
    </p:extLst>
  </p:cSld>
  <p:clrMapOvr>
    <a:masterClrMapping/>
  </p:clrMapOvr>
  <p:timing>
    <p:tnLst>
      <p:par>
        <p:cTn id="1" dur="indefinite" restart="never" nodeType="tmRoot"/>
      </p:par>
    </p:tnLst>
  </p:timing>
</p:sldLayout>
</file>

<file path=ppt/slideLayouts/slideLayout1109.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90442625"/>
      </p:ext>
    </p:extLst>
  </p:cSld>
  <p:clrMapOvr>
    <a:masterClrMapping/>
  </p:clrMapOvr>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196572" y="482627"/>
            <a:ext cx="293607" cy="5826125"/>
          </a:xfrm>
        </p:spPr>
        <p:txBody>
          <a:bodyPr vert="eaVert"/>
          <a:lstStyle/>
          <a:p>
            <a:r>
              <a:rPr lang="en-US" smtClean="0"/>
              <a:t>Click to edit Master title style</a:t>
            </a:r>
            <a:endParaRPr lang="es-ES"/>
          </a:p>
        </p:txBody>
      </p:sp>
      <p:sp>
        <p:nvSpPr>
          <p:cNvPr id="3" name="Vertical Text Placeholder 2"/>
          <p:cNvSpPr>
            <a:spLocks noGrp="1"/>
          </p:cNvSpPr>
          <p:nvPr>
            <p:ph type="body" orient="vert" idx="1"/>
          </p:nvPr>
        </p:nvSpPr>
        <p:spPr>
          <a:xfrm>
            <a:off x="415961" y="482627"/>
            <a:ext cx="6653213" cy="5826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4284989476"/>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556271888"/>
      </p:ext>
    </p:extLst>
  </p:cSld>
  <p:clrMapOvr>
    <a:masterClrMapping/>
  </p:clrMapOvr>
  <p:timing>
    <p:tnLst>
      <p:par>
        <p:cTn id="1" dur="indefinite" restart="never" nodeType="tmRoot"/>
      </p:par>
    </p:tnLst>
  </p:timing>
</p:sldLayout>
</file>

<file path=ppt/slideLayouts/slideLayout1111.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500600889"/>
      </p:ext>
    </p:extLst>
  </p:cSld>
  <p:clrMapOvr>
    <a:masterClrMapping/>
  </p:clrMapOvr>
  <p:timing>
    <p:tnLst>
      <p:par>
        <p:cTn id="1" dur="indefinite" restart="never" nodeType="tmRoot"/>
      </p:par>
    </p:tnLst>
  </p:timing>
</p:sldLayout>
</file>

<file path=ppt/slideLayouts/slideLayout1112.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53393711"/>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030301499"/>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957418269"/>
      </p:ext>
    </p:extLst>
  </p:cSld>
  <p:clrMapOvr>
    <a:masterClrMapping/>
  </p:clrMapOvr>
  <p:timing>
    <p:tnLst>
      <p:par>
        <p:cTn id="1" dur="indefinite" restart="never" nodeType="tmRoot"/>
      </p:par>
    </p:tnLst>
  </p:timing>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4087672540"/>
      </p:ext>
    </p:extLst>
  </p:cSld>
  <p:clrMapOvr>
    <a:masterClrMapping/>
  </p:clrMapOvr>
  <p:transition/>
  <p:timing>
    <p:tnLst>
      <p:par>
        <p:cTn id="1" dur="indefinite" restart="never" nodeType="tmRoot"/>
      </p:par>
    </p:tnLst>
  </p:timing>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442842158"/>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4259295339"/>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2395421284"/>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56309944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4" name="Footer Placeholder 3"/>
          <p:cNvSpPr>
            <a:spLocks noGrp="1"/>
          </p:cNvSpPr>
          <p:nvPr>
            <p:ph type="ftr" sz="quarter" idx="11"/>
          </p:nvPr>
        </p:nvSpPr>
        <p:spPr>
          <a:xfrm>
            <a:off x="836319" y="6554273"/>
            <a:ext cx="4677095" cy="144247"/>
          </a:xfrm>
          <a:prstGeom prst="rect">
            <a:avLst/>
          </a:prstGeom>
        </p:spPr>
        <p:txBody>
          <a:bodyPr lIns="85916" tIns="42958" rIns="85916" bIns="42958"/>
          <a:lstStyle>
            <a:lvl1pPr>
              <a:defRPr/>
            </a:lvl1pPr>
          </a:lstStyle>
          <a:p>
            <a:pPr defTabSz="913939"/>
            <a:endParaRPr lang="es-ES">
              <a:solidFill>
                <a:prstClr val="black"/>
              </a:solidFill>
            </a:endParaRPr>
          </a:p>
        </p:txBody>
      </p:sp>
    </p:spTree>
    <p:extLst>
      <p:ext uri="{BB962C8B-B14F-4D97-AF65-F5344CB8AC3E}">
        <p14:creationId xmlns:p14="http://schemas.microsoft.com/office/powerpoint/2010/main" val="269162370"/>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272236139"/>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4109828276"/>
      </p:ext>
    </p:extLst>
  </p:cSld>
  <p:clrMapOvr>
    <a:masterClrMapping/>
  </p:clrMapOvr>
  <p:timing>
    <p:tnLst>
      <p:par>
        <p:cTn id="1" dur="indefinite" restart="never" nodeType="tmRoot"/>
      </p:par>
    </p:tnLst>
  </p:timing>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229772864"/>
      </p:ext>
    </p:extLst>
  </p:cSld>
  <p:clrMapOvr>
    <a:masterClrMapping/>
  </p:clrMapOvr>
  <p:timing>
    <p:tnLst>
      <p:par>
        <p:cTn id="1" dur="indefinite" restart="never" nodeType="tmRoot"/>
      </p:par>
    </p:tnLst>
  </p:timing>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2749311244"/>
      </p:ext>
    </p:extLst>
  </p:cSld>
  <p:clrMapOvr>
    <a:masterClrMapping/>
  </p:clrMapOvr>
  <p:timing>
    <p:tnLst>
      <p:par>
        <p:cT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4219289799"/>
      </p:ext>
    </p:extLst>
  </p:cSld>
  <p:clrMapOvr>
    <a:masterClrMapping/>
  </p:clrMapOvr>
  <p:timing>
    <p:tnLst>
      <p:par>
        <p:cT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636524935"/>
      </p:ext>
    </p:extLst>
  </p:cSld>
  <p:clrMapOvr>
    <a:masterClrMapping/>
  </p:clrMapOvr>
  <p:timing>
    <p:tnLst>
      <p:par>
        <p:cTn id="1" dur="indefinite" restart="never" nodeType="tmRoot"/>
      </p:par>
    </p:tnLst>
  </p:timing>
</p:sldLayout>
</file>

<file path=ppt/slideLayouts/slideLayout1126.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109745189"/>
      </p:ext>
    </p:extLst>
  </p:cSld>
  <p:clrMapOvr>
    <a:masterClrMapping/>
  </p:clrMapOvr>
  <p:timing>
    <p:tnLst>
      <p:par>
        <p:cTn id="1" dur="indefinite" restart="never" nodeType="tmRoot"/>
      </p:par>
    </p:tnLst>
  </p:timing>
</p:sldLayout>
</file>

<file path=ppt/slideLayouts/slideLayout1127.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39142349"/>
      </p:ext>
    </p:extLst>
  </p:cSld>
  <p:clrMapOvr>
    <a:masterClrMapping/>
  </p:clrMapOvr>
  <p:timing>
    <p:tnLst>
      <p:par>
        <p:cTn id="1" dur="indefinite" restart="never" nodeType="tmRoot"/>
      </p:par>
    </p:tnLst>
  </p:timing>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506808556"/>
      </p:ext>
    </p:extLst>
  </p:cSld>
  <p:clrMapOvr>
    <a:masterClrMapping/>
  </p:clrMapOvr>
  <p:timing>
    <p:tnLst>
      <p:par>
        <p:cTn id="1" dur="indefinite" restart="never" nodeType="tmRoot"/>
      </p:par>
    </p:tnLst>
  </p:timing>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427369319"/>
      </p:ext>
    </p:extLst>
  </p:cSld>
  <p:clrMapOvr>
    <a:masterClrMapping/>
  </p:clrMapOvr>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gray">
          <a:xfrm>
            <a:off x="627085" y="815975"/>
            <a:ext cx="8682037" cy="4795838"/>
          </a:xfrm>
          <a:prstGeom prst="rect">
            <a:avLst/>
          </a:prstGeom>
          <a:solidFill>
            <a:schemeClr val="bg1"/>
          </a:solidFill>
          <a:ln w="12700" algn="ctr">
            <a:solidFill>
              <a:schemeClr val="accent1"/>
            </a:solidFill>
            <a:miter lim="800000"/>
            <a:headEnd/>
            <a:tailEnd/>
          </a:ln>
          <a:effectLst/>
        </p:spPr>
        <p:txBody>
          <a:bodyPr lIns="89956" tIns="89956" rIns="89956" bIns="89956" anchor="ctr"/>
          <a:lstStyle/>
          <a:p>
            <a:pPr marL="119005" indent="-119005" defTabSz="913939" eaLnBrk="0" fontAlgn="base" hangingPunct="0">
              <a:spcBef>
                <a:spcPct val="50000"/>
              </a:spcBef>
              <a:spcAft>
                <a:spcPct val="0"/>
              </a:spcAft>
              <a:defRPr/>
            </a:pPr>
            <a:endParaRPr lang="en-GB" sz="1100" b="1" dirty="0">
              <a:solidFill>
                <a:srgbClr val="000000"/>
              </a:solidFill>
            </a:endParaRPr>
          </a:p>
        </p:txBody>
      </p:sp>
      <p:sp>
        <p:nvSpPr>
          <p:cNvPr id="5" name="Text Box 5"/>
          <p:cNvSpPr txBox="1">
            <a:spLocks noChangeArrowheads="1"/>
          </p:cNvSpPr>
          <p:nvPr/>
        </p:nvSpPr>
        <p:spPr bwMode="gray">
          <a:xfrm>
            <a:off x="966895" y="4756306"/>
            <a:ext cx="880049" cy="203133"/>
          </a:xfrm>
          <a:prstGeom prst="rect">
            <a:avLst/>
          </a:prstGeom>
          <a:noFill/>
          <a:ln w="12700" cap="rnd" algn="ctr">
            <a:noFill/>
            <a:miter lim="800000"/>
            <a:headEnd/>
            <a:tailEnd/>
          </a:ln>
          <a:effectLst/>
        </p:spPr>
        <p:txBody>
          <a:bodyPr wrap="none" lIns="0" tIns="0" rIns="0" bIns="0">
            <a:spAutoFit/>
          </a:bodyPr>
          <a:lstStyle/>
          <a:p>
            <a:pPr defTabSz="913939" eaLnBrk="0" fontAlgn="base" hangingPunct="0">
              <a:lnSpc>
                <a:spcPct val="110000"/>
              </a:lnSpc>
              <a:spcBef>
                <a:spcPct val="0"/>
              </a:spcBef>
              <a:spcAft>
                <a:spcPct val="0"/>
              </a:spcAft>
              <a:defRPr/>
            </a:pPr>
            <a:r>
              <a:rPr lang="en-US" sz="1200" dirty="0">
                <a:solidFill>
                  <a:srgbClr val="000000"/>
                </a:solidFill>
              </a:rPr>
              <a:t>Deloitte, S.L.</a:t>
            </a:r>
          </a:p>
        </p:txBody>
      </p:sp>
      <p:pic>
        <p:nvPicPr>
          <p:cNvPr id="6" name="Picture 6" descr="LLP logo with big space copy"/>
          <p:cNvPicPr>
            <a:picLocks noChangeAspect="1" noChangeArrowheads="1"/>
          </p:cNvPicPr>
          <p:nvPr userDrawn="1"/>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966797" y="5984875"/>
            <a:ext cx="1444625" cy="274638"/>
          </a:xfrm>
          <a:prstGeom prst="rect">
            <a:avLst/>
          </a:prstGeom>
          <a:noFill/>
          <a:ln w="9525">
            <a:noFill/>
            <a:miter lim="800000"/>
            <a:headEnd/>
            <a:tailEnd/>
          </a:ln>
        </p:spPr>
      </p:pic>
      <p:sp>
        <p:nvSpPr>
          <p:cNvPr id="9219" name="Rectangle 3"/>
          <p:cNvSpPr>
            <a:spLocks noGrp="1" noChangeArrowheads="1"/>
          </p:cNvSpPr>
          <p:nvPr>
            <p:ph type="ctrTitle" sz="quarter"/>
          </p:nvPr>
        </p:nvSpPr>
        <p:spPr>
          <a:xfrm>
            <a:off x="966810" y="2025660"/>
            <a:ext cx="7140575" cy="326243"/>
          </a:xfrm>
        </p:spPr>
        <p:txBody>
          <a:bodyPr/>
          <a:lstStyle>
            <a:lvl1pPr>
              <a:spcBef>
                <a:spcPct val="100000"/>
              </a:spcBef>
              <a:buClr>
                <a:schemeClr val="tx2"/>
              </a:buClr>
              <a:buSzPct val="85000"/>
              <a:buFont typeface="Wingdings" pitchFamily="2" charset="2"/>
              <a:buNone/>
              <a:defRPr sz="2000"/>
            </a:lvl1pPr>
          </a:lstStyle>
          <a:p>
            <a:r>
              <a:rPr lang="en-US"/>
              <a:t>Click to edit Master title style</a:t>
            </a:r>
          </a:p>
        </p:txBody>
      </p:sp>
      <p:sp>
        <p:nvSpPr>
          <p:cNvPr id="9220" name="Rectangle 4"/>
          <p:cNvSpPr>
            <a:spLocks noGrp="1" noChangeArrowheads="1"/>
          </p:cNvSpPr>
          <p:nvPr>
            <p:ph type="subTitle" sz="quarter" idx="1"/>
          </p:nvPr>
        </p:nvSpPr>
        <p:spPr>
          <a:xfrm>
            <a:off x="966788" y="3402013"/>
            <a:ext cx="7131050" cy="768350"/>
          </a:xfrm>
        </p:spPr>
        <p:txBody>
          <a:bodyPr/>
          <a:lstStyle>
            <a:lvl1pPr marL="0" indent="0">
              <a:spcBef>
                <a:spcPct val="15000"/>
              </a:spcBef>
              <a:buClrTx/>
              <a:buFont typeface="Wingdings 2" pitchFamily="18" charset="2"/>
              <a:buNone/>
              <a:defRPr sz="1600" b="1"/>
            </a:lvl1pPr>
          </a:lstStyle>
          <a:p>
            <a:r>
              <a:rPr lang="en-US"/>
              <a:t>Click to edit Master subtitle style</a:t>
            </a:r>
          </a:p>
        </p:txBody>
      </p:sp>
    </p:spTree>
    <p:extLst>
      <p:ext uri="{BB962C8B-B14F-4D97-AF65-F5344CB8AC3E}">
        <p14:creationId xmlns:p14="http://schemas.microsoft.com/office/powerpoint/2010/main" val="741082111"/>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151663842"/>
      </p:ext>
    </p:extLst>
  </p:cSld>
  <p:clrMapOvr>
    <a:masterClrMapping/>
  </p:clrMapOvr>
  <p:timing>
    <p:tnLst>
      <p:par>
        <p:cTn id="1" dur="indefinite" restart="never" nodeType="tmRoot"/>
      </p:par>
    </p:tnLst>
  </p:timing>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456234825"/>
      </p:ext>
    </p:extLst>
  </p:cSld>
  <p:clrMapOvr>
    <a:masterClrMapping/>
  </p:clrMapOvr>
  <p:timing>
    <p:tnLst>
      <p:par>
        <p:cTn id="1" dur="indefinite" restart="never" nodeType="tmRoot"/>
      </p:par>
    </p:tnLst>
  </p:timing>
</p:sldLayout>
</file>

<file path=ppt/slideLayouts/slideLayout1132.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119988915"/>
      </p:ext>
    </p:extLst>
  </p:cSld>
  <p:clrMapOvr>
    <a:masterClrMapping/>
  </p:clrMapOvr>
  <p:timing>
    <p:tnLst>
      <p:par>
        <p:cTn id="1" dur="indefinite" restart="never" nodeType="tmRoot"/>
      </p:par>
    </p:tnLst>
  </p:timing>
</p:sldLayout>
</file>

<file path=ppt/slideLayouts/slideLayout1133.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760749807"/>
      </p:ext>
    </p:extLst>
  </p:cSld>
  <p:clrMapOvr>
    <a:masterClrMapping/>
  </p:clrMapOvr>
  <p:timing>
    <p:tnLst>
      <p:par>
        <p:cTn id="1" dur="indefinite" restart="never" nodeType="tmRoot"/>
      </p:par>
    </p:tnLst>
  </p:timing>
</p:sldLayout>
</file>

<file path=ppt/slideLayouts/slideLayout1134.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648942332"/>
      </p:ext>
    </p:extLst>
  </p:cSld>
  <p:clrMapOvr>
    <a:masterClrMapping/>
  </p:clrMapOvr>
  <p:timing>
    <p:tnLst>
      <p:par>
        <p:cT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075808234"/>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930043228"/>
      </p:ext>
    </p:extLst>
  </p:cSld>
  <p:clrMapOvr>
    <a:masterClrMapping/>
  </p:clrMapOvr>
  <p:timing>
    <p:tnLst>
      <p:par>
        <p:cTn id="1" dur="indefinite" restart="never" nodeType="tmRoot"/>
      </p:par>
    </p:tnLst>
  </p:timing>
</p:sldLayout>
</file>

<file path=ppt/slideLayouts/slideLayout1137.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93577630"/>
      </p:ext>
    </p:extLst>
  </p:cSld>
  <p:clrMapOvr>
    <a:masterClrMapping/>
  </p:clrMapOvr>
  <p:timing>
    <p:tnLst>
      <p:par>
        <p:cTn id="1" dur="indefinite" restart="never" nodeType="tmRoot"/>
      </p:par>
    </p:tnLst>
  </p:timing>
</p:sldLayout>
</file>

<file path=ppt/slideLayouts/slideLayout1138.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541335790"/>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585756438"/>
      </p:ext>
    </p:extLst>
  </p:cSld>
  <p:clrMapOvr>
    <a:masterClrMapping/>
  </p:clrMapOvr>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712415584"/>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87950456"/>
      </p:ext>
    </p:extLst>
  </p:cSld>
  <p:clrMapOvr>
    <a:masterClrMapping/>
  </p:clrMapOvr>
  <p:timing>
    <p:tnLst>
      <p:par>
        <p:cTn id="1" dur="indefinite" restart="never" nodeType="tmRoot"/>
      </p:par>
    </p:tnLst>
  </p:timing>
</p:sldLayout>
</file>

<file path=ppt/slideLayouts/slideLayout1141.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57410098"/>
      </p:ext>
    </p:extLst>
  </p:cSld>
  <p:clrMapOvr>
    <a:masterClrMapping/>
  </p:clrMapOvr>
  <p:timing>
    <p:tnLst>
      <p:par>
        <p:cTn id="1" dur="indefinite" restart="never" nodeType="tmRoot"/>
      </p:par>
    </p:tnLst>
  </p:timing>
</p:sldLayout>
</file>

<file path=ppt/slideLayouts/slideLayout1142.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942827715"/>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7516653"/>
      </p:ext>
    </p:extLst>
  </p:cSld>
  <p:clrMapOvr>
    <a:masterClrMapping/>
  </p:clrMapOvr>
  <p:timing>
    <p:tnLst>
      <p:par>
        <p:cTn id="1" dur="indefinite" restart="never" nodeType="tmRoot"/>
      </p:par>
    </p:tnLst>
  </p:timing>
</p:sldLayout>
</file>

<file path=ppt/slideLayouts/slideLayout1144.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1459896065"/>
      </p:ext>
    </p:extLst>
  </p:cSld>
  <p:clrMapOvr>
    <a:masterClrMapping/>
  </p:clrMapOvr>
  <p:timing>
    <p:tnLst>
      <p:par>
        <p:cTn id="1" dur="indefinite" restart="never" nodeType="tmRoot"/>
      </p:par>
    </p:tnLst>
  </p:timing>
</p:sldLayout>
</file>

<file path=ppt/slideLayouts/slideLayout1145.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806542016"/>
      </p:ext>
    </p:extLst>
  </p:cSld>
  <p:clrMapOvr>
    <a:masterClrMapping/>
  </p:clrMapOvr>
  <p:timing>
    <p:tnLst>
      <p:par>
        <p:cT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682761401"/>
      </p:ext>
    </p:extLst>
  </p:cSld>
  <p:clrMapOvr>
    <a:masterClrMapping/>
  </p:clrMapOvr>
  <p:timing>
    <p:tnLst>
      <p:par>
        <p:cT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44519550"/>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105448802"/>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292640189"/>
      </p:ext>
    </p:extLst>
  </p:cSld>
  <p:clrMapOvr>
    <a:masterClrMapping/>
  </p:clrMapOvr>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82638" y="4407058"/>
            <a:ext cx="8420100" cy="1304973"/>
          </a:xfrm>
        </p:spPr>
        <p:txBody>
          <a:bodyPr anchor="t"/>
          <a:lstStyle>
            <a:lvl1pPr algn="l">
              <a:defRPr sz="4000" b="1" cap="all"/>
            </a:lvl1pPr>
          </a:lstStyle>
          <a:p>
            <a:r>
              <a:rPr lang="en-US" smtClean="0"/>
              <a:t>Click to edit Master title style</a:t>
            </a:r>
            <a:endParaRPr lang="es-ES"/>
          </a:p>
        </p:txBody>
      </p:sp>
      <p:sp>
        <p:nvSpPr>
          <p:cNvPr id="3" name="Text Placeholder 2"/>
          <p:cNvSpPr>
            <a:spLocks noGrp="1"/>
          </p:cNvSpPr>
          <p:nvPr>
            <p:ph type="body" idx="1"/>
          </p:nvPr>
        </p:nvSpPr>
        <p:spPr>
          <a:xfrm>
            <a:off x="782638" y="2906741"/>
            <a:ext cx="8420100" cy="1500187"/>
          </a:xfrm>
        </p:spPr>
        <p:txBody>
          <a:bodyPr anchor="b"/>
          <a:lstStyle>
            <a:lvl1pPr marL="0" indent="0">
              <a:buNone/>
              <a:defRPr sz="2000"/>
            </a:lvl1pPr>
            <a:lvl2pPr marL="456969" indent="0">
              <a:buNone/>
              <a:defRPr sz="1800"/>
            </a:lvl2pPr>
            <a:lvl3pPr marL="913939" indent="0">
              <a:buNone/>
              <a:defRPr sz="1600"/>
            </a:lvl3pPr>
            <a:lvl4pPr marL="1370908" indent="0">
              <a:buNone/>
              <a:defRPr sz="1400"/>
            </a:lvl4pPr>
            <a:lvl5pPr marL="1827880" indent="0">
              <a:buNone/>
              <a:defRPr sz="1400"/>
            </a:lvl5pPr>
            <a:lvl6pPr marL="2284848" indent="0">
              <a:buNone/>
              <a:defRPr sz="1400"/>
            </a:lvl6pPr>
            <a:lvl7pPr marL="2741818" indent="0">
              <a:buNone/>
              <a:defRPr sz="1400"/>
            </a:lvl7pPr>
            <a:lvl8pPr marL="3198788" indent="0">
              <a:buNone/>
              <a:defRPr sz="1400"/>
            </a:lvl8pPr>
            <a:lvl9pPr marL="3655760" indent="0">
              <a:buNone/>
              <a:defRPr sz="1400"/>
            </a:lvl9pPr>
          </a:lstStyle>
          <a:p>
            <a:pPr lvl="0"/>
            <a:r>
              <a:rPr lang="en-US" smtClean="0"/>
              <a:t>Click to edit Master text styles</a:t>
            </a:r>
          </a:p>
        </p:txBody>
      </p:sp>
    </p:spTree>
    <p:extLst>
      <p:ext uri="{BB962C8B-B14F-4D97-AF65-F5344CB8AC3E}">
        <p14:creationId xmlns:p14="http://schemas.microsoft.com/office/powerpoint/2010/main" val="3117468412"/>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44"/>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07" y="6554311"/>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11"/>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394950258"/>
      </p:ext>
    </p:extLst>
  </p:cSld>
  <p:clrMapOvr>
    <a:masterClrMapping/>
  </p:clrMapOvr>
  <p:transition/>
  <p:timing>
    <p:tnLst>
      <p:par>
        <p:cTn id="1" dur="indefinite" restart="never" nodeType="tmRoot"/>
      </p:par>
    </p:tnLst>
  </p:timing>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387112838"/>
      </p:ext>
    </p:extLst>
  </p:cSld>
  <p:clrMapOvr>
    <a:masterClrMapping/>
  </p:clrMapOvr>
  <p:timing>
    <p:tnLst>
      <p:par>
        <p:cTn id="1" dur="indefinite" restart="never" nodeType="tmRoot"/>
      </p:par>
    </p:tnLst>
  </p:timing>
</p:sldLayout>
</file>

<file path=ppt/slideLayouts/slideLayout1152.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484073896"/>
      </p:ext>
    </p:extLst>
  </p:cSld>
  <p:clrMapOvr>
    <a:masterClrMapping/>
  </p:clrMapOvr>
  <p:timing>
    <p:tnLst>
      <p:par>
        <p:cTn id="1" dur="indefinite" restart="never" nodeType="tmRoot"/>
      </p:par>
    </p:tnLst>
  </p:timing>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48"/>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580016226"/>
      </p:ext>
    </p:extLst>
  </p:cSld>
  <p:clrMapOvr>
    <a:masterClrMapping/>
  </p:clrMapOvr>
  <p:timing>
    <p:tnLst>
      <p:par>
        <p:cTn id="1" dur="indefinite" restart="never" nodeType="tmRoot"/>
      </p:par>
    </p:tnLst>
  </p:timing>
</p:sldLayout>
</file>

<file path=ppt/slideLayouts/slideLayout1154.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460332314"/>
      </p:ext>
    </p:extLst>
  </p:cSld>
  <p:clrMapOvr>
    <a:masterClrMapping/>
  </p:clrMapOvr>
  <p:timing>
    <p:tnLst>
      <p:par>
        <p:cTn id="1" dur="indefinite" restart="never" nodeType="tmRoot"/>
      </p:par>
    </p:tnLst>
  </p:timing>
</p:sldLayout>
</file>

<file path=ppt/slideLayouts/slideLayout1155.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545339461"/>
      </p:ext>
    </p:extLst>
  </p:cSld>
  <p:clrMapOvr>
    <a:masterClrMapping/>
  </p:clrMapOvr>
  <p:timing>
    <p:tnLst>
      <p:par>
        <p:cTn id="1" dur="indefinite" restart="never" nodeType="tmRoot"/>
      </p:par>
    </p:tnLst>
  </p:timing>
</p:sldLayout>
</file>

<file path=ppt/slideLayouts/slideLayout1156.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373622" y="2990169"/>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07" y="6554311"/>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11"/>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687650692"/>
      </p:ext>
    </p:extLst>
  </p:cSld>
  <p:clrMapOvr>
    <a:masterClrMapping/>
  </p:clrMapOvr>
  <p:timing>
    <p:tnLst>
      <p:par>
        <p:cT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337248200"/>
      </p:ext>
    </p:extLst>
  </p:cSld>
  <p:clrMapOvr>
    <a:masterClrMapping/>
  </p:clrMapOvr>
  <p:transition/>
  <p:timing>
    <p:tnLst>
      <p:par>
        <p:cT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908496516"/>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418757750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sz="half" idx="1"/>
          </p:nvPr>
        </p:nvSpPr>
        <p:spPr>
          <a:xfrm>
            <a:off x="415957"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Content Placeholder 3"/>
          <p:cNvSpPr>
            <a:spLocks noGrp="1"/>
          </p:cNvSpPr>
          <p:nvPr>
            <p:ph sz="half" idx="2"/>
          </p:nvPr>
        </p:nvSpPr>
        <p:spPr>
          <a:xfrm>
            <a:off x="5029303"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Tree>
    <p:extLst>
      <p:ext uri="{BB962C8B-B14F-4D97-AF65-F5344CB8AC3E}">
        <p14:creationId xmlns:p14="http://schemas.microsoft.com/office/powerpoint/2010/main" val="1287507637"/>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3564227876"/>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796186641"/>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825217261"/>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816308129"/>
      </p:ext>
    </p:extLst>
  </p:cSld>
  <p:clrMapOvr>
    <a:masterClrMapping/>
  </p:clrMapOvr>
  <p:timing>
    <p:tnLst>
      <p:par>
        <p:cTn id="1" dur="indefinite" restart="never" nodeType="tmRoot"/>
      </p:par>
    </p:tnLst>
  </p:timing>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33974407"/>
      </p:ext>
    </p:extLst>
  </p:cSld>
  <p:clrMapOvr>
    <a:masterClrMapping/>
  </p:clrMapOvr>
  <p:timing>
    <p:tnLst>
      <p:par>
        <p:cTn id="1" dur="indefinite" restart="never" nodeType="tmRoot"/>
      </p:par>
    </p:tnLst>
  </p:timing>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864117390"/>
      </p:ext>
    </p:extLst>
  </p:cSld>
  <p:clrMapOvr>
    <a:masterClrMapping/>
  </p:clrMapOvr>
  <p:transition/>
  <p:timing>
    <p:tnLst>
      <p:par>
        <p:cTn id="1" dur="indefinite" restart="never" nodeType="tmRoot"/>
      </p:par>
    </p:tnLst>
  </p:timing>
</p:sldLayout>
</file>

<file path=ppt/slideLayouts/slideLayout1166.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545974222"/>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586402949"/>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1908210159"/>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23757056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95318" y="274814"/>
            <a:ext cx="8915400" cy="293607"/>
          </a:xfrm>
        </p:spPr>
        <p:txBody>
          <a:bodyPr/>
          <a:lstStyle>
            <a:lvl1pPr>
              <a:defRPr/>
            </a:lvl1pPr>
          </a:lstStyle>
          <a:p>
            <a:r>
              <a:rPr lang="en-US" smtClean="0"/>
              <a:t>Click to edit Master title style</a:t>
            </a:r>
            <a:endParaRPr lang="es-ES"/>
          </a:p>
        </p:txBody>
      </p:sp>
      <p:sp>
        <p:nvSpPr>
          <p:cNvPr id="3" name="Text Placeholder 2"/>
          <p:cNvSpPr>
            <a:spLocks noGrp="1"/>
          </p:cNvSpPr>
          <p:nvPr>
            <p:ph type="body" idx="1"/>
          </p:nvPr>
        </p:nvSpPr>
        <p:spPr>
          <a:xfrm>
            <a:off x="495300" y="1535113"/>
            <a:ext cx="4376738" cy="639762"/>
          </a:xfrm>
        </p:spPr>
        <p:txBody>
          <a:bodyPr anchor="b"/>
          <a:lstStyle>
            <a:lvl1pPr marL="0" indent="0">
              <a:buNone/>
              <a:defRPr sz="2400" b="1"/>
            </a:lvl1pPr>
            <a:lvl2pPr marL="456969" indent="0">
              <a:buNone/>
              <a:defRPr sz="2000" b="1"/>
            </a:lvl2pPr>
            <a:lvl3pPr marL="913939" indent="0">
              <a:buNone/>
              <a:defRPr sz="1800" b="1"/>
            </a:lvl3pPr>
            <a:lvl4pPr marL="1370908" indent="0">
              <a:buNone/>
              <a:defRPr sz="1600" b="1"/>
            </a:lvl4pPr>
            <a:lvl5pPr marL="1827880" indent="0">
              <a:buNone/>
              <a:defRPr sz="1600" b="1"/>
            </a:lvl5pPr>
            <a:lvl6pPr marL="2284848" indent="0">
              <a:buNone/>
              <a:defRPr sz="1600" b="1"/>
            </a:lvl6pPr>
            <a:lvl7pPr marL="2741818" indent="0">
              <a:buNone/>
              <a:defRPr sz="1600" b="1"/>
            </a:lvl7pPr>
            <a:lvl8pPr marL="3198788" indent="0">
              <a:buNone/>
              <a:defRPr sz="1600" b="1"/>
            </a:lvl8pPr>
            <a:lvl9pPr marL="365576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Text Placeholder 4"/>
          <p:cNvSpPr>
            <a:spLocks noGrp="1"/>
          </p:cNvSpPr>
          <p:nvPr>
            <p:ph type="body" sz="quarter" idx="3"/>
          </p:nvPr>
        </p:nvSpPr>
        <p:spPr>
          <a:xfrm>
            <a:off x="5032432" y="1535113"/>
            <a:ext cx="4378325" cy="639762"/>
          </a:xfrm>
        </p:spPr>
        <p:txBody>
          <a:bodyPr anchor="b"/>
          <a:lstStyle>
            <a:lvl1pPr marL="0" indent="0">
              <a:buNone/>
              <a:defRPr sz="2400" b="1"/>
            </a:lvl1pPr>
            <a:lvl2pPr marL="456969" indent="0">
              <a:buNone/>
              <a:defRPr sz="2000" b="1"/>
            </a:lvl2pPr>
            <a:lvl3pPr marL="913939" indent="0">
              <a:buNone/>
              <a:defRPr sz="1800" b="1"/>
            </a:lvl3pPr>
            <a:lvl4pPr marL="1370908" indent="0">
              <a:buNone/>
              <a:defRPr sz="1600" b="1"/>
            </a:lvl4pPr>
            <a:lvl5pPr marL="1827880" indent="0">
              <a:buNone/>
              <a:defRPr sz="1600" b="1"/>
            </a:lvl5pPr>
            <a:lvl6pPr marL="2284848" indent="0">
              <a:buNone/>
              <a:defRPr sz="1600" b="1"/>
            </a:lvl6pPr>
            <a:lvl7pPr marL="2741818" indent="0">
              <a:buNone/>
              <a:defRPr sz="1600" b="1"/>
            </a:lvl7pPr>
            <a:lvl8pPr marL="3198788" indent="0">
              <a:buNone/>
              <a:defRPr sz="1600" b="1"/>
            </a:lvl8pPr>
            <a:lvl9pPr marL="365576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3243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Tree>
    <p:extLst>
      <p:ext uri="{BB962C8B-B14F-4D97-AF65-F5344CB8AC3E}">
        <p14:creationId xmlns:p14="http://schemas.microsoft.com/office/powerpoint/2010/main" val="3808669267"/>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82013080"/>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3355056622"/>
      </p:ext>
    </p:extLst>
  </p:cSld>
  <p:clrMapOvr>
    <a:masterClrMapping/>
  </p:clrMapOvr>
  <p:timing>
    <p:tnLst>
      <p:par>
        <p:cTn id="1" dur="indefinite" restart="never" nodeType="tmRoot"/>
      </p:par>
    </p:tnLst>
  </p:timing>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357930069"/>
      </p:ext>
    </p:extLst>
  </p:cSld>
  <p:clrMapOvr>
    <a:masterClrMapping/>
  </p:clrMapOvr>
  <p:timing>
    <p:tnLst>
      <p:par>
        <p:cTn id="1" dur="indefinite" restart="never" nodeType="tmRoot"/>
      </p:par>
    </p:tnLst>
  </p:timing>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058255976"/>
      </p:ext>
    </p:extLst>
  </p:cSld>
  <p:clrMapOvr>
    <a:masterClrMapping/>
  </p:clrMapOvr>
  <p:timing>
    <p:tnLst>
      <p:par>
        <p:cTn id="1" dur="indefinite" restart="never" nodeType="tmRoot"/>
      </p:par>
    </p:tnLst>
  </p:timing>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520165519"/>
      </p:ext>
    </p:extLst>
  </p:cSld>
  <p:clrMapOvr>
    <a:masterClrMapping/>
  </p:clrMapOvr>
  <p:timing>
    <p:tnLst>
      <p:par>
        <p:cTn id="1" dur="indefinite" restart="never" nodeType="tmRoot"/>
      </p:par>
    </p:tnLst>
  </p:timing>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135184147"/>
      </p:ext>
    </p:extLst>
  </p:cSld>
  <p:clrMapOvr>
    <a:masterClrMapping/>
  </p:clrMapOvr>
  <p:timing>
    <p:tnLst>
      <p:par>
        <p:cTn id="1" dur="indefinite" restart="never" nodeType="tmRoot"/>
      </p:par>
    </p:tnLst>
  </p:timing>
</p:sldLayout>
</file>

<file path=ppt/slideLayouts/slideLayout1176.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745215258"/>
      </p:ext>
    </p:extLst>
  </p:cSld>
  <p:clrMapOvr>
    <a:masterClrMapping/>
  </p:clrMapOvr>
  <p:timing>
    <p:tnLst>
      <p:par>
        <p:cTn id="1" dur="indefinite" restart="never" nodeType="tmRoot"/>
      </p:par>
    </p:tnLst>
  </p:timing>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66756282"/>
      </p:ext>
    </p:extLst>
  </p:cSld>
  <p:clrMapOvr>
    <a:masterClrMapping/>
  </p:clrMapOvr>
  <p:timing>
    <p:tnLst>
      <p:par>
        <p:cTn id="1" dur="indefinite" restart="never" nodeType="tmRoot"/>
      </p:par>
    </p:tnLst>
  </p:timing>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131274290"/>
      </p:ext>
    </p:extLst>
  </p:cSld>
  <p:clrMapOvr>
    <a:masterClrMapping/>
  </p:clrMapOvr>
  <p:timing>
    <p:tnLst>
      <p:par>
        <p:cTn id="1" dur="indefinite" restart="never" nodeType="tmRoot"/>
      </p:par>
    </p:tnLst>
  </p:timing>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657841142"/>
      </p:ext>
    </p:extLst>
  </p:cSld>
  <p:clrMapOvr>
    <a:masterClrMapping/>
  </p:clrMapOvr>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4"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2590923181"/>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998278706"/>
      </p:ext>
    </p:extLst>
  </p:cSld>
  <p:clrMapOvr>
    <a:masterClrMapping/>
  </p:clrMapOvr>
  <p:timing>
    <p:tnLst>
      <p:par>
        <p:cTn id="1" dur="indefinite" restart="never" nodeType="tmRoot"/>
      </p:par>
    </p:tnLst>
  </p:timing>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62128972"/>
      </p:ext>
    </p:extLst>
  </p:cSld>
  <p:clrMapOvr>
    <a:masterClrMapping/>
  </p:clrMapOvr>
  <p:timing>
    <p:tnLst>
      <p:par>
        <p:cTn id="1" dur="indefinite" restart="never" nodeType="tmRoot"/>
      </p:par>
    </p:tnLst>
  </p:timing>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694518129"/>
      </p:ext>
    </p:extLst>
  </p:cSld>
  <p:clrMapOvr>
    <a:masterClrMapping/>
  </p:clrMapOvr>
  <p:timing>
    <p:tnLst>
      <p:par>
        <p:cTn id="1" dur="indefinite" restart="never" nodeType="tmRoot"/>
      </p:par>
    </p:tnLst>
  </p:timing>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292482262"/>
      </p:ext>
    </p:extLst>
  </p:cSld>
  <p:clrMapOvr>
    <a:masterClrMapping/>
  </p:clrMapOvr>
  <p:timing>
    <p:tnLst>
      <p:par>
        <p:cTn id="1" dur="indefinite" restart="never" nodeType="tmRoot"/>
      </p:par>
    </p:tnLst>
  </p:timing>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179202773"/>
      </p:ext>
    </p:extLst>
  </p:cSld>
  <p:clrMapOvr>
    <a:masterClrMapping/>
  </p:clrMapOvr>
  <p:timing>
    <p:tnLst>
      <p:par>
        <p:cTn id="1" dur="indefinite" restart="never" nodeType="tmRoot"/>
      </p:par>
    </p:tnLst>
  </p:timing>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310863178"/>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81897704"/>
      </p:ext>
    </p:extLst>
  </p:cSld>
  <p:clrMapOvr>
    <a:masterClrMapping/>
  </p:clrMapOvr>
  <p:timing>
    <p:tnLst>
      <p:par>
        <p:cTn id="1" dur="indefinite" restart="never" nodeType="tmRoot"/>
      </p:par>
    </p:tnLst>
  </p:timing>
</p:sldLayout>
</file>

<file path=ppt/slideLayouts/slideLayout1187.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84547333"/>
      </p:ext>
    </p:extLst>
  </p:cSld>
  <p:clrMapOvr>
    <a:masterClrMapping/>
  </p:clrMapOvr>
  <p:timing>
    <p:tnLst>
      <p:par>
        <p:cTn id="1" dur="indefinite" restart="never" nodeType="tmRoot"/>
      </p:par>
    </p:tnLst>
  </p:timing>
</p:sldLayout>
</file>

<file path=ppt/slideLayouts/slideLayout1188.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701405333"/>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30606731"/>
      </p:ext>
    </p:extLst>
  </p:cSld>
  <p:clrMapOvr>
    <a:masterClrMapping/>
  </p:clrMapOvr>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094993638"/>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794863468"/>
      </p:ext>
    </p:extLst>
  </p:cSld>
  <p:clrMapOvr>
    <a:masterClrMapping/>
  </p:clrMapOvr>
  <p:timing>
    <p:tnLst>
      <p:par>
        <p:cT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642058078"/>
      </p:ext>
    </p:extLst>
  </p:cSld>
  <p:clrMapOvr>
    <a:masterClrMapping/>
  </p:clrMapOvr>
  <p:timing>
    <p:tnLst>
      <p:par>
        <p:cTn id="1" dur="indefinite" restart="never" nodeType="tmRoot"/>
      </p:par>
    </p:tnLst>
  </p:timing>
</p:sldLayout>
</file>

<file path=ppt/slideLayouts/slideLayout1192.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47010011"/>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1741195"/>
      </p:ext>
    </p:extLst>
  </p:cSld>
  <p:clrMapOvr>
    <a:masterClrMapping/>
  </p:clrMapOvr>
  <p:timing>
    <p:tnLst>
      <p:par>
        <p:cTn id="1" dur="indefinite" restart="never" nodeType="tmRoot"/>
      </p:par>
    </p:tnLst>
  </p:timing>
</p:sldLayout>
</file>

<file path=ppt/slideLayouts/slideLayout1194.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017852776"/>
      </p:ext>
    </p:extLst>
  </p:cSld>
  <p:clrMapOvr>
    <a:masterClrMapping/>
  </p:clrMapOvr>
  <p:timing>
    <p:tnLst>
      <p:par>
        <p:cTn id="1" dur="indefinite" restart="never" nodeType="tmRoot"/>
      </p:par>
    </p:tnLst>
  </p:timing>
</p:sldLayout>
</file>

<file path=ppt/slideLayouts/slideLayout1195.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728545040"/>
      </p:ext>
    </p:extLst>
  </p:cSld>
  <p:clrMapOvr>
    <a:masterClrMapping/>
  </p:clrMapOvr>
  <p:timing>
    <p:tnLst>
      <p:par>
        <p:cTn id="1" dur="indefinite" restart="never" nodeType="tmRoot"/>
      </p:par>
    </p:tnLst>
  </p:timing>
</p:sldLayout>
</file>

<file path=ppt/slideLayouts/slideLayout1196.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936039841"/>
      </p:ext>
    </p:extLst>
  </p:cSld>
  <p:clrMapOvr>
    <a:masterClrMapping/>
  </p:clrMapOvr>
  <p:timing>
    <p:tnLst>
      <p:par>
        <p:cTn id="1" dur="indefinite" restart="never" nodeType="tmRoot"/>
      </p:par>
    </p:tnLst>
  </p:timing>
</p:sldLayout>
</file>

<file path=ppt/slideLayouts/slideLayout1197.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00223821"/>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723869921"/>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81248702"/>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4118204433"/>
      </p:ext>
    </p:extLst>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95325" y="273051"/>
            <a:ext cx="3259138" cy="652486"/>
          </a:xfrm>
        </p:spPr>
        <p:txBody>
          <a:bodyPr/>
          <a:lstStyle>
            <a:lvl1pPr algn="l">
              <a:defRPr sz="2000" b="1"/>
            </a:lvl1pPr>
          </a:lstStyle>
          <a:p>
            <a:r>
              <a:rPr lang="en-US" smtClean="0"/>
              <a:t>Click to edit Master title style</a:t>
            </a:r>
            <a:endParaRPr lang="es-ES"/>
          </a:p>
        </p:txBody>
      </p:sp>
      <p:sp>
        <p:nvSpPr>
          <p:cNvPr id="3" name="Content Placeholder 2"/>
          <p:cNvSpPr>
            <a:spLocks noGrp="1"/>
          </p:cNvSpPr>
          <p:nvPr>
            <p:ph idx="1"/>
          </p:nvPr>
        </p:nvSpPr>
        <p:spPr>
          <a:xfrm>
            <a:off x="3873509" y="27307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Text Placeholder 3"/>
          <p:cNvSpPr>
            <a:spLocks noGrp="1"/>
          </p:cNvSpPr>
          <p:nvPr>
            <p:ph type="body" sz="half" idx="2"/>
          </p:nvPr>
        </p:nvSpPr>
        <p:spPr>
          <a:xfrm>
            <a:off x="495325" y="1435103"/>
            <a:ext cx="3259138" cy="4691063"/>
          </a:xfrm>
        </p:spPr>
        <p:txBody>
          <a:bodyPr/>
          <a:lstStyle>
            <a:lvl1pPr marL="0" indent="0">
              <a:buNone/>
              <a:defRPr sz="1400"/>
            </a:lvl1pPr>
            <a:lvl2pPr marL="456969" indent="0">
              <a:buNone/>
              <a:defRPr sz="1200"/>
            </a:lvl2pPr>
            <a:lvl3pPr marL="913939" indent="0">
              <a:buNone/>
              <a:defRPr sz="1000"/>
            </a:lvl3pPr>
            <a:lvl4pPr marL="1370908" indent="0">
              <a:buNone/>
              <a:defRPr sz="900"/>
            </a:lvl4pPr>
            <a:lvl5pPr marL="1827880" indent="0">
              <a:buNone/>
              <a:defRPr sz="900"/>
            </a:lvl5pPr>
            <a:lvl6pPr marL="2284848" indent="0">
              <a:buNone/>
              <a:defRPr sz="900"/>
            </a:lvl6pPr>
            <a:lvl7pPr marL="2741818" indent="0">
              <a:buNone/>
              <a:defRPr sz="900"/>
            </a:lvl7pPr>
            <a:lvl8pPr marL="3198788" indent="0">
              <a:buNone/>
              <a:defRPr sz="900"/>
            </a:lvl8pPr>
            <a:lvl9pPr marL="3655760" indent="0">
              <a:buNone/>
              <a:defRPr sz="900"/>
            </a:lvl9pPr>
          </a:lstStyle>
          <a:p>
            <a:pPr lvl="0"/>
            <a:r>
              <a:rPr lang="en-US" smtClean="0"/>
              <a:t>Click to edit Master text styles</a:t>
            </a:r>
          </a:p>
        </p:txBody>
      </p:sp>
      <p:sp>
        <p:nvSpPr>
          <p:cNvPr id="6"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4173078256"/>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653066151"/>
      </p:ext>
    </p:extLst>
  </p:cSld>
  <p:clrMapOvr>
    <a:masterClrMapping/>
  </p:clrMapOvr>
  <p:timing>
    <p:tnLst>
      <p:par>
        <p:cTn id="1" dur="indefinite" restart="never" nodeType="tmRoot"/>
      </p:par>
    </p:tnLst>
  </p:timing>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81073115"/>
      </p:ext>
    </p:extLst>
  </p:cSld>
  <p:clrMapOvr>
    <a:masterClrMapping/>
  </p:clrMapOvr>
  <p:timing>
    <p:tnLst>
      <p:par>
        <p:cT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049379520"/>
      </p:ext>
    </p:extLst>
  </p:cSld>
  <p:clrMapOvr>
    <a:masterClrMapping/>
  </p:clrMapOvr>
  <p:timing>
    <p:tnLst>
      <p:par>
        <p:cTn id="1" dur="indefinite" restart="never" nodeType="tmRoot"/>
      </p:par>
    </p:tnLst>
  </p:timing>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563065487"/>
      </p:ext>
    </p:extLst>
  </p:cSld>
  <p:clrMapOvr>
    <a:masterClrMapping/>
  </p:clrMapOvr>
  <p:timing>
    <p:tnLst>
      <p:par>
        <p:cTn id="1" dur="indefinite" restart="never" nodeType="tmRoot"/>
      </p:par>
    </p:tnLst>
  </p:timing>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130848247"/>
      </p:ext>
    </p:extLst>
  </p:cSld>
  <p:clrMapOvr>
    <a:masterClrMapping/>
  </p:clrMapOvr>
  <p:timing>
    <p:tnLst>
      <p:par>
        <p:cTn id="1" dur="indefinite" restart="never" nodeType="tmRoot"/>
      </p:par>
    </p:tnLst>
  </p:timing>
</p:sldLayout>
</file>

<file path=ppt/slideLayouts/slideLayout1205.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803046652"/>
      </p:ext>
    </p:extLst>
  </p:cSld>
  <p:clrMapOvr>
    <a:masterClrMapping/>
  </p:clrMapOvr>
  <p:timing>
    <p:tnLst>
      <p:par>
        <p:cTn id="1" dur="indefinite" restart="never" nodeType="tmRoot"/>
      </p:par>
    </p:tnLst>
  </p:timing>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098273364"/>
      </p:ext>
    </p:extLst>
  </p:cSld>
  <p:clrMapOvr>
    <a:masterClrMapping/>
  </p:clrMapOvr>
  <p:timing>
    <p:tnLst>
      <p:par>
        <p:cTn id="1" dur="indefinite" restart="never" nodeType="tmRoot"/>
      </p:par>
    </p:tnLst>
  </p:timing>
</p:sldLayout>
</file>

<file path=ppt/slideLayouts/slideLayout1207.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112462288"/>
      </p:ext>
    </p:extLst>
  </p:cSld>
  <p:clrMapOvr>
    <a:masterClrMapping/>
  </p:clrMapOvr>
  <p:timing>
    <p:tnLst>
      <p:par>
        <p:cTn id="1" dur="indefinite" restart="never" nodeType="tmRoot"/>
      </p:par>
    </p:tnLst>
  </p:timing>
</p:sldLayout>
</file>

<file path=ppt/slideLayouts/slideLayout1208.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260138121"/>
      </p:ext>
    </p:extLst>
  </p:cSld>
  <p:clrMapOvr>
    <a:masterClrMapping/>
  </p:clrMapOvr>
  <p:timing>
    <p:tnLst>
      <p:par>
        <p:cTn id="1" dur="indefinite" restart="never" nodeType="tmRoot"/>
      </p:par>
    </p:tnLst>
  </p:timing>
</p:sldLayout>
</file>

<file path=ppt/slideLayouts/slideLayout1209.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27259118"/>
      </p:ext>
    </p:extLst>
  </p:cSld>
  <p:clrMapOvr>
    <a:masterClrMapping/>
  </p:clrMapOvr>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41531" y="4800760"/>
            <a:ext cx="5943600" cy="326243"/>
          </a:xfrm>
        </p:spPr>
        <p:txBody>
          <a:bodyPr/>
          <a:lstStyle>
            <a:lvl1pPr algn="l">
              <a:defRPr sz="2000" b="1"/>
            </a:lvl1pPr>
          </a:lstStyle>
          <a:p>
            <a:r>
              <a:rPr lang="en-US" smtClean="0"/>
              <a:t>Click to edit Master title style</a:t>
            </a:r>
            <a:endParaRPr lang="es-ES"/>
          </a:p>
        </p:txBody>
      </p:sp>
      <p:sp>
        <p:nvSpPr>
          <p:cNvPr id="3" name="Picture Placeholder 2"/>
          <p:cNvSpPr>
            <a:spLocks noGrp="1"/>
          </p:cNvSpPr>
          <p:nvPr>
            <p:ph type="pic" idx="1"/>
          </p:nvPr>
        </p:nvSpPr>
        <p:spPr>
          <a:xfrm>
            <a:off x="1941531" y="612775"/>
            <a:ext cx="5943600" cy="4114800"/>
          </a:xfrm>
        </p:spPr>
        <p:txBody>
          <a:bodyPr/>
          <a:lstStyle>
            <a:lvl1pPr marL="0" indent="0">
              <a:buNone/>
              <a:defRPr sz="3200"/>
            </a:lvl1pPr>
            <a:lvl2pPr marL="456969" indent="0">
              <a:buNone/>
              <a:defRPr sz="2800"/>
            </a:lvl2pPr>
            <a:lvl3pPr marL="913939" indent="0">
              <a:buNone/>
              <a:defRPr sz="2400"/>
            </a:lvl3pPr>
            <a:lvl4pPr marL="1370908" indent="0">
              <a:buNone/>
              <a:defRPr sz="2000"/>
            </a:lvl4pPr>
            <a:lvl5pPr marL="1827880" indent="0">
              <a:buNone/>
              <a:defRPr sz="2000"/>
            </a:lvl5pPr>
            <a:lvl6pPr marL="2284848" indent="0">
              <a:buNone/>
              <a:defRPr sz="2000"/>
            </a:lvl6pPr>
            <a:lvl7pPr marL="2741818" indent="0">
              <a:buNone/>
              <a:defRPr sz="2000"/>
            </a:lvl7pPr>
            <a:lvl8pPr marL="3198788" indent="0">
              <a:buNone/>
              <a:defRPr sz="2000"/>
            </a:lvl8pPr>
            <a:lvl9pPr marL="3655760" indent="0">
              <a:buNone/>
              <a:defRPr sz="2000"/>
            </a:lvl9pPr>
          </a:lstStyle>
          <a:p>
            <a:pPr lvl="0"/>
            <a:endParaRPr lang="es-ES" noProof="0" smtClean="0"/>
          </a:p>
        </p:txBody>
      </p:sp>
      <p:sp>
        <p:nvSpPr>
          <p:cNvPr id="4" name="Text Placeholder 3"/>
          <p:cNvSpPr>
            <a:spLocks noGrp="1"/>
          </p:cNvSpPr>
          <p:nvPr>
            <p:ph type="body" sz="half" idx="2"/>
          </p:nvPr>
        </p:nvSpPr>
        <p:spPr>
          <a:xfrm>
            <a:off x="1941531" y="5367338"/>
            <a:ext cx="5943600" cy="804862"/>
          </a:xfrm>
        </p:spPr>
        <p:txBody>
          <a:bodyPr/>
          <a:lstStyle>
            <a:lvl1pPr marL="0" indent="0">
              <a:buNone/>
              <a:defRPr sz="1400"/>
            </a:lvl1pPr>
            <a:lvl2pPr marL="456969" indent="0">
              <a:buNone/>
              <a:defRPr sz="1200"/>
            </a:lvl2pPr>
            <a:lvl3pPr marL="913939" indent="0">
              <a:buNone/>
              <a:defRPr sz="1000"/>
            </a:lvl3pPr>
            <a:lvl4pPr marL="1370908" indent="0">
              <a:buNone/>
              <a:defRPr sz="900"/>
            </a:lvl4pPr>
            <a:lvl5pPr marL="1827880" indent="0">
              <a:buNone/>
              <a:defRPr sz="900"/>
            </a:lvl5pPr>
            <a:lvl6pPr marL="2284848" indent="0">
              <a:buNone/>
              <a:defRPr sz="900"/>
            </a:lvl6pPr>
            <a:lvl7pPr marL="2741818" indent="0">
              <a:buNone/>
              <a:defRPr sz="900"/>
            </a:lvl7pPr>
            <a:lvl8pPr marL="3198788" indent="0">
              <a:buNone/>
              <a:defRPr sz="900"/>
            </a:lvl8pPr>
            <a:lvl9pPr marL="3655760" indent="0">
              <a:buNone/>
              <a:defRPr sz="900"/>
            </a:lvl9pPr>
          </a:lstStyle>
          <a:p>
            <a:pPr lvl="0"/>
            <a:r>
              <a:rPr lang="en-US" smtClean="0"/>
              <a:t>Click to edit Master text styles</a:t>
            </a:r>
          </a:p>
        </p:txBody>
      </p:sp>
      <p:sp>
        <p:nvSpPr>
          <p:cNvPr id="6"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170232054"/>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633255519"/>
      </p:ext>
    </p:extLst>
  </p:cSld>
  <p:clrMapOvr>
    <a:masterClrMapping/>
  </p:clrMapOvr>
  <p:timing>
    <p:tnLst>
      <p:par>
        <p:cTn id="1" dur="indefinite" restart="never" nodeType="tmRoot"/>
      </p:par>
    </p:tnLst>
  </p:timing>
</p:sldLayout>
</file>

<file path=ppt/slideLayouts/slideLayout1211.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52076926"/>
      </p:ext>
    </p:extLst>
  </p:cSld>
  <p:clrMapOvr>
    <a:masterClrMapping/>
  </p:clrMapOvr>
  <p:timing>
    <p:tnLst>
      <p:par>
        <p:cTn id="1" dur="indefinite" restart="never" nodeType="tmRoot"/>
      </p:par>
    </p:tnLst>
  </p:timing>
</p:sldLayout>
</file>

<file path=ppt/slideLayouts/slideLayout1212.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838985061"/>
      </p:ext>
    </p:extLst>
  </p:cSld>
  <p:clrMapOvr>
    <a:masterClrMapping/>
  </p:clrMapOvr>
  <p:timing>
    <p:tnLst>
      <p:par>
        <p:cT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472688791"/>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3608189"/>
      </p:ext>
    </p:extLst>
  </p:cSld>
  <p:clrMapOvr>
    <a:masterClrMapping/>
  </p:clrMapOvr>
  <p:timing>
    <p:tnLst>
      <p:par>
        <p:cTn id="1" dur="indefinite" restart="never" nodeType="tmRoot"/>
      </p:par>
    </p:tnLst>
  </p:timing>
</p:sldLayout>
</file>

<file path=ppt/slideLayouts/slideLayout1215.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17235272"/>
      </p:ext>
    </p:extLst>
  </p:cSld>
  <p:clrMapOvr>
    <a:masterClrMapping/>
  </p:clrMapOvr>
  <p:timing>
    <p:tnLst>
      <p:par>
        <p:cTn id="1" dur="indefinite" restart="never" nodeType="tmRoot"/>
      </p:par>
    </p:tnLst>
  </p:timing>
</p:sldLayout>
</file>

<file path=ppt/slideLayouts/slideLayout1216.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726892936"/>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38689272"/>
      </p:ext>
    </p:extLst>
  </p:cSld>
  <p:clrMapOvr>
    <a:masterClrMapping/>
  </p:clrMapOvr>
  <p:timing>
    <p:tnLst>
      <p:par>
        <p:cTn id="1" dur="indefinite" restart="never" nodeType="tmRoot"/>
      </p:par>
    </p:tnLst>
  </p:timing>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034075993"/>
      </p:ext>
    </p:extLst>
  </p:cSld>
  <p:clrMapOvr>
    <a:masterClrMapping/>
  </p:clrMapOvr>
  <p:timing>
    <p:tnLst>
      <p:par>
        <p:cTn id="1" dur="indefinite" restart="never" nodeType="tmRoot"/>
      </p:par>
    </p:tnLst>
  </p:timing>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711710475"/>
      </p:ext>
    </p:extLst>
  </p:cSld>
  <p:clrMapOvr>
    <a:masterClrMapping/>
  </p:clrMapOvr>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62620066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139455833"/>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455962"/>
      </p:ext>
    </p:extLst>
  </p:cSld>
  <p:clrMapOvr>
    <a:masterClrMapping/>
  </p:clrMapOvr>
  <p:timing>
    <p:tnLst>
      <p:par>
        <p:cTn id="1" dur="indefinite" restart="never" nodeType="tmRoot"/>
      </p:par>
    </p:tnLst>
  </p:timing>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543898462"/>
      </p:ext>
    </p:extLst>
  </p:cSld>
  <p:clrMapOvr>
    <a:masterClrMapping/>
  </p:clrMapOvr>
  <p:timing>
    <p:tnLst>
      <p:par>
        <p:cTn id="1" dur="indefinite" restart="never" nodeType="tmRoot"/>
      </p:par>
    </p:tnLst>
  </p:timing>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209411858"/>
      </p:ext>
    </p:extLst>
  </p:cSld>
  <p:clrMapOvr>
    <a:masterClrMapping/>
  </p:clrMapOvr>
  <p:timing>
    <p:tnLst>
      <p:par>
        <p:cT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4111754124"/>
      </p:ext>
    </p:extLst>
  </p:cSld>
  <p:clrMapOvr>
    <a:masterClrMapping/>
  </p:clrMapOvr>
  <p:timing>
    <p:tnLst>
      <p:par>
        <p:cTn id="1" dur="indefinite" restart="never" nodeType="tmRoot"/>
      </p:par>
    </p:tnLst>
  </p:timing>
</p:sldLayout>
</file>

<file path=ppt/slideLayouts/slideLayout1225.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245305624"/>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926704379"/>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951221322"/>
      </p:ext>
    </p:extLst>
  </p:cSld>
  <p:clrMapOvr>
    <a:masterClrMapping/>
  </p:clrMapOvr>
  <p:timing>
    <p:tnLst>
      <p:par>
        <p:cTn id="1" dur="indefinite" restart="never" nodeType="tmRoot"/>
      </p:par>
    </p:tnLst>
  </p:timing>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userDrawn="1">
  <p:cSld name="Deloitte Contratapa">
    <p:spTree>
      <p:nvGrpSpPr>
        <p:cNvPr id="1" name=""/>
        <p:cNvGrpSpPr/>
        <p:nvPr/>
      </p:nvGrpSpPr>
      <p:grpSpPr>
        <a:xfrm>
          <a:off x="0" y="0"/>
          <a:ext cx="0" cy="0"/>
          <a:chOff x="0" y="0"/>
          <a:chExt cx="0" cy="0"/>
        </a:xfrm>
      </p:grpSpPr>
    </p:spTree>
    <p:extLst>
      <p:ext uri="{BB962C8B-B14F-4D97-AF65-F5344CB8AC3E}">
        <p14:creationId xmlns:p14="http://schemas.microsoft.com/office/powerpoint/2010/main" val="16774745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84973925"/>
      </p:ext>
    </p:extLst>
  </p:cSld>
  <p:clrMapOvr>
    <a:masterClrMapping/>
  </p:clrMapOvr>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196572" y="482627"/>
            <a:ext cx="293607" cy="5826125"/>
          </a:xfrm>
        </p:spPr>
        <p:txBody>
          <a:bodyPr vert="eaVert"/>
          <a:lstStyle/>
          <a:p>
            <a:r>
              <a:rPr lang="en-US" smtClean="0"/>
              <a:t>Click to edit Master title style</a:t>
            </a:r>
            <a:endParaRPr lang="es-ES"/>
          </a:p>
        </p:txBody>
      </p:sp>
      <p:sp>
        <p:nvSpPr>
          <p:cNvPr id="3" name="Vertical Text Placeholder 2"/>
          <p:cNvSpPr>
            <a:spLocks noGrp="1"/>
          </p:cNvSpPr>
          <p:nvPr>
            <p:ph type="body" orient="vert" idx="1"/>
          </p:nvPr>
        </p:nvSpPr>
        <p:spPr>
          <a:xfrm>
            <a:off x="415961" y="482627"/>
            <a:ext cx="6653213" cy="5826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868508483"/>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177861982"/>
      </p:ext>
    </p:extLst>
  </p:cSld>
  <p:clrMapOvr>
    <a:masterClrMapping/>
  </p:clrMapOvr>
  <p:timing>
    <p:tnLst>
      <p:par>
        <p:cTn id="1" dur="indefinite" restart="never" nodeType="tmRoot"/>
      </p:par>
    </p:tnLst>
  </p:timing>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026743978"/>
      </p:ext>
    </p:extLst>
  </p:cSld>
  <p:clrMapOvr>
    <a:masterClrMapping/>
  </p:clrMapOvr>
  <p:timing>
    <p:tnLst>
      <p:par>
        <p:cTn id="1" dur="indefinite" restart="never" nodeType="tmRoot"/>
      </p:par>
    </p:tnLst>
  </p:timing>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16051194"/>
      </p:ext>
    </p:extLst>
  </p:cSld>
  <p:clrMapOvr>
    <a:masterClrMapping/>
  </p:clrMapOvr>
  <p:timing>
    <p:tnLst>
      <p:par>
        <p:cTn id="1" dur="indefinite" restart="never" nodeType="tmRoot"/>
      </p:par>
    </p:tnLst>
  </p:timing>
</p:sldLayout>
</file>

<file path=ppt/slideLayouts/slideLayout1233.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258489495"/>
      </p:ext>
    </p:extLst>
  </p:cSld>
  <p:clrMapOvr>
    <a:masterClrMapping/>
  </p:clrMapOvr>
  <p:timing>
    <p:tnLst>
      <p:par>
        <p:cTn id="1" dur="indefinite" restart="never" nodeType="tmRoot"/>
      </p:par>
    </p:tnLst>
  </p:timing>
</p:sldLayout>
</file>

<file path=ppt/slideLayouts/slideLayout1234.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970554602"/>
      </p:ext>
    </p:extLst>
  </p:cSld>
  <p:clrMapOvr>
    <a:masterClrMapping/>
  </p:clrMapOvr>
  <p:timing>
    <p:tnLst>
      <p:par>
        <p:cTn id="1" dur="indefinite" restart="never" nodeType="tmRoot"/>
      </p:par>
    </p:tnLst>
  </p:timing>
</p:sldLayout>
</file>

<file path=ppt/slideLayouts/slideLayout1235.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19554121"/>
      </p:ext>
    </p:extLst>
  </p:cSld>
  <p:clrMapOvr>
    <a:masterClrMapping/>
  </p:clrMapOvr>
  <p:timing>
    <p:tnLst>
      <p:par>
        <p:cTn id="1" dur="indefinite" restart="never" nodeType="tmRoot"/>
      </p:par>
    </p:tnLst>
  </p:timing>
</p:sldLayout>
</file>

<file path=ppt/slideLayouts/slideLayout1236.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278407210"/>
      </p:ext>
    </p:extLst>
  </p:cSld>
  <p:clrMapOvr>
    <a:masterClrMapping/>
  </p:clrMapOvr>
  <p:timing>
    <p:tnLst>
      <p:par>
        <p:cTn id="1" dur="indefinite" restart="never" nodeType="tmRoot"/>
      </p:par>
    </p:tnLst>
  </p:timing>
</p:sldLayout>
</file>

<file path=ppt/slideLayouts/slideLayout1237.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167953074"/>
      </p:ext>
    </p:extLst>
  </p:cSld>
  <p:clrMapOvr>
    <a:masterClrMapping/>
  </p:clrMapOvr>
  <p:timing>
    <p:tnLst>
      <p:par>
        <p:cTn id="1" dur="indefinite" restart="never" nodeType="tmRoot"/>
      </p:par>
    </p:tnLst>
  </p:timing>
</p:sldLayout>
</file>

<file path=ppt/slideLayouts/slideLayout1238.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520371443"/>
      </p:ext>
    </p:extLst>
  </p:cSld>
  <p:clrMapOvr>
    <a:masterClrMapping/>
  </p:clrMapOvr>
  <p:timing>
    <p:tnLst>
      <p:par>
        <p:cTn id="1" dur="indefinite" restart="never" nodeType="tmRoot"/>
      </p:par>
    </p:tnLst>
  </p:timing>
</p:sldLayout>
</file>

<file path=ppt/slideLayouts/slideLayout1239.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525841123"/>
      </p:ext>
    </p:extLst>
  </p:cSld>
  <p:clrMapOvr>
    <a:masterClrMapping/>
  </p:clrMapOvr>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0212" y="482627"/>
            <a:ext cx="9059863" cy="293607"/>
          </a:xfrm>
        </p:spPr>
        <p:txBody>
          <a:bodyPr/>
          <a:lstStyle/>
          <a:p>
            <a:r>
              <a:rPr lang="en-US" smtClean="0"/>
              <a:t>Click to edit Master title style</a:t>
            </a:r>
            <a:endParaRPr lang="es-ES"/>
          </a:p>
        </p:txBody>
      </p:sp>
      <p:sp>
        <p:nvSpPr>
          <p:cNvPr id="3" name="Table Placeholder 2"/>
          <p:cNvSpPr>
            <a:spLocks noGrp="1"/>
          </p:cNvSpPr>
          <p:nvPr>
            <p:ph type="tbl" idx="1"/>
          </p:nvPr>
        </p:nvSpPr>
        <p:spPr>
          <a:xfrm>
            <a:off x="415943" y="1123974"/>
            <a:ext cx="9074150" cy="5184775"/>
          </a:xfrm>
        </p:spPr>
        <p:txBody>
          <a:bodyPr/>
          <a:lstStyle/>
          <a:p>
            <a:pPr lvl="0"/>
            <a:endParaRPr lang="es-ES" noProof="0" smtClean="0"/>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673134869"/>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299650906"/>
      </p:ext>
    </p:extLst>
  </p:cSld>
  <p:clrMapOvr>
    <a:masterClrMapping/>
  </p:clrMapOvr>
  <p:timing>
    <p:tnLst>
      <p:par>
        <p:cTn id="1" dur="indefinite" restart="never" nodeType="tmRoot"/>
      </p:par>
    </p:tnLst>
  </p:timing>
</p:sldLayout>
</file>

<file path=ppt/slideLayouts/slideLayout1241.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748387651"/>
      </p:ext>
    </p:extLst>
  </p:cSld>
  <p:clrMapOvr>
    <a:masterClrMapping/>
  </p:clrMapOvr>
  <p:timing>
    <p:tnLst>
      <p:par>
        <p:cTn id="1" dur="indefinite" restart="never" nodeType="tmRoot"/>
      </p:par>
    </p:tnLst>
  </p:timing>
</p:sldLayout>
</file>

<file path=ppt/slideLayouts/slideLayout1242.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7863640"/>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474592557"/>
      </p:ext>
    </p:extLst>
  </p:cSld>
  <p:clrMapOvr>
    <a:masterClrMapping/>
  </p:clrMapOvr>
  <p:timing>
    <p:tnLst>
      <p:par>
        <p:cTn id="1" dur="indefinite" restart="never" nodeType="tmRoot"/>
      </p:par>
    </p:tnLst>
  </p:timing>
</p:sldLayout>
</file>

<file path=ppt/slideLayouts/slideLayout1244.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759299228"/>
      </p:ext>
    </p:extLst>
  </p:cSld>
  <p:clrMapOvr>
    <a:masterClrMapping/>
  </p:clrMapOvr>
  <p:timing>
    <p:tnLst>
      <p:par>
        <p:cTn id="1" dur="indefinite" restart="never" nodeType="tmRoot"/>
      </p:par>
    </p:tnLst>
  </p:timing>
</p:sldLayout>
</file>

<file path=ppt/slideLayouts/slideLayout1245.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657824902"/>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08043819"/>
      </p:ext>
    </p:extLst>
  </p:cSld>
  <p:clrMapOvr>
    <a:masterClrMapping/>
  </p:clrMapOvr>
  <p:timing>
    <p:tnLst>
      <p:par>
        <p:cTn id="1" dur="indefinite" restart="never" nodeType="tmRoot"/>
      </p:par>
    </p:tnLst>
  </p:timing>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348749657"/>
      </p:ext>
    </p:extLst>
  </p:cSld>
  <p:clrMapOvr>
    <a:masterClrMapping/>
  </p:clrMapOvr>
  <p:timing>
    <p:tnLst>
      <p:par>
        <p:cTn id="1" dur="indefinite" restart="never" nodeType="tmRoot"/>
      </p:par>
    </p:tnLst>
  </p:timing>
</p:sldLayout>
</file>

<file path=ppt/slideLayouts/slideLayout1248.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26568204"/>
      </p:ext>
    </p:extLst>
  </p:cSld>
  <p:clrMapOvr>
    <a:masterClrMapping/>
  </p:clrMapOvr>
  <p:timing>
    <p:tnLst>
      <p:par>
        <p:cTn id="1" dur="indefinite" restart="never" nodeType="tmRoot"/>
      </p:par>
    </p:tnLst>
  </p:timing>
</p:sldLayout>
</file>

<file path=ppt/slideLayouts/slideLayout1249.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3947327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120835" name="Title Placeholder 1"/>
          <p:cNvSpPr>
            <a:spLocks noGrp="1"/>
          </p:cNvSpPr>
          <p:nvPr>
            <p:ph type="ctrTitle"/>
          </p:nvPr>
        </p:nvSpPr>
        <p:spPr>
          <a:xfrm>
            <a:off x="830101" y="2886490"/>
            <a:ext cx="4431671" cy="877163"/>
          </a:xfrm>
        </p:spPr>
        <p:txBody>
          <a:bodyPr/>
          <a:lstStyle>
            <a:lvl1pPr>
              <a:lnSpc>
                <a:spcPct val="95000"/>
              </a:lnSpc>
              <a:defRPr sz="30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06"/>
            <a:ext cx="5135113" cy="303897"/>
          </a:xfrm>
        </p:spPr>
        <p:txBody>
          <a:bodyPr anchor="b"/>
          <a:lstStyle>
            <a:lvl1pPr>
              <a:lnSpc>
                <a:spcPts val="2092"/>
              </a:lnSpc>
              <a:defRPr sz="17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85" y="6554102"/>
            <a:ext cx="157094" cy="153888"/>
          </a:xfrm>
        </p:spPr>
        <p:txBody>
          <a:bodyPr/>
          <a:lstStyle>
            <a:lvl1pPr>
              <a:defRPr>
                <a:solidFill>
                  <a:schemeClr val="bg1"/>
                </a:solidFill>
              </a:defRPr>
            </a:lvl1pPr>
          </a:lstStyle>
          <a:p>
            <a:fld id="{20A7A354-C5FB-4D1E-BE75-5A939ED93F75}" type="slidenum">
              <a:rPr lang="es-ES" smtClean="0">
                <a:solidFill>
                  <a:prstClr val="white"/>
                </a:solidFill>
              </a:rPr>
              <a:pPr/>
              <a:t>‹#›</a:t>
            </a:fld>
            <a:endParaRPr lang="es-ES">
              <a:solidFill>
                <a:prstClr val="white"/>
              </a:solidFill>
            </a:endParaRPr>
          </a:p>
        </p:txBody>
      </p:sp>
      <p:sp>
        <p:nvSpPr>
          <p:cNvPr id="11" name="Footer Placeholder 4"/>
          <p:cNvSpPr>
            <a:spLocks noGrp="1"/>
          </p:cNvSpPr>
          <p:nvPr>
            <p:ph type="ftr" sz="quarter" idx="12"/>
          </p:nvPr>
        </p:nvSpPr>
        <p:spPr>
          <a:xfrm>
            <a:off x="836319" y="6554273"/>
            <a:ext cx="4677095" cy="144247"/>
          </a:xfrm>
          <a:prstGeom prst="rect">
            <a:avLst/>
          </a:prstGeom>
        </p:spPr>
        <p:txBody>
          <a:bodyPr lIns="85916" tIns="42958" rIns="85916" bIns="42958"/>
          <a:lstStyle>
            <a:lvl1pPr>
              <a:defRPr>
                <a:solidFill>
                  <a:schemeClr val="bg1"/>
                </a:solidFill>
              </a:defRPr>
            </a:lvl1pPr>
          </a:lstStyle>
          <a:p>
            <a:pPr defTabSz="913939"/>
            <a:endParaRPr lang="es-ES">
              <a:solidFill>
                <a:prstClr val="white"/>
              </a:solidFill>
            </a:endParaRPr>
          </a:p>
        </p:txBody>
      </p:sp>
    </p:spTree>
    <p:extLst>
      <p:ext uri="{BB962C8B-B14F-4D97-AF65-F5344CB8AC3E}">
        <p14:creationId xmlns:p14="http://schemas.microsoft.com/office/powerpoint/2010/main" val="2252176133"/>
      </p:ext>
    </p:extLst>
  </p:cSld>
  <p:clrMapOvr>
    <a:masterClrMapping/>
  </p:clrMapOvr>
  <p:transition/>
</p:sldLayout>
</file>

<file path=ppt/slideLayouts/slideLayout1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3130503"/>
      </p:ext>
    </p:extLst>
  </p:cSld>
  <p:clrMapOvr>
    <a:masterClrMapping/>
  </p:clrMapOvr>
  <p:timing>
    <p:tnLst>
      <p:par>
        <p:cTn id="1" dur="indefinite" restart="never" nodeType="tmRoot"/>
      </p:par>
    </p:tnLst>
  </p:timing>
</p:sldLayout>
</file>

<file path=ppt/slideLayouts/slideLayout1251.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4056352255"/>
      </p:ext>
    </p:extLst>
  </p:cSld>
  <p:clrMapOvr>
    <a:masterClrMapping/>
  </p:clrMapOvr>
  <p:timing>
    <p:tnLst>
      <p:par>
        <p:cTn id="1" dur="indefinite" restart="never" nodeType="tmRoot"/>
      </p:par>
    </p:tnLst>
  </p:timing>
</p:sldLayout>
</file>

<file path=ppt/slideLayouts/slideLayout1252.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208054493"/>
      </p:ext>
    </p:extLst>
  </p:cSld>
  <p:clrMapOvr>
    <a:masterClrMapping/>
  </p:clrMapOvr>
  <p:timing>
    <p:tnLst>
      <p:par>
        <p:cTn id="1" dur="indefinite" restart="never" nodeType="tmRoot"/>
      </p:par>
    </p:tnLst>
  </p:timing>
</p:sldLayout>
</file>

<file path=ppt/slideLayouts/slideLayout1253.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999089844"/>
      </p:ext>
    </p:extLst>
  </p:cSld>
  <p:clrMapOvr>
    <a:masterClrMapping/>
  </p:clrMapOvr>
  <p:timing>
    <p:tnLst>
      <p:par>
        <p:cTn id="1" dur="indefinite" restart="never" nodeType="tmRoot"/>
      </p:par>
    </p:tnLst>
  </p:timing>
</p:sldLayout>
</file>

<file path=ppt/slideLayouts/slideLayout1254.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770737729"/>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062301954"/>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7758835"/>
      </p:ext>
    </p:extLst>
  </p:cSld>
  <p:clrMapOvr>
    <a:masterClrMapping/>
  </p:clrMapOvr>
  <p:timing>
    <p:tnLst>
      <p:par>
        <p:cTn id="1" dur="indefinite" restart="never" nodeType="tmRoot"/>
      </p:par>
    </p:tnLst>
  </p:timing>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4"/>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6"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40"/>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11079" y="253484"/>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5" y="6554107"/>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5" y="6554107"/>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225692513"/>
      </p:ext>
    </p:extLst>
  </p:cSld>
  <p:clrMapOvr>
    <a:masterClrMapping/>
  </p:clrMapOvr>
  <p:transition/>
  <p:timing>
    <p:tnLst>
      <p:par>
        <p:cTn id="1" dur="indefinite" restart="never" nodeType="tmRoot"/>
      </p:par>
    </p:tnLst>
  </p:timing>
</p:sldLayout>
</file>

<file path=ppt/slideLayouts/slideLayout1258.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026117500"/>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90"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3" y="0"/>
            <a:ext cx="4278479" cy="6858000"/>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00505439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42950" y="2130604"/>
            <a:ext cx="8420100" cy="293607"/>
          </a:xfrm>
        </p:spPr>
        <p:txBody>
          <a:bodyPr/>
          <a:lstStyle/>
          <a:p>
            <a:r>
              <a:rPr lang="en-US" smtClean="0"/>
              <a:t>Click to edit Master title style</a:t>
            </a:r>
            <a:endParaRPr lang="es-ES"/>
          </a:p>
        </p:txBody>
      </p:sp>
      <p:sp>
        <p:nvSpPr>
          <p:cNvPr id="3" name="Subtitle 2"/>
          <p:cNvSpPr>
            <a:spLocks noGrp="1"/>
          </p:cNvSpPr>
          <p:nvPr>
            <p:ph type="subTitle" idx="1"/>
          </p:nvPr>
        </p:nvSpPr>
        <p:spPr>
          <a:xfrm>
            <a:off x="1485900" y="3886200"/>
            <a:ext cx="6934200" cy="1752600"/>
          </a:xfrm>
        </p:spPr>
        <p:txBody>
          <a:bodyPr/>
          <a:lstStyle>
            <a:lvl1pPr marL="0" indent="0" algn="ctr">
              <a:buNone/>
              <a:defRPr/>
            </a:lvl1pPr>
            <a:lvl2pPr marL="456969" indent="0" algn="ctr">
              <a:buNone/>
              <a:defRPr/>
            </a:lvl2pPr>
            <a:lvl3pPr marL="913939" indent="0" algn="ctr">
              <a:buNone/>
              <a:defRPr/>
            </a:lvl3pPr>
            <a:lvl4pPr marL="1370908" indent="0" algn="ctr">
              <a:buNone/>
              <a:defRPr/>
            </a:lvl4pPr>
            <a:lvl5pPr marL="1827880" indent="0" algn="ctr">
              <a:buNone/>
              <a:defRPr/>
            </a:lvl5pPr>
            <a:lvl6pPr marL="2284848" indent="0" algn="ctr">
              <a:buNone/>
              <a:defRPr/>
            </a:lvl6pPr>
            <a:lvl7pPr marL="2741818" indent="0" algn="ctr">
              <a:buNone/>
              <a:defRPr/>
            </a:lvl7pPr>
            <a:lvl8pPr marL="3198788" indent="0" algn="ctr">
              <a:buNone/>
              <a:defRPr/>
            </a:lvl8pPr>
            <a:lvl9pPr marL="3655760" indent="0" algn="ctr">
              <a:buNone/>
              <a:defRPr/>
            </a:lvl9pPr>
          </a:lstStyle>
          <a:p>
            <a:r>
              <a:rPr lang="en-US" smtClean="0"/>
              <a:t>Click to edit Master subtitle style</a:t>
            </a:r>
            <a:endParaRPr lang="es-ES"/>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2369381632"/>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61"/>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428289002"/>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098278075"/>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659328732"/>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373607" y="2989965"/>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5" y="6554107"/>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5" y="6554107"/>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3766972016"/>
      </p:ext>
    </p:extLst>
  </p:cSld>
  <p:clrMapOvr>
    <a:masterClrMapping/>
  </p:clrMapOvr>
  <p:timing>
    <p:tnLst>
      <p:par>
        <p:cTn id="1" dur="indefinite" restart="never" nodeType="tmRoot"/>
      </p:par>
    </p:tnLst>
  </p:timing>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2604921554"/>
      </p:ext>
    </p:extLst>
  </p:cSld>
  <p:clrMapOvr>
    <a:masterClrMapping/>
  </p:clrMapOvr>
  <p:transition/>
  <p:timing>
    <p:tnLst>
      <p:par>
        <p:cTn id="1" dur="indefinite" restart="never" nodeType="tmRoot"/>
      </p:par>
    </p:tnLst>
  </p:timing>
</p:sldLayout>
</file>

<file path=ppt/slideLayouts/slideLayout1265.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788846945"/>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4048379095"/>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1155678749"/>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822389791"/>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46055875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725865338"/>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3788111395"/>
      </p:ext>
    </p:extLst>
  </p:cSld>
  <p:clrMapOvr>
    <a:masterClrMapping/>
  </p:clrMapOvr>
  <p:timing>
    <p:tnLst>
      <p:par>
        <p:cTn id="1" dur="indefinite" restart="never" nodeType="tmRoot"/>
      </p:par>
    </p:tnLst>
  </p:timing>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1996741365"/>
      </p:ext>
    </p:extLst>
  </p:cSld>
  <p:clrMapOvr>
    <a:masterClrMapping/>
  </p:clrMapOvr>
  <p:transition/>
  <p:timing>
    <p:tnLst>
      <p:par>
        <p:cTn id="1" dur="indefinite" restart="never" nodeType="tmRoot"/>
      </p:par>
    </p:tnLst>
  </p:timing>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371710053"/>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321335775"/>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3072691239"/>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935904110"/>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702492814"/>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1041790334"/>
      </p:ext>
    </p:extLst>
  </p:cSld>
  <p:clrMapOvr>
    <a:masterClrMapping/>
  </p:clrMapOvr>
  <p:timing>
    <p:tnLst>
      <p:par>
        <p:cTn id="1" dur="indefinite" restart="never" nodeType="tmRoot"/>
      </p:par>
    </p:tnLst>
  </p:timing>
</p:sldLayout>
</file>

<file path=ppt/slideLayouts/slideLayout127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1038" y="1825625"/>
            <a:ext cx="421005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014913" y="1825625"/>
            <a:ext cx="421005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81038" y="6356351"/>
            <a:ext cx="2228850" cy="365125"/>
          </a:xfrm>
          <a:prstGeom prst="rect">
            <a:avLst/>
          </a:prstGeom>
        </p:spPr>
        <p:txBody>
          <a:bodyPr/>
          <a:lstStyle/>
          <a:p>
            <a:fld id="{07A09050-E2A5-45D5-81FA-A4B7A7F47EE9}" type="datetimeFigureOut">
              <a:rPr lang="en-US" smtClean="0">
                <a:solidFill>
                  <a:srgbClr val="002776"/>
                </a:solidFill>
              </a:rPr>
              <a:pPr/>
              <a:t>6/15/2016</a:t>
            </a:fld>
            <a:endParaRPr lang="en-US">
              <a:solidFill>
                <a:srgbClr val="002776"/>
              </a:solidFill>
            </a:endParaRPr>
          </a:p>
        </p:txBody>
      </p:sp>
      <p:sp>
        <p:nvSpPr>
          <p:cNvPr id="6" name="Footer Placeholder 5"/>
          <p:cNvSpPr>
            <a:spLocks noGrp="1"/>
          </p:cNvSpPr>
          <p:nvPr>
            <p:ph type="ftr" sz="quarter" idx="11"/>
          </p:nvPr>
        </p:nvSpPr>
        <p:spPr/>
        <p:txBody>
          <a:bodyPr/>
          <a:lstStyle/>
          <a:p>
            <a:endParaRPr lang="en-US">
              <a:solidFill>
                <a:srgbClr val="002776"/>
              </a:solidFill>
            </a:endParaRPr>
          </a:p>
        </p:txBody>
      </p:sp>
      <p:sp>
        <p:nvSpPr>
          <p:cNvPr id="7" name="Slide Number Placeholder 6"/>
          <p:cNvSpPr>
            <a:spLocks noGrp="1"/>
          </p:cNvSpPr>
          <p:nvPr>
            <p:ph type="sldNum" sz="quarter" idx="12"/>
          </p:nvPr>
        </p:nvSpPr>
        <p:spPr/>
        <p:txBody>
          <a:bodyPr/>
          <a:lstStyle/>
          <a:p>
            <a:fld id="{16D40459-8957-45F3-8654-A0CEC0784F44}" type="slidenum">
              <a:rPr lang="en-US" smtClean="0">
                <a:solidFill>
                  <a:srgbClr val="002776"/>
                </a:solidFill>
              </a:rPr>
              <a:pPr/>
              <a:t>‹#›</a:t>
            </a:fld>
            <a:endParaRPr lang="en-US">
              <a:solidFill>
                <a:srgbClr val="002776"/>
              </a:solidFill>
            </a:endParaRPr>
          </a:p>
        </p:txBody>
      </p:sp>
    </p:spTree>
    <p:extLst>
      <p:ext uri="{BB962C8B-B14F-4D97-AF65-F5344CB8AC3E}">
        <p14:creationId xmlns:p14="http://schemas.microsoft.com/office/powerpoint/2010/main" val="1107531991"/>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bg1"/>
        </a:solidFill>
        <a:effectLst/>
      </p:bgPr>
    </p:bg>
    <p:spTree>
      <p:nvGrpSpPr>
        <p:cNvPr id="1" name=""/>
        <p:cNvGrpSpPr/>
        <p:nvPr/>
      </p:nvGrpSpPr>
      <p:grpSpPr>
        <a:xfrm>
          <a:off x="0" y="0"/>
          <a:ext cx="0" cy="0"/>
          <a:chOff x="0" y="0"/>
          <a:chExt cx="0" cy="0"/>
        </a:xfrm>
      </p:grpSpPr>
      <p:graphicFrame>
        <p:nvGraphicFramePr>
          <p:cNvPr id="4" name="AutoShape 91"/>
          <p:cNvGraphicFramePr>
            <a:graphicFrameLocks/>
          </p:cNvGraphicFramePr>
          <p:nvPr>
            <p:custDataLst>
              <p:tags r:id="rId2"/>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38929" name="think-cell Slide" r:id="rId5" imgW="0" imgH="0" progId="">
                  <p:embed/>
                </p:oleObj>
              </mc:Choice>
              <mc:Fallback>
                <p:oleObj name="think-cell Slide" r:id="rId5"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5" name="Picture 5" descr="DEL_PRI_RGB"/>
          <p:cNvPicPr>
            <a:picLocks noChangeArrowheads="1"/>
          </p:cNvPicPr>
          <p:nvPr userDrawn="1">
            <p:custDataLst>
              <p:tags r:id="rId3"/>
            </p:custDataLst>
          </p:nvPr>
        </p:nvPicPr>
        <p:blipFill>
          <a:blip r:embed="rId6">
            <a:extLst>
              <a:ext uri="{28A0092B-C50C-407E-A947-70E740481C1C}">
                <a14:useLocalDpi xmlns:a14="http://schemas.microsoft.com/office/drawing/2010/main" val="0"/>
              </a:ext>
            </a:extLst>
          </a:blip>
          <a:srcRect l="7785" t="27351" r="9871" b="25598"/>
          <a:stretch>
            <a:fillRect/>
          </a:stretch>
        </p:blipFill>
        <p:spPr bwMode="auto">
          <a:xfrm>
            <a:off x="268288" y="236538"/>
            <a:ext cx="2541852"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bmkCopyright"/>
          <p:cNvSpPr txBox="1">
            <a:spLocks/>
          </p:cNvSpPr>
          <p:nvPr userDrawn="1"/>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7" name="Picture 12"/>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6" name="Text Placeholder 2"/>
          <p:cNvSpPr>
            <a:spLocks noGrp="1"/>
          </p:cNvSpPr>
          <p:nvPr>
            <p:ph type="subTitle" idx="1"/>
          </p:nvPr>
        </p:nvSpPr>
        <p:spPr>
          <a:xfrm>
            <a:off x="414338" y="6081917"/>
            <a:ext cx="5135113" cy="228396"/>
          </a:xfrm>
          <a:prstGeom prst="rect">
            <a:avLst/>
          </a:prstGeom>
        </p:spPr>
        <p:txBody>
          <a:bodyPr lIns="0" tIns="0" rIns="0" bIns="0" anchor="b" anchorCtr="0">
            <a:spAutoFit/>
          </a:bodyPr>
          <a:lstStyle>
            <a:lvl1pPr marL="0" indent="0" eaLnBrk="1" hangingPunct="1">
              <a:lnSpc>
                <a:spcPct val="106000"/>
              </a:lnSpc>
              <a:spcBef>
                <a:spcPct val="15000"/>
              </a:spcBef>
              <a:buFont typeface="Wingdings 2" pitchFamily="18" charset="2"/>
              <a:buNone/>
              <a:defRPr b="1" smtClean="0"/>
            </a:lvl1pPr>
          </a:lstStyle>
          <a:p>
            <a:r>
              <a:rPr lang="en-US" noProof="0" dirty="0" smtClean="0"/>
              <a:t>Click to edit Master subtitle style</a:t>
            </a:r>
            <a:endParaRPr lang="en-US" noProof="0" dirty="0"/>
          </a:p>
        </p:txBody>
      </p:sp>
      <p:sp>
        <p:nvSpPr>
          <p:cNvPr id="110" name="Title Placeholder 1"/>
          <p:cNvSpPr>
            <a:spLocks noGrp="1"/>
          </p:cNvSpPr>
          <p:nvPr>
            <p:ph type="ctrTitle"/>
          </p:nvPr>
        </p:nvSpPr>
        <p:spPr>
          <a:xfrm>
            <a:off x="1238055" y="2886327"/>
            <a:ext cx="4330064" cy="1128762"/>
          </a:xfrm>
          <a:prstGeom prst="rect">
            <a:avLst/>
          </a:prstGeom>
        </p:spPr>
        <p:txBody>
          <a:bodyPr/>
          <a:lstStyle>
            <a:lvl1pPr marL="0" marR="0" indent="0" defTabSz="957998" rtl="0" eaLnBrk="0" fontAlgn="base" latinLnBrk="0" hangingPunct="0">
              <a:lnSpc>
                <a:spcPts val="2800"/>
              </a:lnSpc>
              <a:spcBef>
                <a:spcPct val="0"/>
              </a:spcBef>
              <a:spcAft>
                <a:spcPct val="0"/>
              </a:spcAft>
              <a:tabLst/>
              <a:defRPr sz="2800" b="0">
                <a:solidFill>
                  <a:schemeClr val="tx2"/>
                </a:solidFill>
                <a:latin typeface="Times New Roman" pitchFamily="18" charset="0"/>
              </a:defRPr>
            </a:lvl1pPr>
          </a:lstStyle>
          <a:p>
            <a:pPr lvl="0"/>
            <a:r>
              <a:rPr lang="en-US" noProof="0" smtClean="0"/>
              <a:t>Click to edit Master title style</a:t>
            </a:r>
          </a:p>
        </p:txBody>
      </p:sp>
    </p:spTree>
    <p:extLst>
      <p:ext uri="{BB962C8B-B14F-4D97-AF65-F5344CB8AC3E}">
        <p14:creationId xmlns:p14="http://schemas.microsoft.com/office/powerpoint/2010/main" val="3756641306"/>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82638" y="4407060"/>
            <a:ext cx="8420100" cy="1304973"/>
          </a:xfrm>
        </p:spPr>
        <p:txBody>
          <a:bodyPr anchor="t"/>
          <a:lstStyle>
            <a:lvl1pPr algn="l">
              <a:defRPr sz="4000" b="1" cap="all"/>
            </a:lvl1pPr>
          </a:lstStyle>
          <a:p>
            <a:r>
              <a:rPr lang="en-US" smtClean="0"/>
              <a:t>Click to edit Master title style</a:t>
            </a:r>
            <a:endParaRPr lang="es-ES"/>
          </a:p>
        </p:txBody>
      </p:sp>
      <p:sp>
        <p:nvSpPr>
          <p:cNvPr id="3" name="Text Placeholder 2"/>
          <p:cNvSpPr>
            <a:spLocks noGrp="1"/>
          </p:cNvSpPr>
          <p:nvPr>
            <p:ph type="body" idx="1"/>
          </p:nvPr>
        </p:nvSpPr>
        <p:spPr>
          <a:xfrm>
            <a:off x="782638" y="2906741"/>
            <a:ext cx="8420100" cy="1500187"/>
          </a:xfrm>
        </p:spPr>
        <p:txBody>
          <a:bodyPr anchor="b"/>
          <a:lstStyle>
            <a:lvl1pPr marL="0" indent="0">
              <a:buNone/>
              <a:defRPr sz="2000"/>
            </a:lvl1pPr>
            <a:lvl2pPr marL="456969" indent="0">
              <a:buNone/>
              <a:defRPr sz="1800"/>
            </a:lvl2pPr>
            <a:lvl3pPr marL="913939" indent="0">
              <a:buNone/>
              <a:defRPr sz="1600"/>
            </a:lvl3pPr>
            <a:lvl4pPr marL="1370908" indent="0">
              <a:buNone/>
              <a:defRPr sz="1400"/>
            </a:lvl4pPr>
            <a:lvl5pPr marL="1827880" indent="0">
              <a:buNone/>
              <a:defRPr sz="1400"/>
            </a:lvl5pPr>
            <a:lvl6pPr marL="2284848" indent="0">
              <a:buNone/>
              <a:defRPr sz="1400"/>
            </a:lvl6pPr>
            <a:lvl7pPr marL="2741818" indent="0">
              <a:buNone/>
              <a:defRPr sz="1400"/>
            </a:lvl7pPr>
            <a:lvl8pPr marL="3198788" indent="0">
              <a:buNone/>
              <a:defRPr sz="1400"/>
            </a:lvl8pPr>
            <a:lvl9pPr marL="3655760" indent="0">
              <a:buNone/>
              <a:defRPr sz="1400"/>
            </a:lvl9pPr>
          </a:lstStyle>
          <a:p>
            <a:pPr lvl="0"/>
            <a:r>
              <a:rPr lang="en-US" smtClean="0"/>
              <a:t>Click to edit Master text styles</a:t>
            </a:r>
          </a:p>
        </p:txBody>
      </p:sp>
    </p:spTree>
    <p:extLst>
      <p:ext uri="{BB962C8B-B14F-4D97-AF65-F5344CB8AC3E}">
        <p14:creationId xmlns:p14="http://schemas.microsoft.com/office/powerpoint/2010/main" val="2986688448"/>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preserve="1" userDrawn="1">
  <p:cSld name="Title and one content">
    <p:spTree>
      <p:nvGrpSpPr>
        <p:cNvPr id="1" name=""/>
        <p:cNvGrpSpPr/>
        <p:nvPr/>
      </p:nvGrpSpPr>
      <p:grpSpPr>
        <a:xfrm>
          <a:off x="0" y="0"/>
          <a:ext cx="0" cy="0"/>
          <a:chOff x="0" y="0"/>
          <a:chExt cx="0" cy="0"/>
        </a:xfrm>
      </p:grpSpPr>
      <p:graphicFrame>
        <p:nvGraphicFramePr>
          <p:cNvPr id="4" name="AutoShape 94"/>
          <p:cNvGraphicFramePr>
            <a:graphicFrameLocks/>
          </p:cNvGraphicFramePr>
          <p:nvPr>
            <p:custDataLst>
              <p:tags r:id="rId2"/>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39953" name="think-cell Slide" r:id="rId6" imgW="0" imgH="0" progId="">
                  <p:embed/>
                </p:oleObj>
              </mc:Choice>
              <mc:Fallback>
                <p:oleObj name="think-cell Slide" r:id="rId6"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bmkCopyright"/>
          <p:cNvSpPr txBox="1">
            <a:spLocks/>
          </p:cNvSpPr>
          <p:nvPr userDrawn="1"/>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7" name="Picture 11"/>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Placeholder 1"/>
          <p:cNvSpPr>
            <a:spLocks noGrp="1"/>
          </p:cNvSpPr>
          <p:nvPr>
            <p:ph type="title"/>
          </p:nvPr>
        </p:nvSpPr>
        <p:spPr bwMode="auto">
          <a:xfrm>
            <a:off x="429948" y="300039"/>
            <a:ext cx="9046104" cy="595311"/>
          </a:xfrm>
          <a:prstGeom prst="rect">
            <a:avLst/>
          </a:prstGeom>
          <a:noFill/>
          <a:ln w="9525">
            <a:noFill/>
            <a:miter lim="800000"/>
            <a:headEnd/>
            <a:tailEnd/>
          </a:ln>
        </p:spPr>
        <p:txBody>
          <a:bodyPr/>
          <a:lstStyle/>
          <a:p>
            <a:pPr lvl="0"/>
            <a:r>
              <a:rPr lang="en-US" noProof="0" smtClean="0"/>
              <a:t>Click to edit Master title style</a:t>
            </a:r>
            <a:endParaRPr lang="en-US" noProof="0" dirty="0" smtClean="0"/>
          </a:p>
        </p:txBody>
      </p:sp>
      <p:sp>
        <p:nvSpPr>
          <p:cNvPr id="11" name="Text Placeholder 7"/>
          <p:cNvSpPr>
            <a:spLocks noGrp="1"/>
          </p:cNvSpPr>
          <p:nvPr>
            <p:ph type="body" sz="quarter" idx="12"/>
          </p:nvPr>
        </p:nvSpPr>
        <p:spPr>
          <a:xfrm>
            <a:off x="429948" y="1123950"/>
            <a:ext cx="9046105" cy="5186363"/>
          </a:xfrm>
          <a:prstGeom prst="rect">
            <a:avLst/>
          </a:prstGeom>
        </p:spPr>
        <p:txBody>
          <a:bodyPr wrap="square" lIns="0" tIns="0" rIns="0" bIns="0"/>
          <a:lstStyle>
            <a:lvl1pPr marL="0" indent="0">
              <a:lnSpc>
                <a:spcPct val="100000"/>
              </a:lnSpc>
              <a:spcBef>
                <a:spcPts val="400"/>
              </a:spcBef>
              <a:spcAft>
                <a:spcPts val="0"/>
              </a:spcAft>
              <a:defRPr/>
            </a:lvl1pPr>
            <a:lvl2pPr marL="180000" indent="-180000">
              <a:lnSpc>
                <a:spcPct val="100000"/>
              </a:lnSpc>
              <a:spcBef>
                <a:spcPts val="400"/>
              </a:spcBef>
              <a:spcAft>
                <a:spcPts val="0"/>
              </a:spcAft>
              <a:defRPr/>
            </a:lvl2pPr>
            <a:lvl3pPr marL="360000" indent="-180000">
              <a:lnSpc>
                <a:spcPct val="100000"/>
              </a:lnSpc>
              <a:spcBef>
                <a:spcPts val="400"/>
              </a:spcBef>
              <a:spcAft>
                <a:spcPts val="0"/>
              </a:spcAft>
              <a:defRPr sz="1200"/>
            </a:lvl3pPr>
            <a:lvl4pPr marL="540000" indent="-180000">
              <a:lnSpc>
                <a:spcPct val="100000"/>
              </a:lnSpc>
              <a:spcBef>
                <a:spcPts val="400"/>
              </a:spcBef>
              <a:spcAft>
                <a:spcPts val="0"/>
              </a:spcAft>
              <a:defRPr sz="1200"/>
            </a:lvl4pPr>
            <a:lvl5pPr marL="720000">
              <a:lnSpc>
                <a:spcPct val="100000"/>
              </a:lnSpc>
              <a:spcBef>
                <a:spcPts val="400"/>
              </a:spcBef>
              <a:spcAft>
                <a:spcPts val="0"/>
              </a:spcAft>
              <a:defRPr sz="1200"/>
            </a:lvl5pPr>
            <a:lvl6pPr marL="900000" indent="-180000">
              <a:lnSpc>
                <a:spcPct val="100000"/>
              </a:lnSpc>
              <a:spcBef>
                <a:spcPts val="400"/>
              </a:spcBef>
              <a:spcAft>
                <a:spcPts val="0"/>
              </a:spcAft>
              <a:defRPr sz="1200" baseline="0">
                <a:solidFill>
                  <a:schemeClr val="tx1">
                    <a:lumMod val="60000"/>
                    <a:lumOff val="40000"/>
                  </a:schemeClr>
                </a:solidFill>
              </a:defRPr>
            </a:lvl6pPr>
            <a:lvl7pPr marL="1080000" indent="-180000">
              <a:lnSpc>
                <a:spcPct val="100000"/>
              </a:lnSpc>
              <a:spcBef>
                <a:spcPts val="400"/>
              </a:spcBef>
              <a:spcAft>
                <a:spcPts val="0"/>
              </a:spcAft>
              <a:defRPr sz="1200">
                <a:solidFill>
                  <a:schemeClr val="tx1">
                    <a:lumMod val="60000"/>
                    <a:lumOff val="40000"/>
                  </a:schemeClr>
                </a:solidFill>
              </a:defRPr>
            </a:lvl7pPr>
            <a:lvl8pPr marL="1260000" indent="-180000">
              <a:lnSpc>
                <a:spcPct val="100000"/>
              </a:lnSpc>
              <a:spcBef>
                <a:spcPts val="400"/>
              </a:spcBef>
              <a:spcAft>
                <a:spcPts val="0"/>
              </a:spcAft>
              <a:defRPr sz="1200">
                <a:solidFill>
                  <a:schemeClr val="tx1">
                    <a:lumMod val="60000"/>
                    <a:lumOff val="40000"/>
                  </a:schemeClr>
                </a:solidFill>
              </a:defRPr>
            </a:lvl8pPr>
            <a:lvl9pPr marL="1440000" indent="-180000">
              <a:lnSpc>
                <a:spcPct val="100000"/>
              </a:lnSpc>
              <a:spcBef>
                <a:spcPts val="400"/>
              </a:spcBef>
              <a:spcAft>
                <a:spcPts val="0"/>
              </a:spcAft>
              <a:defRPr sz="1200">
                <a:solidFill>
                  <a:schemeClr val="tx1">
                    <a:lumMod val="60000"/>
                    <a:lumOff val="40000"/>
                  </a:schemeClr>
                </a:solidFill>
              </a:defRPr>
            </a:lvl9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noProof="0" dirty="0" smtClean="0"/>
              <a:t>Fourth level</a:t>
            </a:r>
          </a:p>
          <a:p>
            <a:pPr lvl="4"/>
            <a:r>
              <a:rPr lang="en-US" noProof="0" dirty="0" smtClean="0"/>
              <a:t>Fifth level</a:t>
            </a:r>
          </a:p>
          <a:p>
            <a:pPr lvl="5"/>
            <a:r>
              <a:rPr lang="en-US" noProof="0" dirty="0" smtClean="0"/>
              <a:t>Sixth level</a:t>
            </a:r>
          </a:p>
          <a:p>
            <a:pPr lvl="6"/>
            <a:r>
              <a:rPr lang="en-US" noProof="0" dirty="0" smtClean="0"/>
              <a:t>Seventh level</a:t>
            </a:r>
          </a:p>
          <a:p>
            <a:pPr lvl="7"/>
            <a:r>
              <a:rPr lang="en-US" noProof="0" dirty="0" smtClean="0"/>
              <a:t>Eight level</a:t>
            </a:r>
          </a:p>
          <a:p>
            <a:pPr lvl="8"/>
            <a:r>
              <a:rPr lang="en-US" noProof="0" dirty="0" smtClean="0"/>
              <a:t>Ninth level</a:t>
            </a:r>
            <a:endParaRPr lang="en-US" noProof="0" dirty="0"/>
          </a:p>
        </p:txBody>
      </p:sp>
      <p:sp>
        <p:nvSpPr>
          <p:cNvPr id="8" name="Slide Number Placeholder 3"/>
          <p:cNvSpPr>
            <a:spLocks noGrp="1"/>
          </p:cNvSpPr>
          <p:nvPr>
            <p:ph type="sldNum" sz="quarter" idx="13"/>
            <p:custDataLst>
              <p:tags r:id="rId3"/>
            </p:custDataLst>
          </p:nvPr>
        </p:nvSpPr>
        <p:spPr/>
        <p:txBody>
          <a:bodyPr/>
          <a:lstStyle>
            <a:lvl1pPr>
              <a:defRPr/>
            </a:lvl1pPr>
          </a:lstStyle>
          <a:p>
            <a:pPr>
              <a:defRPr/>
            </a:pPr>
            <a:fld id="{4574CDCB-5E1C-48FB-833B-832822B0A602}" type="slidenum">
              <a:rPr lang="en-US" altLang="es-EC">
                <a:solidFill>
                  <a:srgbClr val="002776"/>
                </a:solidFill>
              </a:rPr>
              <a:pPr>
                <a:defRPr/>
              </a:pPr>
              <a:t>‹#›</a:t>
            </a:fld>
            <a:endParaRPr lang="en-US" altLang="es-EC">
              <a:solidFill>
                <a:srgbClr val="002776"/>
              </a:solidFill>
            </a:endParaRPr>
          </a:p>
        </p:txBody>
      </p:sp>
      <p:sp>
        <p:nvSpPr>
          <p:cNvPr id="9" name="Footer Placeholder 4"/>
          <p:cNvSpPr>
            <a:spLocks noGrp="1"/>
          </p:cNvSpPr>
          <p:nvPr>
            <p:ph type="ftr" sz="quarter" idx="14"/>
            <p:custDataLst>
              <p:tags r:id="rId4"/>
            </p:custDataLst>
          </p:nvPr>
        </p:nvSpPr>
        <p:spPr/>
        <p:txBody>
          <a:bodyPr/>
          <a:lstStyle>
            <a:lvl1pPr>
              <a:defRPr/>
            </a:lvl1pPr>
          </a:lstStyle>
          <a:p>
            <a:pPr>
              <a:defRPr/>
            </a:pPr>
            <a:r>
              <a:rPr lang="en-GB">
                <a:solidFill>
                  <a:srgbClr val="002776"/>
                </a:solidFill>
              </a:rPr>
              <a:t>Deloitte PowerPoint timesaver – March 2011</a:t>
            </a:r>
            <a:endParaRPr lang="en-US" dirty="0">
              <a:solidFill>
                <a:srgbClr val="002776"/>
              </a:solidFill>
            </a:endParaRPr>
          </a:p>
        </p:txBody>
      </p:sp>
    </p:spTree>
    <p:extLst>
      <p:ext uri="{BB962C8B-B14F-4D97-AF65-F5344CB8AC3E}">
        <p14:creationId xmlns:p14="http://schemas.microsoft.com/office/powerpoint/2010/main" val="1807606929"/>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preserve="1" userDrawn="1">
  <p:cSld name="Two Content">
    <p:spTree>
      <p:nvGrpSpPr>
        <p:cNvPr id="1" name=""/>
        <p:cNvGrpSpPr/>
        <p:nvPr/>
      </p:nvGrpSpPr>
      <p:grpSpPr>
        <a:xfrm>
          <a:off x="0" y="0"/>
          <a:ext cx="0" cy="0"/>
          <a:chOff x="0" y="0"/>
          <a:chExt cx="0" cy="0"/>
        </a:xfrm>
      </p:grpSpPr>
      <p:graphicFrame>
        <p:nvGraphicFramePr>
          <p:cNvPr id="5" name="AutoShape 91"/>
          <p:cNvGraphicFramePr>
            <a:graphicFrameLocks/>
          </p:cNvGraphicFramePr>
          <p:nvPr>
            <p:custDataLst>
              <p:tags r:id="rId2"/>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40977" name="think-cell Slide" r:id="rId6" imgW="0" imgH="0" progId="">
                  <p:embed/>
                </p:oleObj>
              </mc:Choice>
              <mc:Fallback>
                <p:oleObj name="think-cell Slide" r:id="rId6"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bmkCopyright"/>
          <p:cNvSpPr txBox="1">
            <a:spLocks/>
          </p:cNvSpPr>
          <p:nvPr userDrawn="1"/>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7" name="Picture 11"/>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itle Placeholder 1"/>
          <p:cNvSpPr>
            <a:spLocks noGrp="1"/>
          </p:cNvSpPr>
          <p:nvPr>
            <p:ph type="title"/>
          </p:nvPr>
        </p:nvSpPr>
        <p:spPr bwMode="auto">
          <a:xfrm>
            <a:off x="429948" y="300039"/>
            <a:ext cx="9046104" cy="595311"/>
          </a:xfrm>
          <a:prstGeom prst="rect">
            <a:avLst/>
          </a:prstGeom>
          <a:noFill/>
          <a:ln w="9525">
            <a:noFill/>
            <a:miter lim="800000"/>
            <a:headEnd/>
            <a:tailEnd/>
          </a:ln>
        </p:spPr>
        <p:txBody>
          <a:bodyPr/>
          <a:lstStyle/>
          <a:p>
            <a:pPr lvl="0"/>
            <a:r>
              <a:rPr lang="en-US" noProof="0" smtClean="0"/>
              <a:t>Click to edit Master title style</a:t>
            </a:r>
          </a:p>
        </p:txBody>
      </p:sp>
      <p:sp>
        <p:nvSpPr>
          <p:cNvPr id="13" name="Text Placeholder 7"/>
          <p:cNvSpPr>
            <a:spLocks noGrp="1"/>
          </p:cNvSpPr>
          <p:nvPr>
            <p:ph type="body" sz="quarter" idx="12"/>
          </p:nvPr>
        </p:nvSpPr>
        <p:spPr>
          <a:xfrm>
            <a:off x="429948" y="1123950"/>
            <a:ext cx="4328717" cy="5186363"/>
          </a:xfrm>
          <a:prstGeom prst="rect">
            <a:avLst/>
          </a:prstGeom>
        </p:spPr>
        <p:txBody>
          <a:bodyPr wrap="square" lIns="0" tIns="0" rIns="0" bIns="0"/>
          <a:lstStyle>
            <a:lvl1pPr>
              <a:lnSpc>
                <a:spcPct val="100000"/>
              </a:lnSpc>
              <a:spcBef>
                <a:spcPts val="400"/>
              </a:spcBef>
              <a:spcAft>
                <a:spcPts val="0"/>
              </a:spcAft>
              <a:defRPr/>
            </a:lvl1pPr>
            <a:lvl2pPr marL="180000" indent="-180000">
              <a:lnSpc>
                <a:spcPct val="100000"/>
              </a:lnSpc>
              <a:spcBef>
                <a:spcPts val="400"/>
              </a:spcBef>
              <a:spcAft>
                <a:spcPts val="0"/>
              </a:spcAft>
              <a:defRPr/>
            </a:lvl2pPr>
            <a:lvl3pPr marL="360000" indent="-180000">
              <a:lnSpc>
                <a:spcPct val="100000"/>
              </a:lnSpc>
              <a:spcBef>
                <a:spcPts val="400"/>
              </a:spcBef>
              <a:spcAft>
                <a:spcPts val="0"/>
              </a:spcAft>
              <a:defRPr sz="1200"/>
            </a:lvl3pPr>
            <a:lvl4pPr marL="540000" indent="-180000">
              <a:lnSpc>
                <a:spcPct val="100000"/>
              </a:lnSpc>
              <a:spcBef>
                <a:spcPts val="400"/>
              </a:spcBef>
              <a:spcAft>
                <a:spcPts val="0"/>
              </a:spcAft>
              <a:defRPr sz="1200"/>
            </a:lvl4pPr>
            <a:lvl5pPr marL="720000">
              <a:lnSpc>
                <a:spcPct val="100000"/>
              </a:lnSpc>
              <a:spcBef>
                <a:spcPts val="400"/>
              </a:spcBef>
              <a:spcAft>
                <a:spcPts val="0"/>
              </a:spcAft>
              <a:defRPr sz="1200"/>
            </a:lvl5pPr>
            <a:lvl6pPr marL="900000" indent="-180000">
              <a:lnSpc>
                <a:spcPct val="100000"/>
              </a:lnSpc>
              <a:spcBef>
                <a:spcPts val="400"/>
              </a:spcBef>
              <a:spcAft>
                <a:spcPts val="0"/>
              </a:spcAft>
              <a:defRPr sz="1200" baseline="0">
                <a:solidFill>
                  <a:schemeClr val="tx1">
                    <a:lumMod val="60000"/>
                    <a:lumOff val="40000"/>
                  </a:schemeClr>
                </a:solidFill>
              </a:defRPr>
            </a:lvl6pPr>
            <a:lvl7pPr marL="1080000" indent="-180000">
              <a:lnSpc>
                <a:spcPct val="100000"/>
              </a:lnSpc>
              <a:spcBef>
                <a:spcPts val="400"/>
              </a:spcBef>
              <a:spcAft>
                <a:spcPts val="0"/>
              </a:spcAft>
              <a:defRPr sz="1200">
                <a:solidFill>
                  <a:schemeClr val="tx1">
                    <a:lumMod val="60000"/>
                    <a:lumOff val="40000"/>
                  </a:schemeClr>
                </a:solidFill>
              </a:defRPr>
            </a:lvl7pPr>
            <a:lvl8pPr marL="1260000" indent="-180000">
              <a:lnSpc>
                <a:spcPct val="100000"/>
              </a:lnSpc>
              <a:spcBef>
                <a:spcPts val="400"/>
              </a:spcBef>
              <a:spcAft>
                <a:spcPts val="0"/>
              </a:spcAft>
              <a:defRPr sz="1200">
                <a:solidFill>
                  <a:schemeClr val="tx1">
                    <a:lumMod val="60000"/>
                    <a:lumOff val="40000"/>
                  </a:schemeClr>
                </a:solidFill>
              </a:defRPr>
            </a:lvl8pPr>
            <a:lvl9pPr marL="1440000" indent="-180000">
              <a:lnSpc>
                <a:spcPct val="100000"/>
              </a:lnSpc>
              <a:spcBef>
                <a:spcPts val="400"/>
              </a:spcBef>
              <a:spcAft>
                <a:spcPts val="0"/>
              </a:spcAft>
              <a:defRPr sz="1200">
                <a:solidFill>
                  <a:schemeClr val="tx1">
                    <a:lumMod val="60000"/>
                    <a:lumOff val="40000"/>
                  </a:schemeClr>
                </a:solidFill>
              </a:defRPr>
            </a:lvl9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noProof="0" dirty="0" smtClean="0"/>
              <a:t>Fourth level</a:t>
            </a:r>
          </a:p>
          <a:p>
            <a:pPr lvl="4"/>
            <a:r>
              <a:rPr lang="en-US" noProof="0" dirty="0" smtClean="0"/>
              <a:t>Fifth level</a:t>
            </a:r>
          </a:p>
          <a:p>
            <a:pPr lvl="5"/>
            <a:r>
              <a:rPr lang="en-US" noProof="0" dirty="0" smtClean="0"/>
              <a:t>Sixth level</a:t>
            </a:r>
          </a:p>
          <a:p>
            <a:pPr lvl="6"/>
            <a:r>
              <a:rPr lang="en-US" noProof="0" dirty="0" smtClean="0"/>
              <a:t>Seventh level</a:t>
            </a:r>
          </a:p>
          <a:p>
            <a:pPr lvl="7"/>
            <a:r>
              <a:rPr lang="en-US" noProof="0" dirty="0" smtClean="0"/>
              <a:t>Eight level</a:t>
            </a:r>
          </a:p>
          <a:p>
            <a:pPr lvl="8"/>
            <a:r>
              <a:rPr lang="en-US" noProof="0" dirty="0" smtClean="0"/>
              <a:t>Ninth level</a:t>
            </a:r>
            <a:endParaRPr lang="en-US" noProof="0" dirty="0"/>
          </a:p>
        </p:txBody>
      </p:sp>
      <p:sp>
        <p:nvSpPr>
          <p:cNvPr id="14" name="Text Placeholder 7"/>
          <p:cNvSpPr>
            <a:spLocks noGrp="1"/>
          </p:cNvSpPr>
          <p:nvPr>
            <p:ph type="body" sz="quarter" idx="16"/>
          </p:nvPr>
        </p:nvSpPr>
        <p:spPr>
          <a:xfrm>
            <a:off x="5147336" y="1122363"/>
            <a:ext cx="4328717" cy="5186363"/>
          </a:xfrm>
          <a:prstGeom prst="rect">
            <a:avLst/>
          </a:prstGeom>
        </p:spPr>
        <p:txBody>
          <a:bodyPr wrap="square" lIns="0" tIns="0" rIns="0" bIns="0"/>
          <a:lstStyle>
            <a:lvl1pPr>
              <a:lnSpc>
                <a:spcPct val="100000"/>
              </a:lnSpc>
              <a:spcBef>
                <a:spcPts val="400"/>
              </a:spcBef>
              <a:spcAft>
                <a:spcPts val="0"/>
              </a:spcAft>
              <a:defRPr/>
            </a:lvl1pPr>
            <a:lvl2pPr marL="180000" indent="-180000">
              <a:lnSpc>
                <a:spcPct val="100000"/>
              </a:lnSpc>
              <a:spcBef>
                <a:spcPts val="400"/>
              </a:spcBef>
              <a:spcAft>
                <a:spcPts val="0"/>
              </a:spcAft>
              <a:defRPr/>
            </a:lvl2pPr>
            <a:lvl3pPr marL="360000" indent="-180000">
              <a:lnSpc>
                <a:spcPct val="100000"/>
              </a:lnSpc>
              <a:spcBef>
                <a:spcPts val="400"/>
              </a:spcBef>
              <a:spcAft>
                <a:spcPts val="0"/>
              </a:spcAft>
              <a:defRPr sz="1200"/>
            </a:lvl3pPr>
            <a:lvl4pPr marL="540000" indent="-180000">
              <a:lnSpc>
                <a:spcPct val="100000"/>
              </a:lnSpc>
              <a:spcBef>
                <a:spcPts val="400"/>
              </a:spcBef>
              <a:spcAft>
                <a:spcPts val="0"/>
              </a:spcAft>
              <a:defRPr sz="1200"/>
            </a:lvl4pPr>
            <a:lvl5pPr marL="720000">
              <a:lnSpc>
                <a:spcPct val="100000"/>
              </a:lnSpc>
              <a:spcBef>
                <a:spcPts val="400"/>
              </a:spcBef>
              <a:spcAft>
                <a:spcPts val="0"/>
              </a:spcAft>
              <a:defRPr sz="1200"/>
            </a:lvl5pPr>
            <a:lvl6pPr marL="900000" indent="-180000">
              <a:lnSpc>
                <a:spcPct val="100000"/>
              </a:lnSpc>
              <a:spcBef>
                <a:spcPts val="400"/>
              </a:spcBef>
              <a:spcAft>
                <a:spcPts val="0"/>
              </a:spcAft>
              <a:defRPr sz="1200" baseline="0">
                <a:solidFill>
                  <a:schemeClr val="tx1">
                    <a:lumMod val="60000"/>
                    <a:lumOff val="40000"/>
                  </a:schemeClr>
                </a:solidFill>
              </a:defRPr>
            </a:lvl6pPr>
            <a:lvl7pPr marL="1080000" indent="-180000">
              <a:lnSpc>
                <a:spcPct val="100000"/>
              </a:lnSpc>
              <a:spcBef>
                <a:spcPts val="400"/>
              </a:spcBef>
              <a:spcAft>
                <a:spcPts val="0"/>
              </a:spcAft>
              <a:defRPr sz="1200">
                <a:solidFill>
                  <a:schemeClr val="tx1">
                    <a:lumMod val="60000"/>
                    <a:lumOff val="40000"/>
                  </a:schemeClr>
                </a:solidFill>
              </a:defRPr>
            </a:lvl7pPr>
            <a:lvl8pPr marL="1260000" indent="-180000">
              <a:lnSpc>
                <a:spcPct val="100000"/>
              </a:lnSpc>
              <a:spcBef>
                <a:spcPts val="400"/>
              </a:spcBef>
              <a:spcAft>
                <a:spcPts val="0"/>
              </a:spcAft>
              <a:defRPr sz="1200">
                <a:solidFill>
                  <a:schemeClr val="tx1">
                    <a:lumMod val="60000"/>
                    <a:lumOff val="40000"/>
                  </a:schemeClr>
                </a:solidFill>
              </a:defRPr>
            </a:lvl8pPr>
            <a:lvl9pPr marL="1440000" indent="-180000">
              <a:lnSpc>
                <a:spcPct val="100000"/>
              </a:lnSpc>
              <a:spcBef>
                <a:spcPts val="400"/>
              </a:spcBef>
              <a:spcAft>
                <a:spcPts val="0"/>
              </a:spcAft>
              <a:defRPr sz="1200">
                <a:solidFill>
                  <a:schemeClr val="tx1">
                    <a:lumMod val="60000"/>
                    <a:lumOff val="40000"/>
                  </a:schemeClr>
                </a:solidFill>
              </a:defRPr>
            </a:lvl9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noProof="0" dirty="0" smtClean="0"/>
              <a:t>Fourth level</a:t>
            </a:r>
          </a:p>
          <a:p>
            <a:pPr lvl="4"/>
            <a:r>
              <a:rPr lang="en-US" noProof="0" dirty="0" smtClean="0"/>
              <a:t>Fifth level</a:t>
            </a:r>
          </a:p>
          <a:p>
            <a:pPr lvl="5"/>
            <a:r>
              <a:rPr lang="en-US" noProof="0" dirty="0" smtClean="0"/>
              <a:t>Sixth level</a:t>
            </a:r>
          </a:p>
          <a:p>
            <a:pPr lvl="6"/>
            <a:r>
              <a:rPr lang="en-US" noProof="0" dirty="0" smtClean="0"/>
              <a:t>Seventh level</a:t>
            </a:r>
          </a:p>
          <a:p>
            <a:pPr lvl="7"/>
            <a:r>
              <a:rPr lang="en-US" noProof="0" dirty="0" smtClean="0"/>
              <a:t>Eight level</a:t>
            </a:r>
          </a:p>
          <a:p>
            <a:pPr lvl="8"/>
            <a:r>
              <a:rPr lang="en-US" noProof="0" dirty="0" smtClean="0"/>
              <a:t>Ninth level</a:t>
            </a:r>
            <a:endParaRPr lang="en-US" noProof="0" dirty="0"/>
          </a:p>
        </p:txBody>
      </p:sp>
      <p:sp>
        <p:nvSpPr>
          <p:cNvPr id="9" name="Slide Number Placeholder 9"/>
          <p:cNvSpPr>
            <a:spLocks noGrp="1"/>
          </p:cNvSpPr>
          <p:nvPr>
            <p:ph type="sldNum" sz="quarter" idx="17"/>
            <p:custDataLst>
              <p:tags r:id="rId3"/>
            </p:custDataLst>
          </p:nvPr>
        </p:nvSpPr>
        <p:spPr/>
        <p:txBody>
          <a:bodyPr/>
          <a:lstStyle>
            <a:lvl1pPr>
              <a:defRPr/>
            </a:lvl1pPr>
          </a:lstStyle>
          <a:p>
            <a:pPr>
              <a:defRPr/>
            </a:pPr>
            <a:fld id="{214988C3-6DE9-4778-A5E9-64E96AFAFBFE}" type="slidenum">
              <a:rPr lang="en-US" altLang="es-EC">
                <a:solidFill>
                  <a:srgbClr val="002776"/>
                </a:solidFill>
              </a:rPr>
              <a:pPr>
                <a:defRPr/>
              </a:pPr>
              <a:t>‹#›</a:t>
            </a:fld>
            <a:endParaRPr lang="en-US" altLang="es-EC">
              <a:solidFill>
                <a:srgbClr val="002776"/>
              </a:solidFill>
            </a:endParaRPr>
          </a:p>
        </p:txBody>
      </p:sp>
      <p:sp>
        <p:nvSpPr>
          <p:cNvPr id="10" name="Footer Placeholder 10"/>
          <p:cNvSpPr>
            <a:spLocks noGrp="1"/>
          </p:cNvSpPr>
          <p:nvPr>
            <p:ph type="ftr" sz="quarter" idx="18"/>
            <p:custDataLst>
              <p:tags r:id="rId4"/>
            </p:custDataLst>
          </p:nvPr>
        </p:nvSpPr>
        <p:spPr/>
        <p:txBody>
          <a:bodyPr/>
          <a:lstStyle>
            <a:lvl1pPr>
              <a:defRPr/>
            </a:lvl1pPr>
          </a:lstStyle>
          <a:p>
            <a:pPr>
              <a:defRPr/>
            </a:pPr>
            <a:r>
              <a:rPr lang="en-GB">
                <a:solidFill>
                  <a:srgbClr val="002776"/>
                </a:solidFill>
              </a:rPr>
              <a:t>Deloitte PowerPoint timesaver – March 2011</a:t>
            </a:r>
            <a:endParaRPr lang="en-US" dirty="0">
              <a:solidFill>
                <a:srgbClr val="002776"/>
              </a:solidFill>
            </a:endParaRPr>
          </a:p>
        </p:txBody>
      </p:sp>
    </p:spTree>
    <p:extLst>
      <p:ext uri="{BB962C8B-B14F-4D97-AF65-F5344CB8AC3E}">
        <p14:creationId xmlns:p14="http://schemas.microsoft.com/office/powerpoint/2010/main" val="4173570342"/>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preserve="1" userDrawn="1">
  <p:cSld name="Divider">
    <p:bg>
      <p:bgPr>
        <a:solidFill>
          <a:schemeClr val="bg2"/>
        </a:solidFill>
        <a:effectLst/>
      </p:bgPr>
    </p:bg>
    <p:spTree>
      <p:nvGrpSpPr>
        <p:cNvPr id="1" name=""/>
        <p:cNvGrpSpPr/>
        <p:nvPr/>
      </p:nvGrpSpPr>
      <p:grpSpPr>
        <a:xfrm>
          <a:off x="0" y="0"/>
          <a:ext cx="0" cy="0"/>
          <a:chOff x="0" y="0"/>
          <a:chExt cx="0" cy="0"/>
        </a:xfrm>
      </p:grpSpPr>
      <p:graphicFrame>
        <p:nvGraphicFramePr>
          <p:cNvPr id="3" name="AutoShape 91"/>
          <p:cNvGraphicFramePr>
            <a:graphicFrameLocks/>
          </p:cNvGraphicFramePr>
          <p:nvPr>
            <p:custDataLst>
              <p:tags r:id="rId3"/>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43025" name="think-cell Slide" r:id="rId5" imgW="0" imgH="0" progId="">
                  <p:embed/>
                </p:oleObj>
              </mc:Choice>
              <mc:Fallback>
                <p:oleObj name="think-cell Slide" r:id="rId5"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 name="Rectangle 3"/>
          <p:cNvSpPr/>
          <p:nvPr userDrawn="1"/>
        </p:nvSpPr>
        <p:spPr>
          <a:xfrm>
            <a:off x="0" y="0"/>
            <a:ext cx="9906000" cy="685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algn="ctr" defTabSz="914400" fontAlgn="base">
              <a:spcBef>
                <a:spcPct val="0"/>
              </a:spcBef>
              <a:spcAft>
                <a:spcPct val="0"/>
              </a:spcAft>
              <a:defRPr/>
            </a:pPr>
            <a:endParaRPr lang="en-GB" sz="1400">
              <a:solidFill>
                <a:srgbClr val="FFFFFF"/>
              </a:solidFill>
            </a:endParaRPr>
          </a:p>
        </p:txBody>
      </p:sp>
      <p:sp>
        <p:nvSpPr>
          <p:cNvPr id="2" name="Title Placeholder 1"/>
          <p:cNvSpPr>
            <a:spLocks noGrp="1"/>
          </p:cNvSpPr>
          <p:nvPr>
            <p:ph type="ctrTitle"/>
          </p:nvPr>
        </p:nvSpPr>
        <p:spPr>
          <a:xfrm>
            <a:off x="1238055" y="2618107"/>
            <a:ext cx="6724800" cy="628377"/>
          </a:xfrm>
        </p:spPr>
        <p:txBody>
          <a:bodyPr>
            <a:spAutoFit/>
          </a:bodyPr>
          <a:lstStyle>
            <a:lvl1pPr>
              <a:lnSpc>
                <a:spcPts val="4888"/>
              </a:lnSpc>
              <a:defRPr sz="5200" b="0">
                <a:solidFill>
                  <a:schemeClr val="tx1"/>
                </a:solidFill>
                <a:latin typeface="Times New Roman" pitchFamily="18" charset="0"/>
              </a:defRPr>
            </a:lvl1pPr>
          </a:lstStyle>
          <a:p>
            <a:r>
              <a:rPr lang="en-US" noProof="0" dirty="0" smtClean="0"/>
              <a:t>Click to edit Master title</a:t>
            </a:r>
            <a:endParaRPr lang="en-US" noProof="0" dirty="0"/>
          </a:p>
        </p:txBody>
      </p:sp>
      <p:sp>
        <p:nvSpPr>
          <p:cNvPr id="5" name="Slide Number Placeholder 3"/>
          <p:cNvSpPr>
            <a:spLocks noGrp="1"/>
          </p:cNvSpPr>
          <p:nvPr>
            <p:ph type="sldNum" sz="quarter" idx="10"/>
          </p:nvPr>
        </p:nvSpPr>
        <p:spPr/>
        <p:txBody>
          <a:bodyPr/>
          <a:lstStyle>
            <a:lvl1pPr>
              <a:defRPr>
                <a:solidFill>
                  <a:schemeClr val="bg2"/>
                </a:solidFill>
              </a:defRPr>
            </a:lvl1pPr>
          </a:lstStyle>
          <a:p>
            <a:pPr>
              <a:defRPr/>
            </a:pPr>
            <a:fld id="{9DA7DCB6-8FF8-43B1-8B79-A2040DEC6DDE}" type="slidenum">
              <a:rPr lang="en-US" altLang="es-EC">
                <a:solidFill>
                  <a:srgbClr val="002776"/>
                </a:solidFill>
              </a:rPr>
              <a:pPr>
                <a:defRPr/>
              </a:pPr>
              <a:t>‹#›</a:t>
            </a:fld>
            <a:endParaRPr lang="en-US" altLang="es-EC">
              <a:solidFill>
                <a:srgbClr val="002776"/>
              </a:solidFill>
            </a:endParaRPr>
          </a:p>
        </p:txBody>
      </p:sp>
      <p:sp>
        <p:nvSpPr>
          <p:cNvPr id="6" name="Footer Placeholder 4"/>
          <p:cNvSpPr>
            <a:spLocks noGrp="1"/>
          </p:cNvSpPr>
          <p:nvPr>
            <p:ph type="ftr" sz="quarter" idx="11"/>
          </p:nvPr>
        </p:nvSpPr>
        <p:spPr/>
        <p:txBody>
          <a:bodyPr/>
          <a:lstStyle>
            <a:lvl1pPr>
              <a:defRPr>
                <a:solidFill>
                  <a:schemeClr val="bg2"/>
                </a:solidFill>
              </a:defRPr>
            </a:lvl1pPr>
          </a:lstStyle>
          <a:p>
            <a:pPr>
              <a:defRPr/>
            </a:pPr>
            <a:r>
              <a:rPr lang="en-GB">
                <a:solidFill>
                  <a:srgbClr val="002776"/>
                </a:solidFill>
              </a:rPr>
              <a:t>Deloitte PowerPoint timesaver – March 2011</a:t>
            </a:r>
            <a:endParaRPr lang="en-US">
              <a:solidFill>
                <a:srgbClr val="002776"/>
              </a:solidFill>
            </a:endParaRPr>
          </a:p>
        </p:txBody>
      </p:sp>
    </p:spTree>
    <p:extLst>
      <p:ext uri="{BB962C8B-B14F-4D97-AF65-F5344CB8AC3E}">
        <p14:creationId xmlns:p14="http://schemas.microsoft.com/office/powerpoint/2010/main" val="1089899813"/>
      </p:ext>
    </p:extLst>
  </p:cSld>
  <p:clrMapOvr>
    <a:overrideClrMapping bg1="dk1" tx1="lt1" bg2="dk2" tx2="lt2" accent1="accent1" accent2="accent2" accent3="accent3" accent4="accent4" accent5="accent5" accent6="accent6" hlink="hlink" folHlink="folHlink"/>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graphicFrame>
        <p:nvGraphicFramePr>
          <p:cNvPr id="2" name="AutoShape 95"/>
          <p:cNvGraphicFramePr>
            <a:graphicFrameLocks/>
          </p:cNvGraphicFramePr>
          <p:nvPr>
            <p:custDataLst>
              <p:tags r:id="rId2"/>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44049" name="think-cell Slide" r:id="rId4" imgW="0" imgH="0" progId="">
                  <p:embed/>
                </p:oleObj>
              </mc:Choice>
              <mc:Fallback>
                <p:oleObj name="think-cell Slide" r:id="rId4"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 name="bmkCopyright"/>
          <p:cNvSpPr txBox="1">
            <a:spLocks/>
          </p:cNvSpPr>
          <p:nvPr userDrawn="1"/>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4" name="Picture 11"/>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Slide Number Placeholder 1"/>
          <p:cNvSpPr>
            <a:spLocks noGrp="1"/>
          </p:cNvSpPr>
          <p:nvPr>
            <p:ph type="sldNum" sz="quarter" idx="10"/>
          </p:nvPr>
        </p:nvSpPr>
        <p:spPr/>
        <p:txBody>
          <a:bodyPr/>
          <a:lstStyle>
            <a:lvl1pPr>
              <a:defRPr/>
            </a:lvl1pPr>
          </a:lstStyle>
          <a:p>
            <a:pPr>
              <a:defRPr/>
            </a:pPr>
            <a:fld id="{26AE6FC0-44D3-473D-A500-11D3A3F13919}" type="slidenum">
              <a:rPr lang="en-US" altLang="es-EC">
                <a:solidFill>
                  <a:srgbClr val="002776"/>
                </a:solidFill>
              </a:rPr>
              <a:pPr>
                <a:defRPr/>
              </a:pPr>
              <a:t>‹#›</a:t>
            </a:fld>
            <a:endParaRPr lang="en-US" altLang="es-EC">
              <a:solidFill>
                <a:srgbClr val="002776"/>
              </a:solidFill>
            </a:endParaRPr>
          </a:p>
        </p:txBody>
      </p:sp>
      <p:sp>
        <p:nvSpPr>
          <p:cNvPr id="6" name="Footer Placeholder 2"/>
          <p:cNvSpPr>
            <a:spLocks noGrp="1"/>
          </p:cNvSpPr>
          <p:nvPr>
            <p:ph type="ftr" sz="quarter" idx="11"/>
          </p:nvPr>
        </p:nvSpPr>
        <p:spPr/>
        <p:txBody>
          <a:bodyPr/>
          <a:lstStyle>
            <a:lvl1pPr>
              <a:defRPr/>
            </a:lvl1pPr>
          </a:lstStyle>
          <a:p>
            <a:pPr>
              <a:defRPr/>
            </a:pPr>
            <a:r>
              <a:rPr lang="en-GB">
                <a:solidFill>
                  <a:srgbClr val="002776"/>
                </a:solidFill>
              </a:rPr>
              <a:t>Deloitte PowerPoint timesaver – March 2011</a:t>
            </a:r>
            <a:endParaRPr lang="en-US" dirty="0">
              <a:solidFill>
                <a:srgbClr val="002776"/>
              </a:solidFill>
            </a:endParaRPr>
          </a:p>
        </p:txBody>
      </p:sp>
    </p:spTree>
    <p:extLst>
      <p:ext uri="{BB962C8B-B14F-4D97-AF65-F5344CB8AC3E}">
        <p14:creationId xmlns:p14="http://schemas.microsoft.com/office/powerpoint/2010/main" val="2527826992"/>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spTree>
      <p:nvGrpSpPr>
        <p:cNvPr id="1" name=""/>
        <p:cNvGrpSpPr/>
        <p:nvPr/>
      </p:nvGrpSpPr>
      <p:grpSpPr>
        <a:xfrm>
          <a:off x="0" y="0"/>
          <a:ext cx="0" cy="0"/>
          <a:chOff x="0" y="0"/>
          <a:chExt cx="0" cy="0"/>
        </a:xfrm>
      </p:grpSpPr>
      <p:pic>
        <p:nvPicPr>
          <p:cNvPr id="5" name="Picture 5" descr="DEL_PRI_RGB"/>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1283" y="254000"/>
            <a:ext cx="2309680"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Picture Placeholder 5"/>
          <p:cNvSpPr>
            <a:spLocks noGrp="1"/>
          </p:cNvSpPr>
          <p:nvPr>
            <p:ph type="pic" sz="quarter" idx="10"/>
          </p:nvPr>
        </p:nvSpPr>
        <p:spPr>
          <a:xfrm>
            <a:off x="4952218" y="1195985"/>
            <a:ext cx="4953782" cy="5239081"/>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picture</a:t>
            </a:r>
            <a:endParaRPr lang="es-ES_tradnl" noProof="0" dirty="0"/>
          </a:p>
        </p:txBody>
      </p:sp>
      <p:sp>
        <p:nvSpPr>
          <p:cNvPr id="120835" name="Title Placeholder 1"/>
          <p:cNvSpPr>
            <a:spLocks noGrp="1"/>
          </p:cNvSpPr>
          <p:nvPr>
            <p:ph type="ctrTitle"/>
          </p:nvPr>
        </p:nvSpPr>
        <p:spPr>
          <a:xfrm>
            <a:off x="830065" y="2886328"/>
            <a:ext cx="4431671" cy="1128762"/>
          </a:xfrm>
        </p:spPr>
        <p:txBody>
          <a:bodyPr/>
          <a:lstStyle>
            <a:lvl1pPr>
              <a:lnSpc>
                <a:spcPct val="95000"/>
              </a:lnSpc>
              <a:defRPr sz="2606"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8"/>
            <a:ext cx="5135113" cy="303897"/>
          </a:xfrm>
        </p:spPr>
        <p:txBody>
          <a:bodyPr anchor="b"/>
          <a:lstStyle>
            <a:lvl1pPr>
              <a:lnSpc>
                <a:spcPts val="1811"/>
              </a:lnSpc>
              <a:defRPr sz="1466"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sp>
        <p:nvSpPr>
          <p:cNvPr id="7" name="Slide Number Placeholder 3"/>
          <p:cNvSpPr>
            <a:spLocks noGrp="1"/>
          </p:cNvSpPr>
          <p:nvPr>
            <p:ph type="sldNum" sz="quarter" idx="11"/>
          </p:nvPr>
        </p:nvSpPr>
        <p:spPr/>
        <p:txBody>
          <a:bodyPr/>
          <a:lstStyle>
            <a:lvl1pPr eaLnBrk="0" hangingPunct="0">
              <a:defRPr smtClean="0">
                <a:solidFill>
                  <a:srgbClr val="FFFFFF"/>
                </a:solidFill>
                <a:latin typeface="Arial" panose="020B0604020202020204" pitchFamily="34" charset="0"/>
                <a:cs typeface="Arial" panose="020B0604020202020204" pitchFamily="34" charset="0"/>
              </a:defRPr>
            </a:lvl1pPr>
          </a:lstStyle>
          <a:p>
            <a:pPr>
              <a:defRPr/>
            </a:pPr>
            <a:fld id="{8789A475-D0E4-4F2B-A922-F7AF4708E5FC}" type="slidenum">
              <a:rPr lang="es-ES_tradnl"/>
              <a:pPr>
                <a:defRPr/>
              </a:pPr>
              <a:t>‹#›</a:t>
            </a:fld>
            <a:endParaRPr lang="es-ES_tradnl" dirty="0"/>
          </a:p>
        </p:txBody>
      </p:sp>
      <p:sp>
        <p:nvSpPr>
          <p:cNvPr id="8" name="Footer Placeholder 4"/>
          <p:cNvSpPr>
            <a:spLocks noGrp="1"/>
          </p:cNvSpPr>
          <p:nvPr>
            <p:ph type="ftr" sz="quarter" idx="12"/>
          </p:nvPr>
        </p:nvSpPr>
        <p:spPr/>
        <p:txBody>
          <a:bodyPr/>
          <a:lstStyle>
            <a:lvl1pPr eaLnBrk="0" hangingPunct="0">
              <a:defRPr dirty="0">
                <a:solidFill>
                  <a:srgbClr val="FFFFFF"/>
                </a:solidFill>
                <a:latin typeface="Arial" panose="020B0604020202020204" pitchFamily="34" charset="0"/>
                <a:cs typeface="Arial" panose="020B0604020202020204" pitchFamily="34" charset="0"/>
              </a:defRPr>
            </a:lvl1pPr>
          </a:lstStyle>
          <a:p>
            <a:pPr>
              <a:defRPr/>
            </a:pPr>
            <a:endParaRPr lang="es-ES_tradnl"/>
          </a:p>
        </p:txBody>
      </p:sp>
    </p:spTree>
    <p:extLst>
      <p:ext uri="{BB962C8B-B14F-4D97-AF65-F5344CB8AC3E}">
        <p14:creationId xmlns:p14="http://schemas.microsoft.com/office/powerpoint/2010/main" val="2391324429"/>
      </p:ext>
    </p:extLst>
  </p:cSld>
  <p:clrMapOvr>
    <a:masterClrMapping/>
  </p:clrMapOvr>
  <p:transition/>
</p:sldLayout>
</file>

<file path=ppt/slideLayouts/slideLayout1285.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eaLnBrk="0" hangingPunct="0">
              <a:defRPr smtClean="0">
                <a:latin typeface="Arial" panose="020B0604020202020204" pitchFamily="34" charset="0"/>
                <a:cs typeface="Arial" panose="020B0604020202020204" pitchFamily="34" charset="0"/>
              </a:defRPr>
            </a:lvl1pPr>
          </a:lstStyle>
          <a:p>
            <a:pPr>
              <a:defRPr/>
            </a:pPr>
            <a:fld id="{4420CAE6-2D97-4C00-9714-8D645F6F0FB2}" type="slidenum">
              <a:rPr lang="es-ES_tradnl"/>
              <a:pPr>
                <a:defRPr/>
              </a:pPr>
              <a:t>‹#›</a:t>
            </a:fld>
            <a:endParaRPr lang="es-ES_tradnl" dirty="0"/>
          </a:p>
        </p:txBody>
      </p:sp>
      <p:sp>
        <p:nvSpPr>
          <p:cNvPr id="5" name="Footer Placeholder 4"/>
          <p:cNvSpPr>
            <a:spLocks noGrp="1"/>
          </p:cNvSpPr>
          <p:nvPr>
            <p:ph type="ftr" sz="quarter" idx="11"/>
          </p:nvPr>
        </p:nvSpPr>
        <p:spPr/>
        <p:txBody>
          <a:bodyPr/>
          <a:lstStyle>
            <a:lvl1pPr eaLnBrk="0" hangingPunct="0">
              <a:defRPr dirty="0">
                <a:latin typeface="Arial" panose="020B0604020202020204" pitchFamily="34" charset="0"/>
                <a:cs typeface="Arial" panose="020B0604020202020204" pitchFamily="34" charset="0"/>
              </a:defRPr>
            </a:lvl1pPr>
          </a:lstStyle>
          <a:p>
            <a:pPr>
              <a:defRPr/>
            </a:pPr>
            <a:endParaRPr lang="es-ES_tradnl"/>
          </a:p>
        </p:txBody>
      </p:sp>
    </p:spTree>
    <p:extLst>
      <p:ext uri="{BB962C8B-B14F-4D97-AF65-F5344CB8AC3E}">
        <p14:creationId xmlns:p14="http://schemas.microsoft.com/office/powerpoint/2010/main" val="1808296778"/>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8" y="2835910"/>
            <a:ext cx="5156997" cy="387924"/>
          </a:xfrm>
        </p:spPr>
        <p:txBody>
          <a:bodyPr/>
          <a:lstStyle>
            <a:lvl1pPr>
              <a:defRPr sz="228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10" name="Picture Placeholder 9"/>
          <p:cNvSpPr>
            <a:spLocks noGrp="1"/>
          </p:cNvSpPr>
          <p:nvPr>
            <p:ph type="pic" sz="quarter" idx="13"/>
          </p:nvPr>
        </p:nvSpPr>
        <p:spPr>
          <a:xfrm>
            <a:off x="5627522" y="0"/>
            <a:ext cx="4278479" cy="6858000"/>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picture</a:t>
            </a:r>
            <a:endParaRPr lang="es-ES_tradnl" noProof="0" dirty="0"/>
          </a:p>
        </p:txBody>
      </p:sp>
      <p:sp>
        <p:nvSpPr>
          <p:cNvPr id="4" name="Slide Number Placeholder 3"/>
          <p:cNvSpPr>
            <a:spLocks noGrp="1"/>
          </p:cNvSpPr>
          <p:nvPr>
            <p:ph type="sldNum" sz="quarter" idx="14"/>
          </p:nvPr>
        </p:nvSpPr>
        <p:spPr/>
        <p:txBody>
          <a:bodyPr/>
          <a:lstStyle>
            <a:lvl1pPr eaLnBrk="0" hangingPunct="0">
              <a:defRPr smtClean="0">
                <a:latin typeface="Arial" panose="020B0604020202020204" pitchFamily="34" charset="0"/>
                <a:cs typeface="Arial" panose="020B0604020202020204" pitchFamily="34" charset="0"/>
              </a:defRPr>
            </a:lvl1pPr>
          </a:lstStyle>
          <a:p>
            <a:pPr>
              <a:defRPr/>
            </a:pPr>
            <a:fld id="{922E60AE-F61F-43D9-9D43-2FBED9E413E4}" type="slidenum">
              <a:rPr lang="es-ES_tradnl"/>
              <a:pPr>
                <a:defRPr/>
              </a:pPr>
              <a:t>‹#›</a:t>
            </a:fld>
            <a:endParaRPr lang="es-ES_tradnl" dirty="0"/>
          </a:p>
        </p:txBody>
      </p:sp>
      <p:sp>
        <p:nvSpPr>
          <p:cNvPr id="5" name="Footer Placeholder 4"/>
          <p:cNvSpPr>
            <a:spLocks noGrp="1"/>
          </p:cNvSpPr>
          <p:nvPr>
            <p:ph type="ftr" sz="quarter" idx="15"/>
          </p:nvPr>
        </p:nvSpPr>
        <p:spPr/>
        <p:txBody>
          <a:bodyPr/>
          <a:lstStyle>
            <a:lvl1pPr eaLnBrk="0" hangingPunct="0">
              <a:defRPr dirty="0">
                <a:latin typeface="Arial" panose="020B0604020202020204" pitchFamily="34" charset="0"/>
                <a:cs typeface="Arial" panose="020B0604020202020204" pitchFamily="34" charset="0"/>
              </a:defRPr>
            </a:lvl1pPr>
          </a:lstStyle>
          <a:p>
            <a:pPr>
              <a:defRPr/>
            </a:pPr>
            <a:endParaRPr lang="es-ES_tradnl"/>
          </a:p>
        </p:txBody>
      </p:sp>
    </p:spTree>
    <p:extLst>
      <p:ext uri="{BB962C8B-B14F-4D97-AF65-F5344CB8AC3E}">
        <p14:creationId xmlns:p14="http://schemas.microsoft.com/office/powerpoint/2010/main" val="2865160021"/>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9"/>
            <a:ext cx="6621716" cy="1400449"/>
          </a:xfrm>
        </p:spPr>
        <p:txBody>
          <a:bodyPr/>
          <a:lstStyle>
            <a:lvl1pPr>
              <a:lnSpc>
                <a:spcPct val="95000"/>
              </a:lnSpc>
              <a:defRPr sz="4234"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9"/>
          <p:cNvSpPr>
            <a:spLocks noGrp="1"/>
          </p:cNvSpPr>
          <p:nvPr>
            <p:ph type="sldNum" sz="quarter" idx="10"/>
          </p:nvPr>
        </p:nvSpPr>
        <p:spPr/>
        <p:txBody>
          <a:bodyPr/>
          <a:lstStyle>
            <a:lvl1pPr eaLnBrk="0" hangingPunct="0">
              <a:defRPr smtClean="0">
                <a:solidFill>
                  <a:srgbClr val="FFFFFF"/>
                </a:solidFill>
                <a:latin typeface="Arial" panose="020B0604020202020204" pitchFamily="34" charset="0"/>
                <a:cs typeface="Arial" panose="020B0604020202020204" pitchFamily="34" charset="0"/>
              </a:defRPr>
            </a:lvl1pPr>
          </a:lstStyle>
          <a:p>
            <a:pPr>
              <a:defRPr/>
            </a:pPr>
            <a:fld id="{B523B74D-1BA3-4412-9390-BC9106A65F38}" type="slidenum">
              <a:rPr lang="es-ES_tradnl"/>
              <a:pPr>
                <a:defRPr/>
              </a:pPr>
              <a:t>‹#›</a:t>
            </a:fld>
            <a:endParaRPr lang="es-ES_tradnl" dirty="0"/>
          </a:p>
        </p:txBody>
      </p:sp>
      <p:sp>
        <p:nvSpPr>
          <p:cNvPr id="4" name="Footer Placeholder 10"/>
          <p:cNvSpPr>
            <a:spLocks noGrp="1"/>
          </p:cNvSpPr>
          <p:nvPr>
            <p:ph type="ftr" sz="quarter" idx="11"/>
          </p:nvPr>
        </p:nvSpPr>
        <p:spPr/>
        <p:txBody>
          <a:bodyPr/>
          <a:lstStyle>
            <a:lvl1pPr algn="l" defTabSz="829841" rtl="0" eaLnBrk="0" fontAlgn="base" hangingPunct="0">
              <a:lnSpc>
                <a:spcPts val="978"/>
              </a:lnSpc>
              <a:spcBef>
                <a:spcPct val="0"/>
              </a:spcBef>
              <a:spcAft>
                <a:spcPct val="0"/>
              </a:spcAft>
              <a:defRPr lang="es-ES" sz="814" kern="1200" dirty="0">
                <a:solidFill>
                  <a:srgbClr val="FFFFFF"/>
                </a:solidFill>
                <a:latin typeface="Arial" charset="0"/>
                <a:ea typeface="+mn-ea"/>
                <a:cs typeface="Arial" charset="0"/>
              </a:defRPr>
            </a:lvl1pPr>
          </a:lstStyle>
          <a:p>
            <a:pPr>
              <a:defRPr/>
            </a:pPr>
            <a:endParaRPr lang="es-ES_tradnl"/>
          </a:p>
        </p:txBody>
      </p:sp>
    </p:spTree>
    <p:extLst>
      <p:ext uri="{BB962C8B-B14F-4D97-AF65-F5344CB8AC3E}">
        <p14:creationId xmlns:p14="http://schemas.microsoft.com/office/powerpoint/2010/main" val="3552774712"/>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eaLnBrk="0" hangingPunct="0">
              <a:defRPr smtClean="0">
                <a:latin typeface="Arial" panose="020B0604020202020204" pitchFamily="34" charset="0"/>
                <a:cs typeface="Arial" panose="020B0604020202020204" pitchFamily="34" charset="0"/>
              </a:defRPr>
            </a:lvl1pPr>
          </a:lstStyle>
          <a:p>
            <a:pPr>
              <a:defRPr/>
            </a:pPr>
            <a:fld id="{9BEE3EBA-7028-49D3-9CC7-229FB437C560}" type="slidenum">
              <a:rPr lang="es-ES_tradnl"/>
              <a:pPr>
                <a:defRPr/>
              </a:pPr>
              <a:t>‹#›</a:t>
            </a:fld>
            <a:endParaRPr lang="es-ES_tradnl" dirty="0"/>
          </a:p>
        </p:txBody>
      </p:sp>
      <p:sp>
        <p:nvSpPr>
          <p:cNvPr id="4" name="Footer Placeholder 3"/>
          <p:cNvSpPr>
            <a:spLocks noGrp="1"/>
          </p:cNvSpPr>
          <p:nvPr>
            <p:ph type="ftr" sz="quarter" idx="11"/>
          </p:nvPr>
        </p:nvSpPr>
        <p:spPr/>
        <p:txBody>
          <a:bodyPr/>
          <a:lstStyle>
            <a:lvl1pPr eaLnBrk="0" hangingPunct="0">
              <a:defRPr dirty="0">
                <a:latin typeface="Arial" panose="020B0604020202020204" pitchFamily="34" charset="0"/>
                <a:cs typeface="Arial" panose="020B0604020202020204" pitchFamily="34" charset="0"/>
              </a:defRPr>
            </a:lvl1pPr>
          </a:lstStyle>
          <a:p>
            <a:pPr>
              <a:defRPr/>
            </a:pPr>
            <a:endParaRPr lang="es-ES_tradnl"/>
          </a:p>
        </p:txBody>
      </p:sp>
    </p:spTree>
    <p:extLst>
      <p:ext uri="{BB962C8B-B14F-4D97-AF65-F5344CB8AC3E}">
        <p14:creationId xmlns:p14="http://schemas.microsoft.com/office/powerpoint/2010/main" val="3781524451"/>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mtClean="0">
                <a:latin typeface="Arial" panose="020B0604020202020204" pitchFamily="34" charset="0"/>
                <a:cs typeface="Arial" panose="020B0604020202020204" pitchFamily="34" charset="0"/>
              </a:defRPr>
            </a:lvl1pPr>
          </a:lstStyle>
          <a:p>
            <a:pPr>
              <a:defRPr/>
            </a:pPr>
            <a:fld id="{9637C381-40C3-4B9C-B7B9-EBB4BA66D06C}" type="slidenum">
              <a:rPr lang="es-ES_tradnl"/>
              <a:pPr>
                <a:defRPr/>
              </a:pPr>
              <a:t>‹#›</a:t>
            </a:fld>
            <a:endParaRPr lang="es-ES_tradnl" dirty="0"/>
          </a:p>
        </p:txBody>
      </p:sp>
      <p:sp>
        <p:nvSpPr>
          <p:cNvPr id="3" name="Footer Placeholder 2"/>
          <p:cNvSpPr>
            <a:spLocks noGrp="1"/>
          </p:cNvSpPr>
          <p:nvPr>
            <p:ph type="ftr" sz="quarter" idx="11"/>
          </p:nvPr>
        </p:nvSpPr>
        <p:spPr/>
        <p:txBody>
          <a:bodyPr/>
          <a:lstStyle>
            <a:lvl1pPr eaLnBrk="0" hangingPunct="0">
              <a:defRPr dirty="0">
                <a:latin typeface="Arial" panose="020B0604020202020204" pitchFamily="34" charset="0"/>
                <a:cs typeface="Arial" panose="020B0604020202020204" pitchFamily="34" charset="0"/>
              </a:defRPr>
            </a:lvl1pPr>
          </a:lstStyle>
          <a:p>
            <a:pPr>
              <a:defRPr/>
            </a:pPr>
            <a:endParaRPr lang="es-ES_tradnl"/>
          </a:p>
        </p:txBody>
      </p:sp>
    </p:spTree>
    <p:extLst>
      <p:ext uri="{BB962C8B-B14F-4D97-AF65-F5344CB8AC3E}">
        <p14:creationId xmlns:p14="http://schemas.microsoft.com/office/powerpoint/2010/main" val="51671582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sz="half" idx="1"/>
          </p:nvPr>
        </p:nvSpPr>
        <p:spPr>
          <a:xfrm>
            <a:off x="415957"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Content Placeholder 3"/>
          <p:cNvSpPr>
            <a:spLocks noGrp="1"/>
          </p:cNvSpPr>
          <p:nvPr>
            <p:ph sz="half" idx="2"/>
          </p:nvPr>
        </p:nvSpPr>
        <p:spPr>
          <a:xfrm>
            <a:off x="5029304"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6"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2185584862"/>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3" name="Rectangle 2"/>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44650" fontAlgn="base">
              <a:spcBef>
                <a:spcPct val="0"/>
              </a:spcBef>
              <a:spcAft>
                <a:spcPct val="0"/>
              </a:spcAft>
              <a:defRPr/>
            </a:pPr>
            <a:endParaRPr lang="es-ES_tradnl" sz="1628" dirty="0">
              <a:solidFill>
                <a:srgbClr val="FFFFFF"/>
              </a:solidFill>
            </a:endParaRPr>
          </a:p>
        </p:txBody>
      </p:sp>
      <p:pic>
        <p:nvPicPr>
          <p:cNvPr id="4" name="Picture 19" descr="DEL_PRI_RGB"/>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73196" y="2989263"/>
            <a:ext cx="3738827"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 Placeholder 7"/>
          <p:cNvSpPr>
            <a:spLocks noGrp="1"/>
          </p:cNvSpPr>
          <p:nvPr>
            <p:ph type="body" sz="quarter" idx="13"/>
          </p:nvPr>
        </p:nvSpPr>
        <p:spPr>
          <a:xfrm>
            <a:off x="450203" y="4146732"/>
            <a:ext cx="6640474" cy="2288334"/>
          </a:xfrm>
        </p:spPr>
        <p:txBody>
          <a:bodyPr/>
          <a:lstStyle>
            <a:lvl1pPr>
              <a:defRPr sz="570">
                <a:solidFill>
                  <a:srgbClr val="000000"/>
                </a:solidFill>
              </a:defRPr>
            </a:lvl1pPr>
            <a:lvl2pPr>
              <a:defRPr sz="652"/>
            </a:lvl2pPr>
            <a:lvl3pPr>
              <a:defRPr sz="652"/>
            </a:lvl3pPr>
            <a:lvl4pPr>
              <a:defRPr sz="652"/>
            </a:lvl4pPr>
            <a:lvl5pPr>
              <a:defRPr sz="652"/>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5" name="Slide Number Placeholder 3"/>
          <p:cNvSpPr>
            <a:spLocks noGrp="1"/>
          </p:cNvSpPr>
          <p:nvPr>
            <p:ph type="sldNum" sz="quarter" idx="14"/>
          </p:nvPr>
        </p:nvSpPr>
        <p:spPr/>
        <p:txBody>
          <a:bodyPr/>
          <a:lstStyle>
            <a:lvl1pPr eaLnBrk="0" hangingPunct="0">
              <a:defRPr smtClean="0">
                <a:solidFill>
                  <a:srgbClr val="FFFFFF"/>
                </a:solidFill>
                <a:latin typeface="Arial" panose="020B0604020202020204" pitchFamily="34" charset="0"/>
                <a:cs typeface="Arial" panose="020B0604020202020204" pitchFamily="34" charset="0"/>
              </a:defRPr>
            </a:lvl1pPr>
          </a:lstStyle>
          <a:p>
            <a:pPr>
              <a:defRPr/>
            </a:pPr>
            <a:fld id="{CDD834B7-240F-4FB0-8479-30AD6C00FAA8}" type="slidenum">
              <a:rPr lang="es-ES_tradnl"/>
              <a:pPr>
                <a:defRPr/>
              </a:pPr>
              <a:t>‹#›</a:t>
            </a:fld>
            <a:endParaRPr lang="es-ES_tradnl" dirty="0"/>
          </a:p>
        </p:txBody>
      </p:sp>
      <p:sp>
        <p:nvSpPr>
          <p:cNvPr id="6" name="Footer Placeholder 4"/>
          <p:cNvSpPr>
            <a:spLocks noGrp="1"/>
          </p:cNvSpPr>
          <p:nvPr>
            <p:ph type="ftr" sz="quarter" idx="15"/>
          </p:nvPr>
        </p:nvSpPr>
        <p:spPr/>
        <p:txBody>
          <a:bodyPr/>
          <a:lstStyle>
            <a:lvl1pPr eaLnBrk="0" hangingPunct="0">
              <a:defRPr dirty="0">
                <a:solidFill>
                  <a:srgbClr val="FFFFFF"/>
                </a:solidFill>
                <a:latin typeface="Arial" panose="020B0604020202020204" pitchFamily="34" charset="0"/>
                <a:cs typeface="Arial" panose="020B0604020202020204" pitchFamily="34" charset="0"/>
              </a:defRPr>
            </a:lvl1pPr>
          </a:lstStyle>
          <a:p>
            <a:pPr>
              <a:defRPr/>
            </a:pPr>
            <a:endParaRPr lang="es-ES_tradnl"/>
          </a:p>
        </p:txBody>
      </p:sp>
    </p:spTree>
    <p:extLst>
      <p:ext uri="{BB962C8B-B14F-4D97-AF65-F5344CB8AC3E}">
        <p14:creationId xmlns:p14="http://schemas.microsoft.com/office/powerpoint/2010/main" val="2511010373"/>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930844478"/>
      </p:ext>
    </p:extLst>
  </p:cSld>
  <p:clrMapOvr>
    <a:masterClrMapping/>
  </p:clrMapOvr>
  <p:transition/>
  <p:timing>
    <p:tnLst>
      <p:par>
        <p:cTn id="1" dur="indefinite" restart="never" nodeType="tmRoot"/>
      </p:par>
    </p:tnLst>
  </p:timing>
</p:sldLayout>
</file>

<file path=ppt/slideLayouts/slideLayout1292.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681000016"/>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548953350"/>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1137438322"/>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726622939"/>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230704242"/>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3658348744"/>
      </p:ext>
    </p:extLst>
  </p:cSld>
  <p:clrMapOvr>
    <a:masterClrMapping/>
  </p:clrMapOvr>
  <p:timing>
    <p:tnLst>
      <p:par>
        <p:cTn id="1" dur="indefinite" restart="never" nodeType="tmRoot"/>
      </p:par>
    </p:tnLst>
  </p:timing>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412985760"/>
      </p:ext>
    </p:extLst>
  </p:cSld>
  <p:clrMapOvr>
    <a:masterClrMapping/>
  </p:clrMapOvr>
  <p:timing>
    <p:tnLst>
      <p:par>
        <p:cTn id="1" dur="indefinite" restart="never" nodeType="tmRoot"/>
      </p:par>
    </p:tnLst>
  </p:timing>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76147041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468284963"/>
      </p:ext>
    </p:extLst>
  </p:cSld>
  <p:clrMapOvr>
    <a:masterClrMapping/>
  </p:clrMapOvr>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95318" y="274816"/>
            <a:ext cx="8915400" cy="293607"/>
          </a:xfrm>
        </p:spPr>
        <p:txBody>
          <a:bodyPr/>
          <a:lstStyle>
            <a:lvl1pPr>
              <a:defRPr/>
            </a:lvl1pPr>
          </a:lstStyle>
          <a:p>
            <a:r>
              <a:rPr lang="en-US" smtClean="0"/>
              <a:t>Click to edit Master title style</a:t>
            </a:r>
            <a:endParaRPr lang="es-ES"/>
          </a:p>
        </p:txBody>
      </p:sp>
      <p:sp>
        <p:nvSpPr>
          <p:cNvPr id="3" name="Text Placeholder 2"/>
          <p:cNvSpPr>
            <a:spLocks noGrp="1"/>
          </p:cNvSpPr>
          <p:nvPr>
            <p:ph type="body" idx="1"/>
          </p:nvPr>
        </p:nvSpPr>
        <p:spPr>
          <a:xfrm>
            <a:off x="495300" y="1535113"/>
            <a:ext cx="4376738" cy="639762"/>
          </a:xfrm>
        </p:spPr>
        <p:txBody>
          <a:bodyPr anchor="b"/>
          <a:lstStyle>
            <a:lvl1pPr marL="0" indent="0">
              <a:buNone/>
              <a:defRPr sz="2400" b="1"/>
            </a:lvl1pPr>
            <a:lvl2pPr marL="456969" indent="0">
              <a:buNone/>
              <a:defRPr sz="2000" b="1"/>
            </a:lvl2pPr>
            <a:lvl3pPr marL="913939" indent="0">
              <a:buNone/>
              <a:defRPr sz="1800" b="1"/>
            </a:lvl3pPr>
            <a:lvl4pPr marL="1370908" indent="0">
              <a:buNone/>
              <a:defRPr sz="1600" b="1"/>
            </a:lvl4pPr>
            <a:lvl5pPr marL="1827880" indent="0">
              <a:buNone/>
              <a:defRPr sz="1600" b="1"/>
            </a:lvl5pPr>
            <a:lvl6pPr marL="2284848" indent="0">
              <a:buNone/>
              <a:defRPr sz="1600" b="1"/>
            </a:lvl6pPr>
            <a:lvl7pPr marL="2741818" indent="0">
              <a:buNone/>
              <a:defRPr sz="1600" b="1"/>
            </a:lvl7pPr>
            <a:lvl8pPr marL="3198788" indent="0">
              <a:buNone/>
              <a:defRPr sz="1600" b="1"/>
            </a:lvl8pPr>
            <a:lvl9pPr marL="365576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Text Placeholder 4"/>
          <p:cNvSpPr>
            <a:spLocks noGrp="1"/>
          </p:cNvSpPr>
          <p:nvPr>
            <p:ph type="body" sz="quarter" idx="3"/>
          </p:nvPr>
        </p:nvSpPr>
        <p:spPr>
          <a:xfrm>
            <a:off x="5032432" y="1535113"/>
            <a:ext cx="4378325" cy="639762"/>
          </a:xfrm>
        </p:spPr>
        <p:txBody>
          <a:bodyPr anchor="b"/>
          <a:lstStyle>
            <a:lvl1pPr marL="0" indent="0">
              <a:buNone/>
              <a:defRPr sz="2400" b="1"/>
            </a:lvl1pPr>
            <a:lvl2pPr marL="456969" indent="0">
              <a:buNone/>
              <a:defRPr sz="2000" b="1"/>
            </a:lvl2pPr>
            <a:lvl3pPr marL="913939" indent="0">
              <a:buNone/>
              <a:defRPr sz="1800" b="1"/>
            </a:lvl3pPr>
            <a:lvl4pPr marL="1370908" indent="0">
              <a:buNone/>
              <a:defRPr sz="1600" b="1"/>
            </a:lvl4pPr>
            <a:lvl5pPr marL="1827880" indent="0">
              <a:buNone/>
              <a:defRPr sz="1600" b="1"/>
            </a:lvl5pPr>
            <a:lvl6pPr marL="2284848" indent="0">
              <a:buNone/>
              <a:defRPr sz="1600" b="1"/>
            </a:lvl6pPr>
            <a:lvl7pPr marL="2741818" indent="0">
              <a:buNone/>
              <a:defRPr sz="1600" b="1"/>
            </a:lvl7pPr>
            <a:lvl8pPr marL="3198788" indent="0">
              <a:buNone/>
              <a:defRPr sz="1600" b="1"/>
            </a:lvl8pPr>
            <a:lvl9pPr marL="365576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3243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8" name="Rectangle 8"/>
          <p:cNvSpPr>
            <a:spLocks noGrp="1" noChangeArrowheads="1"/>
          </p:cNvSpPr>
          <p:nvPr>
            <p:ph type="sldNum" sz="quarter" idx="10"/>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027993054"/>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146713683"/>
      </p:ext>
    </p:extLst>
  </p:cSld>
  <p:clrMapOvr>
    <a:masterClrMapping/>
  </p:clrMapOvr>
  <p:timing>
    <p:tnLst>
      <p:par>
        <p:cTn id="1" dur="indefinite" restart="never" nodeType="tmRoot"/>
      </p:par>
    </p:tnLst>
  </p:timing>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625414016"/>
      </p:ext>
    </p:extLst>
  </p:cSld>
  <p:clrMapOvr>
    <a:masterClrMapping/>
  </p:clrMapOvr>
  <p:timing>
    <p:tnLst>
      <p:par>
        <p:cTn id="1" dur="indefinite" restart="never" nodeType="tmRoot"/>
      </p:par>
    </p:tnLst>
  </p:timing>
</p:sldLayout>
</file>

<file path=ppt/slideLayouts/slideLayout1302.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35771415"/>
      </p:ext>
    </p:extLst>
  </p:cSld>
  <p:clrMapOvr>
    <a:masterClrMapping/>
  </p:clrMapOvr>
  <p:timing>
    <p:tnLst>
      <p:par>
        <p:cTn id="1" dur="indefinite" restart="never" nodeType="tmRoot"/>
      </p:par>
    </p:tnLst>
  </p:timing>
</p:sldLayout>
</file>

<file path=ppt/slideLayouts/slideLayout1303.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45960874"/>
      </p:ext>
    </p:extLst>
  </p:cSld>
  <p:clrMapOvr>
    <a:masterClrMapping/>
  </p:clrMapOvr>
  <p:timing>
    <p:tnLst>
      <p:par>
        <p:cTn id="1" dur="indefinite" restart="never" nodeType="tmRoot"/>
      </p:par>
    </p:tnLst>
  </p:timing>
</p:sldLayout>
</file>

<file path=ppt/slideLayouts/slideLayout1304.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07052514"/>
      </p:ext>
    </p:extLst>
  </p:cSld>
  <p:clrMapOvr>
    <a:masterClrMapping/>
  </p:clrMapOvr>
  <p:timing>
    <p:tnLst>
      <p:par>
        <p:cTn id="1" dur="indefinite" restart="never" nodeType="tmRoot"/>
      </p:par>
    </p:tnLst>
  </p:timing>
</p:sldLayout>
</file>

<file path=ppt/slideLayouts/slideLayout1305.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475809855"/>
      </p:ext>
    </p:extLst>
  </p:cSld>
  <p:clrMapOvr>
    <a:masterClrMapping/>
  </p:clrMapOvr>
  <p:timing>
    <p:tnLst>
      <p:par>
        <p:cTn id="1" dur="indefinite" restart="never" nodeType="tmRoot"/>
      </p:par>
    </p:tnLst>
  </p:timing>
</p:sldLayout>
</file>

<file path=ppt/slideLayouts/slideLayout1306.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78780796"/>
      </p:ext>
    </p:extLst>
  </p:cSld>
  <p:clrMapOvr>
    <a:masterClrMapping/>
  </p:clrMapOvr>
  <p:timing>
    <p:tnLst>
      <p:par>
        <p:cTn id="1" dur="indefinite" restart="never" nodeType="tmRoot"/>
      </p:par>
    </p:tnLst>
  </p:timing>
</p:sldLayout>
</file>

<file path=ppt/slideLayouts/slideLayout1307.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271470651"/>
      </p:ext>
    </p:extLst>
  </p:cSld>
  <p:clrMapOvr>
    <a:masterClrMapping/>
  </p:clrMapOvr>
  <p:timing>
    <p:tnLst>
      <p:par>
        <p:cTn id="1" dur="indefinite" restart="never" nodeType="tmRoot"/>
      </p:par>
    </p:tnLst>
  </p:timing>
</p:sldLayout>
</file>

<file path=ppt/slideLayouts/slideLayout1308.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245534724"/>
      </p:ext>
    </p:extLst>
  </p:cSld>
  <p:clrMapOvr>
    <a:masterClrMapping/>
  </p:clrMapOvr>
  <p:timing>
    <p:tnLst>
      <p:par>
        <p:cTn id="1" dur="indefinite" restart="never" nodeType="tmRoot"/>
      </p:par>
    </p:tnLst>
  </p:timing>
</p:sldLayout>
</file>

<file path=ppt/slideLayouts/slideLayout1309.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734246758"/>
      </p:ext>
    </p:extLst>
  </p:cSld>
  <p:clrMapOvr>
    <a:masterClrMapping/>
  </p:clrMapOvr>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4"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992589041"/>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891766519"/>
      </p:ext>
    </p:extLst>
  </p:cSld>
  <p:clrMapOvr>
    <a:masterClrMapping/>
  </p:clrMapOvr>
  <p:timing>
    <p:tnLst>
      <p:par>
        <p:cTn id="1" dur="indefinite" restart="never" nodeType="tmRoot"/>
      </p:par>
    </p:tnLst>
  </p:timing>
</p:sldLayout>
</file>

<file path=ppt/slideLayouts/slideLayout1311.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24223427"/>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715259309"/>
      </p:ext>
    </p:extLst>
  </p:cSld>
  <p:clrMapOvr>
    <a:masterClrMapping/>
  </p:clrMapOvr>
  <p:timing>
    <p:tnLst>
      <p:par>
        <p:cTn id="1" dur="indefinite" restart="never" nodeType="tmRoot"/>
      </p:par>
    </p:tnLst>
  </p:timing>
</p:sldLayout>
</file>

<file path=ppt/slideLayouts/slideLayout1313.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171508959"/>
      </p:ext>
    </p:extLst>
  </p:cSld>
  <p:clrMapOvr>
    <a:masterClrMapping/>
  </p:clrMapOvr>
  <p:timing>
    <p:tnLst>
      <p:par>
        <p:cTn id="1" dur="indefinite" restart="never" nodeType="tmRoot"/>
      </p:par>
    </p:tnLst>
  </p:timing>
</p:sldLayout>
</file>

<file path=ppt/slideLayouts/slideLayout1314.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147340094"/>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156846390"/>
      </p:ext>
    </p:extLst>
  </p:cSld>
  <p:clrMapOvr>
    <a:masterClrMapping/>
  </p:clrMapOvr>
  <p:timing>
    <p:tnLst>
      <p:par>
        <p:cTn id="1" dur="indefinite" restart="never" nodeType="tmRoot"/>
      </p:par>
    </p:tnLst>
  </p:timing>
</p:sldLayout>
</file>

<file path=ppt/slideLayouts/slideLayout1316.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230571544"/>
      </p:ext>
    </p:extLst>
  </p:cSld>
  <p:clrMapOvr>
    <a:masterClrMapping/>
  </p:clrMapOvr>
  <p:timing>
    <p:tnLst>
      <p:par>
        <p:cTn id="1" dur="indefinite" restart="never" nodeType="tmRoot"/>
      </p:par>
    </p:tnLst>
  </p:timing>
</p:sldLayout>
</file>

<file path=ppt/slideLayouts/slideLayout1317.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56703206"/>
      </p:ext>
    </p:extLst>
  </p:cSld>
  <p:clrMapOvr>
    <a:masterClrMapping/>
  </p:clrMapOvr>
  <p:timing>
    <p:tnLst>
      <p:par>
        <p:cTn id="1" dur="indefinite" restart="never" nodeType="tmRoot"/>
      </p:par>
    </p:tnLst>
  </p:timing>
</p:sldLayout>
</file>

<file path=ppt/slideLayouts/slideLayout1318.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237925421"/>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1118810"/>
      </p:ext>
    </p:extLst>
  </p:cSld>
  <p:clrMapOvr>
    <a:masterClrMapping/>
  </p:clrMapOvr>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066326428"/>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772975875"/>
      </p:ext>
    </p:extLst>
  </p:cSld>
  <p:clrMapOvr>
    <a:masterClrMapping/>
  </p:clrMapOvr>
  <p:timing>
    <p:tnLst>
      <p:par>
        <p:cTn id="1" dur="indefinite" restart="never" nodeType="tmRoot"/>
      </p:par>
    </p:tnLst>
  </p:timing>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672911263"/>
      </p:ext>
    </p:extLst>
  </p:cSld>
  <p:clrMapOvr>
    <a:masterClrMapping/>
  </p:clrMapOvr>
  <p:timing>
    <p:tnLst>
      <p:par>
        <p:cTn id="1" dur="indefinite" restart="never" nodeType="tmRoot"/>
      </p:par>
    </p:tnLst>
  </p:timing>
</p:sldLayout>
</file>

<file path=ppt/slideLayouts/slideLayout1322.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043537754"/>
      </p:ext>
    </p:extLst>
  </p:cSld>
  <p:clrMapOvr>
    <a:masterClrMapping/>
  </p:clrMapOvr>
  <p:timing>
    <p:tnLst>
      <p:par>
        <p:cTn id="1" dur="indefinite" restart="never" nodeType="tmRoot"/>
      </p:par>
    </p:tnLst>
  </p:timing>
</p:sldLayout>
</file>

<file path=ppt/slideLayouts/slideLayout1323.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362930959"/>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096401653"/>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032217316"/>
      </p:ext>
    </p:extLst>
  </p:cSld>
  <p:clrMapOvr>
    <a:masterClrMapping/>
  </p:clrMapOvr>
  <p:timing>
    <p:tnLst>
      <p:par>
        <p:cTn id="1" dur="indefinite" restart="never" nodeType="tmRoot"/>
      </p:par>
    </p:tnLst>
  </p:timing>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482833544"/>
      </p:ext>
    </p:extLst>
  </p:cSld>
  <p:clrMapOvr>
    <a:masterClrMapping/>
  </p:clrMapOvr>
  <p:transition/>
  <p:timing>
    <p:tnLst>
      <p:par>
        <p:cTn id="1" dur="indefinite" restart="never" nodeType="tmRoot"/>
      </p:par>
    </p:tnLst>
  </p:timing>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209663800"/>
      </p:ext>
    </p:extLst>
  </p:cSld>
  <p:clrMapOvr>
    <a:masterClrMapping/>
  </p:clrMapOvr>
  <p:timing>
    <p:tnLst>
      <p:par>
        <p:cTn id="1" dur="indefinite" restart="never" nodeType="tmRoot"/>
      </p:par>
    </p:tnLst>
  </p:timing>
</p:sldLayout>
</file>

<file path=ppt/slideLayouts/slideLayout1328.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4109330248"/>
      </p:ext>
    </p:extLst>
  </p:cSld>
  <p:clrMapOvr>
    <a:masterClrMapping/>
  </p:clrMapOvr>
  <p:timing>
    <p:tnLst>
      <p:par>
        <p:cTn id="1" dur="indefinite" restart="never" nodeType="tmRoot"/>
      </p:par>
    </p:tnLst>
  </p:timing>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1948374101"/>
      </p:ext>
    </p:extLst>
  </p:cSld>
  <p:clrMapOvr>
    <a:masterClrMapping/>
  </p:clrMapOvr>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95325" y="273051"/>
            <a:ext cx="3259138" cy="652486"/>
          </a:xfrm>
        </p:spPr>
        <p:txBody>
          <a:bodyPr/>
          <a:lstStyle>
            <a:lvl1pPr algn="l">
              <a:defRPr sz="2000" b="1"/>
            </a:lvl1pPr>
          </a:lstStyle>
          <a:p>
            <a:r>
              <a:rPr lang="en-US" smtClean="0"/>
              <a:t>Click to edit Master title style</a:t>
            </a:r>
            <a:endParaRPr lang="es-ES"/>
          </a:p>
        </p:txBody>
      </p:sp>
      <p:sp>
        <p:nvSpPr>
          <p:cNvPr id="3" name="Content Placeholder 2"/>
          <p:cNvSpPr>
            <a:spLocks noGrp="1"/>
          </p:cNvSpPr>
          <p:nvPr>
            <p:ph idx="1"/>
          </p:nvPr>
        </p:nvSpPr>
        <p:spPr>
          <a:xfrm>
            <a:off x="3873509" y="27307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Text Placeholder 3"/>
          <p:cNvSpPr>
            <a:spLocks noGrp="1"/>
          </p:cNvSpPr>
          <p:nvPr>
            <p:ph type="body" sz="half" idx="2"/>
          </p:nvPr>
        </p:nvSpPr>
        <p:spPr>
          <a:xfrm>
            <a:off x="495325" y="1435103"/>
            <a:ext cx="3259138" cy="4691063"/>
          </a:xfrm>
        </p:spPr>
        <p:txBody>
          <a:bodyPr/>
          <a:lstStyle>
            <a:lvl1pPr marL="0" indent="0">
              <a:buNone/>
              <a:defRPr sz="1400"/>
            </a:lvl1pPr>
            <a:lvl2pPr marL="456969" indent="0">
              <a:buNone/>
              <a:defRPr sz="1200"/>
            </a:lvl2pPr>
            <a:lvl3pPr marL="913939" indent="0">
              <a:buNone/>
              <a:defRPr sz="1000"/>
            </a:lvl3pPr>
            <a:lvl4pPr marL="1370908" indent="0">
              <a:buNone/>
              <a:defRPr sz="900"/>
            </a:lvl4pPr>
            <a:lvl5pPr marL="1827880" indent="0">
              <a:buNone/>
              <a:defRPr sz="900"/>
            </a:lvl5pPr>
            <a:lvl6pPr marL="2284848" indent="0">
              <a:buNone/>
              <a:defRPr sz="900"/>
            </a:lvl6pPr>
            <a:lvl7pPr marL="2741818" indent="0">
              <a:buNone/>
              <a:defRPr sz="900"/>
            </a:lvl7pPr>
            <a:lvl8pPr marL="3198788" indent="0">
              <a:buNone/>
              <a:defRPr sz="900"/>
            </a:lvl8pPr>
            <a:lvl9pPr marL="3655760" indent="0">
              <a:buNone/>
              <a:defRPr sz="900"/>
            </a:lvl9pPr>
          </a:lstStyle>
          <a:p>
            <a:pPr lvl="0"/>
            <a:r>
              <a:rPr lang="en-US" smtClean="0"/>
              <a:t>Click to edit Master text styles</a:t>
            </a:r>
          </a:p>
        </p:txBody>
      </p:sp>
      <p:sp>
        <p:nvSpPr>
          <p:cNvPr id="6"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270786549"/>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590954746"/>
      </p:ext>
    </p:extLst>
  </p:cSld>
  <p:clrMapOvr>
    <a:masterClrMapping/>
  </p:clrMapOvr>
  <p:timing>
    <p:tnLst>
      <p:par>
        <p:cTn id="1" dur="indefinite" restart="never" nodeType="tmRoot"/>
      </p:par>
    </p:tnLst>
  </p:timing>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757870489"/>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362859894"/>
      </p:ext>
    </p:extLst>
  </p:cSld>
  <p:clrMapOvr>
    <a:masterClrMapping/>
  </p:clrMapOvr>
  <p:timing>
    <p:tnLst>
      <p:par>
        <p:cTn id="1" dur="indefinite" restart="never" nodeType="tmRoot"/>
      </p:par>
    </p:tnLst>
  </p:timing>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userDrawn="1">
  <p:cSld name="9_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461608100"/>
      </p:ext>
    </p:extLst>
  </p:cSld>
  <p:clrMapOvr>
    <a:masterClrMapping/>
  </p:clrMapOvr>
  <p:timing>
    <p:tnLst>
      <p:par>
        <p:cTn id="1" dur="indefinite" restart="never" nodeType="tmRoot"/>
      </p:par>
    </p:tnLst>
  </p:timing>
</p:sldLayout>
</file>

<file path=ppt/slideLayouts/slideLayout1334.xml><?xml version="1.0" encoding="utf-8"?>
<p:sldLayout xmlns:a="http://schemas.openxmlformats.org/drawingml/2006/main" xmlns:r="http://schemas.openxmlformats.org/officeDocument/2006/relationships" xmlns:p="http://schemas.openxmlformats.org/presentationml/2006/main" userDrawn="1">
  <p:cSld name="1_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727597240"/>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645665825"/>
      </p:ext>
    </p:extLst>
  </p:cSld>
  <p:clrMapOvr>
    <a:masterClrMapping/>
  </p:clrMapOvr>
  <p:timing>
    <p:tnLst>
      <p:par>
        <p:cTn id="1" dur="indefinite" restart="never" nodeType="tmRoot"/>
      </p:par>
    </p:tnLst>
  </p:timing>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Tree>
    <p:extLst>
      <p:ext uri="{BB962C8B-B14F-4D97-AF65-F5344CB8AC3E}">
        <p14:creationId xmlns:p14="http://schemas.microsoft.com/office/powerpoint/2010/main" val="1394930367"/>
      </p:ext>
    </p:extLst>
  </p:cSld>
  <p:clrMapOvr>
    <a:masterClrMapping/>
  </p:clrMapOvr>
  <p:timing>
    <p:tnLst>
      <p:par>
        <p:cTn id="1" dur="indefinite" restart="never" nodeType="tmRoot"/>
      </p:par>
    </p:tnLst>
  </p:timing>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464908570"/>
      </p:ext>
    </p:extLst>
  </p:cSld>
  <p:clrMapOvr>
    <a:masterClrMapping/>
  </p:clrMapOvr>
  <p:timing>
    <p:tnLst>
      <p:par>
        <p:cTn id="1" dur="indefinite" restart="never" nodeType="tmRoot"/>
      </p:par>
    </p:tnLst>
  </p:timing>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980160347"/>
      </p:ext>
    </p:extLst>
  </p:cSld>
  <p:clrMapOvr>
    <a:masterClrMapping/>
  </p:clrMapOvr>
  <p:timing>
    <p:tnLst>
      <p:par>
        <p:cTn id="1" dur="indefinite" restart="never" nodeType="tmRoot"/>
      </p:par>
    </p:tnLst>
  </p:timing>
</p:sldLayout>
</file>

<file path=ppt/slideLayouts/slideLayout1339.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608064885"/>
      </p:ext>
    </p:extLst>
  </p:cSld>
  <p:clrMapOvr>
    <a:masterClrMapping/>
  </p:clrMapOvr>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41531" y="4800760"/>
            <a:ext cx="5943600" cy="326243"/>
          </a:xfrm>
        </p:spPr>
        <p:txBody>
          <a:bodyPr/>
          <a:lstStyle>
            <a:lvl1pPr algn="l">
              <a:defRPr sz="2000" b="1"/>
            </a:lvl1pPr>
          </a:lstStyle>
          <a:p>
            <a:r>
              <a:rPr lang="en-US" smtClean="0"/>
              <a:t>Click to edit Master title style</a:t>
            </a:r>
            <a:endParaRPr lang="es-ES"/>
          </a:p>
        </p:txBody>
      </p:sp>
      <p:sp>
        <p:nvSpPr>
          <p:cNvPr id="3" name="Picture Placeholder 2"/>
          <p:cNvSpPr>
            <a:spLocks noGrp="1"/>
          </p:cNvSpPr>
          <p:nvPr>
            <p:ph type="pic" idx="1"/>
          </p:nvPr>
        </p:nvSpPr>
        <p:spPr>
          <a:xfrm>
            <a:off x="1941531" y="612775"/>
            <a:ext cx="5943600" cy="4114800"/>
          </a:xfrm>
        </p:spPr>
        <p:txBody>
          <a:bodyPr/>
          <a:lstStyle>
            <a:lvl1pPr marL="0" indent="0">
              <a:buNone/>
              <a:defRPr sz="3200"/>
            </a:lvl1pPr>
            <a:lvl2pPr marL="456969" indent="0">
              <a:buNone/>
              <a:defRPr sz="2800"/>
            </a:lvl2pPr>
            <a:lvl3pPr marL="913939" indent="0">
              <a:buNone/>
              <a:defRPr sz="2400"/>
            </a:lvl3pPr>
            <a:lvl4pPr marL="1370908" indent="0">
              <a:buNone/>
              <a:defRPr sz="2000"/>
            </a:lvl4pPr>
            <a:lvl5pPr marL="1827880" indent="0">
              <a:buNone/>
              <a:defRPr sz="2000"/>
            </a:lvl5pPr>
            <a:lvl6pPr marL="2284848" indent="0">
              <a:buNone/>
              <a:defRPr sz="2000"/>
            </a:lvl6pPr>
            <a:lvl7pPr marL="2741818" indent="0">
              <a:buNone/>
              <a:defRPr sz="2000"/>
            </a:lvl7pPr>
            <a:lvl8pPr marL="3198788" indent="0">
              <a:buNone/>
              <a:defRPr sz="2000"/>
            </a:lvl8pPr>
            <a:lvl9pPr marL="3655760" indent="0">
              <a:buNone/>
              <a:defRPr sz="2000"/>
            </a:lvl9pPr>
          </a:lstStyle>
          <a:p>
            <a:pPr lvl="0"/>
            <a:endParaRPr lang="es-ES" noProof="0" smtClean="0"/>
          </a:p>
        </p:txBody>
      </p:sp>
      <p:sp>
        <p:nvSpPr>
          <p:cNvPr id="4" name="Text Placeholder 3"/>
          <p:cNvSpPr>
            <a:spLocks noGrp="1"/>
          </p:cNvSpPr>
          <p:nvPr>
            <p:ph type="body" sz="half" idx="2"/>
          </p:nvPr>
        </p:nvSpPr>
        <p:spPr>
          <a:xfrm>
            <a:off x="1941531" y="5367338"/>
            <a:ext cx="5943600" cy="804862"/>
          </a:xfrm>
        </p:spPr>
        <p:txBody>
          <a:bodyPr/>
          <a:lstStyle>
            <a:lvl1pPr marL="0" indent="0">
              <a:buNone/>
              <a:defRPr sz="1400"/>
            </a:lvl1pPr>
            <a:lvl2pPr marL="456969" indent="0">
              <a:buNone/>
              <a:defRPr sz="1200"/>
            </a:lvl2pPr>
            <a:lvl3pPr marL="913939" indent="0">
              <a:buNone/>
              <a:defRPr sz="1000"/>
            </a:lvl3pPr>
            <a:lvl4pPr marL="1370908" indent="0">
              <a:buNone/>
              <a:defRPr sz="900"/>
            </a:lvl4pPr>
            <a:lvl5pPr marL="1827880" indent="0">
              <a:buNone/>
              <a:defRPr sz="900"/>
            </a:lvl5pPr>
            <a:lvl6pPr marL="2284848" indent="0">
              <a:buNone/>
              <a:defRPr sz="900"/>
            </a:lvl6pPr>
            <a:lvl7pPr marL="2741818" indent="0">
              <a:buNone/>
              <a:defRPr sz="900"/>
            </a:lvl7pPr>
            <a:lvl8pPr marL="3198788" indent="0">
              <a:buNone/>
              <a:defRPr sz="900"/>
            </a:lvl8pPr>
            <a:lvl9pPr marL="3655760" indent="0">
              <a:buNone/>
              <a:defRPr sz="900"/>
            </a:lvl9pPr>
          </a:lstStyle>
          <a:p>
            <a:pPr lvl="0"/>
            <a:r>
              <a:rPr lang="en-US" smtClean="0"/>
              <a:t>Click to edit Master text styles</a:t>
            </a:r>
          </a:p>
        </p:txBody>
      </p:sp>
      <p:sp>
        <p:nvSpPr>
          <p:cNvPr id="6"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915760815"/>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81555882"/>
      </p:ext>
    </p:extLst>
  </p:cSld>
  <p:clrMapOvr>
    <a:masterClrMapping/>
  </p:clrMapOvr>
  <p:timing>
    <p:tnLst>
      <p:par>
        <p:cTn id="1" dur="indefinite" restart="never" nodeType="tmRoot"/>
      </p:par>
    </p:tnLst>
  </p:timing>
</p:sldLayout>
</file>

<file path=ppt/slideLayouts/slideLayout1341.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177800781"/>
      </p:ext>
    </p:extLst>
  </p:cSld>
  <p:clrMapOvr>
    <a:masterClrMapping/>
  </p:clrMapOvr>
  <p:timing>
    <p:tnLst>
      <p:par>
        <p:cTn id="1" dur="indefinite" restart="never" nodeType="tmRoot"/>
      </p:par>
    </p:tnLst>
  </p:timing>
</p:sldLayout>
</file>

<file path=ppt/slideLayouts/slideLayout1342.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001368391"/>
      </p:ext>
    </p:extLst>
  </p:cSld>
  <p:clrMapOvr>
    <a:masterClrMapping/>
  </p:clrMapOvr>
  <p:timing>
    <p:tnLst>
      <p:par>
        <p:cTn id="1" dur="indefinite" restart="never" nodeType="tmRoot"/>
      </p:par>
    </p:tnLst>
  </p:timing>
</p:sldLayout>
</file>

<file path=ppt/slideLayouts/slideLayout1343.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093327925"/>
      </p:ext>
    </p:extLst>
  </p:cSld>
  <p:clrMapOvr>
    <a:masterClrMapping/>
  </p:clrMapOvr>
  <p:timing>
    <p:tnLst>
      <p:par>
        <p:cTn id="1" dur="indefinite" restart="never" nodeType="tmRoot"/>
      </p:par>
    </p:tnLst>
  </p:timing>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310100724"/>
      </p:ext>
    </p:extLst>
  </p:cSld>
  <p:clrMapOvr>
    <a:masterClrMapping/>
  </p:clrMapOvr>
  <p:timing>
    <p:tnLst>
      <p:par>
        <p:cTn id="1" dur="indefinite" restart="never" nodeType="tmRoot"/>
      </p:par>
    </p:tnLst>
  </p:timing>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042179080"/>
      </p:ext>
    </p:extLst>
  </p:cSld>
  <p:clrMapOvr>
    <a:masterClrMapping/>
  </p:clrMapOvr>
  <p:timing>
    <p:tnLst>
      <p:par>
        <p:cT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163155882"/>
      </p:ext>
    </p:extLst>
  </p:cSld>
  <p:clrMapOvr>
    <a:masterClrMapping/>
  </p:clrMapOvr>
  <p:timing>
    <p:tnLst>
      <p:par>
        <p:cTn id="1" dur="indefinite" restart="never" nodeType="tmRoot"/>
      </p:par>
    </p:tnLst>
  </p:timing>
</p:sldLayout>
</file>

<file path=ppt/slideLayouts/slideLayout1347.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701427882"/>
      </p:ext>
    </p:extLst>
  </p:cSld>
  <p:clrMapOvr>
    <a:masterClrMapping/>
  </p:clrMapOvr>
  <p:timing>
    <p:tnLst>
      <p:par>
        <p:cTn id="1" dur="indefinite" restart="never" nodeType="tmRoot"/>
      </p:par>
    </p:tnLst>
  </p:timing>
</p:sldLayout>
</file>

<file path=ppt/slideLayouts/slideLayout1348.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129480203"/>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289679421"/>
      </p:ext>
    </p:extLst>
  </p:cSld>
  <p:clrMapOvr>
    <a:masterClrMapping/>
  </p:clrMapOvr>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148791066"/>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59503646"/>
      </p:ext>
    </p:extLst>
  </p:cSld>
  <p:clrMapOvr>
    <a:masterClrMapping/>
  </p:clrMapOvr>
  <p:timing>
    <p:tnLst>
      <p:par>
        <p:cTn id="1" dur="indefinite" restart="never" nodeType="tmRoot"/>
      </p:par>
    </p:tnLst>
  </p:timing>
</p:sldLayout>
</file>

<file path=ppt/slideLayouts/slideLayout1351.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230838515"/>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22293594"/>
      </p:ext>
    </p:extLst>
  </p:cSld>
  <p:clrMapOvr>
    <a:masterClrMapping/>
  </p:clrMapOvr>
  <p:timing>
    <p:tnLst>
      <p:par>
        <p:cTn id="1" dur="indefinite" restart="never" nodeType="tmRoot"/>
      </p:par>
    </p:tnLst>
  </p:timing>
</p:sldLayout>
</file>

<file path=ppt/slideLayouts/slideLayout1353.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45032747"/>
      </p:ext>
    </p:extLst>
  </p:cSld>
  <p:clrMapOvr>
    <a:masterClrMapping/>
  </p:clrMapOvr>
  <p:timing>
    <p:tnLst>
      <p:par>
        <p:cTn id="1" dur="indefinite" restart="never" nodeType="tmRoot"/>
      </p:par>
    </p:tnLst>
  </p:timing>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35311870"/>
      </p:ext>
    </p:extLst>
  </p:cSld>
  <p:clrMapOvr>
    <a:masterClrMapping/>
  </p:clrMapOvr>
  <p:timing>
    <p:tnLst>
      <p:par>
        <p:cTn id="1" dur="indefinite" restart="never" nodeType="tmRoot"/>
      </p:par>
    </p:tnLst>
  </p:timing>
</p:sldLayout>
</file>

<file path=ppt/slideLayouts/slideLayout1355.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5339293"/>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91078621"/>
      </p:ext>
    </p:extLst>
  </p:cSld>
  <p:clrMapOvr>
    <a:masterClrMapping/>
  </p:clrMapOvr>
  <p:timing>
    <p:tnLst>
      <p:par>
        <p:cTn id="1" dur="indefinite" restart="never" nodeType="tmRoot"/>
      </p:par>
    </p:tnLst>
  </p:timing>
</p:sldLayout>
</file>

<file path=ppt/slideLayouts/slideLayout1357.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1725500529"/>
      </p:ext>
    </p:extLst>
  </p:cSld>
  <p:clrMapOvr>
    <a:masterClrMapping/>
  </p:clrMapOvr>
  <p:timing>
    <p:tnLst>
      <p:par>
        <p:cTn id="1" dur="indefinite" restart="never" nodeType="tmRoot"/>
      </p:par>
    </p:tnLst>
  </p:timing>
</p:sldLayout>
</file>

<file path=ppt/slideLayouts/slideLayout1358.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838367135"/>
      </p:ext>
    </p:extLst>
  </p:cSld>
  <p:clrMapOvr>
    <a:masterClrMapping/>
  </p:clrMapOvr>
  <p:timing>
    <p:tnLst>
      <p:par>
        <p:cTn id="1" dur="indefinite" restart="never" nodeType="tmRoot"/>
      </p:par>
    </p:tnLst>
  </p:timing>
</p:sldLayout>
</file>

<file path=ppt/slideLayouts/slideLayout1359.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130734117"/>
      </p:ext>
    </p:extLst>
  </p:cSld>
  <p:clrMapOvr>
    <a:masterClrMapping/>
  </p:clrMapOvr>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196572" y="482627"/>
            <a:ext cx="293607" cy="5826125"/>
          </a:xfrm>
        </p:spPr>
        <p:txBody>
          <a:bodyPr vert="eaVert"/>
          <a:lstStyle/>
          <a:p>
            <a:r>
              <a:rPr lang="en-US" smtClean="0"/>
              <a:t>Click to edit Master title style</a:t>
            </a:r>
            <a:endParaRPr lang="es-ES"/>
          </a:p>
        </p:txBody>
      </p:sp>
      <p:sp>
        <p:nvSpPr>
          <p:cNvPr id="3" name="Vertical Text Placeholder 2"/>
          <p:cNvSpPr>
            <a:spLocks noGrp="1"/>
          </p:cNvSpPr>
          <p:nvPr>
            <p:ph type="body" orient="vert" idx="1"/>
          </p:nvPr>
        </p:nvSpPr>
        <p:spPr>
          <a:xfrm>
            <a:off x="415961" y="482627"/>
            <a:ext cx="6653213" cy="5826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365956426"/>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781158505"/>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772939806"/>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099307915"/>
      </p:ext>
    </p:extLst>
  </p:cSld>
  <p:clrMapOvr>
    <a:masterClrMapping/>
  </p:clrMapOvr>
  <p:timing>
    <p:tnLst>
      <p:par>
        <p:cTn id="1" dur="indefinite" restart="never" nodeType="tmRoot"/>
      </p:par>
    </p:tnLst>
  </p:timing>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userDrawn="1">
  <p:cSld name="9_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899896364"/>
      </p:ext>
    </p:extLst>
  </p:cSld>
  <p:clrMapOvr>
    <a:masterClrMapping/>
  </p:clrMapOvr>
  <p:timing>
    <p:tnLst>
      <p:par>
        <p:cTn id="1" dur="indefinite" restart="never" nodeType="tmRoot"/>
      </p:par>
    </p:tnLst>
  </p:timing>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060816117"/>
      </p:ext>
    </p:extLst>
  </p:cSld>
  <p:clrMapOvr>
    <a:masterClrMapping/>
  </p:clrMapOvr>
  <p:timing>
    <p:tnLst>
      <p:par>
        <p:cTn id="1" dur="indefinite" restart="never" nodeType="tmRoot"/>
      </p:par>
    </p:tnLst>
  </p:timing>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2193653980"/>
      </p:ext>
    </p:extLst>
  </p:cSld>
  <p:clrMapOvr>
    <a:masterClrMapping/>
  </p:clrMapOvr>
  <p:timing>
    <p:tnLst>
      <p:par>
        <p:cTn id="1" dur="indefinite" restart="never" nodeType="tmRoot"/>
      </p:par>
    </p:tnLst>
  </p:timing>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900192990"/>
      </p:ext>
    </p:extLst>
  </p:cSld>
  <p:clrMapOvr>
    <a:masterClrMapping/>
  </p:clrMapOvr>
  <p:timing>
    <p:tnLst>
      <p:par>
        <p:cTn id="1" dur="indefinite" restart="never" nodeType="tmRoot"/>
      </p:par>
    </p:tnLst>
  </p:timing>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296238009"/>
      </p:ext>
    </p:extLst>
  </p:cSld>
  <p:clrMapOvr>
    <a:masterClrMapping/>
  </p:clrMapOvr>
  <p:timing>
    <p:tnLst>
      <p:par>
        <p:cTn id="1" dur="indefinite" restart="never" nodeType="tmRoot"/>
      </p:par>
    </p:tnLst>
  </p:timing>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840661418"/>
      </p:ext>
    </p:extLst>
  </p:cSld>
  <p:clrMapOvr>
    <a:masterClrMapping/>
  </p:clrMapOvr>
  <p:timing>
    <p:tnLst>
      <p:par>
        <p:cTn id="1" dur="indefinite" restart="never" nodeType="tmRoot"/>
      </p:par>
    </p:tnLst>
  </p:timing>
</p:sldLayout>
</file>

<file path=ppt/slideLayouts/slideLayout1369.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931820870"/>
      </p:ext>
    </p:extLst>
  </p:cSld>
  <p:clrMapOvr>
    <a:masterClrMapping/>
  </p:clrMapOvr>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4" name="Footer Placeholder 3"/>
          <p:cNvSpPr>
            <a:spLocks noGrp="1"/>
          </p:cNvSpPr>
          <p:nvPr>
            <p:ph type="ftr" sz="quarter" idx="11"/>
          </p:nvPr>
        </p:nvSpPr>
        <p:spPr>
          <a:xfrm>
            <a:off x="836319" y="6554273"/>
            <a:ext cx="4677095" cy="144247"/>
          </a:xfrm>
          <a:prstGeom prst="rect">
            <a:avLst/>
          </a:prstGeom>
        </p:spPr>
        <p:txBody>
          <a:bodyPr lIns="85916" tIns="42958" rIns="85916" bIns="42958"/>
          <a:lstStyle>
            <a:lvl1pPr>
              <a:defRPr/>
            </a:lvl1pPr>
          </a:lstStyle>
          <a:p>
            <a:pPr defTabSz="913939"/>
            <a:endParaRPr lang="es-ES">
              <a:solidFill>
                <a:prstClr val="black"/>
              </a:solidFill>
            </a:endParaRPr>
          </a:p>
        </p:txBody>
      </p:sp>
    </p:spTree>
    <p:extLst>
      <p:ext uri="{BB962C8B-B14F-4D97-AF65-F5344CB8AC3E}">
        <p14:creationId xmlns:p14="http://schemas.microsoft.com/office/powerpoint/2010/main" val="320247533"/>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56462093"/>
      </p:ext>
    </p:extLst>
  </p:cSld>
  <p:clrMapOvr>
    <a:masterClrMapping/>
  </p:clrMapOvr>
  <p:timing>
    <p:tnLst>
      <p:par>
        <p:cTn id="1" dur="indefinite" restart="never" nodeType="tmRoot"/>
      </p:par>
    </p:tnLst>
  </p:timing>
</p:sldLayout>
</file>

<file path=ppt/slideLayouts/slideLayout1371.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481337770"/>
      </p:ext>
    </p:extLst>
  </p:cSld>
  <p:clrMapOvr>
    <a:masterClrMapping/>
  </p:clrMapOvr>
  <p:timing>
    <p:tnLst>
      <p:par>
        <p:cTn id="1" dur="indefinite" restart="never" nodeType="tmRoot"/>
      </p:par>
    </p:tnLst>
  </p:timing>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613997236"/>
      </p:ext>
    </p:extLst>
  </p:cSld>
  <p:clrMapOvr>
    <a:masterClrMapping/>
  </p:clrMapOvr>
  <p:timing>
    <p:tnLst>
      <p:par>
        <p:cTn id="1" dur="indefinite" restart="never" nodeType="tmRoot"/>
      </p:par>
    </p:tnLst>
  </p:timing>
</p:sldLayout>
</file>

<file path=ppt/slideLayouts/slideLayout1373.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490661772"/>
      </p:ext>
    </p:extLst>
  </p:cSld>
  <p:clrMapOvr>
    <a:masterClrMapping/>
  </p:clrMapOvr>
  <p:timing>
    <p:tnLst>
      <p:par>
        <p:cTn id="1" dur="indefinite" restart="never" nodeType="tmRoot"/>
      </p:par>
    </p:tnLst>
  </p:timing>
</p:sldLayout>
</file>

<file path=ppt/slideLayouts/slideLayout1374.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376180136"/>
      </p:ext>
    </p:extLst>
  </p:cSld>
  <p:clrMapOvr>
    <a:masterClrMapping/>
  </p:clrMapOvr>
  <p:timing>
    <p:tnLst>
      <p:par>
        <p:cTn id="1" dur="indefinite" restart="never" nodeType="tmRoot"/>
      </p:par>
    </p:tnLst>
  </p:timing>
</p:sldLayout>
</file>

<file path=ppt/slideLayouts/slideLayout1375.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26487256"/>
      </p:ext>
    </p:extLst>
  </p:cSld>
  <p:clrMapOvr>
    <a:masterClrMapping/>
  </p:clrMapOvr>
  <p:timing>
    <p:tnLst>
      <p:par>
        <p:cTn id="1" dur="indefinite" restart="never" nodeType="tmRoot"/>
      </p:par>
    </p:tnLst>
  </p:timing>
</p:sldLayout>
</file>

<file path=ppt/slideLayouts/slideLayout1376.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784874627"/>
      </p:ext>
    </p:extLst>
  </p:cSld>
  <p:clrMapOvr>
    <a:masterClrMapping/>
  </p:clrMapOvr>
  <p:timing>
    <p:tnLst>
      <p:par>
        <p:cTn id="1" dur="indefinite" restart="never" nodeType="tmRoot"/>
      </p:par>
    </p:tnLst>
  </p:timing>
</p:sldLayout>
</file>

<file path=ppt/slideLayouts/slideLayout1377.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913706145"/>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591517103"/>
      </p:ext>
    </p:extLst>
  </p:cSld>
  <p:clrMapOvr>
    <a:masterClrMapping/>
  </p:clrMapOvr>
  <p:timing>
    <p:tnLst>
      <p:par>
        <p:cTn id="1" dur="indefinite" restart="never" nodeType="tmRoot"/>
      </p:par>
    </p:tnLst>
  </p:timing>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457603708"/>
      </p:ext>
    </p:extLst>
  </p:cSld>
  <p:clrMapOvr>
    <a:masterClrMapping/>
  </p:clrMapOvr>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128762"/>
          </a:xfrm>
        </p:spPr>
        <p:txBody>
          <a:bodyPr/>
          <a:lstStyle>
            <a:lvl1pPr>
              <a:lnSpc>
                <a:spcPts val="4888"/>
              </a:lnSpc>
              <a:defRPr sz="4900" b="0">
                <a:solidFill>
                  <a:schemeClr val="bg2"/>
                </a:solidFill>
                <a:latin typeface="Times New Roman" pitchFamily="18" charset="0"/>
              </a:defRPr>
            </a:lvl1pPr>
          </a:lstStyle>
          <a:p>
            <a:r>
              <a:rPr lang="es-ES"/>
              <a:t>Click to edit </a:t>
            </a:r>
            <a:br>
              <a:rPr lang="es-ES"/>
            </a:br>
            <a:r>
              <a:rPr lang="es-ES"/>
              <a:t>Master title style</a:t>
            </a:r>
          </a:p>
        </p:txBody>
      </p:sp>
      <p:sp>
        <p:nvSpPr>
          <p:cNvPr id="6" name="Rectangle 5"/>
          <p:cNvSpPr>
            <a:spLocks noChangeArrowheads="1"/>
          </p:cNvSpPr>
          <p:nvPr userDrawn="1"/>
        </p:nvSpPr>
        <p:spPr bwMode="auto">
          <a:xfrm>
            <a:off x="6931233" y="6554275"/>
            <a:ext cx="2505810" cy="144247"/>
          </a:xfrm>
          <a:prstGeom prst="rect">
            <a:avLst/>
          </a:prstGeom>
          <a:noFill/>
          <a:ln w="25400" algn="ctr">
            <a:noFill/>
            <a:miter lim="800000"/>
            <a:headEnd/>
            <a:tailEnd/>
          </a:ln>
        </p:spPr>
        <p:txBody>
          <a:bodyPr lIns="0" tIns="0" rIns="0" bIns="0"/>
          <a:lstStyle/>
          <a:p>
            <a:pPr algn="r" defTabSz="957569" fontAlgn="base">
              <a:lnSpc>
                <a:spcPts val="1128"/>
              </a:lnSpc>
              <a:spcBef>
                <a:spcPct val="0"/>
              </a:spcBef>
              <a:spcAft>
                <a:spcPct val="0"/>
              </a:spcAft>
            </a:pPr>
            <a:r>
              <a:rPr lang="es-ES" sz="800" dirty="0">
                <a:solidFill>
                  <a:srgbClr val="FFFFFF"/>
                </a:solidFill>
                <a:cs typeface="Arial" charset="0"/>
              </a:rPr>
              <a:t>© </a:t>
            </a:r>
            <a:r>
              <a:rPr lang="es-ES" sz="800" dirty="0" smtClean="0">
                <a:solidFill>
                  <a:srgbClr val="FFFFFF"/>
                </a:solidFill>
                <a:cs typeface="Arial" charset="0"/>
              </a:rPr>
              <a:t>2014 Deloitte Consulting S.L.U.</a:t>
            </a:r>
            <a:endParaRPr lang="es-ES" sz="800" dirty="0">
              <a:solidFill>
                <a:srgbClr val="FFFFFF"/>
              </a:solidFill>
              <a:cs typeface="Arial" charset="0"/>
            </a:endParaRPr>
          </a:p>
        </p:txBody>
      </p:sp>
      <p:sp>
        <p:nvSpPr>
          <p:cNvPr id="7" name="Slide Number Placeholder 9"/>
          <p:cNvSpPr>
            <a:spLocks noGrp="1"/>
          </p:cNvSpPr>
          <p:nvPr>
            <p:ph type="sldNum" sz="quarter" idx="4"/>
          </p:nvPr>
        </p:nvSpPr>
        <p:spPr/>
        <p:txBody>
          <a:bodyPr/>
          <a:lstStyle>
            <a:lvl1pPr>
              <a:defRPr>
                <a:solidFill>
                  <a:schemeClr val="bg1"/>
                </a:solidFill>
              </a:defRPr>
            </a:lvl1pPr>
          </a:lstStyle>
          <a:p>
            <a:pPr fontAlgn="base">
              <a:spcBef>
                <a:spcPct val="0"/>
              </a:spcBef>
              <a:spcAft>
                <a:spcPct val="0"/>
              </a:spcAft>
            </a:pPr>
            <a:fld id="{BB8A525C-1C5B-49A5-AD9D-6349DB0D5632}" type="slidenum">
              <a:rPr lang="es-ES">
                <a:solidFill>
                  <a:srgbClr val="FFFFFF"/>
                </a:solidFill>
                <a:cs typeface="Arial" charset="0"/>
              </a:rPr>
              <a:pPr fontAlgn="base">
                <a:spcBef>
                  <a:spcPct val="0"/>
                </a:spcBef>
                <a:spcAft>
                  <a:spcPct val="0"/>
                </a:spcAft>
              </a:pPr>
              <a:t>‹#›</a:t>
            </a:fld>
            <a:endParaRPr lang="es-ES">
              <a:solidFill>
                <a:srgbClr val="FFFFFF"/>
              </a:solidFill>
              <a:cs typeface="Arial" charset="0"/>
            </a:endParaRPr>
          </a:p>
        </p:txBody>
      </p:sp>
      <p:sp>
        <p:nvSpPr>
          <p:cNvPr id="10" name="Footer Placeholder 10"/>
          <p:cNvSpPr>
            <a:spLocks noGrp="1"/>
          </p:cNvSpPr>
          <p:nvPr>
            <p:ph type="ftr" sz="quarter" idx="3"/>
          </p:nvPr>
        </p:nvSpPr>
        <p:spPr/>
        <p:txBody>
          <a:bodyPr/>
          <a:lstStyle>
            <a:lvl1pPr>
              <a:defRPr>
                <a:solidFill>
                  <a:schemeClr val="bg1"/>
                </a:solidFill>
              </a:defRPr>
            </a:lvl1pPr>
          </a:lstStyle>
          <a:p>
            <a:pPr fontAlgn="base">
              <a:spcBef>
                <a:spcPct val="0"/>
              </a:spcBef>
              <a:spcAft>
                <a:spcPct val="0"/>
              </a:spcAft>
            </a:pPr>
            <a:endParaRPr lang="es-ES">
              <a:solidFill>
                <a:srgbClr val="FFFFFF"/>
              </a:solidFill>
              <a:cs typeface="Arial" charset="0"/>
            </a:endParaRPr>
          </a:p>
        </p:txBody>
      </p:sp>
    </p:spTree>
    <p:extLst>
      <p:ext uri="{BB962C8B-B14F-4D97-AF65-F5344CB8AC3E}">
        <p14:creationId xmlns:p14="http://schemas.microsoft.com/office/powerpoint/2010/main" val="1127304861"/>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719392494"/>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028520433"/>
      </p:ext>
    </p:extLst>
  </p:cSld>
  <p:clrMapOvr>
    <a:masterClrMapping/>
  </p:clrMapOvr>
  <p:timing>
    <p:tnLst>
      <p:par>
        <p:cTn id="1" dur="indefinite" restart="never" nodeType="tmRoot"/>
      </p:par>
    </p:tnLst>
  </p:timing>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737661937"/>
      </p:ext>
    </p:extLst>
  </p:cSld>
  <p:clrMapOvr>
    <a:masterClrMapping/>
  </p:clrMapOvr>
  <p:timing>
    <p:tnLst>
      <p:par>
        <p:cTn id="1" dur="indefinite" restart="never" nodeType="tmRoot"/>
      </p:par>
    </p:tnLst>
  </p:timing>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822688880"/>
      </p:ext>
    </p:extLst>
  </p:cSld>
  <p:clrMapOvr>
    <a:masterClrMapping/>
  </p:clrMapOvr>
  <p:timing>
    <p:tnLst>
      <p:par>
        <p:cTn id="1" dur="indefinite" restart="never" nodeType="tmRoot"/>
      </p:par>
    </p:tnLst>
  </p:timing>
</p:sldLayout>
</file>

<file path=ppt/slideLayouts/slideLayout1384.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268025152"/>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3658617"/>
      </p:ext>
    </p:extLst>
  </p:cSld>
  <p:clrMapOvr>
    <a:masterClrMapping/>
  </p:clrMapOvr>
  <p:timing>
    <p:tnLst>
      <p:par>
        <p:cTn id="1" dur="indefinite" restart="never" nodeType="tmRoot"/>
      </p:par>
    </p:tnLst>
  </p:timing>
</p:sldLayout>
</file>

<file path=ppt/slideLayouts/slideLayout1386.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105080505"/>
      </p:ext>
    </p:extLst>
  </p:cSld>
  <p:clrMapOvr>
    <a:masterClrMapping/>
  </p:clrMapOvr>
  <p:timing>
    <p:tnLst>
      <p:par>
        <p:cTn id="1" dur="indefinite" restart="never" nodeType="tmRoot"/>
      </p:par>
    </p:tnLst>
  </p:timing>
</p:sldLayout>
</file>

<file path=ppt/slideLayouts/slideLayout1387.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4221206202"/>
      </p:ext>
    </p:extLst>
  </p:cSld>
  <p:clrMapOvr>
    <a:masterClrMapping/>
  </p:clrMapOvr>
  <p:timing>
    <p:tnLst>
      <p:par>
        <p:cTn id="1" dur="indefinite" restart="never" nodeType="tmRoot"/>
      </p:par>
    </p:tnLst>
  </p:timing>
</p:sldLayout>
</file>

<file path=ppt/slideLayouts/slideLayout1388.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555040985"/>
      </p:ext>
    </p:extLst>
  </p:cSld>
  <p:clrMapOvr>
    <a:masterClrMapping/>
  </p:clrMapOvr>
  <p:timing>
    <p:tnLst>
      <p:par>
        <p:cTn id="1" dur="indefinite" restart="never" nodeType="tmRoot"/>
      </p:par>
    </p:tnLst>
  </p:timing>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09364153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pPr fontAlgn="base">
              <a:spcBef>
                <a:spcPct val="0"/>
              </a:spcBef>
              <a:spcAft>
                <a:spcPct val="0"/>
              </a:spcAft>
            </a:pPr>
            <a:fld id="{66610EB1-83C8-4E7D-B52A-8FFA1C1C9D65}"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s-ES">
              <a:solidFill>
                <a:srgbClr val="002776"/>
              </a:solidFill>
              <a:cs typeface="Arial" charset="0"/>
            </a:endParaRPr>
          </a:p>
        </p:txBody>
      </p:sp>
    </p:spTree>
    <p:extLst>
      <p:ext uri="{BB962C8B-B14F-4D97-AF65-F5344CB8AC3E}">
        <p14:creationId xmlns:p14="http://schemas.microsoft.com/office/powerpoint/2010/main" val="1070273236"/>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67654493"/>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792392500"/>
      </p:ext>
    </p:extLst>
  </p:cSld>
  <p:clrMapOvr>
    <a:masterClrMapping/>
  </p:clrMapOvr>
  <p:timing>
    <p:tnLst>
      <p:par>
        <p:cTn id="1" dur="indefinite" restart="never" nodeType="tmRoot"/>
      </p:par>
    </p:tnLst>
  </p:timing>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bg1"/>
        </a:solidFill>
        <a:effectLst/>
      </p:bgPr>
    </p:bg>
    <p:spTree>
      <p:nvGrpSpPr>
        <p:cNvPr id="1" name=""/>
        <p:cNvGrpSpPr/>
        <p:nvPr/>
      </p:nvGrpSpPr>
      <p:grpSpPr>
        <a:xfrm>
          <a:off x="0" y="0"/>
          <a:ext cx="0" cy="0"/>
          <a:chOff x="0" y="0"/>
          <a:chExt cx="0" cy="0"/>
        </a:xfrm>
      </p:grpSpPr>
      <p:graphicFrame>
        <p:nvGraphicFramePr>
          <p:cNvPr id="4" name="AutoShape 91"/>
          <p:cNvGraphicFramePr>
            <a:graphicFrameLocks/>
          </p:cNvGraphicFramePr>
          <p:nvPr>
            <p:custDataLst>
              <p:tags r:id="rId2"/>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46094" name="think-cell Slide" r:id="rId5" imgW="0" imgH="0" progId="">
                  <p:embed/>
                </p:oleObj>
              </mc:Choice>
              <mc:Fallback>
                <p:oleObj name="think-cell Slide" r:id="rId5"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5" name="Picture 5" descr="DEL_PRI_RGB"/>
          <p:cNvPicPr>
            <a:picLocks noChangeArrowheads="1"/>
          </p:cNvPicPr>
          <p:nvPr userDrawn="1">
            <p:custDataLst>
              <p:tags r:id="rId3"/>
            </p:custDataLst>
          </p:nvPr>
        </p:nvPicPr>
        <p:blipFill>
          <a:blip r:embed="rId6">
            <a:extLst>
              <a:ext uri="{28A0092B-C50C-407E-A947-70E740481C1C}">
                <a14:useLocalDpi xmlns:a14="http://schemas.microsoft.com/office/drawing/2010/main" val="0"/>
              </a:ext>
            </a:extLst>
          </a:blip>
          <a:srcRect l="7785" t="27351" r="9871" b="25598"/>
          <a:stretch>
            <a:fillRect/>
          </a:stretch>
        </p:blipFill>
        <p:spPr bwMode="auto">
          <a:xfrm>
            <a:off x="268288" y="236538"/>
            <a:ext cx="2541852"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bmkCopyright"/>
          <p:cNvSpPr txBox="1">
            <a:spLocks/>
          </p:cNvSpPr>
          <p:nvPr userDrawn="1"/>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7" name="Picture 12"/>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6" name="Text Placeholder 2"/>
          <p:cNvSpPr>
            <a:spLocks noGrp="1"/>
          </p:cNvSpPr>
          <p:nvPr>
            <p:ph type="subTitle" idx="1"/>
          </p:nvPr>
        </p:nvSpPr>
        <p:spPr>
          <a:xfrm>
            <a:off x="414338" y="6081917"/>
            <a:ext cx="5135113" cy="228396"/>
          </a:xfrm>
          <a:prstGeom prst="rect">
            <a:avLst/>
          </a:prstGeom>
        </p:spPr>
        <p:txBody>
          <a:bodyPr lIns="0" tIns="0" rIns="0" bIns="0" anchor="b" anchorCtr="0">
            <a:spAutoFit/>
          </a:bodyPr>
          <a:lstStyle>
            <a:lvl1pPr marL="0" indent="0" eaLnBrk="1" hangingPunct="1">
              <a:lnSpc>
                <a:spcPct val="106000"/>
              </a:lnSpc>
              <a:spcBef>
                <a:spcPct val="15000"/>
              </a:spcBef>
              <a:buFont typeface="Wingdings 2" pitchFamily="18" charset="2"/>
              <a:buNone/>
              <a:defRPr b="1" smtClean="0"/>
            </a:lvl1pPr>
          </a:lstStyle>
          <a:p>
            <a:r>
              <a:rPr lang="en-US" noProof="0" dirty="0" smtClean="0"/>
              <a:t>Click to edit Master subtitle style</a:t>
            </a:r>
            <a:endParaRPr lang="en-US" noProof="0" dirty="0"/>
          </a:p>
        </p:txBody>
      </p:sp>
      <p:sp>
        <p:nvSpPr>
          <p:cNvPr id="110" name="Title Placeholder 1"/>
          <p:cNvSpPr>
            <a:spLocks noGrp="1"/>
          </p:cNvSpPr>
          <p:nvPr>
            <p:ph type="ctrTitle"/>
          </p:nvPr>
        </p:nvSpPr>
        <p:spPr>
          <a:xfrm>
            <a:off x="1238055" y="2886327"/>
            <a:ext cx="4330064" cy="1128762"/>
          </a:xfrm>
          <a:prstGeom prst="rect">
            <a:avLst/>
          </a:prstGeom>
        </p:spPr>
        <p:txBody>
          <a:bodyPr/>
          <a:lstStyle>
            <a:lvl1pPr marL="0" marR="0" indent="0" defTabSz="957998" rtl="0" eaLnBrk="0" fontAlgn="base" latinLnBrk="0" hangingPunct="0">
              <a:lnSpc>
                <a:spcPts val="2800"/>
              </a:lnSpc>
              <a:spcBef>
                <a:spcPct val="0"/>
              </a:spcBef>
              <a:spcAft>
                <a:spcPct val="0"/>
              </a:spcAft>
              <a:tabLst/>
              <a:defRPr sz="2800" b="0">
                <a:solidFill>
                  <a:schemeClr val="tx2"/>
                </a:solidFill>
                <a:latin typeface="Times New Roman" pitchFamily="18" charset="0"/>
              </a:defRPr>
            </a:lvl1pPr>
          </a:lstStyle>
          <a:p>
            <a:pPr lvl="0"/>
            <a:r>
              <a:rPr lang="en-US" noProof="0" smtClean="0"/>
              <a:t>Click to edit Master title style</a:t>
            </a:r>
          </a:p>
        </p:txBody>
      </p:sp>
    </p:spTree>
    <p:extLst>
      <p:ext uri="{BB962C8B-B14F-4D97-AF65-F5344CB8AC3E}">
        <p14:creationId xmlns:p14="http://schemas.microsoft.com/office/powerpoint/2010/main" val="1419043549"/>
      </p:ext>
    </p:extLst>
  </p:cSld>
  <p:clrMapOvr>
    <a:masterClrMapping/>
  </p:clrMapOvr>
  <p:transition/>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preserve="1" userDrawn="1">
  <p:cSld name="Title and one content">
    <p:spTree>
      <p:nvGrpSpPr>
        <p:cNvPr id="1" name=""/>
        <p:cNvGrpSpPr/>
        <p:nvPr/>
      </p:nvGrpSpPr>
      <p:grpSpPr>
        <a:xfrm>
          <a:off x="0" y="0"/>
          <a:ext cx="0" cy="0"/>
          <a:chOff x="0" y="0"/>
          <a:chExt cx="0" cy="0"/>
        </a:xfrm>
      </p:grpSpPr>
      <p:graphicFrame>
        <p:nvGraphicFramePr>
          <p:cNvPr id="4" name="AutoShape 94"/>
          <p:cNvGraphicFramePr>
            <a:graphicFrameLocks/>
          </p:cNvGraphicFramePr>
          <p:nvPr>
            <p:custDataLst>
              <p:tags r:id="rId2"/>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47118" name="think-cell Slide" r:id="rId6" imgW="0" imgH="0" progId="">
                  <p:embed/>
                </p:oleObj>
              </mc:Choice>
              <mc:Fallback>
                <p:oleObj name="think-cell Slide" r:id="rId6"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bmkCopyright"/>
          <p:cNvSpPr txBox="1">
            <a:spLocks/>
          </p:cNvSpPr>
          <p:nvPr userDrawn="1"/>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7" name="Picture 11"/>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Placeholder 1"/>
          <p:cNvSpPr>
            <a:spLocks noGrp="1"/>
          </p:cNvSpPr>
          <p:nvPr>
            <p:ph type="title"/>
          </p:nvPr>
        </p:nvSpPr>
        <p:spPr bwMode="auto">
          <a:xfrm>
            <a:off x="429948" y="300039"/>
            <a:ext cx="9046104" cy="595311"/>
          </a:xfrm>
          <a:prstGeom prst="rect">
            <a:avLst/>
          </a:prstGeom>
          <a:noFill/>
          <a:ln w="9525">
            <a:noFill/>
            <a:miter lim="800000"/>
            <a:headEnd/>
            <a:tailEnd/>
          </a:ln>
        </p:spPr>
        <p:txBody>
          <a:bodyPr/>
          <a:lstStyle/>
          <a:p>
            <a:pPr lvl="0"/>
            <a:r>
              <a:rPr lang="en-US" noProof="0" smtClean="0"/>
              <a:t>Click to edit Master title style</a:t>
            </a:r>
            <a:endParaRPr lang="en-US" noProof="0" dirty="0" smtClean="0"/>
          </a:p>
        </p:txBody>
      </p:sp>
      <p:sp>
        <p:nvSpPr>
          <p:cNvPr id="11" name="Text Placeholder 7"/>
          <p:cNvSpPr>
            <a:spLocks noGrp="1"/>
          </p:cNvSpPr>
          <p:nvPr>
            <p:ph type="body" sz="quarter" idx="12"/>
          </p:nvPr>
        </p:nvSpPr>
        <p:spPr>
          <a:xfrm>
            <a:off x="429948" y="1123950"/>
            <a:ext cx="9046105" cy="5186363"/>
          </a:xfrm>
          <a:prstGeom prst="rect">
            <a:avLst/>
          </a:prstGeom>
        </p:spPr>
        <p:txBody>
          <a:bodyPr wrap="square" lIns="0" tIns="0" rIns="0" bIns="0"/>
          <a:lstStyle>
            <a:lvl1pPr marL="0" indent="0">
              <a:lnSpc>
                <a:spcPct val="100000"/>
              </a:lnSpc>
              <a:spcBef>
                <a:spcPts val="400"/>
              </a:spcBef>
              <a:spcAft>
                <a:spcPts val="0"/>
              </a:spcAft>
              <a:defRPr/>
            </a:lvl1pPr>
            <a:lvl2pPr marL="180000" indent="-180000">
              <a:lnSpc>
                <a:spcPct val="100000"/>
              </a:lnSpc>
              <a:spcBef>
                <a:spcPts val="400"/>
              </a:spcBef>
              <a:spcAft>
                <a:spcPts val="0"/>
              </a:spcAft>
              <a:defRPr/>
            </a:lvl2pPr>
            <a:lvl3pPr marL="360000" indent="-180000">
              <a:lnSpc>
                <a:spcPct val="100000"/>
              </a:lnSpc>
              <a:spcBef>
                <a:spcPts val="400"/>
              </a:spcBef>
              <a:spcAft>
                <a:spcPts val="0"/>
              </a:spcAft>
              <a:defRPr sz="1200"/>
            </a:lvl3pPr>
            <a:lvl4pPr marL="540000" indent="-180000">
              <a:lnSpc>
                <a:spcPct val="100000"/>
              </a:lnSpc>
              <a:spcBef>
                <a:spcPts val="400"/>
              </a:spcBef>
              <a:spcAft>
                <a:spcPts val="0"/>
              </a:spcAft>
              <a:defRPr sz="1200"/>
            </a:lvl4pPr>
            <a:lvl5pPr marL="720000">
              <a:lnSpc>
                <a:spcPct val="100000"/>
              </a:lnSpc>
              <a:spcBef>
                <a:spcPts val="400"/>
              </a:spcBef>
              <a:spcAft>
                <a:spcPts val="0"/>
              </a:spcAft>
              <a:defRPr sz="1200"/>
            </a:lvl5pPr>
            <a:lvl6pPr marL="900000" indent="-180000">
              <a:lnSpc>
                <a:spcPct val="100000"/>
              </a:lnSpc>
              <a:spcBef>
                <a:spcPts val="400"/>
              </a:spcBef>
              <a:spcAft>
                <a:spcPts val="0"/>
              </a:spcAft>
              <a:defRPr sz="1200" baseline="0">
                <a:solidFill>
                  <a:schemeClr val="tx1">
                    <a:lumMod val="60000"/>
                    <a:lumOff val="40000"/>
                  </a:schemeClr>
                </a:solidFill>
              </a:defRPr>
            </a:lvl6pPr>
            <a:lvl7pPr marL="1080000" indent="-180000">
              <a:lnSpc>
                <a:spcPct val="100000"/>
              </a:lnSpc>
              <a:spcBef>
                <a:spcPts val="400"/>
              </a:spcBef>
              <a:spcAft>
                <a:spcPts val="0"/>
              </a:spcAft>
              <a:defRPr sz="1200">
                <a:solidFill>
                  <a:schemeClr val="tx1">
                    <a:lumMod val="60000"/>
                    <a:lumOff val="40000"/>
                  </a:schemeClr>
                </a:solidFill>
              </a:defRPr>
            </a:lvl7pPr>
            <a:lvl8pPr marL="1260000" indent="-180000">
              <a:lnSpc>
                <a:spcPct val="100000"/>
              </a:lnSpc>
              <a:spcBef>
                <a:spcPts val="400"/>
              </a:spcBef>
              <a:spcAft>
                <a:spcPts val="0"/>
              </a:spcAft>
              <a:defRPr sz="1200">
                <a:solidFill>
                  <a:schemeClr val="tx1">
                    <a:lumMod val="60000"/>
                    <a:lumOff val="40000"/>
                  </a:schemeClr>
                </a:solidFill>
              </a:defRPr>
            </a:lvl8pPr>
            <a:lvl9pPr marL="1440000" indent="-180000">
              <a:lnSpc>
                <a:spcPct val="100000"/>
              </a:lnSpc>
              <a:spcBef>
                <a:spcPts val="400"/>
              </a:spcBef>
              <a:spcAft>
                <a:spcPts val="0"/>
              </a:spcAft>
              <a:defRPr sz="1200">
                <a:solidFill>
                  <a:schemeClr val="tx1">
                    <a:lumMod val="60000"/>
                    <a:lumOff val="40000"/>
                  </a:schemeClr>
                </a:solidFill>
              </a:defRPr>
            </a:lvl9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noProof="0" dirty="0" smtClean="0"/>
              <a:t>Fourth level</a:t>
            </a:r>
          </a:p>
          <a:p>
            <a:pPr lvl="4"/>
            <a:r>
              <a:rPr lang="en-US" noProof="0" dirty="0" smtClean="0"/>
              <a:t>Fifth level</a:t>
            </a:r>
          </a:p>
          <a:p>
            <a:pPr lvl="5"/>
            <a:r>
              <a:rPr lang="en-US" noProof="0" dirty="0" smtClean="0"/>
              <a:t>Sixth level</a:t>
            </a:r>
          </a:p>
          <a:p>
            <a:pPr lvl="6"/>
            <a:r>
              <a:rPr lang="en-US" noProof="0" dirty="0" smtClean="0"/>
              <a:t>Seventh level</a:t>
            </a:r>
          </a:p>
          <a:p>
            <a:pPr lvl="7"/>
            <a:r>
              <a:rPr lang="en-US" noProof="0" dirty="0" smtClean="0"/>
              <a:t>Eight level</a:t>
            </a:r>
          </a:p>
          <a:p>
            <a:pPr lvl="8"/>
            <a:r>
              <a:rPr lang="en-US" noProof="0" dirty="0" smtClean="0"/>
              <a:t>Ninth level</a:t>
            </a:r>
            <a:endParaRPr lang="en-US" noProof="0" dirty="0"/>
          </a:p>
        </p:txBody>
      </p:sp>
      <p:sp>
        <p:nvSpPr>
          <p:cNvPr id="8" name="Slide Number Placeholder 3"/>
          <p:cNvSpPr>
            <a:spLocks noGrp="1"/>
          </p:cNvSpPr>
          <p:nvPr>
            <p:ph type="sldNum" sz="quarter" idx="13"/>
            <p:custDataLst>
              <p:tags r:id="rId3"/>
            </p:custDataLst>
          </p:nvPr>
        </p:nvSpPr>
        <p:spPr/>
        <p:txBody>
          <a:bodyPr/>
          <a:lstStyle>
            <a:lvl1pPr>
              <a:defRPr/>
            </a:lvl1pPr>
          </a:lstStyle>
          <a:p>
            <a:pPr>
              <a:defRPr/>
            </a:pPr>
            <a:fld id="{4574CDCB-5E1C-48FB-833B-832822B0A602}" type="slidenum">
              <a:rPr lang="en-US" altLang="es-EC">
                <a:solidFill>
                  <a:srgbClr val="002776"/>
                </a:solidFill>
              </a:rPr>
              <a:pPr>
                <a:defRPr/>
              </a:pPr>
              <a:t>‹#›</a:t>
            </a:fld>
            <a:endParaRPr lang="en-US" altLang="es-EC">
              <a:solidFill>
                <a:srgbClr val="002776"/>
              </a:solidFill>
            </a:endParaRPr>
          </a:p>
        </p:txBody>
      </p:sp>
      <p:sp>
        <p:nvSpPr>
          <p:cNvPr id="9" name="Footer Placeholder 4"/>
          <p:cNvSpPr>
            <a:spLocks noGrp="1"/>
          </p:cNvSpPr>
          <p:nvPr>
            <p:ph type="ftr" sz="quarter" idx="14"/>
            <p:custDataLst>
              <p:tags r:id="rId4"/>
            </p:custDataLst>
          </p:nvPr>
        </p:nvSpPr>
        <p:spPr/>
        <p:txBody>
          <a:bodyPr/>
          <a:lstStyle>
            <a:lvl1pPr>
              <a:defRPr/>
            </a:lvl1pPr>
          </a:lstStyle>
          <a:p>
            <a:pPr>
              <a:defRPr/>
            </a:pPr>
            <a:r>
              <a:rPr lang="en-GB">
                <a:solidFill>
                  <a:srgbClr val="002776"/>
                </a:solidFill>
              </a:rPr>
              <a:t>Deloitte PowerPoint timesaver – March 2011</a:t>
            </a:r>
            <a:endParaRPr lang="en-US" dirty="0">
              <a:solidFill>
                <a:srgbClr val="002776"/>
              </a:solidFill>
            </a:endParaRPr>
          </a:p>
        </p:txBody>
      </p:sp>
    </p:spTree>
    <p:extLst>
      <p:ext uri="{BB962C8B-B14F-4D97-AF65-F5344CB8AC3E}">
        <p14:creationId xmlns:p14="http://schemas.microsoft.com/office/powerpoint/2010/main" val="3957631933"/>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preserve="1" userDrawn="1">
  <p:cSld name="Two Content">
    <p:spTree>
      <p:nvGrpSpPr>
        <p:cNvPr id="1" name=""/>
        <p:cNvGrpSpPr/>
        <p:nvPr/>
      </p:nvGrpSpPr>
      <p:grpSpPr>
        <a:xfrm>
          <a:off x="0" y="0"/>
          <a:ext cx="0" cy="0"/>
          <a:chOff x="0" y="0"/>
          <a:chExt cx="0" cy="0"/>
        </a:xfrm>
      </p:grpSpPr>
      <p:graphicFrame>
        <p:nvGraphicFramePr>
          <p:cNvPr id="5" name="AutoShape 91"/>
          <p:cNvGraphicFramePr>
            <a:graphicFrameLocks/>
          </p:cNvGraphicFramePr>
          <p:nvPr>
            <p:custDataLst>
              <p:tags r:id="rId2"/>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48142" name="think-cell Slide" r:id="rId6" imgW="0" imgH="0" progId="">
                  <p:embed/>
                </p:oleObj>
              </mc:Choice>
              <mc:Fallback>
                <p:oleObj name="think-cell Slide" r:id="rId6"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bmkCopyright"/>
          <p:cNvSpPr txBox="1">
            <a:spLocks/>
          </p:cNvSpPr>
          <p:nvPr userDrawn="1"/>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7" name="Picture 11"/>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itle Placeholder 1"/>
          <p:cNvSpPr>
            <a:spLocks noGrp="1"/>
          </p:cNvSpPr>
          <p:nvPr>
            <p:ph type="title"/>
          </p:nvPr>
        </p:nvSpPr>
        <p:spPr bwMode="auto">
          <a:xfrm>
            <a:off x="429948" y="300039"/>
            <a:ext cx="9046104" cy="595311"/>
          </a:xfrm>
          <a:prstGeom prst="rect">
            <a:avLst/>
          </a:prstGeom>
          <a:noFill/>
          <a:ln w="9525">
            <a:noFill/>
            <a:miter lim="800000"/>
            <a:headEnd/>
            <a:tailEnd/>
          </a:ln>
        </p:spPr>
        <p:txBody>
          <a:bodyPr/>
          <a:lstStyle/>
          <a:p>
            <a:pPr lvl="0"/>
            <a:r>
              <a:rPr lang="en-US" noProof="0" smtClean="0"/>
              <a:t>Click to edit Master title style</a:t>
            </a:r>
          </a:p>
        </p:txBody>
      </p:sp>
      <p:sp>
        <p:nvSpPr>
          <p:cNvPr id="13" name="Text Placeholder 7"/>
          <p:cNvSpPr>
            <a:spLocks noGrp="1"/>
          </p:cNvSpPr>
          <p:nvPr>
            <p:ph type="body" sz="quarter" idx="12"/>
          </p:nvPr>
        </p:nvSpPr>
        <p:spPr>
          <a:xfrm>
            <a:off x="429948" y="1123950"/>
            <a:ext cx="4328717" cy="5186363"/>
          </a:xfrm>
          <a:prstGeom prst="rect">
            <a:avLst/>
          </a:prstGeom>
        </p:spPr>
        <p:txBody>
          <a:bodyPr wrap="square" lIns="0" tIns="0" rIns="0" bIns="0"/>
          <a:lstStyle>
            <a:lvl1pPr>
              <a:lnSpc>
                <a:spcPct val="100000"/>
              </a:lnSpc>
              <a:spcBef>
                <a:spcPts val="400"/>
              </a:spcBef>
              <a:spcAft>
                <a:spcPts val="0"/>
              </a:spcAft>
              <a:defRPr/>
            </a:lvl1pPr>
            <a:lvl2pPr marL="180000" indent="-180000">
              <a:lnSpc>
                <a:spcPct val="100000"/>
              </a:lnSpc>
              <a:spcBef>
                <a:spcPts val="400"/>
              </a:spcBef>
              <a:spcAft>
                <a:spcPts val="0"/>
              </a:spcAft>
              <a:defRPr/>
            </a:lvl2pPr>
            <a:lvl3pPr marL="360000" indent="-180000">
              <a:lnSpc>
                <a:spcPct val="100000"/>
              </a:lnSpc>
              <a:spcBef>
                <a:spcPts val="400"/>
              </a:spcBef>
              <a:spcAft>
                <a:spcPts val="0"/>
              </a:spcAft>
              <a:defRPr sz="1200"/>
            </a:lvl3pPr>
            <a:lvl4pPr marL="540000" indent="-180000">
              <a:lnSpc>
                <a:spcPct val="100000"/>
              </a:lnSpc>
              <a:spcBef>
                <a:spcPts val="400"/>
              </a:spcBef>
              <a:spcAft>
                <a:spcPts val="0"/>
              </a:spcAft>
              <a:defRPr sz="1200"/>
            </a:lvl4pPr>
            <a:lvl5pPr marL="720000">
              <a:lnSpc>
                <a:spcPct val="100000"/>
              </a:lnSpc>
              <a:spcBef>
                <a:spcPts val="400"/>
              </a:spcBef>
              <a:spcAft>
                <a:spcPts val="0"/>
              </a:spcAft>
              <a:defRPr sz="1200"/>
            </a:lvl5pPr>
            <a:lvl6pPr marL="900000" indent="-180000">
              <a:lnSpc>
                <a:spcPct val="100000"/>
              </a:lnSpc>
              <a:spcBef>
                <a:spcPts val="400"/>
              </a:spcBef>
              <a:spcAft>
                <a:spcPts val="0"/>
              </a:spcAft>
              <a:defRPr sz="1200" baseline="0">
                <a:solidFill>
                  <a:schemeClr val="tx1">
                    <a:lumMod val="60000"/>
                    <a:lumOff val="40000"/>
                  </a:schemeClr>
                </a:solidFill>
              </a:defRPr>
            </a:lvl6pPr>
            <a:lvl7pPr marL="1080000" indent="-180000">
              <a:lnSpc>
                <a:spcPct val="100000"/>
              </a:lnSpc>
              <a:spcBef>
                <a:spcPts val="400"/>
              </a:spcBef>
              <a:spcAft>
                <a:spcPts val="0"/>
              </a:spcAft>
              <a:defRPr sz="1200">
                <a:solidFill>
                  <a:schemeClr val="tx1">
                    <a:lumMod val="60000"/>
                    <a:lumOff val="40000"/>
                  </a:schemeClr>
                </a:solidFill>
              </a:defRPr>
            </a:lvl7pPr>
            <a:lvl8pPr marL="1260000" indent="-180000">
              <a:lnSpc>
                <a:spcPct val="100000"/>
              </a:lnSpc>
              <a:spcBef>
                <a:spcPts val="400"/>
              </a:spcBef>
              <a:spcAft>
                <a:spcPts val="0"/>
              </a:spcAft>
              <a:defRPr sz="1200">
                <a:solidFill>
                  <a:schemeClr val="tx1">
                    <a:lumMod val="60000"/>
                    <a:lumOff val="40000"/>
                  </a:schemeClr>
                </a:solidFill>
              </a:defRPr>
            </a:lvl8pPr>
            <a:lvl9pPr marL="1440000" indent="-180000">
              <a:lnSpc>
                <a:spcPct val="100000"/>
              </a:lnSpc>
              <a:spcBef>
                <a:spcPts val="400"/>
              </a:spcBef>
              <a:spcAft>
                <a:spcPts val="0"/>
              </a:spcAft>
              <a:defRPr sz="1200">
                <a:solidFill>
                  <a:schemeClr val="tx1">
                    <a:lumMod val="60000"/>
                    <a:lumOff val="40000"/>
                  </a:schemeClr>
                </a:solidFill>
              </a:defRPr>
            </a:lvl9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noProof="0" dirty="0" smtClean="0"/>
              <a:t>Fourth level</a:t>
            </a:r>
          </a:p>
          <a:p>
            <a:pPr lvl="4"/>
            <a:r>
              <a:rPr lang="en-US" noProof="0" dirty="0" smtClean="0"/>
              <a:t>Fifth level</a:t>
            </a:r>
          </a:p>
          <a:p>
            <a:pPr lvl="5"/>
            <a:r>
              <a:rPr lang="en-US" noProof="0" dirty="0" smtClean="0"/>
              <a:t>Sixth level</a:t>
            </a:r>
          </a:p>
          <a:p>
            <a:pPr lvl="6"/>
            <a:r>
              <a:rPr lang="en-US" noProof="0" dirty="0" smtClean="0"/>
              <a:t>Seventh level</a:t>
            </a:r>
          </a:p>
          <a:p>
            <a:pPr lvl="7"/>
            <a:r>
              <a:rPr lang="en-US" noProof="0" dirty="0" smtClean="0"/>
              <a:t>Eight level</a:t>
            </a:r>
          </a:p>
          <a:p>
            <a:pPr lvl="8"/>
            <a:r>
              <a:rPr lang="en-US" noProof="0" dirty="0" smtClean="0"/>
              <a:t>Ninth level</a:t>
            </a:r>
            <a:endParaRPr lang="en-US" noProof="0" dirty="0"/>
          </a:p>
        </p:txBody>
      </p:sp>
      <p:sp>
        <p:nvSpPr>
          <p:cNvPr id="14" name="Text Placeholder 7"/>
          <p:cNvSpPr>
            <a:spLocks noGrp="1"/>
          </p:cNvSpPr>
          <p:nvPr>
            <p:ph type="body" sz="quarter" idx="16"/>
          </p:nvPr>
        </p:nvSpPr>
        <p:spPr>
          <a:xfrm>
            <a:off x="5147336" y="1122363"/>
            <a:ext cx="4328717" cy="5186363"/>
          </a:xfrm>
          <a:prstGeom prst="rect">
            <a:avLst/>
          </a:prstGeom>
        </p:spPr>
        <p:txBody>
          <a:bodyPr wrap="square" lIns="0" tIns="0" rIns="0" bIns="0"/>
          <a:lstStyle>
            <a:lvl1pPr>
              <a:lnSpc>
                <a:spcPct val="100000"/>
              </a:lnSpc>
              <a:spcBef>
                <a:spcPts val="400"/>
              </a:spcBef>
              <a:spcAft>
                <a:spcPts val="0"/>
              </a:spcAft>
              <a:defRPr/>
            </a:lvl1pPr>
            <a:lvl2pPr marL="180000" indent="-180000">
              <a:lnSpc>
                <a:spcPct val="100000"/>
              </a:lnSpc>
              <a:spcBef>
                <a:spcPts val="400"/>
              </a:spcBef>
              <a:spcAft>
                <a:spcPts val="0"/>
              </a:spcAft>
              <a:defRPr/>
            </a:lvl2pPr>
            <a:lvl3pPr marL="360000" indent="-180000">
              <a:lnSpc>
                <a:spcPct val="100000"/>
              </a:lnSpc>
              <a:spcBef>
                <a:spcPts val="400"/>
              </a:spcBef>
              <a:spcAft>
                <a:spcPts val="0"/>
              </a:spcAft>
              <a:defRPr sz="1200"/>
            </a:lvl3pPr>
            <a:lvl4pPr marL="540000" indent="-180000">
              <a:lnSpc>
                <a:spcPct val="100000"/>
              </a:lnSpc>
              <a:spcBef>
                <a:spcPts val="400"/>
              </a:spcBef>
              <a:spcAft>
                <a:spcPts val="0"/>
              </a:spcAft>
              <a:defRPr sz="1200"/>
            </a:lvl4pPr>
            <a:lvl5pPr marL="720000">
              <a:lnSpc>
                <a:spcPct val="100000"/>
              </a:lnSpc>
              <a:spcBef>
                <a:spcPts val="400"/>
              </a:spcBef>
              <a:spcAft>
                <a:spcPts val="0"/>
              </a:spcAft>
              <a:defRPr sz="1200"/>
            </a:lvl5pPr>
            <a:lvl6pPr marL="900000" indent="-180000">
              <a:lnSpc>
                <a:spcPct val="100000"/>
              </a:lnSpc>
              <a:spcBef>
                <a:spcPts val="400"/>
              </a:spcBef>
              <a:spcAft>
                <a:spcPts val="0"/>
              </a:spcAft>
              <a:defRPr sz="1200" baseline="0">
                <a:solidFill>
                  <a:schemeClr val="tx1">
                    <a:lumMod val="60000"/>
                    <a:lumOff val="40000"/>
                  </a:schemeClr>
                </a:solidFill>
              </a:defRPr>
            </a:lvl6pPr>
            <a:lvl7pPr marL="1080000" indent="-180000">
              <a:lnSpc>
                <a:spcPct val="100000"/>
              </a:lnSpc>
              <a:spcBef>
                <a:spcPts val="400"/>
              </a:spcBef>
              <a:spcAft>
                <a:spcPts val="0"/>
              </a:spcAft>
              <a:defRPr sz="1200">
                <a:solidFill>
                  <a:schemeClr val="tx1">
                    <a:lumMod val="60000"/>
                    <a:lumOff val="40000"/>
                  </a:schemeClr>
                </a:solidFill>
              </a:defRPr>
            </a:lvl7pPr>
            <a:lvl8pPr marL="1260000" indent="-180000">
              <a:lnSpc>
                <a:spcPct val="100000"/>
              </a:lnSpc>
              <a:spcBef>
                <a:spcPts val="400"/>
              </a:spcBef>
              <a:spcAft>
                <a:spcPts val="0"/>
              </a:spcAft>
              <a:defRPr sz="1200">
                <a:solidFill>
                  <a:schemeClr val="tx1">
                    <a:lumMod val="60000"/>
                    <a:lumOff val="40000"/>
                  </a:schemeClr>
                </a:solidFill>
              </a:defRPr>
            </a:lvl8pPr>
            <a:lvl9pPr marL="1440000" indent="-180000">
              <a:lnSpc>
                <a:spcPct val="100000"/>
              </a:lnSpc>
              <a:spcBef>
                <a:spcPts val="400"/>
              </a:spcBef>
              <a:spcAft>
                <a:spcPts val="0"/>
              </a:spcAft>
              <a:defRPr sz="1200">
                <a:solidFill>
                  <a:schemeClr val="tx1">
                    <a:lumMod val="60000"/>
                    <a:lumOff val="40000"/>
                  </a:schemeClr>
                </a:solidFill>
              </a:defRPr>
            </a:lvl9p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noProof="0" dirty="0" smtClean="0"/>
              <a:t>Fourth level</a:t>
            </a:r>
          </a:p>
          <a:p>
            <a:pPr lvl="4"/>
            <a:r>
              <a:rPr lang="en-US" noProof="0" dirty="0" smtClean="0"/>
              <a:t>Fifth level</a:t>
            </a:r>
          </a:p>
          <a:p>
            <a:pPr lvl="5"/>
            <a:r>
              <a:rPr lang="en-US" noProof="0" dirty="0" smtClean="0"/>
              <a:t>Sixth level</a:t>
            </a:r>
          </a:p>
          <a:p>
            <a:pPr lvl="6"/>
            <a:r>
              <a:rPr lang="en-US" noProof="0" dirty="0" smtClean="0"/>
              <a:t>Seventh level</a:t>
            </a:r>
          </a:p>
          <a:p>
            <a:pPr lvl="7"/>
            <a:r>
              <a:rPr lang="en-US" noProof="0" dirty="0" smtClean="0"/>
              <a:t>Eight level</a:t>
            </a:r>
          </a:p>
          <a:p>
            <a:pPr lvl="8"/>
            <a:r>
              <a:rPr lang="en-US" noProof="0" dirty="0" smtClean="0"/>
              <a:t>Ninth level</a:t>
            </a:r>
            <a:endParaRPr lang="en-US" noProof="0" dirty="0"/>
          </a:p>
        </p:txBody>
      </p:sp>
      <p:sp>
        <p:nvSpPr>
          <p:cNvPr id="9" name="Slide Number Placeholder 9"/>
          <p:cNvSpPr>
            <a:spLocks noGrp="1"/>
          </p:cNvSpPr>
          <p:nvPr>
            <p:ph type="sldNum" sz="quarter" idx="17"/>
            <p:custDataLst>
              <p:tags r:id="rId3"/>
            </p:custDataLst>
          </p:nvPr>
        </p:nvSpPr>
        <p:spPr/>
        <p:txBody>
          <a:bodyPr/>
          <a:lstStyle>
            <a:lvl1pPr>
              <a:defRPr/>
            </a:lvl1pPr>
          </a:lstStyle>
          <a:p>
            <a:pPr>
              <a:defRPr/>
            </a:pPr>
            <a:fld id="{214988C3-6DE9-4778-A5E9-64E96AFAFBFE}" type="slidenum">
              <a:rPr lang="en-US" altLang="es-EC">
                <a:solidFill>
                  <a:srgbClr val="002776"/>
                </a:solidFill>
              </a:rPr>
              <a:pPr>
                <a:defRPr/>
              </a:pPr>
              <a:t>‹#›</a:t>
            </a:fld>
            <a:endParaRPr lang="en-US" altLang="es-EC">
              <a:solidFill>
                <a:srgbClr val="002776"/>
              </a:solidFill>
            </a:endParaRPr>
          </a:p>
        </p:txBody>
      </p:sp>
      <p:sp>
        <p:nvSpPr>
          <p:cNvPr id="10" name="Footer Placeholder 10"/>
          <p:cNvSpPr>
            <a:spLocks noGrp="1"/>
          </p:cNvSpPr>
          <p:nvPr>
            <p:ph type="ftr" sz="quarter" idx="18"/>
            <p:custDataLst>
              <p:tags r:id="rId4"/>
            </p:custDataLst>
          </p:nvPr>
        </p:nvSpPr>
        <p:spPr/>
        <p:txBody>
          <a:bodyPr/>
          <a:lstStyle>
            <a:lvl1pPr>
              <a:defRPr/>
            </a:lvl1pPr>
          </a:lstStyle>
          <a:p>
            <a:pPr>
              <a:defRPr/>
            </a:pPr>
            <a:r>
              <a:rPr lang="en-GB">
                <a:solidFill>
                  <a:srgbClr val="002776"/>
                </a:solidFill>
              </a:rPr>
              <a:t>Deloitte PowerPoint timesaver – March 2011</a:t>
            </a:r>
            <a:endParaRPr lang="en-US" dirty="0">
              <a:solidFill>
                <a:srgbClr val="002776"/>
              </a:solidFill>
            </a:endParaRPr>
          </a:p>
        </p:txBody>
      </p:sp>
    </p:spTree>
    <p:extLst>
      <p:ext uri="{BB962C8B-B14F-4D97-AF65-F5344CB8AC3E}">
        <p14:creationId xmlns:p14="http://schemas.microsoft.com/office/powerpoint/2010/main" val="2917228434"/>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userDrawn="1">
  <p:cSld name="Title Only">
    <p:spTree>
      <p:nvGrpSpPr>
        <p:cNvPr id="1" name=""/>
        <p:cNvGrpSpPr/>
        <p:nvPr/>
      </p:nvGrpSpPr>
      <p:grpSpPr>
        <a:xfrm>
          <a:off x="0" y="0"/>
          <a:ext cx="0" cy="0"/>
          <a:chOff x="0" y="0"/>
          <a:chExt cx="0" cy="0"/>
        </a:xfrm>
      </p:grpSpPr>
      <p:graphicFrame>
        <p:nvGraphicFramePr>
          <p:cNvPr id="3" name="AutoShape 92"/>
          <p:cNvGraphicFramePr>
            <a:graphicFrameLocks/>
          </p:cNvGraphicFramePr>
          <p:nvPr>
            <p:custDataLst>
              <p:tags r:id="rId2"/>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49166" name="think-cell Slide" r:id="rId6" imgW="0" imgH="0" progId="">
                  <p:embed/>
                </p:oleObj>
              </mc:Choice>
              <mc:Fallback>
                <p:oleObj name="think-cell Slide" r:id="rId6"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 name="bmkCopyright"/>
          <p:cNvSpPr txBox="1">
            <a:spLocks/>
          </p:cNvSpPr>
          <p:nvPr userDrawn="1"/>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5" name="Picture 11"/>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noProof="0" dirty="0" smtClean="0"/>
              <a:t>Click to edit Master title style</a:t>
            </a:r>
            <a:endParaRPr lang="en-US" noProof="0" dirty="0"/>
          </a:p>
        </p:txBody>
      </p:sp>
      <p:sp>
        <p:nvSpPr>
          <p:cNvPr id="6" name="Slide Number Placeholder 2"/>
          <p:cNvSpPr>
            <a:spLocks noGrp="1"/>
          </p:cNvSpPr>
          <p:nvPr>
            <p:ph type="sldNum" sz="quarter" idx="10"/>
            <p:custDataLst>
              <p:tags r:id="rId3"/>
            </p:custDataLst>
          </p:nvPr>
        </p:nvSpPr>
        <p:spPr/>
        <p:txBody>
          <a:bodyPr/>
          <a:lstStyle>
            <a:lvl1pPr>
              <a:defRPr/>
            </a:lvl1pPr>
          </a:lstStyle>
          <a:p>
            <a:pPr>
              <a:defRPr/>
            </a:pPr>
            <a:fld id="{F10E7D5F-99C6-4964-8A25-3F7B26C3289A}" type="slidenum">
              <a:rPr lang="en-US" altLang="es-EC">
                <a:solidFill>
                  <a:srgbClr val="002776"/>
                </a:solidFill>
              </a:rPr>
              <a:pPr>
                <a:defRPr/>
              </a:pPr>
              <a:t>‹#›</a:t>
            </a:fld>
            <a:endParaRPr lang="en-US" altLang="es-EC">
              <a:solidFill>
                <a:srgbClr val="002776"/>
              </a:solidFill>
            </a:endParaRPr>
          </a:p>
        </p:txBody>
      </p:sp>
      <p:sp>
        <p:nvSpPr>
          <p:cNvPr id="7" name="Footer Placeholder 3"/>
          <p:cNvSpPr>
            <a:spLocks noGrp="1"/>
          </p:cNvSpPr>
          <p:nvPr>
            <p:ph type="ftr" sz="quarter" idx="11"/>
            <p:custDataLst>
              <p:tags r:id="rId4"/>
            </p:custDataLst>
          </p:nvPr>
        </p:nvSpPr>
        <p:spPr/>
        <p:txBody>
          <a:bodyPr/>
          <a:lstStyle>
            <a:lvl1pPr>
              <a:defRPr/>
            </a:lvl1pPr>
          </a:lstStyle>
          <a:p>
            <a:pPr>
              <a:defRPr/>
            </a:pPr>
            <a:r>
              <a:rPr lang="en-GB">
                <a:solidFill>
                  <a:srgbClr val="002776"/>
                </a:solidFill>
              </a:rPr>
              <a:t>Deloitte PowerPoint timesaver – March 2011</a:t>
            </a:r>
            <a:endParaRPr lang="en-US" dirty="0">
              <a:solidFill>
                <a:srgbClr val="002776"/>
              </a:solidFill>
            </a:endParaRPr>
          </a:p>
        </p:txBody>
      </p:sp>
    </p:spTree>
    <p:extLst>
      <p:ext uri="{BB962C8B-B14F-4D97-AF65-F5344CB8AC3E}">
        <p14:creationId xmlns:p14="http://schemas.microsoft.com/office/powerpoint/2010/main" val="23370412"/>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preserve="1" userDrawn="1">
  <p:cSld name="Divider">
    <p:bg>
      <p:bgPr>
        <a:solidFill>
          <a:schemeClr val="bg2"/>
        </a:solidFill>
        <a:effectLst/>
      </p:bgPr>
    </p:bg>
    <p:spTree>
      <p:nvGrpSpPr>
        <p:cNvPr id="1" name=""/>
        <p:cNvGrpSpPr/>
        <p:nvPr/>
      </p:nvGrpSpPr>
      <p:grpSpPr>
        <a:xfrm>
          <a:off x="0" y="0"/>
          <a:ext cx="0" cy="0"/>
          <a:chOff x="0" y="0"/>
          <a:chExt cx="0" cy="0"/>
        </a:xfrm>
      </p:grpSpPr>
      <p:graphicFrame>
        <p:nvGraphicFramePr>
          <p:cNvPr id="3" name="AutoShape 91"/>
          <p:cNvGraphicFramePr>
            <a:graphicFrameLocks/>
          </p:cNvGraphicFramePr>
          <p:nvPr>
            <p:custDataLst>
              <p:tags r:id="rId3"/>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50190" name="think-cell Slide" r:id="rId5" imgW="0" imgH="0" progId="">
                  <p:embed/>
                </p:oleObj>
              </mc:Choice>
              <mc:Fallback>
                <p:oleObj name="think-cell Slide" r:id="rId5"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 name="Rectangle 3"/>
          <p:cNvSpPr/>
          <p:nvPr userDrawn="1"/>
        </p:nvSpPr>
        <p:spPr>
          <a:xfrm>
            <a:off x="0" y="0"/>
            <a:ext cx="9906000" cy="685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algn="ctr" defTabSz="914400" fontAlgn="base">
              <a:spcBef>
                <a:spcPct val="0"/>
              </a:spcBef>
              <a:spcAft>
                <a:spcPct val="0"/>
              </a:spcAft>
              <a:defRPr/>
            </a:pPr>
            <a:endParaRPr lang="en-GB" sz="1400">
              <a:solidFill>
                <a:srgbClr val="FFFFFF"/>
              </a:solidFill>
            </a:endParaRPr>
          </a:p>
        </p:txBody>
      </p:sp>
      <p:sp>
        <p:nvSpPr>
          <p:cNvPr id="2" name="Title Placeholder 1"/>
          <p:cNvSpPr>
            <a:spLocks noGrp="1"/>
          </p:cNvSpPr>
          <p:nvPr>
            <p:ph type="ctrTitle"/>
          </p:nvPr>
        </p:nvSpPr>
        <p:spPr>
          <a:xfrm>
            <a:off x="1238055" y="2618107"/>
            <a:ext cx="6724800" cy="628377"/>
          </a:xfrm>
        </p:spPr>
        <p:txBody>
          <a:bodyPr>
            <a:spAutoFit/>
          </a:bodyPr>
          <a:lstStyle>
            <a:lvl1pPr>
              <a:lnSpc>
                <a:spcPts val="4888"/>
              </a:lnSpc>
              <a:defRPr sz="5200" b="0">
                <a:solidFill>
                  <a:schemeClr val="tx1"/>
                </a:solidFill>
                <a:latin typeface="Times New Roman" pitchFamily="18" charset="0"/>
              </a:defRPr>
            </a:lvl1pPr>
          </a:lstStyle>
          <a:p>
            <a:r>
              <a:rPr lang="en-US" noProof="0" dirty="0" smtClean="0"/>
              <a:t>Click to edit Master title</a:t>
            </a:r>
            <a:endParaRPr lang="en-US" noProof="0" dirty="0"/>
          </a:p>
        </p:txBody>
      </p:sp>
      <p:sp>
        <p:nvSpPr>
          <p:cNvPr id="5" name="Slide Number Placeholder 3"/>
          <p:cNvSpPr>
            <a:spLocks noGrp="1"/>
          </p:cNvSpPr>
          <p:nvPr>
            <p:ph type="sldNum" sz="quarter" idx="10"/>
          </p:nvPr>
        </p:nvSpPr>
        <p:spPr/>
        <p:txBody>
          <a:bodyPr/>
          <a:lstStyle>
            <a:lvl1pPr>
              <a:defRPr>
                <a:solidFill>
                  <a:schemeClr val="bg2"/>
                </a:solidFill>
              </a:defRPr>
            </a:lvl1pPr>
          </a:lstStyle>
          <a:p>
            <a:pPr>
              <a:defRPr/>
            </a:pPr>
            <a:fld id="{9DA7DCB6-8FF8-43B1-8B79-A2040DEC6DDE}" type="slidenum">
              <a:rPr lang="en-US" altLang="es-EC">
                <a:solidFill>
                  <a:srgbClr val="002776"/>
                </a:solidFill>
              </a:rPr>
              <a:pPr>
                <a:defRPr/>
              </a:pPr>
              <a:t>‹#›</a:t>
            </a:fld>
            <a:endParaRPr lang="en-US" altLang="es-EC">
              <a:solidFill>
                <a:srgbClr val="002776"/>
              </a:solidFill>
            </a:endParaRPr>
          </a:p>
        </p:txBody>
      </p:sp>
      <p:sp>
        <p:nvSpPr>
          <p:cNvPr id="6" name="Footer Placeholder 4"/>
          <p:cNvSpPr>
            <a:spLocks noGrp="1"/>
          </p:cNvSpPr>
          <p:nvPr>
            <p:ph type="ftr" sz="quarter" idx="11"/>
          </p:nvPr>
        </p:nvSpPr>
        <p:spPr/>
        <p:txBody>
          <a:bodyPr/>
          <a:lstStyle>
            <a:lvl1pPr>
              <a:defRPr>
                <a:solidFill>
                  <a:schemeClr val="bg2"/>
                </a:solidFill>
              </a:defRPr>
            </a:lvl1pPr>
          </a:lstStyle>
          <a:p>
            <a:pPr>
              <a:defRPr/>
            </a:pPr>
            <a:r>
              <a:rPr lang="en-GB">
                <a:solidFill>
                  <a:srgbClr val="002776"/>
                </a:solidFill>
              </a:rPr>
              <a:t>Deloitte PowerPoint timesaver – March 2011</a:t>
            </a:r>
            <a:endParaRPr lang="en-US">
              <a:solidFill>
                <a:srgbClr val="002776"/>
              </a:solidFill>
            </a:endParaRPr>
          </a:p>
        </p:txBody>
      </p:sp>
    </p:spTree>
    <p:extLst>
      <p:ext uri="{BB962C8B-B14F-4D97-AF65-F5344CB8AC3E}">
        <p14:creationId xmlns:p14="http://schemas.microsoft.com/office/powerpoint/2010/main" val="1052711457"/>
      </p:ext>
    </p:extLst>
  </p:cSld>
  <p:clrMapOvr>
    <a:overrideClrMapping bg1="dk1" tx1="lt1" bg2="dk2" tx2="lt2" accent1="accent1" accent2="accent2" accent3="accent3" accent4="accent4" accent5="accent5" accent6="accent6" hlink="hlink" folHlink="folHlink"/>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graphicFrame>
        <p:nvGraphicFramePr>
          <p:cNvPr id="2" name="AutoShape 95"/>
          <p:cNvGraphicFramePr>
            <a:graphicFrameLocks/>
          </p:cNvGraphicFramePr>
          <p:nvPr>
            <p:custDataLst>
              <p:tags r:id="rId2"/>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51214" name="think-cell Slide" r:id="rId4" imgW="0" imgH="0" progId="">
                  <p:embed/>
                </p:oleObj>
              </mc:Choice>
              <mc:Fallback>
                <p:oleObj name="think-cell Slide" r:id="rId4"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 name="bmkCopyright"/>
          <p:cNvSpPr txBox="1">
            <a:spLocks/>
          </p:cNvSpPr>
          <p:nvPr userDrawn="1"/>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4" name="Picture 11"/>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Slide Number Placeholder 1"/>
          <p:cNvSpPr>
            <a:spLocks noGrp="1"/>
          </p:cNvSpPr>
          <p:nvPr>
            <p:ph type="sldNum" sz="quarter" idx="10"/>
          </p:nvPr>
        </p:nvSpPr>
        <p:spPr/>
        <p:txBody>
          <a:bodyPr/>
          <a:lstStyle>
            <a:lvl1pPr>
              <a:defRPr/>
            </a:lvl1pPr>
          </a:lstStyle>
          <a:p>
            <a:pPr>
              <a:defRPr/>
            </a:pPr>
            <a:fld id="{26AE6FC0-44D3-473D-A500-11D3A3F13919}" type="slidenum">
              <a:rPr lang="en-US" altLang="es-EC">
                <a:solidFill>
                  <a:srgbClr val="002776"/>
                </a:solidFill>
              </a:rPr>
              <a:pPr>
                <a:defRPr/>
              </a:pPr>
              <a:t>‹#›</a:t>
            </a:fld>
            <a:endParaRPr lang="en-US" altLang="es-EC">
              <a:solidFill>
                <a:srgbClr val="002776"/>
              </a:solidFill>
            </a:endParaRPr>
          </a:p>
        </p:txBody>
      </p:sp>
      <p:sp>
        <p:nvSpPr>
          <p:cNvPr id="6" name="Footer Placeholder 2"/>
          <p:cNvSpPr>
            <a:spLocks noGrp="1"/>
          </p:cNvSpPr>
          <p:nvPr>
            <p:ph type="ftr" sz="quarter" idx="11"/>
          </p:nvPr>
        </p:nvSpPr>
        <p:spPr/>
        <p:txBody>
          <a:bodyPr/>
          <a:lstStyle>
            <a:lvl1pPr>
              <a:defRPr/>
            </a:lvl1pPr>
          </a:lstStyle>
          <a:p>
            <a:pPr>
              <a:defRPr/>
            </a:pPr>
            <a:r>
              <a:rPr lang="en-GB">
                <a:solidFill>
                  <a:srgbClr val="002776"/>
                </a:solidFill>
              </a:rPr>
              <a:t>Deloitte PowerPoint timesaver – March 2011</a:t>
            </a:r>
            <a:endParaRPr lang="en-US" dirty="0">
              <a:solidFill>
                <a:srgbClr val="002776"/>
              </a:solidFill>
            </a:endParaRPr>
          </a:p>
        </p:txBody>
      </p:sp>
    </p:spTree>
    <p:extLst>
      <p:ext uri="{BB962C8B-B14F-4D97-AF65-F5344CB8AC3E}">
        <p14:creationId xmlns:p14="http://schemas.microsoft.com/office/powerpoint/2010/main" val="1554250259"/>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878305581"/>
      </p:ext>
    </p:extLst>
  </p:cSld>
  <p:clrMapOvr>
    <a:masterClrMapping/>
  </p:clrMapOvr>
  <p:timing>
    <p:tnLst>
      <p:par>
        <p:cTn id="1" dur="indefinite" restart="never" nodeType="tmRoot"/>
      </p:par>
    </p:tnLst>
  </p:timing>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792316083"/>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69"/>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07" y="6554311"/>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11"/>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024897578"/>
      </p:ext>
    </p:extLst>
  </p:cSld>
  <p:clrMapOvr>
    <a:masterClrMapping/>
  </p:clrMapOvr>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83164" y="4407372"/>
            <a:ext cx="8419396" cy="1361237"/>
          </a:xfrm>
        </p:spPr>
        <p:txBody>
          <a:bodyPr/>
          <a:lstStyle>
            <a:lvl1pPr algn="l">
              <a:defRPr sz="3800" b="1" cap="all"/>
            </a:lvl1pPr>
          </a:lstStyle>
          <a:p>
            <a:r>
              <a:rPr lang="en-US" smtClean="0"/>
              <a:t>Click to edit Master title style</a:t>
            </a:r>
            <a:endParaRPr lang="es-ES"/>
          </a:p>
        </p:txBody>
      </p:sp>
      <p:sp>
        <p:nvSpPr>
          <p:cNvPr id="3" name="Text Placeholder 2"/>
          <p:cNvSpPr>
            <a:spLocks noGrp="1"/>
          </p:cNvSpPr>
          <p:nvPr>
            <p:ph type="body" idx="1"/>
          </p:nvPr>
        </p:nvSpPr>
        <p:spPr>
          <a:xfrm>
            <a:off x="783164" y="2907338"/>
            <a:ext cx="8419396" cy="1499881"/>
          </a:xfrm>
        </p:spPr>
        <p:txBody>
          <a:bodyPr anchor="b"/>
          <a:lstStyle>
            <a:lvl1pPr marL="0" indent="0">
              <a:buNone/>
              <a:defRPr sz="1900"/>
            </a:lvl1pPr>
            <a:lvl2pPr marL="429564" indent="0">
              <a:buNone/>
              <a:defRPr sz="1700"/>
            </a:lvl2pPr>
            <a:lvl3pPr marL="859127" indent="0">
              <a:buNone/>
              <a:defRPr sz="1500"/>
            </a:lvl3pPr>
            <a:lvl4pPr marL="1288692" indent="0">
              <a:buNone/>
              <a:defRPr sz="1300"/>
            </a:lvl4pPr>
            <a:lvl5pPr marL="1718255" indent="0">
              <a:buNone/>
              <a:defRPr sz="1300"/>
            </a:lvl5pPr>
            <a:lvl6pPr marL="2147819" indent="0">
              <a:buNone/>
              <a:defRPr sz="1300"/>
            </a:lvl6pPr>
            <a:lvl7pPr marL="2577382" indent="0">
              <a:buNone/>
              <a:defRPr sz="1300"/>
            </a:lvl7pPr>
            <a:lvl8pPr marL="3006946" indent="0">
              <a:buNone/>
              <a:defRPr sz="1300"/>
            </a:lvl8pPr>
            <a:lvl9pPr marL="3436508" indent="0">
              <a:buNone/>
              <a:defRPr sz="1300"/>
            </a:lvl9pPr>
          </a:lstStyle>
          <a:p>
            <a:pPr lvl="0"/>
            <a:r>
              <a:rPr lang="en-US" smtClean="0"/>
              <a:t>Click to edit Master text styles</a:t>
            </a:r>
          </a:p>
        </p:txBody>
      </p:sp>
      <p:sp>
        <p:nvSpPr>
          <p:cNvPr id="4" name="Slide Number Placeholder 3"/>
          <p:cNvSpPr>
            <a:spLocks noGrp="1"/>
          </p:cNvSpPr>
          <p:nvPr>
            <p:ph type="sldNum" sz="quarter" idx="10"/>
          </p:nvPr>
        </p:nvSpPr>
        <p:spPr/>
        <p:txBody>
          <a:bodyPr/>
          <a:lstStyle>
            <a:lvl1pPr>
              <a:defRPr/>
            </a:lvl1pPr>
          </a:lstStyle>
          <a:p>
            <a:pPr fontAlgn="base">
              <a:spcBef>
                <a:spcPct val="0"/>
              </a:spcBef>
              <a:spcAft>
                <a:spcPct val="0"/>
              </a:spcAft>
            </a:pPr>
            <a:fld id="{5F701811-840D-4250-9BEE-3541E299F606}"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s-ES">
              <a:solidFill>
                <a:srgbClr val="002776"/>
              </a:solidFill>
              <a:cs typeface="Arial" charset="0"/>
            </a:endParaRPr>
          </a:p>
        </p:txBody>
      </p:sp>
    </p:spTree>
    <p:extLst>
      <p:ext uri="{BB962C8B-B14F-4D97-AF65-F5344CB8AC3E}">
        <p14:creationId xmlns:p14="http://schemas.microsoft.com/office/powerpoint/2010/main" val="2542901603"/>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5181660"/>
      </p:ext>
    </p:extLst>
  </p:cSld>
  <p:clrMapOvr>
    <a:masterClrMapping/>
  </p:clrMapOvr>
  <p:timing>
    <p:tnLst>
      <p:par>
        <p:cTn id="1" dur="indefinite" restart="never" nodeType="tmRoot"/>
      </p:par>
    </p:tnLst>
  </p:timing>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55800453"/>
      </p:ext>
    </p:extLst>
  </p:cSld>
  <p:clrMapOvr>
    <a:masterClrMapping/>
  </p:clrMapOvr>
  <p:timing>
    <p:tnLst>
      <p:par>
        <p:cTn id="1" dur="indefinite" restart="never" nodeType="tmRoot"/>
      </p:par>
    </p:tnLst>
  </p:timing>
</p:sldLayout>
</file>

<file path=ppt/slideLayouts/slideLayout1402.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83999449"/>
      </p:ext>
    </p:extLst>
  </p:cSld>
  <p:clrMapOvr>
    <a:masterClrMapping/>
  </p:clrMapOvr>
  <p:timing>
    <p:tnLst>
      <p:par>
        <p:cTn id="1" dur="indefinite" restart="never" nodeType="tmRoot"/>
      </p:par>
    </p:tnLst>
  </p:timing>
</p:sldLayout>
</file>

<file path=ppt/slideLayouts/slideLayout1403.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05844761"/>
      </p:ext>
    </p:extLst>
  </p:cSld>
  <p:clrMapOvr>
    <a:masterClrMapping/>
  </p:clrMapOvr>
  <p:timing>
    <p:tnLst>
      <p:par>
        <p:cTn id="1" dur="indefinite" restart="never" nodeType="tmRoot"/>
      </p:par>
    </p:tnLst>
  </p:timing>
</p:sldLayout>
</file>

<file path=ppt/slideLayouts/slideLayout1404.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475058717"/>
      </p:ext>
    </p:extLst>
  </p:cSld>
  <p:clrMapOvr>
    <a:masterClrMapping/>
  </p:clrMapOvr>
  <p:timing>
    <p:tnLst>
      <p:par>
        <p:cTn id="1" dur="indefinite" restart="never" nodeType="tmRoot"/>
      </p:par>
    </p:tnLst>
  </p:timing>
</p:sldLayout>
</file>

<file path=ppt/slideLayouts/slideLayout1405.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345804410"/>
      </p:ext>
    </p:extLst>
  </p:cSld>
  <p:clrMapOvr>
    <a:masterClrMapping/>
  </p:clrMapOvr>
  <p:timing>
    <p:tnLst>
      <p:par>
        <p:cTn id="1" dur="indefinite" restart="never" nodeType="tmRoot"/>
      </p:par>
    </p:tnLst>
  </p:timing>
</p:sldLayout>
</file>

<file path=ppt/slideLayouts/slideLayout1406.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94517398"/>
      </p:ext>
    </p:extLst>
  </p:cSld>
  <p:clrMapOvr>
    <a:masterClrMapping/>
  </p:clrMapOvr>
  <p:timing>
    <p:tnLst>
      <p:par>
        <p:cTn id="1" dur="indefinite" restart="never" nodeType="tmRoot"/>
      </p:par>
    </p:tnLst>
  </p:timing>
</p:sldLayout>
</file>

<file path=ppt/slideLayouts/slideLayout1407.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547087878"/>
      </p:ext>
    </p:extLst>
  </p:cSld>
  <p:clrMapOvr>
    <a:masterClrMapping/>
  </p:clrMapOvr>
  <p:timing>
    <p:tnLst>
      <p:par>
        <p:cTn id="1" dur="indefinite" restart="never" nodeType="tmRoot"/>
      </p:par>
    </p:tnLst>
  </p:timing>
</p:sldLayout>
</file>

<file path=ppt/slideLayouts/slideLayout1408.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921632020"/>
      </p:ext>
    </p:extLst>
  </p:cSld>
  <p:clrMapOvr>
    <a:masterClrMapping/>
  </p:clrMapOvr>
  <p:timing>
    <p:tnLst>
      <p:par>
        <p:cTn id="1" dur="indefinite" restart="never" nodeType="tmRoot"/>
      </p:par>
    </p:tnLst>
  </p:timing>
</p:sldLayout>
</file>

<file path=ppt/slideLayouts/slideLayout1409.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493570846"/>
      </p:ext>
    </p:extLst>
  </p:cSld>
  <p:clrMapOvr>
    <a:masterClrMapping/>
  </p:clrMapOvr>
  <p:timing>
    <p:tnLst>
      <p:par>
        <p:cTn id="1" dur="indefinite" restart="never" nodeType="tmRoot"/>
      </p:par>
    </p:tn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sz="half" idx="1"/>
          </p:nvPr>
        </p:nvSpPr>
        <p:spPr>
          <a:xfrm>
            <a:off x="439277" y="1190382"/>
            <a:ext cx="4486385" cy="5219474"/>
          </a:xfrm>
        </p:spPr>
        <p:txBody>
          <a:bodyPr/>
          <a:lstStyle>
            <a:lvl1pPr>
              <a:defRPr sz="2600"/>
            </a:lvl1pPr>
            <a:lvl2pPr>
              <a:defRPr sz="2300"/>
            </a:lvl2pPr>
            <a:lvl3pPr>
              <a:defRPr sz="1900"/>
            </a:lvl3pPr>
            <a:lvl4pPr>
              <a:defRPr sz="1700"/>
            </a:lvl4pPr>
            <a:lvl5pPr>
              <a:defRPr sz="1700"/>
            </a:lvl5pPr>
            <a:lvl6pPr>
              <a:defRPr sz="1700"/>
            </a:lvl6pPr>
            <a:lvl7pPr>
              <a:defRPr sz="1700"/>
            </a:lvl7pPr>
            <a:lvl8pPr>
              <a:defRPr sz="1700"/>
            </a:lvl8pPr>
            <a:lvl9pPr>
              <a:defRPr sz="17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Content Placeholder 3"/>
          <p:cNvSpPr>
            <a:spLocks noGrp="1"/>
          </p:cNvSpPr>
          <p:nvPr>
            <p:ph sz="half" idx="2"/>
          </p:nvPr>
        </p:nvSpPr>
        <p:spPr>
          <a:xfrm>
            <a:off x="5075722" y="1190382"/>
            <a:ext cx="4487947" cy="5219474"/>
          </a:xfrm>
        </p:spPr>
        <p:txBody>
          <a:bodyPr/>
          <a:lstStyle>
            <a:lvl1pPr>
              <a:defRPr sz="2600"/>
            </a:lvl1pPr>
            <a:lvl2pPr>
              <a:defRPr sz="2300"/>
            </a:lvl2pPr>
            <a:lvl3pPr>
              <a:defRPr sz="1900"/>
            </a:lvl3pPr>
            <a:lvl4pPr>
              <a:defRPr sz="1700"/>
            </a:lvl4pPr>
            <a:lvl5pPr>
              <a:defRPr sz="1700"/>
            </a:lvl5pPr>
            <a:lvl6pPr>
              <a:defRPr sz="1700"/>
            </a:lvl6pPr>
            <a:lvl7pPr>
              <a:defRPr sz="1700"/>
            </a:lvl7pPr>
            <a:lvl8pPr>
              <a:defRPr sz="1700"/>
            </a:lvl8pPr>
            <a:lvl9pPr>
              <a:defRPr sz="17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Slide Number Placeholder 4"/>
          <p:cNvSpPr>
            <a:spLocks noGrp="1"/>
          </p:cNvSpPr>
          <p:nvPr>
            <p:ph type="sldNum" sz="quarter" idx="10"/>
          </p:nvPr>
        </p:nvSpPr>
        <p:spPr/>
        <p:txBody>
          <a:bodyPr/>
          <a:lstStyle>
            <a:lvl1pPr>
              <a:defRPr/>
            </a:lvl1pPr>
          </a:lstStyle>
          <a:p>
            <a:pPr fontAlgn="base">
              <a:spcBef>
                <a:spcPct val="0"/>
              </a:spcBef>
              <a:spcAft>
                <a:spcPct val="0"/>
              </a:spcAft>
            </a:pPr>
            <a:fld id="{BEAB62A2-FF6C-4CC8-8295-3160BC9DB5C9}"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s-ES">
              <a:solidFill>
                <a:srgbClr val="002776"/>
              </a:solidFill>
              <a:cs typeface="Arial" charset="0"/>
            </a:endParaRPr>
          </a:p>
        </p:txBody>
      </p:sp>
    </p:spTree>
    <p:extLst>
      <p:ext uri="{BB962C8B-B14F-4D97-AF65-F5344CB8AC3E}">
        <p14:creationId xmlns:p14="http://schemas.microsoft.com/office/powerpoint/2010/main" val="3201088919"/>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471245122"/>
      </p:ext>
    </p:extLst>
  </p:cSld>
  <p:clrMapOvr>
    <a:masterClrMapping/>
  </p:clrMapOvr>
  <p:timing>
    <p:tnLst>
      <p:par>
        <p:cTn id="1" dur="indefinite" restart="never" nodeType="tmRoot"/>
      </p:par>
    </p:tnLst>
  </p:timing>
</p:sldLayout>
</file>

<file path=ppt/slideLayouts/slideLayout1411.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063057777"/>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63053739"/>
      </p:ext>
    </p:extLst>
  </p:cSld>
  <p:clrMapOvr>
    <a:masterClrMapping/>
  </p:clrMapOvr>
  <p:timing>
    <p:tnLst>
      <p:par>
        <p:cTn id="1" dur="indefinite" restart="never" nodeType="tmRoot"/>
      </p:par>
    </p:tnLst>
  </p:timing>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223811866"/>
      </p:ext>
    </p:extLst>
  </p:cSld>
  <p:clrMapOvr>
    <a:masterClrMapping/>
  </p:clrMapOvr>
  <p:timing>
    <p:tnLst>
      <p:par>
        <p:cTn id="1" dur="indefinite" restart="never" nodeType="tmRoot"/>
      </p:par>
    </p:tnLst>
  </p:timing>
</p:sldLayout>
</file>

<file path=ppt/slideLayouts/slideLayout1414.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105965077"/>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0580578"/>
      </p:ext>
    </p:extLst>
  </p:cSld>
  <p:clrMapOvr>
    <a:masterClrMapping/>
  </p:clrMapOvr>
  <p:timing>
    <p:tnLst>
      <p:par>
        <p:cTn id="1" dur="indefinite" restart="never" nodeType="tmRoot"/>
      </p:par>
    </p:tnLst>
  </p:timing>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407944606"/>
      </p:ext>
    </p:extLst>
  </p:cSld>
  <p:clrMapOvr>
    <a:masterClrMapping/>
  </p:clrMapOvr>
  <p:timing>
    <p:tnLst>
      <p:par>
        <p:cTn id="1" dur="indefinite" restart="never" nodeType="tmRoot"/>
      </p:par>
    </p:tnLst>
  </p:timing>
</p:sldLayout>
</file>

<file path=ppt/slideLayouts/slideLayout1417.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34205184"/>
      </p:ext>
    </p:extLst>
  </p:cSld>
  <p:clrMapOvr>
    <a:masterClrMapping/>
  </p:clrMapOvr>
  <p:timing>
    <p:tnLst>
      <p:par>
        <p:cTn id="1" dur="indefinite" restart="never" nodeType="tmRoot"/>
      </p:par>
    </p:tnLst>
  </p:timing>
</p:sldLayout>
</file>

<file path=ppt/slideLayouts/slideLayout1418.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634636212"/>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001590"/>
      </p:ext>
    </p:extLst>
  </p:cSld>
  <p:clrMapOvr>
    <a:masterClrMapping/>
  </p:clrMapOvr>
  <p:timing>
    <p:tnLst>
      <p:par>
        <p:cTn id="1" dur="indefinite" restart="never" nodeType="tmRoot"/>
      </p:par>
    </p:tn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95535" y="274508"/>
            <a:ext cx="8914930" cy="1142767"/>
          </a:xfrm>
        </p:spPr>
        <p:txBody>
          <a:bodyPr/>
          <a:lstStyle>
            <a:lvl1pPr>
              <a:defRPr/>
            </a:lvl1pPr>
          </a:lstStyle>
          <a:p>
            <a:r>
              <a:rPr lang="en-US" smtClean="0"/>
              <a:t>Click to edit Master title style</a:t>
            </a:r>
            <a:endParaRPr lang="es-ES"/>
          </a:p>
        </p:txBody>
      </p:sp>
      <p:sp>
        <p:nvSpPr>
          <p:cNvPr id="3" name="Text Placeholder 2"/>
          <p:cNvSpPr>
            <a:spLocks noGrp="1"/>
          </p:cNvSpPr>
          <p:nvPr>
            <p:ph type="body" idx="1"/>
          </p:nvPr>
        </p:nvSpPr>
        <p:spPr>
          <a:xfrm>
            <a:off x="495539" y="1534892"/>
            <a:ext cx="4376960" cy="640006"/>
          </a:xfrm>
        </p:spPr>
        <p:txBody>
          <a:bodyPr anchor="b"/>
          <a:lstStyle>
            <a:lvl1pPr marL="0" indent="0">
              <a:buNone/>
              <a:defRPr sz="2300" b="1"/>
            </a:lvl1pPr>
            <a:lvl2pPr marL="429564" indent="0">
              <a:buNone/>
              <a:defRPr sz="1900" b="1"/>
            </a:lvl2pPr>
            <a:lvl3pPr marL="859127" indent="0">
              <a:buNone/>
              <a:defRPr sz="1700" b="1"/>
            </a:lvl3pPr>
            <a:lvl4pPr marL="1288692" indent="0">
              <a:buNone/>
              <a:defRPr sz="1500" b="1"/>
            </a:lvl4pPr>
            <a:lvl5pPr marL="1718255" indent="0">
              <a:buNone/>
              <a:defRPr sz="1500" b="1"/>
            </a:lvl5pPr>
            <a:lvl6pPr marL="2147819" indent="0">
              <a:buNone/>
              <a:defRPr sz="1500" b="1"/>
            </a:lvl6pPr>
            <a:lvl7pPr marL="2577382" indent="0">
              <a:buNone/>
              <a:defRPr sz="1500" b="1"/>
            </a:lvl7pPr>
            <a:lvl8pPr marL="3006946" indent="0">
              <a:buNone/>
              <a:defRPr sz="1500" b="1"/>
            </a:lvl8pPr>
            <a:lvl9pPr marL="3436508" indent="0">
              <a:buNone/>
              <a:defRPr sz="1500" b="1"/>
            </a:lvl9pPr>
          </a:lstStyle>
          <a:p>
            <a:pPr lvl="0"/>
            <a:r>
              <a:rPr lang="en-US" smtClean="0"/>
              <a:t>Click to edit Master text styles</a:t>
            </a:r>
          </a:p>
        </p:txBody>
      </p:sp>
      <p:sp>
        <p:nvSpPr>
          <p:cNvPr id="4" name="Content Placeholder 3"/>
          <p:cNvSpPr>
            <a:spLocks noGrp="1"/>
          </p:cNvSpPr>
          <p:nvPr>
            <p:ph sz="half" idx="2"/>
          </p:nvPr>
        </p:nvSpPr>
        <p:spPr>
          <a:xfrm>
            <a:off x="495539" y="2174919"/>
            <a:ext cx="4376960" cy="3950667"/>
          </a:xfrm>
        </p:spPr>
        <p:txBody>
          <a:bodyPr/>
          <a:lstStyle>
            <a:lvl1pPr>
              <a:defRPr sz="2300"/>
            </a:lvl1pPr>
            <a:lvl2pPr>
              <a:defRPr sz="1900"/>
            </a:lvl2pPr>
            <a:lvl3pPr>
              <a:defRPr sz="17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Text Placeholder 4"/>
          <p:cNvSpPr>
            <a:spLocks noGrp="1"/>
          </p:cNvSpPr>
          <p:nvPr>
            <p:ph type="body" sz="quarter" idx="3"/>
          </p:nvPr>
        </p:nvSpPr>
        <p:spPr>
          <a:xfrm>
            <a:off x="5031942" y="1534892"/>
            <a:ext cx="4378524" cy="640006"/>
          </a:xfrm>
        </p:spPr>
        <p:txBody>
          <a:bodyPr anchor="b"/>
          <a:lstStyle>
            <a:lvl1pPr marL="0" indent="0">
              <a:buNone/>
              <a:defRPr sz="2300" b="1"/>
            </a:lvl1pPr>
            <a:lvl2pPr marL="429564" indent="0">
              <a:buNone/>
              <a:defRPr sz="1900" b="1"/>
            </a:lvl2pPr>
            <a:lvl3pPr marL="859127" indent="0">
              <a:buNone/>
              <a:defRPr sz="1700" b="1"/>
            </a:lvl3pPr>
            <a:lvl4pPr marL="1288692" indent="0">
              <a:buNone/>
              <a:defRPr sz="1500" b="1"/>
            </a:lvl4pPr>
            <a:lvl5pPr marL="1718255" indent="0">
              <a:buNone/>
              <a:defRPr sz="1500" b="1"/>
            </a:lvl5pPr>
            <a:lvl6pPr marL="2147819" indent="0">
              <a:buNone/>
              <a:defRPr sz="1500" b="1"/>
            </a:lvl6pPr>
            <a:lvl7pPr marL="2577382" indent="0">
              <a:buNone/>
              <a:defRPr sz="1500" b="1"/>
            </a:lvl7pPr>
            <a:lvl8pPr marL="3006946" indent="0">
              <a:buNone/>
              <a:defRPr sz="1500" b="1"/>
            </a:lvl8pPr>
            <a:lvl9pPr marL="3436508" indent="0">
              <a:buNone/>
              <a:defRPr sz="1500" b="1"/>
            </a:lvl9pPr>
          </a:lstStyle>
          <a:p>
            <a:pPr lvl="0"/>
            <a:r>
              <a:rPr lang="en-US" smtClean="0"/>
              <a:t>Click to edit Master text styles</a:t>
            </a:r>
          </a:p>
        </p:txBody>
      </p:sp>
      <p:sp>
        <p:nvSpPr>
          <p:cNvPr id="6" name="Content Placeholder 5"/>
          <p:cNvSpPr>
            <a:spLocks noGrp="1"/>
          </p:cNvSpPr>
          <p:nvPr>
            <p:ph sz="quarter" idx="4"/>
          </p:nvPr>
        </p:nvSpPr>
        <p:spPr>
          <a:xfrm>
            <a:off x="5031942" y="2174919"/>
            <a:ext cx="4378524" cy="3950667"/>
          </a:xfrm>
        </p:spPr>
        <p:txBody>
          <a:bodyPr/>
          <a:lstStyle>
            <a:lvl1pPr>
              <a:defRPr sz="2300"/>
            </a:lvl1pPr>
            <a:lvl2pPr>
              <a:defRPr sz="1900"/>
            </a:lvl2pPr>
            <a:lvl3pPr>
              <a:defRPr sz="17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7" name="Slide Number Placeholder 6"/>
          <p:cNvSpPr>
            <a:spLocks noGrp="1"/>
          </p:cNvSpPr>
          <p:nvPr>
            <p:ph type="sldNum" sz="quarter" idx="10"/>
          </p:nvPr>
        </p:nvSpPr>
        <p:spPr/>
        <p:txBody>
          <a:bodyPr/>
          <a:lstStyle>
            <a:lvl1pPr>
              <a:defRPr/>
            </a:lvl1pPr>
          </a:lstStyle>
          <a:p>
            <a:pPr fontAlgn="base">
              <a:spcBef>
                <a:spcPct val="0"/>
              </a:spcBef>
              <a:spcAft>
                <a:spcPct val="0"/>
              </a:spcAft>
            </a:pPr>
            <a:fld id="{1347113E-9D94-46CB-927A-F99310704112}"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8" name="Footer Placeholder 7"/>
          <p:cNvSpPr>
            <a:spLocks noGrp="1"/>
          </p:cNvSpPr>
          <p:nvPr>
            <p:ph type="ftr" sz="quarter" idx="11"/>
          </p:nvPr>
        </p:nvSpPr>
        <p:spPr/>
        <p:txBody>
          <a:bodyPr/>
          <a:lstStyle>
            <a:lvl1pPr>
              <a:defRPr/>
            </a:lvl1pPr>
          </a:lstStyle>
          <a:p>
            <a:pPr fontAlgn="base">
              <a:spcBef>
                <a:spcPct val="0"/>
              </a:spcBef>
              <a:spcAft>
                <a:spcPct val="0"/>
              </a:spcAft>
            </a:pPr>
            <a:endParaRPr lang="es-ES">
              <a:solidFill>
                <a:srgbClr val="002776"/>
              </a:solidFill>
              <a:cs typeface="Arial" charset="0"/>
            </a:endParaRPr>
          </a:p>
        </p:txBody>
      </p:sp>
    </p:spTree>
    <p:extLst>
      <p:ext uri="{BB962C8B-B14F-4D97-AF65-F5344CB8AC3E}">
        <p14:creationId xmlns:p14="http://schemas.microsoft.com/office/powerpoint/2010/main" val="2126690044"/>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963536759"/>
      </p:ext>
    </p:extLst>
  </p:cSld>
  <p:clrMapOvr>
    <a:masterClrMapping/>
  </p:clrMapOvr>
  <p:timing>
    <p:tnLst>
      <p:par>
        <p:cTn id="1" dur="indefinite" restart="never" nodeType="tmRoot"/>
      </p:par>
    </p:tnLst>
  </p:timing>
</p:sldLayout>
</file>

<file path=ppt/slideLayouts/slideLayout1421.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1889441038"/>
      </p:ext>
    </p:extLst>
  </p:cSld>
  <p:clrMapOvr>
    <a:masterClrMapping/>
  </p:clrMapOvr>
  <p:timing>
    <p:tnLst>
      <p:par>
        <p:cTn id="1" dur="indefinite" restart="never" nodeType="tmRoot"/>
      </p:par>
    </p:tnLst>
  </p:timing>
</p:sldLayout>
</file>

<file path=ppt/slideLayouts/slideLayout1422.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472025"/>
      </p:ext>
    </p:extLst>
  </p:cSld>
  <p:clrMapOvr>
    <a:masterClrMapping/>
  </p:clrMapOvr>
  <p:timing>
    <p:tnLst>
      <p:par>
        <p:cTn id="1" dur="indefinite" restart="never" nodeType="tmRoot"/>
      </p:par>
    </p:tnLst>
  </p:timing>
</p:sldLayout>
</file>

<file path=ppt/slideLayouts/slideLayout1423.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233011299"/>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076219101"/>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72578586"/>
      </p:ext>
    </p:extLst>
  </p:cSld>
  <p:clrMapOvr>
    <a:masterClrMapping/>
  </p:clrMapOvr>
  <p:timing>
    <p:tnLst>
      <p:par>
        <p:cTn id="1" dur="indefinite" restart="never" nodeType="tmRoot"/>
      </p:par>
    </p:tn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pPr fontAlgn="base">
              <a:spcBef>
                <a:spcPct val="0"/>
              </a:spcBef>
              <a:spcAft>
                <a:spcPct val="0"/>
              </a:spcAft>
            </a:pPr>
            <a:fld id="{BB9FA82E-0204-4DD9-8414-C13E95B9C390}"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4" name="Footer Placeholder 3"/>
          <p:cNvSpPr>
            <a:spLocks noGrp="1"/>
          </p:cNvSpPr>
          <p:nvPr>
            <p:ph type="ftr" sz="quarter" idx="11"/>
          </p:nvPr>
        </p:nvSpPr>
        <p:spPr/>
        <p:txBody>
          <a:bodyPr/>
          <a:lstStyle>
            <a:lvl1pPr>
              <a:defRPr/>
            </a:lvl1pPr>
          </a:lstStyle>
          <a:p>
            <a:pPr fontAlgn="base">
              <a:spcBef>
                <a:spcPct val="0"/>
              </a:spcBef>
              <a:spcAft>
                <a:spcPct val="0"/>
              </a:spcAft>
            </a:pPr>
            <a:endParaRPr lang="es-ES">
              <a:solidFill>
                <a:srgbClr val="002776"/>
              </a:solidFill>
              <a:cs typeface="Arial" charset="0"/>
            </a:endParaRPr>
          </a:p>
        </p:txBody>
      </p:sp>
    </p:spTree>
    <p:extLst>
      <p:ext uri="{BB962C8B-B14F-4D97-AF65-F5344CB8AC3E}">
        <p14:creationId xmlns:p14="http://schemas.microsoft.com/office/powerpoint/2010/main" val="415800605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pPr fontAlgn="base">
              <a:spcBef>
                <a:spcPct val="0"/>
              </a:spcBef>
              <a:spcAft>
                <a:spcPct val="0"/>
              </a:spcAft>
            </a:pPr>
            <a:fld id="{B5962B15-7EBC-48AE-B0DB-AC4AF05DB019}"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3" name="Footer Placeholder 2"/>
          <p:cNvSpPr>
            <a:spLocks noGrp="1"/>
          </p:cNvSpPr>
          <p:nvPr>
            <p:ph type="ftr" sz="quarter" idx="11"/>
          </p:nvPr>
        </p:nvSpPr>
        <p:spPr/>
        <p:txBody>
          <a:bodyPr/>
          <a:lstStyle>
            <a:lvl1pPr>
              <a:defRPr/>
            </a:lvl1pPr>
          </a:lstStyle>
          <a:p>
            <a:pPr fontAlgn="base">
              <a:spcBef>
                <a:spcPct val="0"/>
              </a:spcBef>
              <a:spcAft>
                <a:spcPct val="0"/>
              </a:spcAft>
            </a:pPr>
            <a:endParaRPr lang="es-ES">
              <a:solidFill>
                <a:srgbClr val="002776"/>
              </a:solidFill>
              <a:cs typeface="Arial" charset="0"/>
            </a:endParaRPr>
          </a:p>
        </p:txBody>
      </p:sp>
    </p:spTree>
    <p:extLst>
      <p:ext uri="{BB962C8B-B14F-4D97-AF65-F5344CB8AC3E}">
        <p14:creationId xmlns:p14="http://schemas.microsoft.com/office/powerpoint/2010/main" val="90286412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95539" y="273113"/>
            <a:ext cx="3259272" cy="1162373"/>
          </a:xfrm>
        </p:spPr>
        <p:txBody>
          <a:bodyPr anchor="b"/>
          <a:lstStyle>
            <a:lvl1pPr algn="l">
              <a:defRPr sz="1900" b="1"/>
            </a:lvl1pPr>
          </a:lstStyle>
          <a:p>
            <a:r>
              <a:rPr lang="en-US" smtClean="0"/>
              <a:t>Click to edit Master title style</a:t>
            </a:r>
            <a:endParaRPr lang="es-ES"/>
          </a:p>
        </p:txBody>
      </p:sp>
      <p:sp>
        <p:nvSpPr>
          <p:cNvPr id="3" name="Content Placeholder 2"/>
          <p:cNvSpPr>
            <a:spLocks noGrp="1"/>
          </p:cNvSpPr>
          <p:nvPr>
            <p:ph idx="1"/>
          </p:nvPr>
        </p:nvSpPr>
        <p:spPr>
          <a:xfrm>
            <a:off x="3873673" y="273090"/>
            <a:ext cx="5536855" cy="5852477"/>
          </a:xfrm>
        </p:spPr>
        <p:txBody>
          <a:bodyPr/>
          <a:lstStyle>
            <a:lvl1pPr>
              <a:defRPr sz="3000"/>
            </a:lvl1pPr>
            <a:lvl2pPr>
              <a:defRPr sz="2600"/>
            </a:lvl2pPr>
            <a:lvl3pPr>
              <a:defRPr sz="2300"/>
            </a:lvl3pPr>
            <a:lvl4pPr>
              <a:defRPr sz="1900"/>
            </a:lvl4pPr>
            <a:lvl5pPr>
              <a:defRPr sz="1900"/>
            </a:lvl5pPr>
            <a:lvl6pPr>
              <a:defRPr sz="1900"/>
            </a:lvl6pPr>
            <a:lvl7pPr>
              <a:defRPr sz="1900"/>
            </a:lvl7pPr>
            <a:lvl8pPr>
              <a:defRPr sz="1900"/>
            </a:lvl8pPr>
            <a:lvl9pPr>
              <a:defRPr sz="1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Text Placeholder 3"/>
          <p:cNvSpPr>
            <a:spLocks noGrp="1"/>
          </p:cNvSpPr>
          <p:nvPr>
            <p:ph type="body" sz="half" idx="2"/>
          </p:nvPr>
        </p:nvSpPr>
        <p:spPr>
          <a:xfrm>
            <a:off x="495539" y="1435461"/>
            <a:ext cx="3259272" cy="4690104"/>
          </a:xfrm>
        </p:spPr>
        <p:txBody>
          <a:bodyPr/>
          <a:lstStyle>
            <a:lvl1pPr marL="0" indent="0">
              <a:buNone/>
              <a:defRPr sz="1300"/>
            </a:lvl1pPr>
            <a:lvl2pPr marL="429564" indent="0">
              <a:buNone/>
              <a:defRPr sz="1100"/>
            </a:lvl2pPr>
            <a:lvl3pPr marL="859127" indent="0">
              <a:buNone/>
              <a:defRPr sz="900"/>
            </a:lvl3pPr>
            <a:lvl4pPr marL="1288692" indent="0">
              <a:buNone/>
              <a:defRPr sz="800"/>
            </a:lvl4pPr>
            <a:lvl5pPr marL="1718255" indent="0">
              <a:buNone/>
              <a:defRPr sz="800"/>
            </a:lvl5pPr>
            <a:lvl6pPr marL="2147819" indent="0">
              <a:buNone/>
              <a:defRPr sz="800"/>
            </a:lvl6pPr>
            <a:lvl7pPr marL="2577382" indent="0">
              <a:buNone/>
              <a:defRPr sz="800"/>
            </a:lvl7pPr>
            <a:lvl8pPr marL="3006946" indent="0">
              <a:buNone/>
              <a:defRPr sz="800"/>
            </a:lvl8pPr>
            <a:lvl9pPr marL="3436508" indent="0">
              <a:buNone/>
              <a:defRPr sz="800"/>
            </a:lvl9pPr>
          </a:lstStyle>
          <a:p>
            <a:pPr lvl="0"/>
            <a:r>
              <a:rPr lang="en-US" smtClean="0"/>
              <a:t>Click to edit Master text styles</a:t>
            </a:r>
          </a:p>
        </p:txBody>
      </p:sp>
      <p:sp>
        <p:nvSpPr>
          <p:cNvPr id="5" name="Slide Number Placeholder 4"/>
          <p:cNvSpPr>
            <a:spLocks noGrp="1"/>
          </p:cNvSpPr>
          <p:nvPr>
            <p:ph type="sldNum" sz="quarter" idx="10"/>
          </p:nvPr>
        </p:nvSpPr>
        <p:spPr/>
        <p:txBody>
          <a:bodyPr/>
          <a:lstStyle>
            <a:lvl1pPr>
              <a:defRPr/>
            </a:lvl1pPr>
          </a:lstStyle>
          <a:p>
            <a:pPr fontAlgn="base">
              <a:spcBef>
                <a:spcPct val="0"/>
              </a:spcBef>
              <a:spcAft>
                <a:spcPct val="0"/>
              </a:spcAft>
            </a:pPr>
            <a:fld id="{715592E6-B9F5-4029-8DD1-BC53D73AAA92}"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s-ES">
              <a:solidFill>
                <a:srgbClr val="002776"/>
              </a:solidFill>
              <a:cs typeface="Arial" charset="0"/>
            </a:endParaRPr>
          </a:p>
        </p:txBody>
      </p:sp>
    </p:spTree>
    <p:extLst>
      <p:ext uri="{BB962C8B-B14F-4D97-AF65-F5344CB8AC3E}">
        <p14:creationId xmlns:p14="http://schemas.microsoft.com/office/powerpoint/2010/main" val="47480104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41574" y="4800740"/>
            <a:ext cx="5943287" cy="567182"/>
          </a:xfrm>
        </p:spPr>
        <p:txBody>
          <a:bodyPr anchor="b"/>
          <a:lstStyle>
            <a:lvl1pPr algn="l">
              <a:defRPr sz="1900" b="1"/>
            </a:lvl1pPr>
          </a:lstStyle>
          <a:p>
            <a:r>
              <a:rPr lang="en-US" smtClean="0"/>
              <a:t>Click to edit Master title style</a:t>
            </a:r>
            <a:endParaRPr lang="es-ES"/>
          </a:p>
        </p:txBody>
      </p:sp>
      <p:sp>
        <p:nvSpPr>
          <p:cNvPr id="3" name="Picture Placeholder 2"/>
          <p:cNvSpPr>
            <a:spLocks noGrp="1"/>
          </p:cNvSpPr>
          <p:nvPr>
            <p:ph type="pic" idx="1"/>
          </p:nvPr>
        </p:nvSpPr>
        <p:spPr>
          <a:xfrm>
            <a:off x="1941574" y="613401"/>
            <a:ext cx="5943287" cy="4114520"/>
          </a:xfrm>
        </p:spPr>
        <p:txBody>
          <a:bodyPr/>
          <a:lstStyle>
            <a:lvl1pPr marL="0" indent="0">
              <a:buNone/>
              <a:defRPr sz="3000"/>
            </a:lvl1pPr>
            <a:lvl2pPr marL="429564" indent="0">
              <a:buNone/>
              <a:defRPr sz="2600"/>
            </a:lvl2pPr>
            <a:lvl3pPr marL="859127" indent="0">
              <a:buNone/>
              <a:defRPr sz="2300"/>
            </a:lvl3pPr>
            <a:lvl4pPr marL="1288692" indent="0">
              <a:buNone/>
              <a:defRPr sz="1900"/>
            </a:lvl4pPr>
            <a:lvl5pPr marL="1718255" indent="0">
              <a:buNone/>
              <a:defRPr sz="1900"/>
            </a:lvl5pPr>
            <a:lvl6pPr marL="2147819" indent="0">
              <a:buNone/>
              <a:defRPr sz="1900"/>
            </a:lvl6pPr>
            <a:lvl7pPr marL="2577382" indent="0">
              <a:buNone/>
              <a:defRPr sz="1900"/>
            </a:lvl7pPr>
            <a:lvl8pPr marL="3006946" indent="0">
              <a:buNone/>
              <a:defRPr sz="1900"/>
            </a:lvl8pPr>
            <a:lvl9pPr marL="3436508" indent="0">
              <a:buNone/>
              <a:defRPr sz="1900"/>
            </a:lvl9pPr>
          </a:lstStyle>
          <a:p>
            <a:endParaRPr lang="es-ES"/>
          </a:p>
        </p:txBody>
      </p:sp>
      <p:sp>
        <p:nvSpPr>
          <p:cNvPr id="4" name="Text Placeholder 3"/>
          <p:cNvSpPr>
            <a:spLocks noGrp="1"/>
          </p:cNvSpPr>
          <p:nvPr>
            <p:ph type="body" sz="half" idx="2"/>
          </p:nvPr>
        </p:nvSpPr>
        <p:spPr>
          <a:xfrm>
            <a:off x="1941574" y="5367922"/>
            <a:ext cx="5943287" cy="803858"/>
          </a:xfrm>
        </p:spPr>
        <p:txBody>
          <a:bodyPr/>
          <a:lstStyle>
            <a:lvl1pPr marL="0" indent="0">
              <a:buNone/>
              <a:defRPr sz="1300"/>
            </a:lvl1pPr>
            <a:lvl2pPr marL="429564" indent="0">
              <a:buNone/>
              <a:defRPr sz="1100"/>
            </a:lvl2pPr>
            <a:lvl3pPr marL="859127" indent="0">
              <a:buNone/>
              <a:defRPr sz="900"/>
            </a:lvl3pPr>
            <a:lvl4pPr marL="1288692" indent="0">
              <a:buNone/>
              <a:defRPr sz="800"/>
            </a:lvl4pPr>
            <a:lvl5pPr marL="1718255" indent="0">
              <a:buNone/>
              <a:defRPr sz="800"/>
            </a:lvl5pPr>
            <a:lvl6pPr marL="2147819" indent="0">
              <a:buNone/>
              <a:defRPr sz="800"/>
            </a:lvl6pPr>
            <a:lvl7pPr marL="2577382" indent="0">
              <a:buNone/>
              <a:defRPr sz="800"/>
            </a:lvl7pPr>
            <a:lvl8pPr marL="3006946" indent="0">
              <a:buNone/>
              <a:defRPr sz="800"/>
            </a:lvl8pPr>
            <a:lvl9pPr marL="3436508" indent="0">
              <a:buNone/>
              <a:defRPr sz="800"/>
            </a:lvl9pPr>
          </a:lstStyle>
          <a:p>
            <a:pPr lvl="0"/>
            <a:r>
              <a:rPr lang="en-US" smtClean="0"/>
              <a:t>Click to edit Master text styles</a:t>
            </a:r>
          </a:p>
        </p:txBody>
      </p:sp>
      <p:sp>
        <p:nvSpPr>
          <p:cNvPr id="5" name="Slide Number Placeholder 4"/>
          <p:cNvSpPr>
            <a:spLocks noGrp="1"/>
          </p:cNvSpPr>
          <p:nvPr>
            <p:ph type="sldNum" sz="quarter" idx="10"/>
          </p:nvPr>
        </p:nvSpPr>
        <p:spPr/>
        <p:txBody>
          <a:bodyPr/>
          <a:lstStyle>
            <a:lvl1pPr>
              <a:defRPr/>
            </a:lvl1pPr>
          </a:lstStyle>
          <a:p>
            <a:pPr fontAlgn="base">
              <a:spcBef>
                <a:spcPct val="0"/>
              </a:spcBef>
              <a:spcAft>
                <a:spcPct val="0"/>
              </a:spcAft>
            </a:pPr>
            <a:fld id="{A9A1CDD6-DC1E-477C-A879-192BF6E7E197}"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s-ES">
              <a:solidFill>
                <a:srgbClr val="002776"/>
              </a:solidFill>
              <a:cs typeface="Arial" charset="0"/>
            </a:endParaRPr>
          </a:p>
        </p:txBody>
      </p:sp>
    </p:spTree>
    <p:extLst>
      <p:ext uri="{BB962C8B-B14F-4D97-AF65-F5344CB8AC3E}">
        <p14:creationId xmlns:p14="http://schemas.microsoft.com/office/powerpoint/2010/main" val="180725643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pPr fontAlgn="base">
              <a:spcBef>
                <a:spcPct val="0"/>
              </a:spcBef>
              <a:spcAft>
                <a:spcPct val="0"/>
              </a:spcAft>
            </a:pPr>
            <a:fld id="{440F5156-C657-4310-B8A8-8A20CEE3942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s-ES">
              <a:solidFill>
                <a:srgbClr val="002776"/>
              </a:solidFill>
              <a:cs typeface="Arial" charset="0"/>
            </a:endParaRPr>
          </a:p>
        </p:txBody>
      </p:sp>
    </p:spTree>
    <p:extLst>
      <p:ext uri="{BB962C8B-B14F-4D97-AF65-F5344CB8AC3E}">
        <p14:creationId xmlns:p14="http://schemas.microsoft.com/office/powerpoint/2010/main" val="167318792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86083" y="350114"/>
            <a:ext cx="2280709" cy="6059744"/>
          </a:xfrm>
        </p:spPr>
        <p:txBody>
          <a:bodyPr vert="eaVert"/>
          <a:lstStyle/>
          <a:p>
            <a:r>
              <a:rPr lang="en-US" smtClean="0"/>
              <a:t>Click to edit Master title style</a:t>
            </a:r>
            <a:endParaRPr lang="es-ES"/>
          </a:p>
        </p:txBody>
      </p:sp>
      <p:sp>
        <p:nvSpPr>
          <p:cNvPr id="3" name="Vertical Text Placeholder 2"/>
          <p:cNvSpPr>
            <a:spLocks noGrp="1"/>
          </p:cNvSpPr>
          <p:nvPr>
            <p:ph type="body" orient="vert" idx="1"/>
          </p:nvPr>
        </p:nvSpPr>
        <p:spPr>
          <a:xfrm>
            <a:off x="439266" y="350114"/>
            <a:ext cx="6696750" cy="605974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pPr fontAlgn="base">
              <a:spcBef>
                <a:spcPct val="0"/>
              </a:spcBef>
              <a:spcAft>
                <a:spcPct val="0"/>
              </a:spcAft>
            </a:pPr>
            <a:fld id="{FFD6079A-F77F-4E5D-874A-6C095CF831F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s-ES">
              <a:solidFill>
                <a:srgbClr val="002776"/>
              </a:solidFill>
              <a:cs typeface="Arial" charset="0"/>
            </a:endParaRPr>
          </a:p>
        </p:txBody>
      </p:sp>
    </p:spTree>
    <p:extLst>
      <p:ext uri="{BB962C8B-B14F-4D97-AF65-F5344CB8AC3E}">
        <p14:creationId xmlns:p14="http://schemas.microsoft.com/office/powerpoint/2010/main" val="69963138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GB" dirty="0" smtClean="0"/>
              <a:t>Click icon to add picture</a:t>
            </a:r>
            <a:endParaRPr lang="en-GB" dirty="0"/>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GB" dirty="0" smtClean="0"/>
              <a:t>Click to edit Master title style</a:t>
            </a:r>
          </a:p>
        </p:txBody>
      </p:sp>
      <p:sp>
        <p:nvSpPr>
          <p:cNvPr id="120836" name="Text Placeholder 2"/>
          <p:cNvSpPr>
            <a:spLocks noGrp="1"/>
          </p:cNvSpPr>
          <p:nvPr>
            <p:ph type="subTitle" idx="1"/>
          </p:nvPr>
        </p:nvSpPr>
        <p:spPr>
          <a:xfrm>
            <a:off x="440822" y="6029144"/>
            <a:ext cx="5135113" cy="303897"/>
          </a:xfrm>
        </p:spPr>
        <p:txBody>
          <a:bodyPr anchor="b"/>
          <a:lstStyle>
            <a:lvl1pPr>
              <a:lnSpc>
                <a:spcPts val="1995"/>
              </a:lnSpc>
              <a:defRPr sz="1600" b="1" smtClean="0"/>
            </a:lvl1pPr>
          </a:lstStyle>
          <a:p>
            <a:r>
              <a:rPr lang="en-GB" dirty="0" smtClean="0"/>
              <a:t>Click to edit Master subtitle style</a:t>
            </a:r>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07" y="6554311"/>
            <a:ext cx="306387" cy="144247"/>
          </a:xfrm>
        </p:spPr>
        <p:txBody>
          <a:bodyPr/>
          <a:lstStyle>
            <a:lvl1pPr>
              <a:defRPr>
                <a:solidFill>
                  <a:schemeClr val="bg1"/>
                </a:solidFill>
              </a:defRPr>
            </a:lvl1pPr>
          </a:lstStyle>
          <a:p>
            <a:fld id="{20A7A354-C5FB-4D1E-BE75-5A939ED93F75}" type="slidenum">
              <a:rPr lang="en-GB" smtClean="0">
                <a:solidFill>
                  <a:srgbClr val="FFFFFF"/>
                </a:solidFill>
              </a:rPr>
              <a:pPr/>
              <a:t>‹#›</a:t>
            </a:fld>
            <a:endParaRPr lang="en-GB" dirty="0">
              <a:solidFill>
                <a:srgbClr val="FFFFFF"/>
              </a:solidFill>
            </a:endParaRPr>
          </a:p>
        </p:txBody>
      </p:sp>
      <p:sp>
        <p:nvSpPr>
          <p:cNvPr id="11" name="Footer Placeholder 4"/>
          <p:cNvSpPr>
            <a:spLocks noGrp="1"/>
          </p:cNvSpPr>
          <p:nvPr>
            <p:ph type="ftr" sz="quarter" idx="12"/>
          </p:nvPr>
        </p:nvSpPr>
        <p:spPr>
          <a:xfrm>
            <a:off x="836319" y="6554311"/>
            <a:ext cx="4677095" cy="144247"/>
          </a:xfrm>
        </p:spPr>
        <p:txBody>
          <a:bodyPr/>
          <a:lstStyle>
            <a:lvl1pPr>
              <a:defRPr>
                <a:solidFill>
                  <a:schemeClr val="bg1"/>
                </a:solidFill>
              </a:defRPr>
            </a:lvl1pPr>
          </a:lstStyle>
          <a:p>
            <a:endParaRPr lang="en-GB" dirty="0">
              <a:solidFill>
                <a:srgbClr val="FFFFFF"/>
              </a:solidFill>
            </a:endParaRPr>
          </a:p>
        </p:txBody>
      </p:sp>
    </p:spTree>
    <p:extLst>
      <p:ext uri="{BB962C8B-B14F-4D97-AF65-F5344CB8AC3E}">
        <p14:creationId xmlns:p14="http://schemas.microsoft.com/office/powerpoint/2010/main" val="938094629"/>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62"/>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16" y="6554329"/>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29"/>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82928330"/>
      </p:ext>
    </p:extLst>
  </p:cSld>
  <p:clrMapOvr>
    <a:masterClrMapping/>
  </p:clrMapOvr>
  <p:transition/>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08" y="710569"/>
            <a:ext cx="9124399" cy="630202"/>
          </a:xfrm>
        </p:spPr>
        <p:txBody>
          <a:bodyPr/>
          <a:lstStyle/>
          <a:p>
            <a:r>
              <a:rPr lang="en-GB" dirty="0" smtClean="0"/>
              <a:t>Click to edit Master title style</a:t>
            </a:r>
            <a:endParaRPr lang="en-GB" dirty="0"/>
          </a:p>
        </p:txBody>
      </p:sp>
      <p:sp>
        <p:nvSpPr>
          <p:cNvPr id="3" name="Content Placeholder 2"/>
          <p:cNvSpPr>
            <a:spLocks noGrp="1"/>
          </p:cNvSpPr>
          <p:nvPr>
            <p:ph idx="1"/>
          </p:nvPr>
        </p:nvSpPr>
        <p:spPr/>
        <p:txBody>
          <a:bodyPr/>
          <a:lstStyle/>
          <a:p>
            <a:pPr lvl="0"/>
            <a:r>
              <a:rPr lang="en-GB" dirty="0" smtClean="0"/>
              <a:t>Click to edit Master text styles</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GB"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n-GB" smtClean="0">
                <a:solidFill>
                  <a:srgbClr val="002776"/>
                </a:solidFill>
              </a:rPr>
              <a:pPr/>
              <a:t>‹#›</a:t>
            </a:fld>
            <a:endParaRPr lang="en-GB"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n-GB" dirty="0">
              <a:solidFill>
                <a:srgbClr val="002776"/>
              </a:solidFill>
            </a:endParaRPr>
          </a:p>
        </p:txBody>
      </p:sp>
    </p:spTree>
    <p:extLst>
      <p:ext uri="{BB962C8B-B14F-4D97-AF65-F5344CB8AC3E}">
        <p14:creationId xmlns:p14="http://schemas.microsoft.com/office/powerpoint/2010/main" val="53163478"/>
      </p:ext>
    </p:extLst>
  </p:cSld>
  <p:clrMapOvr>
    <a:masterClrMapping/>
  </p:clrMapOvr>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GB" dirty="0" smtClean="0"/>
              <a:t>Click to edit Master title style</a:t>
            </a:r>
            <a:endParaRPr lang="en-GB"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n-GB" smtClean="0">
                <a:solidFill>
                  <a:srgbClr val="002776"/>
                </a:solidFill>
              </a:rPr>
              <a:pPr/>
              <a:t>‹#›</a:t>
            </a:fld>
            <a:endParaRPr lang="en-GB" dirty="0">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GB" dirty="0" smtClean="0"/>
              <a:t>Click icon to add picture</a:t>
            </a:r>
            <a:endParaRPr lang="en-GB" dirty="0"/>
          </a:p>
        </p:txBody>
      </p:sp>
      <p:sp>
        <p:nvSpPr>
          <p:cNvPr id="5" name="Footer Placeholder 4"/>
          <p:cNvSpPr>
            <a:spLocks noGrp="1"/>
          </p:cNvSpPr>
          <p:nvPr>
            <p:ph type="ftr" sz="quarter" idx="11"/>
          </p:nvPr>
        </p:nvSpPr>
        <p:spPr/>
        <p:txBody>
          <a:bodyPr/>
          <a:lstStyle>
            <a:lvl1pPr>
              <a:defRPr/>
            </a:lvl1pPr>
          </a:lstStyle>
          <a:p>
            <a:endParaRPr lang="en-GB" dirty="0">
              <a:solidFill>
                <a:srgbClr val="002776"/>
              </a:solidFill>
            </a:endParaRPr>
          </a:p>
        </p:txBody>
      </p:sp>
    </p:spTree>
    <p:extLst>
      <p:ext uri="{BB962C8B-B14F-4D97-AF65-F5344CB8AC3E}">
        <p14:creationId xmlns:p14="http://schemas.microsoft.com/office/powerpoint/2010/main" val="2297606899"/>
      </p:ext>
    </p:extLst>
  </p:cSld>
  <p:clrMapOvr>
    <a:masterClrMapping/>
  </p:clrMapOvr>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48"/>
            <a:ext cx="6621716" cy="1400449"/>
          </a:xfrm>
        </p:spPr>
        <p:txBody>
          <a:bodyPr/>
          <a:lstStyle>
            <a:lvl1pPr>
              <a:lnSpc>
                <a:spcPct val="95000"/>
              </a:lnSpc>
              <a:defRPr sz="4700" b="0">
                <a:solidFill>
                  <a:schemeClr val="bg2"/>
                </a:solidFill>
                <a:latin typeface="Times New Roman" pitchFamily="18" charset="0"/>
              </a:defRPr>
            </a:lvl1pPr>
          </a:lstStyle>
          <a:p>
            <a:r>
              <a:rPr lang="en-GB" dirty="0" smtClean="0"/>
              <a:t>Click to edit Master title style</a:t>
            </a:r>
            <a:endParaRPr lang="en-GB"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n-GB" smtClean="0">
                <a:solidFill>
                  <a:srgbClr val="FFFFFF"/>
                </a:solidFill>
              </a:rPr>
              <a:pPr/>
              <a:t>‹#›</a:t>
            </a:fld>
            <a:endParaRPr lang="en-GB"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lang="en-GB" dirty="0">
              <a:solidFill>
                <a:srgbClr val="FFFFFF"/>
              </a:solidFill>
            </a:endParaRPr>
          </a:p>
        </p:txBody>
      </p:sp>
    </p:spTree>
    <p:extLst>
      <p:ext uri="{BB962C8B-B14F-4D97-AF65-F5344CB8AC3E}">
        <p14:creationId xmlns:p14="http://schemas.microsoft.com/office/powerpoint/2010/main" val="4229074758"/>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Click to edit Master title style</a:t>
            </a:r>
            <a:endParaRPr lang="en-GB"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n-GB" smtClean="0">
                <a:solidFill>
                  <a:srgbClr val="002776"/>
                </a:solidFill>
              </a:rPr>
              <a:pPr/>
              <a:t>‹#›</a:t>
            </a:fld>
            <a:endParaRPr lang="en-GB"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n-GB" dirty="0">
              <a:solidFill>
                <a:srgbClr val="002776"/>
              </a:solidFill>
            </a:endParaRPr>
          </a:p>
        </p:txBody>
      </p:sp>
    </p:spTree>
    <p:extLst>
      <p:ext uri="{BB962C8B-B14F-4D97-AF65-F5344CB8AC3E}">
        <p14:creationId xmlns:p14="http://schemas.microsoft.com/office/powerpoint/2010/main" val="4001174342"/>
      </p:ext>
    </p:extLst>
  </p:cSld>
  <p:clrMapOvr>
    <a:masterClrMapping/>
  </p:clrMapOvr>
  <p:timing>
    <p:tnLst>
      <p:par>
        <p:cT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n-GB" smtClean="0">
                <a:solidFill>
                  <a:srgbClr val="002776"/>
                </a:solidFill>
              </a:rPr>
              <a:pPr/>
              <a:t>‹#›</a:t>
            </a:fld>
            <a:endParaRPr lang="en-GB"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n-GB" dirty="0">
              <a:solidFill>
                <a:srgbClr val="002776"/>
              </a:solidFill>
            </a:endParaRPr>
          </a:p>
        </p:txBody>
      </p:sp>
    </p:spTree>
    <p:extLst>
      <p:ext uri="{BB962C8B-B14F-4D97-AF65-F5344CB8AC3E}">
        <p14:creationId xmlns:p14="http://schemas.microsoft.com/office/powerpoint/2010/main" val="2268654384"/>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en-GB" dirty="0">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69"/>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GB" dirty="0" smtClean="0"/>
              <a:t>Click to edit Master text styles</a:t>
            </a:r>
          </a:p>
        </p:txBody>
      </p:sp>
      <p:sp>
        <p:nvSpPr>
          <p:cNvPr id="7" name="Slide Number Placeholder 3"/>
          <p:cNvSpPr>
            <a:spLocks noGrp="1"/>
          </p:cNvSpPr>
          <p:nvPr>
            <p:ph type="sldNum" sz="quarter" idx="10"/>
          </p:nvPr>
        </p:nvSpPr>
        <p:spPr>
          <a:xfrm>
            <a:off x="450307" y="6554311"/>
            <a:ext cx="306387" cy="144247"/>
          </a:xfrm>
        </p:spPr>
        <p:txBody>
          <a:bodyPr/>
          <a:lstStyle>
            <a:lvl1pPr>
              <a:defRPr>
                <a:solidFill>
                  <a:schemeClr val="bg1"/>
                </a:solidFill>
              </a:defRPr>
            </a:lvl1pPr>
          </a:lstStyle>
          <a:p>
            <a:fld id="{20A7A354-C5FB-4D1E-BE75-5A939ED93F75}" type="slidenum">
              <a:rPr lang="en-GB" smtClean="0">
                <a:solidFill>
                  <a:srgbClr val="FFFFFF"/>
                </a:solidFill>
              </a:rPr>
              <a:pPr/>
              <a:t>‹#›</a:t>
            </a:fld>
            <a:endParaRPr lang="en-GB" dirty="0">
              <a:solidFill>
                <a:srgbClr val="FFFFFF"/>
              </a:solidFill>
            </a:endParaRPr>
          </a:p>
        </p:txBody>
      </p:sp>
      <p:sp>
        <p:nvSpPr>
          <p:cNvPr id="9" name="Footer Placeholder 4"/>
          <p:cNvSpPr>
            <a:spLocks noGrp="1"/>
          </p:cNvSpPr>
          <p:nvPr>
            <p:ph type="ftr" sz="quarter" idx="11"/>
          </p:nvPr>
        </p:nvSpPr>
        <p:spPr>
          <a:xfrm>
            <a:off x="836319" y="6554311"/>
            <a:ext cx="4677095" cy="144247"/>
          </a:xfrm>
        </p:spPr>
        <p:txBody>
          <a:bodyPr/>
          <a:lstStyle>
            <a:lvl1pPr>
              <a:defRPr>
                <a:solidFill>
                  <a:schemeClr val="bg1"/>
                </a:solidFill>
              </a:defRPr>
            </a:lvl1pPr>
          </a:lstStyle>
          <a:p>
            <a:endParaRPr lang="en-GB" dirty="0">
              <a:solidFill>
                <a:srgbClr val="FFFFFF"/>
              </a:solidFill>
            </a:endParaRPr>
          </a:p>
        </p:txBody>
      </p:sp>
    </p:spTree>
    <p:extLst>
      <p:ext uri="{BB962C8B-B14F-4D97-AF65-F5344CB8AC3E}">
        <p14:creationId xmlns:p14="http://schemas.microsoft.com/office/powerpoint/2010/main" val="1482946381"/>
      </p:ext>
    </p:extLst>
  </p:cSld>
  <p:clrMapOvr>
    <a:masterClrMapping/>
  </p:clrMapOvr>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90"/>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90" y="655425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5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815693911"/>
      </p:ext>
    </p:extLst>
  </p:cSld>
  <p:clrMapOvr>
    <a:masterClrMapping/>
  </p:clrMapOvr>
  <p:transition/>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93020039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01699936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95"/>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1676807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504462345"/>
      </p:ext>
    </p:extLst>
  </p:cSld>
  <p:clrMapOvr>
    <a:masterClrMapping/>
  </p:clrMapOvr>
  <p:timing>
    <p:tnLst>
      <p:par>
        <p:cTn id="1" dur="indefinite" restart="never" nodeType="tmRoot"/>
      </p:par>
    </p:tn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1417047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55493623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15"/>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90" y="655425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5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270504352"/>
      </p:ext>
    </p:extLst>
  </p:cSld>
  <p:clrMapOvr>
    <a:masterClrMapping/>
  </p:clrMapOvr>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70"/>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84" y="655423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3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066839058"/>
      </p:ext>
    </p:extLst>
  </p:cSld>
  <p:clrMapOvr>
    <a:masterClrMapping/>
  </p:clrMapOvr>
  <p:transition/>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17895663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57348929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74"/>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118919350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08329235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76994942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095"/>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84" y="655423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3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27685800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6060535"/>
      </p:ext>
    </p:extLst>
  </p:cSld>
  <p:clrMapOvr>
    <a:masterClrMapping/>
  </p:clrMapOvr>
  <p:timing>
    <p:tnLst>
      <p:par>
        <p:cTn id="1" dur="indefinite" restart="never" nodeType="tmRoot"/>
      </p:par>
    </p:tn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48"/>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55" y="655421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1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21991501"/>
      </p:ext>
    </p:extLst>
  </p:cSld>
  <p:clrMapOvr>
    <a:masterClrMapping/>
  </p:clrMapOvr>
  <p:transition/>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2400482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41250808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52"/>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420191259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11978045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39316547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073"/>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69"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55" y="655421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1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4004029566"/>
      </p:ext>
    </p:extLst>
  </p:cSld>
  <p:clrMapOvr>
    <a:masterClrMapping/>
  </p:clrMapOvr>
  <p:timing>
    <p:tnLst>
      <p:par>
        <p:cT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24"/>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42" y="6554191"/>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191"/>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843808568"/>
      </p:ext>
    </p:extLst>
  </p:cSld>
  <p:clrMapOvr>
    <a:masterClrMapping/>
  </p:clrMapOvr>
  <p:transition/>
  <p:timing>
    <p:tnLst>
      <p:par>
        <p:cTn id="1" dur="indefinite" restart="never" nodeType="tmRoot"/>
      </p:par>
    </p:tn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29856782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4720630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70"/>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1916610421"/>
      </p:ext>
    </p:extLst>
  </p:cSld>
  <p:clrMapOvr>
    <a:masterClrMapping/>
  </p:clrMapOvr>
  <p:timing>
    <p:tnLst>
      <p:par>
        <p:cTn id="1" dur="indefinite" restart="never" nodeType="tmRoot"/>
      </p:par>
    </p:tn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28"/>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3960596747"/>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93021108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82270108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049"/>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56"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42" y="6554191"/>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191"/>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4167853826"/>
      </p:ext>
    </p:extLst>
  </p:cSld>
  <p:clrMapOvr>
    <a:masterClrMapping/>
  </p:clrMapOvr>
  <p:timing>
    <p:tnLst>
      <p:par>
        <p:cT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8998"/>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28" y="655416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16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511552179"/>
      </p:ext>
    </p:extLst>
  </p:cSld>
  <p:clrMapOvr>
    <a:masterClrMapping/>
  </p:clrMapOvr>
  <p:transition/>
  <p:timing>
    <p:tnLst>
      <p:par>
        <p:cTn id="1" dur="indefinite" restart="never" nodeType="tmRoot"/>
      </p:par>
    </p:tn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98596629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81618006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05"/>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151613640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6869149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5021112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293666459"/>
      </p:ext>
    </p:extLst>
  </p:cSld>
  <p:clrMapOvr>
    <a:masterClrMapping/>
  </p:clrMapOvr>
  <p:timing>
    <p:tnLst>
      <p:par>
        <p:cTn id="1" dur="indefinite" restart="never" nodeType="tmRoot"/>
      </p:par>
    </p:tn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023"/>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44"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28" y="655416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16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538997435"/>
      </p:ext>
    </p:extLst>
  </p:cSld>
  <p:clrMapOvr>
    <a:masterClrMapping/>
  </p:clrMapOvr>
  <p:timing>
    <p:tnLst>
      <p:par>
        <p:cTn id="1" dur="indefinite" restart="never" nodeType="tmRoot"/>
      </p:par>
    </p:tn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87"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8968"/>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26" y="655413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13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625085810"/>
      </p:ext>
    </p:extLst>
  </p:cSld>
  <p:clrMapOvr>
    <a:masterClrMapping/>
  </p:clrMapOvr>
  <p:transition/>
  <p:timing>
    <p:tnLst>
      <p:par>
        <p:cT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4400306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95"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56579517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675"/>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265143884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08516391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04359171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89993"/>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26"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26" y="655413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13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955003635"/>
      </p:ext>
    </p:extLst>
  </p:cSld>
  <p:clrMapOvr>
    <a:masterClrMapping/>
  </p:clrMapOvr>
  <p:timing>
    <p:tnLst>
      <p:par>
        <p:cTn id="1" dur="indefinite" restart="never" nodeType="tmRoot"/>
      </p:par>
    </p:tn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dirty="0" smtClean="0"/>
              <a:t>Click icon to add picture</a:t>
            </a:r>
            <a:endParaRPr lang="es-ES" dirty="0"/>
          </a:p>
        </p:txBody>
      </p:sp>
      <p:sp>
        <p:nvSpPr>
          <p:cNvPr id="120835" name="Title Placeholder 1"/>
          <p:cNvSpPr>
            <a:spLocks noGrp="1"/>
          </p:cNvSpPr>
          <p:nvPr>
            <p:ph type="ctrTitle"/>
          </p:nvPr>
        </p:nvSpPr>
        <p:spPr>
          <a:xfrm>
            <a:off x="830087"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8968"/>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26" y="655413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dirty="0">
              <a:solidFill>
                <a:srgbClr val="FFFFFF"/>
              </a:solidFill>
            </a:endParaRPr>
          </a:p>
        </p:txBody>
      </p:sp>
      <p:sp>
        <p:nvSpPr>
          <p:cNvPr id="11" name="Footer Placeholder 4"/>
          <p:cNvSpPr>
            <a:spLocks noGrp="1"/>
          </p:cNvSpPr>
          <p:nvPr>
            <p:ph type="ftr" sz="quarter" idx="12"/>
          </p:nvPr>
        </p:nvSpPr>
        <p:spPr>
          <a:xfrm>
            <a:off x="836319" y="6554135"/>
            <a:ext cx="4677095" cy="144247"/>
          </a:xfrm>
        </p:spPr>
        <p:txBody>
          <a:bodyPr/>
          <a:lstStyle>
            <a:lvl1pPr>
              <a:defRPr>
                <a:solidFill>
                  <a:schemeClr val="bg1"/>
                </a:solidFill>
              </a:defRPr>
            </a:lvl1pPr>
          </a:lstStyle>
          <a:p>
            <a:endParaRPr lang="es-ES" dirty="0">
              <a:solidFill>
                <a:srgbClr val="FFFFFF"/>
              </a:solidFill>
            </a:endParaRPr>
          </a:p>
        </p:txBody>
      </p:sp>
    </p:spTree>
    <p:extLst>
      <p:ext uri="{BB962C8B-B14F-4D97-AF65-F5344CB8AC3E}">
        <p14:creationId xmlns:p14="http://schemas.microsoft.com/office/powerpoint/2010/main" val="1509935587"/>
      </p:ext>
    </p:extLst>
  </p:cSld>
  <p:clrMapOvr>
    <a:masterClrMapping/>
  </p:clrMapOvr>
  <p:transition/>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31133" y="332656"/>
            <a:ext cx="9124399" cy="630202"/>
          </a:xfrm>
        </p:spPr>
        <p:txBody>
          <a:bodyPr/>
          <a:lstStyle/>
          <a:p>
            <a:r>
              <a:rPr lang="en-US" dirty="0" smtClean="0"/>
              <a:t>Click to edit Master title style</a:t>
            </a:r>
            <a:endParaRPr lang="es-E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dirty="0">
              <a:solidFill>
                <a:srgbClr val="002776"/>
              </a:solidFill>
            </a:endParaRPr>
          </a:p>
        </p:txBody>
      </p:sp>
    </p:spTree>
    <p:extLst>
      <p:ext uri="{BB962C8B-B14F-4D97-AF65-F5344CB8AC3E}">
        <p14:creationId xmlns:p14="http://schemas.microsoft.com/office/powerpoint/2010/main" val="35956918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897875648"/>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094049623"/>
      </p:ext>
    </p:extLst>
  </p:cSld>
  <p:clrMapOvr>
    <a:masterClrMapping/>
  </p:clrMapOvr>
  <p:timing>
    <p:tnLst>
      <p:par>
        <p:cTn id="1" dur="indefinite" restart="never" nodeType="tmRoot"/>
      </p:par>
    </p:tn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95"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dirty="0">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dirty="0" smtClean="0"/>
              <a:t>Click icon to add picture</a:t>
            </a:r>
            <a:endParaRPr lang="es-ES" dirty="0"/>
          </a:p>
        </p:txBody>
      </p:sp>
      <p:sp>
        <p:nvSpPr>
          <p:cNvPr id="5" name="Footer Placeholder 4"/>
          <p:cNvSpPr>
            <a:spLocks noGrp="1"/>
          </p:cNvSpPr>
          <p:nvPr>
            <p:ph type="ftr" sz="quarter" idx="11"/>
          </p:nvPr>
        </p:nvSpPr>
        <p:spPr/>
        <p:txBody>
          <a:bodyPr/>
          <a:lstStyle>
            <a:lvl1pPr>
              <a:defRPr/>
            </a:lvl1pPr>
          </a:lstStyle>
          <a:p>
            <a:endParaRPr lang="es-ES" dirty="0">
              <a:solidFill>
                <a:srgbClr val="002776"/>
              </a:solidFill>
            </a:endParaRPr>
          </a:p>
        </p:txBody>
      </p:sp>
    </p:spTree>
    <p:extLst>
      <p:ext uri="{BB962C8B-B14F-4D97-AF65-F5344CB8AC3E}">
        <p14:creationId xmlns:p14="http://schemas.microsoft.com/office/powerpoint/2010/main" val="394283990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675"/>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dirty="0">
              <a:solidFill>
                <a:srgbClr val="FFFFFF"/>
              </a:solidFill>
            </a:endParaRPr>
          </a:p>
        </p:txBody>
      </p:sp>
    </p:spTree>
    <p:extLst>
      <p:ext uri="{BB962C8B-B14F-4D97-AF65-F5344CB8AC3E}">
        <p14:creationId xmlns:p14="http://schemas.microsoft.com/office/powerpoint/2010/main" val="428472395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dirty="0">
              <a:solidFill>
                <a:srgbClr val="002776"/>
              </a:solidFill>
            </a:endParaRPr>
          </a:p>
        </p:txBody>
      </p:sp>
    </p:spTree>
    <p:extLst>
      <p:ext uri="{BB962C8B-B14F-4D97-AF65-F5344CB8AC3E}">
        <p14:creationId xmlns:p14="http://schemas.microsoft.com/office/powerpoint/2010/main" val="153506270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dirty="0">
              <a:solidFill>
                <a:srgbClr val="002776"/>
              </a:solidFill>
            </a:endParaRPr>
          </a:p>
        </p:txBody>
      </p:sp>
    </p:spTree>
    <p:extLst>
      <p:ext uri="{BB962C8B-B14F-4D97-AF65-F5344CB8AC3E}">
        <p14:creationId xmlns:p14="http://schemas.microsoft.com/office/powerpoint/2010/main" val="298925683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89993"/>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26"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26" y="655413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dirty="0">
              <a:solidFill>
                <a:srgbClr val="FFFFFF"/>
              </a:solidFill>
            </a:endParaRPr>
          </a:p>
        </p:txBody>
      </p:sp>
      <p:sp>
        <p:nvSpPr>
          <p:cNvPr id="9" name="Footer Placeholder 4"/>
          <p:cNvSpPr>
            <a:spLocks noGrp="1"/>
          </p:cNvSpPr>
          <p:nvPr>
            <p:ph type="ftr" sz="quarter" idx="11"/>
          </p:nvPr>
        </p:nvSpPr>
        <p:spPr>
          <a:xfrm>
            <a:off x="836319" y="6554135"/>
            <a:ext cx="4677095" cy="144247"/>
          </a:xfrm>
        </p:spPr>
        <p:txBody>
          <a:bodyPr/>
          <a:lstStyle>
            <a:lvl1pPr>
              <a:defRPr>
                <a:solidFill>
                  <a:schemeClr val="bg1"/>
                </a:solidFill>
              </a:defRPr>
            </a:lvl1pPr>
          </a:lstStyle>
          <a:p>
            <a:endParaRPr lang="es-ES" dirty="0">
              <a:solidFill>
                <a:srgbClr val="FFFFFF"/>
              </a:solidFill>
            </a:endParaRPr>
          </a:p>
        </p:txBody>
      </p:sp>
    </p:spTree>
    <p:extLst>
      <p:ext uri="{BB962C8B-B14F-4D97-AF65-F5344CB8AC3E}">
        <p14:creationId xmlns:p14="http://schemas.microsoft.com/office/powerpoint/2010/main" val="3311306915"/>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dirty="0" smtClean="0"/>
              <a:t>Click icon to add picture</a:t>
            </a:r>
            <a:endParaRPr lang="es-ES" dirty="0"/>
          </a:p>
        </p:txBody>
      </p:sp>
      <p:sp>
        <p:nvSpPr>
          <p:cNvPr id="120835" name="Title Placeholder 1"/>
          <p:cNvSpPr>
            <a:spLocks noGrp="1"/>
          </p:cNvSpPr>
          <p:nvPr>
            <p:ph type="ctrTitle"/>
          </p:nvPr>
        </p:nvSpPr>
        <p:spPr>
          <a:xfrm>
            <a:off x="830087"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8968"/>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26" y="655413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dirty="0">
              <a:solidFill>
                <a:srgbClr val="FFFFFF"/>
              </a:solidFill>
            </a:endParaRPr>
          </a:p>
        </p:txBody>
      </p:sp>
      <p:sp>
        <p:nvSpPr>
          <p:cNvPr id="11" name="Footer Placeholder 4"/>
          <p:cNvSpPr>
            <a:spLocks noGrp="1"/>
          </p:cNvSpPr>
          <p:nvPr>
            <p:ph type="ftr" sz="quarter" idx="12"/>
          </p:nvPr>
        </p:nvSpPr>
        <p:spPr>
          <a:xfrm>
            <a:off x="836319" y="6554135"/>
            <a:ext cx="4677095" cy="144247"/>
          </a:xfrm>
        </p:spPr>
        <p:txBody>
          <a:bodyPr/>
          <a:lstStyle>
            <a:lvl1pPr>
              <a:defRPr>
                <a:solidFill>
                  <a:schemeClr val="bg1"/>
                </a:solidFill>
              </a:defRPr>
            </a:lvl1pPr>
          </a:lstStyle>
          <a:p>
            <a:endParaRPr lang="es-ES" dirty="0">
              <a:solidFill>
                <a:srgbClr val="FFFFFF"/>
              </a:solidFill>
            </a:endParaRPr>
          </a:p>
        </p:txBody>
      </p:sp>
    </p:spTree>
    <p:extLst>
      <p:ext uri="{BB962C8B-B14F-4D97-AF65-F5344CB8AC3E}">
        <p14:creationId xmlns:p14="http://schemas.microsoft.com/office/powerpoint/2010/main" val="354753406"/>
      </p:ext>
    </p:extLst>
  </p:cSld>
  <p:clrMapOvr>
    <a:masterClrMapping/>
  </p:clrMapOvr>
  <p:transition/>
  <p:timing>
    <p:tnLst>
      <p:par>
        <p:cT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31133" y="332656"/>
            <a:ext cx="9124399" cy="630202"/>
          </a:xfrm>
        </p:spPr>
        <p:txBody>
          <a:bodyPr/>
          <a:lstStyle/>
          <a:p>
            <a:r>
              <a:rPr lang="en-US" dirty="0" smtClean="0"/>
              <a:t>Click to edit Master title style</a:t>
            </a:r>
            <a:endParaRPr lang="es-E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dirty="0">
              <a:solidFill>
                <a:srgbClr val="002776"/>
              </a:solidFill>
            </a:endParaRPr>
          </a:p>
        </p:txBody>
      </p:sp>
    </p:spTree>
    <p:extLst>
      <p:ext uri="{BB962C8B-B14F-4D97-AF65-F5344CB8AC3E}">
        <p14:creationId xmlns:p14="http://schemas.microsoft.com/office/powerpoint/2010/main" val="260486572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95"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dirty="0">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dirty="0" smtClean="0"/>
              <a:t>Click icon to add picture</a:t>
            </a:r>
            <a:endParaRPr lang="es-ES" dirty="0"/>
          </a:p>
        </p:txBody>
      </p:sp>
      <p:sp>
        <p:nvSpPr>
          <p:cNvPr id="5" name="Footer Placeholder 4"/>
          <p:cNvSpPr>
            <a:spLocks noGrp="1"/>
          </p:cNvSpPr>
          <p:nvPr>
            <p:ph type="ftr" sz="quarter" idx="11"/>
          </p:nvPr>
        </p:nvSpPr>
        <p:spPr/>
        <p:txBody>
          <a:bodyPr/>
          <a:lstStyle>
            <a:lvl1pPr>
              <a:defRPr/>
            </a:lvl1pPr>
          </a:lstStyle>
          <a:p>
            <a:endParaRPr lang="es-ES" dirty="0">
              <a:solidFill>
                <a:srgbClr val="002776"/>
              </a:solidFill>
            </a:endParaRPr>
          </a:p>
        </p:txBody>
      </p:sp>
    </p:spTree>
    <p:extLst>
      <p:ext uri="{BB962C8B-B14F-4D97-AF65-F5344CB8AC3E}">
        <p14:creationId xmlns:p14="http://schemas.microsoft.com/office/powerpoint/2010/main" val="139486991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675"/>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dirty="0">
              <a:solidFill>
                <a:srgbClr val="FFFFFF"/>
              </a:solidFill>
            </a:endParaRPr>
          </a:p>
        </p:txBody>
      </p:sp>
    </p:spTree>
    <p:extLst>
      <p:ext uri="{BB962C8B-B14F-4D97-AF65-F5344CB8AC3E}">
        <p14:creationId xmlns:p14="http://schemas.microsoft.com/office/powerpoint/2010/main" val="324479243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dirty="0">
              <a:solidFill>
                <a:srgbClr val="002776"/>
              </a:solidFill>
            </a:endParaRPr>
          </a:p>
        </p:txBody>
      </p:sp>
    </p:spTree>
    <p:extLst>
      <p:ext uri="{BB962C8B-B14F-4D97-AF65-F5344CB8AC3E}">
        <p14:creationId xmlns:p14="http://schemas.microsoft.com/office/powerpoint/2010/main" val="29630749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87"/>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16" y="6554329"/>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29"/>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573581101"/>
      </p:ext>
    </p:extLst>
  </p:cSld>
  <p:clrMapOvr>
    <a:masterClrMapping/>
  </p:clrMapOvr>
  <p:timing>
    <p:tnLst>
      <p:par>
        <p:cTn id="1" dur="indefinite" restart="never" nodeType="tmRoot"/>
      </p:par>
    </p:tn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dirty="0">
              <a:solidFill>
                <a:srgbClr val="002776"/>
              </a:solidFill>
            </a:endParaRPr>
          </a:p>
        </p:txBody>
      </p:sp>
    </p:spTree>
    <p:extLst>
      <p:ext uri="{BB962C8B-B14F-4D97-AF65-F5344CB8AC3E}">
        <p14:creationId xmlns:p14="http://schemas.microsoft.com/office/powerpoint/2010/main" val="57770861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89993"/>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26"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26" y="655413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dirty="0">
              <a:solidFill>
                <a:srgbClr val="FFFFFF"/>
              </a:solidFill>
            </a:endParaRPr>
          </a:p>
        </p:txBody>
      </p:sp>
      <p:sp>
        <p:nvSpPr>
          <p:cNvPr id="9" name="Footer Placeholder 4"/>
          <p:cNvSpPr>
            <a:spLocks noGrp="1"/>
          </p:cNvSpPr>
          <p:nvPr>
            <p:ph type="ftr" sz="quarter" idx="11"/>
          </p:nvPr>
        </p:nvSpPr>
        <p:spPr>
          <a:xfrm>
            <a:off x="836319" y="6554135"/>
            <a:ext cx="4677095" cy="144247"/>
          </a:xfrm>
        </p:spPr>
        <p:txBody>
          <a:bodyPr/>
          <a:lstStyle>
            <a:lvl1pPr>
              <a:defRPr>
                <a:solidFill>
                  <a:schemeClr val="bg1"/>
                </a:solidFill>
              </a:defRPr>
            </a:lvl1pPr>
          </a:lstStyle>
          <a:p>
            <a:endParaRPr lang="es-ES" dirty="0">
              <a:solidFill>
                <a:srgbClr val="FFFFFF"/>
              </a:solidFill>
            </a:endParaRPr>
          </a:p>
        </p:txBody>
      </p:sp>
    </p:spTree>
    <p:extLst>
      <p:ext uri="{BB962C8B-B14F-4D97-AF65-F5344CB8AC3E}">
        <p14:creationId xmlns:p14="http://schemas.microsoft.com/office/powerpoint/2010/main" val="777797092"/>
      </p:ext>
    </p:extLst>
  </p:cSld>
  <p:clrMapOvr>
    <a:masterClrMapping/>
  </p:clrMapOvr>
  <p:timing>
    <p:tnLst>
      <p:par>
        <p:cTn id="1" dur="indefinite" restart="never" nodeType="tmRoot"/>
      </p:par>
    </p:tn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71" y="2886328"/>
            <a:ext cx="4431671" cy="1128762"/>
          </a:xfrm>
          <a:prstGeom prst="rect">
            <a:avLst/>
          </a:prstGeom>
        </p:spPr>
        <p:txBody>
          <a:bodyPr lIns="85954" tIns="42977" rIns="85954" bIns="42977"/>
          <a:lstStyle>
            <a:lvl1pPr>
              <a:lnSpc>
                <a:spcPct val="95000"/>
              </a:lnSpc>
              <a:defRPr sz="30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8950"/>
            <a:ext cx="5135113" cy="303897"/>
          </a:xfrm>
        </p:spPr>
        <p:txBody>
          <a:bodyPr anchor="b"/>
          <a:lstStyle>
            <a:lvl1pPr>
              <a:lnSpc>
                <a:spcPts val="2091"/>
              </a:lnSpc>
              <a:defRPr sz="17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10" y="655411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11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975930069"/>
      </p:ext>
    </p:extLst>
  </p:cSld>
  <p:clrMapOvr>
    <a:masterClrMapping/>
  </p:clrMapOvr>
  <p:transition/>
  <p:timing>
    <p:tnLst>
      <p:par>
        <p:cTn id="1" dur="indefinite" restart="never" nodeType="tmRoot"/>
      </p:par>
    </p:tn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391" y="350114"/>
            <a:ext cx="9124399" cy="630202"/>
          </a:xfrm>
          <a:prstGeom prst="rect">
            <a:avLst/>
          </a:prstGeom>
        </p:spPr>
        <p:txBody>
          <a:bodyPr lIns="85954" tIns="42977" rIns="85954" bIns="42977"/>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29763111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95" y="2835910"/>
            <a:ext cx="5156997" cy="387924"/>
          </a:xfrm>
          <a:prstGeom prst="rect">
            <a:avLst/>
          </a:prstGeom>
        </p:spPr>
        <p:txBody>
          <a:bodyPr lIns="85954" tIns="42977" rIns="85954" bIns="42977"/>
          <a:lstStyle>
            <a:lvl1pPr>
              <a:defRPr sz="26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8" y="0"/>
            <a:ext cx="4278479"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96887695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71"/>
            <a:ext cx="6621716" cy="1400449"/>
          </a:xfrm>
          <a:prstGeom prst="rect">
            <a:avLst/>
          </a:prstGeom>
        </p:spPr>
        <p:txBody>
          <a:bodyPr lIns="85954" tIns="42977" rIns="85954" bIns="42977"/>
          <a:lstStyle>
            <a:lvl1pPr>
              <a:lnSpc>
                <a:spcPct val="95000"/>
              </a:lnSpc>
              <a:defRPr sz="49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57871" rtl="0" fontAlgn="base">
              <a:lnSpc>
                <a:spcPts val="1128"/>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41326766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a:xfrm>
            <a:off x="442391" y="350114"/>
            <a:ext cx="9124399" cy="630202"/>
          </a:xfrm>
          <a:prstGeom prst="rect">
            <a:avLst/>
          </a:prstGeom>
        </p:spPr>
        <p:txBody>
          <a:bodyPr lIns="85954" tIns="42977" rIns="85954" bIns="42977"/>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403052535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28381152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5954" tIns="42977" rIns="85954" bIns="42977" rtlCol="0" anchor="ctr"/>
          <a:lstStyle/>
          <a:p>
            <a:pPr algn="ctr" defTabSz="914400" fontAlgn="base">
              <a:spcBef>
                <a:spcPct val="0"/>
              </a:spcBef>
              <a:spcAft>
                <a:spcPct val="0"/>
              </a:spcAft>
            </a:pPr>
            <a:endParaRPr lang="nb-NO" sz="1900">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10" y="2989975"/>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700">
                <a:solidFill>
                  <a:srgbClr val="000000"/>
                </a:solidFill>
              </a:defRPr>
            </a:lvl1pPr>
            <a:lvl2pPr>
              <a:defRPr sz="800"/>
            </a:lvl2pPr>
            <a:lvl3pPr>
              <a:defRPr sz="800"/>
            </a:lvl3pPr>
            <a:lvl4pPr>
              <a:defRPr sz="800"/>
            </a:lvl4pPr>
            <a:lvl5pPr>
              <a:defRPr sz="800"/>
            </a:lvl5pPr>
          </a:lstStyle>
          <a:p>
            <a:pPr lvl="0"/>
            <a:r>
              <a:rPr lang="en-US" smtClean="0"/>
              <a:t>Click to edit Master text styles</a:t>
            </a:r>
          </a:p>
        </p:txBody>
      </p:sp>
      <p:sp>
        <p:nvSpPr>
          <p:cNvPr id="7" name="Slide Number Placeholder 3"/>
          <p:cNvSpPr>
            <a:spLocks noGrp="1"/>
          </p:cNvSpPr>
          <p:nvPr>
            <p:ph type="sldNum" sz="quarter" idx="10"/>
          </p:nvPr>
        </p:nvSpPr>
        <p:spPr>
          <a:xfrm>
            <a:off x="450210" y="655411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11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044002345"/>
      </p:ext>
    </p:extLst>
  </p:cSld>
  <p:clrMapOvr>
    <a:masterClrMapping/>
  </p:clrMapOvr>
  <p:timing>
    <p:tnLst>
      <p:par>
        <p:cTn id="1" dur="indefinite" restart="never" nodeType="tmRoot"/>
      </p:par>
    </p:tn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77"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05"/>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41" y="6554172"/>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172"/>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530455381"/>
      </p:ext>
    </p:extLst>
  </p:cSld>
  <p:clrMapOvr>
    <a:masterClrMapping/>
  </p:clrMapOvr>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smtClean="0"/>
              <a:t>Click icon to add picture</a:t>
            </a:r>
            <a:endParaRPr lang="es-ES_tradnl"/>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s-ES_tradnl" smtClean="0"/>
              <a:t>Click to edit Master title style</a:t>
            </a:r>
            <a:endParaRPr lang="es-ES_tradnl" dirty="0" smtClean="0"/>
          </a:p>
        </p:txBody>
      </p:sp>
      <p:sp>
        <p:nvSpPr>
          <p:cNvPr id="120836" name="Text Placeholder 2"/>
          <p:cNvSpPr>
            <a:spLocks noGrp="1"/>
          </p:cNvSpPr>
          <p:nvPr>
            <p:ph type="subTitle" idx="1"/>
          </p:nvPr>
        </p:nvSpPr>
        <p:spPr>
          <a:xfrm>
            <a:off x="440822" y="6029144"/>
            <a:ext cx="5135113" cy="303897"/>
          </a:xfrm>
        </p:spPr>
        <p:txBody>
          <a:bodyPr anchor="b"/>
          <a:lstStyle>
            <a:lvl1pPr>
              <a:lnSpc>
                <a:spcPts val="1995"/>
              </a:lnSpc>
              <a:defRPr sz="1600" b="1" smtClean="0"/>
            </a:lvl1pPr>
          </a:lstStyle>
          <a:p>
            <a:r>
              <a:rPr lang="es-ES_tradnl" smtClean="0"/>
              <a:t>Click to edit Master subtitle style</a:t>
            </a:r>
            <a:endParaRPr lang="es-ES_tradnl"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07" y="6554311"/>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a:solidFill>
                <a:srgbClr val="FFFFFF"/>
              </a:solidFill>
            </a:endParaRPr>
          </a:p>
        </p:txBody>
      </p:sp>
      <p:sp>
        <p:nvSpPr>
          <p:cNvPr id="11" name="Footer Placeholder 4"/>
          <p:cNvSpPr>
            <a:spLocks noGrp="1"/>
          </p:cNvSpPr>
          <p:nvPr>
            <p:ph type="ftr" sz="quarter" idx="12"/>
          </p:nvPr>
        </p:nvSpPr>
        <p:spPr>
          <a:xfrm>
            <a:off x="836319" y="6554311"/>
            <a:ext cx="4677095" cy="144247"/>
          </a:xfrm>
        </p:spPr>
        <p:txBody>
          <a:bodyPr/>
          <a:lstStyle>
            <a:lvl1pPr>
              <a:defRPr>
                <a:solidFill>
                  <a:schemeClr val="bg1"/>
                </a:solidFill>
              </a:defRPr>
            </a:lvl1pPr>
          </a:lstStyle>
          <a:p>
            <a:endParaRPr lang="es-ES_tradnl">
              <a:solidFill>
                <a:srgbClr val="FFFFFF"/>
              </a:solidFill>
            </a:endParaRPr>
          </a:p>
        </p:txBody>
      </p:sp>
    </p:spTree>
    <p:extLst>
      <p:ext uri="{BB962C8B-B14F-4D97-AF65-F5344CB8AC3E}">
        <p14:creationId xmlns:p14="http://schemas.microsoft.com/office/powerpoint/2010/main" val="614455463"/>
      </p:ext>
    </p:extLst>
  </p:cSld>
  <p:clrMapOvr>
    <a:masterClrMapping/>
  </p:clrMapOvr>
  <p:transition/>
  <p:timing>
    <p:tnLst>
      <p:par>
        <p:cTn id="1" dur="indefinite" restart="never" nodeType="tmRoot"/>
      </p:par>
    </p:tn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08" y="710566"/>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4140972103"/>
      </p:ext>
    </p:extLst>
  </p:cSld>
  <p:clrMapOvr>
    <a:masterClrMapping/>
  </p:clrMapOvr>
  <p:timing>
    <p:tnLst>
      <p:par>
        <p:cTn id="1" dur="indefinite" restart="never" nodeType="tmRoot"/>
      </p:par>
    </p:tn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4"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539631910"/>
      </p:ext>
    </p:extLst>
  </p:cSld>
  <p:clrMapOvr>
    <a:masterClrMapping/>
  </p:clrMapOvr>
  <p:timing>
    <p:tnLst>
      <p:par>
        <p:cTn id="1" dur="indefinite" restart="never" nodeType="tmRoot"/>
      </p:par>
    </p:tn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26"/>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4258"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2829547572"/>
      </p:ext>
    </p:extLst>
  </p:cSld>
  <p:clrMapOvr>
    <a:masterClrMapping/>
  </p:clrMapOvr>
  <p:timing>
    <p:tnLst>
      <p:par>
        <p:cTn id="1" dur="indefinite" restart="never" nodeType="tmRoot"/>
      </p:par>
    </p:tn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864574489"/>
      </p:ext>
    </p:extLst>
  </p:cSld>
  <p:clrMapOvr>
    <a:masterClrMapping/>
  </p:clrMapOvr>
  <p:timing>
    <p:tnLst>
      <p:par>
        <p:cTn id="1" dur="indefinite" restart="never" nodeType="tmRoot"/>
      </p:par>
    </p:tn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381938266"/>
      </p:ext>
    </p:extLst>
  </p:cSld>
  <p:clrMapOvr>
    <a:masterClrMapping/>
  </p:clrMapOvr>
  <p:timing>
    <p:tnLst>
      <p:par>
        <p:cTn id="1" dur="indefinite" restart="never" nodeType="tmRoot"/>
      </p:par>
    </p:tn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40" tIns="41020" rIns="82040" bIns="41020" rtlCol="0" anchor="ctr"/>
          <a:lstStyle/>
          <a:p>
            <a:pPr algn="ctr" defTabSz="914400"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05" y="2990030"/>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39" y="4146732"/>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41" y="6554172"/>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172"/>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865911610"/>
      </p:ext>
    </p:extLst>
  </p:cSld>
  <p:clrMapOvr>
    <a:masterClrMapping/>
  </p:clrMapOvr>
  <p:timing>
    <p:tnLst>
      <p:par>
        <p:cT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Contenido texto">
    <p:spTree>
      <p:nvGrpSpPr>
        <p:cNvPr id="1" name=""/>
        <p:cNvGrpSpPr/>
        <p:nvPr/>
      </p:nvGrpSpPr>
      <p:grpSpPr>
        <a:xfrm>
          <a:off x="0" y="0"/>
          <a:ext cx="0" cy="0"/>
          <a:chOff x="0" y="0"/>
          <a:chExt cx="0" cy="0"/>
        </a:xfrm>
      </p:grpSpPr>
      <p:sp>
        <p:nvSpPr>
          <p:cNvPr id="6" name="Marcador de título 41"/>
          <p:cNvSpPr>
            <a:spLocks noGrp="1"/>
          </p:cNvSpPr>
          <p:nvPr>
            <p:ph type="title" hasCustomPrompt="1"/>
          </p:nvPr>
        </p:nvSpPr>
        <p:spPr>
          <a:xfrm>
            <a:off x="455730" y="1076561"/>
            <a:ext cx="6494193" cy="276151"/>
          </a:xfrm>
          <a:prstGeom prst="rect">
            <a:avLst/>
          </a:prstGeom>
        </p:spPr>
        <p:txBody>
          <a:bodyPr vert="horz" lIns="91440" tIns="45720" rIns="91440" bIns="45720" rtlCol="0" anchor="ctr">
            <a:noAutofit/>
          </a:bodyPr>
          <a:lstStyle>
            <a:lvl1pPr>
              <a:defRPr sz="1400" b="0">
                <a:solidFill>
                  <a:srgbClr val="717C7D"/>
                </a:solidFill>
                <a:latin typeface="Times"/>
                <a:cs typeface="Times"/>
              </a:defRPr>
            </a:lvl1pPr>
          </a:lstStyle>
          <a:p>
            <a:r>
              <a:rPr lang="en-US" dirty="0" smtClean="0"/>
              <a:t>CHAPTER</a:t>
            </a:r>
            <a:endParaRPr lang="en-US" dirty="0"/>
          </a:p>
        </p:txBody>
      </p:sp>
      <p:sp>
        <p:nvSpPr>
          <p:cNvPr id="7" name="Marcador de texto 20"/>
          <p:cNvSpPr>
            <a:spLocks noGrp="1"/>
          </p:cNvSpPr>
          <p:nvPr>
            <p:ph type="body" sz="quarter" idx="14" hasCustomPrompt="1"/>
          </p:nvPr>
        </p:nvSpPr>
        <p:spPr>
          <a:xfrm>
            <a:off x="450187" y="1565349"/>
            <a:ext cx="8960518" cy="4542465"/>
          </a:xfrm>
          <a:prstGeom prst="rect">
            <a:avLst/>
          </a:prstGeom>
        </p:spPr>
        <p:txBody>
          <a:bodyPr vert="horz"/>
          <a:lstStyle>
            <a:lvl1pPr marL="0" indent="0" algn="just">
              <a:buFontTx/>
              <a:buNone/>
              <a:defRPr sz="1200" b="0" i="0">
                <a:solidFill>
                  <a:srgbClr val="717C7D"/>
                </a:solidFill>
                <a:latin typeface="Arial"/>
                <a:cs typeface="Arial"/>
              </a:defRPr>
            </a:lvl1pPr>
            <a:lvl2pPr marL="457200" indent="0">
              <a:buFontTx/>
              <a:buNone/>
              <a:defRPr sz="1400">
                <a:latin typeface="Verdana"/>
              </a:defRPr>
            </a:lvl2pPr>
            <a:lvl3pPr marL="914400" indent="0">
              <a:buFontTx/>
              <a:buNone/>
              <a:defRPr sz="1400" b="1" i="0">
                <a:solidFill>
                  <a:srgbClr val="0076A8"/>
                </a:solidFill>
                <a:latin typeface="Verdana"/>
              </a:defRPr>
            </a:lvl3pPr>
            <a:lvl4pPr marL="1371600" indent="0">
              <a:buFontTx/>
              <a:buNone/>
              <a:defRPr sz="1400" b="1" i="0">
                <a:latin typeface="Verdana"/>
              </a:defRPr>
            </a:lvl4pPr>
            <a:lvl5pPr marL="1828800" indent="0">
              <a:buFontTx/>
              <a:buNone/>
              <a:defRPr sz="1400" b="1" i="0">
                <a:latin typeface="Verdana"/>
              </a:defRPr>
            </a:lvl5pPr>
          </a:lstStyle>
          <a:p>
            <a:pPr lvl="0"/>
            <a:r>
              <a:rPr lang="en-US" dirty="0" smtClean="0"/>
              <a:t>Text Arial 12 points, R0 G58 B112</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Write your text Write your text Write your text Write your text Write your text</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a:t>
            </a:r>
          </a:p>
        </p:txBody>
      </p:sp>
      <p:sp>
        <p:nvSpPr>
          <p:cNvPr id="8" name="Marcador de texto 2"/>
          <p:cNvSpPr>
            <a:spLocks noGrp="1"/>
          </p:cNvSpPr>
          <p:nvPr>
            <p:ph type="body" sz="quarter" idx="10" hasCustomPrompt="1"/>
          </p:nvPr>
        </p:nvSpPr>
        <p:spPr>
          <a:xfrm>
            <a:off x="455738" y="491071"/>
            <a:ext cx="3255565" cy="325697"/>
          </a:xfrm>
          <a:prstGeom prst="rect">
            <a:avLst/>
          </a:prstGeom>
        </p:spPr>
        <p:txBody>
          <a:bodyPr vert="horz"/>
          <a:lstStyle>
            <a:lvl1pPr marL="0" indent="0" algn="l">
              <a:buNone/>
              <a:defRPr sz="900" b="0" i="0">
                <a:solidFill>
                  <a:srgbClr val="717C7D"/>
                </a:solidFill>
                <a:latin typeface="Times"/>
                <a:cs typeface="Times"/>
              </a:defRPr>
            </a:lvl1pPr>
            <a:lvl2pPr algn="ctr">
              <a:defRPr/>
            </a:lvl2pPr>
            <a:lvl3pPr algn="ctr">
              <a:defRPr/>
            </a:lvl3pPr>
            <a:lvl4pPr algn="ctr">
              <a:defRPr/>
            </a:lvl4pPr>
            <a:lvl5pPr algn="ctr">
              <a:defRPr/>
            </a:lvl5pPr>
          </a:lstStyle>
          <a:p>
            <a:pPr lvl="0"/>
            <a:r>
              <a:rPr lang="en-US" dirty="0" smtClean="0"/>
              <a:t>MAIN TITLE</a:t>
            </a:r>
            <a:endParaRPr lang="en-US" dirty="0"/>
          </a:p>
        </p:txBody>
      </p:sp>
    </p:spTree>
    <p:extLst>
      <p:ext uri="{BB962C8B-B14F-4D97-AF65-F5344CB8AC3E}">
        <p14:creationId xmlns:p14="http://schemas.microsoft.com/office/powerpoint/2010/main" val="394038243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2_Contenido texto">
    <p:spTree>
      <p:nvGrpSpPr>
        <p:cNvPr id="1" name=""/>
        <p:cNvGrpSpPr/>
        <p:nvPr/>
      </p:nvGrpSpPr>
      <p:grpSpPr>
        <a:xfrm>
          <a:off x="0" y="0"/>
          <a:ext cx="0" cy="0"/>
          <a:chOff x="0" y="0"/>
          <a:chExt cx="0" cy="0"/>
        </a:xfrm>
      </p:grpSpPr>
      <p:sp>
        <p:nvSpPr>
          <p:cNvPr id="6" name="Marcador de título 41"/>
          <p:cNvSpPr>
            <a:spLocks noGrp="1"/>
          </p:cNvSpPr>
          <p:nvPr>
            <p:ph type="title" hasCustomPrompt="1"/>
          </p:nvPr>
        </p:nvSpPr>
        <p:spPr>
          <a:xfrm>
            <a:off x="455730" y="1076561"/>
            <a:ext cx="5476410" cy="276151"/>
          </a:xfrm>
          <a:prstGeom prst="rect">
            <a:avLst/>
          </a:prstGeom>
        </p:spPr>
        <p:txBody>
          <a:bodyPr vert="horz" lIns="91440" tIns="45720" rIns="91440" bIns="45720" rtlCol="0" anchor="ctr">
            <a:noAutofit/>
          </a:bodyPr>
          <a:lstStyle>
            <a:lvl1pPr>
              <a:defRPr sz="1400" b="0">
                <a:solidFill>
                  <a:srgbClr val="717C7D"/>
                </a:solidFill>
                <a:latin typeface="Times"/>
                <a:cs typeface="Times"/>
              </a:defRPr>
            </a:lvl1pPr>
          </a:lstStyle>
          <a:p>
            <a:r>
              <a:rPr lang="en-US" dirty="0" smtClean="0"/>
              <a:t>CHAPTER</a:t>
            </a:r>
            <a:endParaRPr lang="en-US" dirty="0"/>
          </a:p>
        </p:txBody>
      </p:sp>
      <p:sp>
        <p:nvSpPr>
          <p:cNvPr id="9" name="Marcador de texto 2"/>
          <p:cNvSpPr>
            <a:spLocks noGrp="1"/>
          </p:cNvSpPr>
          <p:nvPr>
            <p:ph type="body" sz="quarter" idx="10" hasCustomPrompt="1"/>
          </p:nvPr>
        </p:nvSpPr>
        <p:spPr>
          <a:xfrm>
            <a:off x="455738" y="491071"/>
            <a:ext cx="3255565" cy="325697"/>
          </a:xfrm>
          <a:prstGeom prst="rect">
            <a:avLst/>
          </a:prstGeom>
        </p:spPr>
        <p:txBody>
          <a:bodyPr vert="horz"/>
          <a:lstStyle>
            <a:lvl1pPr marL="0" indent="0" algn="l">
              <a:buNone/>
              <a:defRPr sz="900" b="0" i="0">
                <a:solidFill>
                  <a:srgbClr val="717C7D"/>
                </a:solidFill>
                <a:latin typeface="Times"/>
                <a:cs typeface="Times"/>
              </a:defRPr>
            </a:lvl1pPr>
            <a:lvl2pPr algn="ctr">
              <a:defRPr/>
            </a:lvl2pPr>
            <a:lvl3pPr algn="ctr">
              <a:defRPr/>
            </a:lvl3pPr>
            <a:lvl4pPr algn="ctr">
              <a:defRPr/>
            </a:lvl4pPr>
            <a:lvl5pPr algn="ctr">
              <a:defRPr/>
            </a:lvl5pPr>
          </a:lstStyle>
          <a:p>
            <a:pPr lvl="0"/>
            <a:r>
              <a:rPr lang="en-US" dirty="0" smtClean="0"/>
              <a:t>MAIN TITLE</a:t>
            </a:r>
            <a:endParaRPr lang="en-US" dirty="0"/>
          </a:p>
        </p:txBody>
      </p:sp>
      <p:sp>
        <p:nvSpPr>
          <p:cNvPr id="10" name="Marcador de posición de imagen 2"/>
          <p:cNvSpPr>
            <a:spLocks noGrp="1"/>
          </p:cNvSpPr>
          <p:nvPr>
            <p:ph type="pic" sz="quarter" idx="15"/>
          </p:nvPr>
        </p:nvSpPr>
        <p:spPr>
          <a:xfrm>
            <a:off x="559506" y="1565348"/>
            <a:ext cx="8785842" cy="4542465"/>
          </a:xfrm>
          <a:prstGeom prst="rect">
            <a:avLst/>
          </a:prstGeom>
        </p:spPr>
        <p:txBody>
          <a:bodyPr vert="horz"/>
          <a:lstStyle/>
          <a:p>
            <a:endParaRPr lang="es-ES"/>
          </a:p>
        </p:txBody>
      </p:sp>
    </p:spTree>
    <p:extLst>
      <p:ext uri="{BB962C8B-B14F-4D97-AF65-F5344CB8AC3E}">
        <p14:creationId xmlns:p14="http://schemas.microsoft.com/office/powerpoint/2010/main" val="175991345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77"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8995"/>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35" y="6554162"/>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162"/>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904471292"/>
      </p:ext>
    </p:extLst>
  </p:cSld>
  <p:clrMapOvr>
    <a:masterClrMapping/>
  </p:clrMapOvr>
  <p:transition/>
  <p:timing>
    <p:tnLst>
      <p:par>
        <p:cTn id="1" dur="indefinite" restart="never" nodeType="tmRoot"/>
      </p:par>
    </p:tn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03" y="710566"/>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4258321098"/>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smtClean="0"/>
              <a:t>Click to edit Master title style</a:t>
            </a:r>
            <a:endParaRPr lang="es-ES_tradnl"/>
          </a:p>
        </p:txBody>
      </p:sp>
      <p:sp>
        <p:nvSpPr>
          <p:cNvPr id="3" name="Content Placeholder 2"/>
          <p:cNvSpPr>
            <a:spLocks noGrp="1"/>
          </p:cNvSpPr>
          <p:nvPr>
            <p:ph idx="1"/>
          </p:nvPr>
        </p:nvSpPr>
        <p:spPr/>
        <p:txBody>
          <a:bodyPr/>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s-ES_tradnl"/>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a:solidFill>
                <a:srgbClr val="002776"/>
              </a:solidFill>
            </a:endParaRPr>
          </a:p>
        </p:txBody>
      </p:sp>
    </p:spTree>
    <p:extLst>
      <p:ext uri="{BB962C8B-B14F-4D97-AF65-F5344CB8AC3E}">
        <p14:creationId xmlns:p14="http://schemas.microsoft.com/office/powerpoint/2010/main" val="873102632"/>
      </p:ext>
    </p:extLst>
  </p:cSld>
  <p:clrMapOvr>
    <a:masterClrMapping/>
  </p:clrMapOvr>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19"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354670338"/>
      </p:ext>
    </p:extLst>
  </p:cSld>
  <p:clrMapOvr>
    <a:masterClrMapping/>
  </p:clrMapOvr>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16"/>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4258"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1442751354"/>
      </p:ext>
    </p:extLst>
  </p:cSld>
  <p:clrMapOvr>
    <a:masterClrMapping/>
  </p:clrMapOvr>
  <p:timing>
    <p:tnLst>
      <p:par>
        <p:cTn id="1" dur="indefinite" restart="never" nodeType="tmRoot"/>
      </p:par>
    </p:tn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936661121"/>
      </p:ext>
    </p:extLst>
  </p:cSld>
  <p:clrMapOvr>
    <a:masterClrMapping/>
  </p:clrMapOvr>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500509483"/>
      </p:ext>
    </p:extLst>
  </p:cSld>
  <p:clrMapOvr>
    <a:masterClrMapping/>
  </p:clrMapOvr>
  <p:timing>
    <p:tnLst>
      <p:par>
        <p:cTn id="1" dur="indefinite" restart="never" nodeType="tmRoot"/>
      </p:par>
    </p:tn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40" tIns="41020" rIns="82040" bIns="41020" rtlCol="0" anchor="ctr"/>
          <a:lstStyle/>
          <a:p>
            <a:pPr algn="ctr" defTabSz="914400"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05" y="2990020"/>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34" y="4146732"/>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35" y="6554162"/>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162"/>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256096489"/>
      </p:ext>
    </p:extLst>
  </p:cSld>
  <p:clrMapOvr>
    <a:masterClrMapping/>
  </p:clrMapOvr>
  <p:timing>
    <p:tnLst>
      <p:par>
        <p:cTn id="1" dur="indefinite" restart="never" nodeType="tmRoot"/>
      </p:par>
    </p:tn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94"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30"/>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99" y="655429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9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769466739"/>
      </p:ext>
    </p:extLst>
  </p:cSld>
  <p:clrMapOvr>
    <a:masterClrMapping/>
  </p:clrMapOvr>
  <p:transition/>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81960873"/>
      </p:ext>
    </p:extLst>
  </p:cSld>
  <p:clrMapOvr>
    <a:masterClrMapping/>
  </p:clrMapOvr>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477799712"/>
      </p:ext>
    </p:extLst>
  </p:cSld>
  <p:clrMapOvr>
    <a:masterClrMapping/>
  </p:clrMapOvr>
  <p:timing>
    <p:tnLst>
      <p:par>
        <p:cT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34"/>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2903036046"/>
      </p:ext>
    </p:extLst>
  </p:cSld>
  <p:clrMapOvr>
    <a:masterClrMapping/>
  </p:clrMapOvr>
  <p:timing>
    <p:tnLst>
      <p:par>
        <p:cT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985212675"/>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s-ES_tradnl" smtClean="0"/>
              <a:t>Click to edit Master title 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s-ES_tradnl" smtClean="0"/>
              <a:t>Click icon to add picture</a:t>
            </a:r>
            <a:endParaRPr lang="es-ES_tradnl"/>
          </a:p>
        </p:txBody>
      </p:sp>
      <p:sp>
        <p:nvSpPr>
          <p:cNvPr id="5" name="Footer Placeholder 4"/>
          <p:cNvSpPr>
            <a:spLocks noGrp="1"/>
          </p:cNvSpPr>
          <p:nvPr>
            <p:ph type="ftr" sz="quarter" idx="11"/>
          </p:nvPr>
        </p:nvSpPr>
        <p:spPr/>
        <p:txBody>
          <a:bodyPr/>
          <a:lstStyle>
            <a:lvl1pPr>
              <a:defRPr/>
            </a:lvl1pPr>
          </a:lstStyle>
          <a:p>
            <a:endParaRPr lang="es-ES_tradnl">
              <a:solidFill>
                <a:srgbClr val="002776"/>
              </a:solidFill>
            </a:endParaRPr>
          </a:p>
        </p:txBody>
      </p:sp>
    </p:spTree>
    <p:extLst>
      <p:ext uri="{BB962C8B-B14F-4D97-AF65-F5344CB8AC3E}">
        <p14:creationId xmlns:p14="http://schemas.microsoft.com/office/powerpoint/2010/main" val="3014017704"/>
      </p:ext>
    </p:extLst>
  </p:cSld>
  <p:clrMapOvr>
    <a:masterClrMapping/>
  </p:clrMapOvr>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948335066"/>
      </p:ext>
    </p:extLst>
  </p:cSld>
  <p:clrMapOvr>
    <a:masterClrMapping/>
  </p:clrMapOvr>
  <p:timing>
    <p:tnLst>
      <p:par>
        <p:cTn id="1" dur="indefinite" restart="never" nodeType="tmRoot"/>
      </p:par>
    </p:tn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55"/>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73"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99" y="655429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9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593192493"/>
      </p:ext>
    </p:extLst>
  </p:cSld>
  <p:clrMapOvr>
    <a:masterClrMapping/>
  </p:clrMapOvr>
  <p:timing>
    <p:tnLst>
      <p:par>
        <p:cTn id="1" dur="indefinite" restart="never" nodeType="tmRoot"/>
      </p:par>
    </p:tn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44"/>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07" y="6554311"/>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11"/>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4058604632"/>
      </p:ext>
    </p:extLst>
  </p:cSld>
  <p:clrMapOvr>
    <a:masterClrMapping/>
  </p:clrMapOvr>
  <p:transition/>
  <p:timing>
    <p:tnLst>
      <p:par>
        <p:cTn id="1" dur="indefinite" restart="never" nodeType="tmRoot"/>
      </p:par>
    </p:tn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53321243"/>
      </p:ext>
    </p:extLst>
  </p:cSld>
  <p:clrMapOvr>
    <a:masterClrMapping/>
  </p:clrMapOvr>
  <p:timing>
    <p:tnLst>
      <p:par>
        <p:cTn id="1" dur="indefinite" restart="never" nodeType="tmRoot"/>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930169142"/>
      </p:ext>
    </p:extLst>
  </p:cSld>
  <p:clrMapOvr>
    <a:masterClrMapping/>
  </p:clrMapOvr>
  <p:timing>
    <p:tnLst>
      <p:par>
        <p:cTn id="1" dur="indefinite" restart="never" nodeType="tmRoot"/>
      </p:par>
    </p:tn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48"/>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3505997060"/>
      </p:ext>
    </p:extLst>
  </p:cSld>
  <p:clrMapOvr>
    <a:masterClrMapping/>
  </p:clrMapOvr>
  <p:timing>
    <p:tnLst>
      <p:par>
        <p:cTn id="1" dur="indefinite" restart="never" nodeType="tmRoot"/>
      </p:par>
    </p:tn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358365514"/>
      </p:ext>
    </p:extLst>
  </p:cSld>
  <p:clrMapOvr>
    <a:masterClrMapping/>
  </p:clrMapOvr>
  <p:timing>
    <p:tnLst>
      <p:par>
        <p:cTn id="1" dur="indefinite" restart="never" nodeType="tmRoot"/>
      </p:par>
    </p:tn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141079337"/>
      </p:ext>
    </p:extLst>
  </p:cSld>
  <p:clrMapOvr>
    <a:masterClrMapping/>
  </p:clrMapOvr>
  <p:timing>
    <p:tnLst>
      <p:par>
        <p:cT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69"/>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07" y="6554311"/>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11"/>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146724587"/>
      </p:ext>
    </p:extLst>
  </p:cSld>
  <p:clrMapOvr>
    <a:masterClrMapping/>
  </p:clrMapOvr>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86"/>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29" y="6554353"/>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53"/>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659343118"/>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48"/>
            <a:ext cx="6621716" cy="1400449"/>
          </a:xfrm>
        </p:spPr>
        <p:txBody>
          <a:bodyPr/>
          <a:lstStyle>
            <a:lvl1pPr>
              <a:lnSpc>
                <a:spcPct val="95000"/>
              </a:lnSpc>
              <a:defRPr sz="4700" b="0">
                <a:solidFill>
                  <a:schemeClr val="bg2"/>
                </a:solidFill>
                <a:latin typeface="Times New Roman" pitchFamily="18" charset="0"/>
              </a:defRPr>
            </a:lvl1pPr>
          </a:lstStyle>
          <a:p>
            <a:r>
              <a:rPr lang="es-ES_tradnl" smtClean="0"/>
              <a:t>Click to edit Master title 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lang="es-ES_tradnl">
              <a:solidFill>
                <a:srgbClr val="FFFFFF"/>
              </a:solidFill>
            </a:endParaRPr>
          </a:p>
        </p:txBody>
      </p:sp>
    </p:spTree>
    <p:extLst>
      <p:ext uri="{BB962C8B-B14F-4D97-AF65-F5344CB8AC3E}">
        <p14:creationId xmlns:p14="http://schemas.microsoft.com/office/powerpoint/2010/main" val="724156057"/>
      </p:ext>
    </p:extLst>
  </p:cSld>
  <p:clrMapOvr>
    <a:masterClrMapping/>
  </p:clrMapOvr>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661010393"/>
      </p:ext>
    </p:extLst>
  </p:cSld>
  <p:clrMapOvr>
    <a:masterClrMapping/>
  </p:clrMapOvr>
  <p:timing>
    <p:tnLst>
      <p:par>
        <p:cTn id="1" dur="indefinite" restart="never" nodeType="tmRoot"/>
      </p:par>
    </p:tn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492642961"/>
      </p:ext>
    </p:extLst>
  </p:cSld>
  <p:clrMapOvr>
    <a:masterClrMapping/>
  </p:clrMapOvr>
  <p:timing>
    <p:tnLst>
      <p:par>
        <p:cTn id="1" dur="indefinite" restart="never" nodeType="tmRoot"/>
      </p:par>
    </p:tn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90"/>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301252539"/>
      </p:ext>
    </p:extLst>
  </p:cSld>
  <p:clrMapOvr>
    <a:masterClrMapping/>
  </p:clrMapOvr>
  <p:timing>
    <p:tnLst>
      <p:par>
        <p:cTn id="1" dur="indefinite" restart="never" nodeType="tmRoot"/>
      </p:par>
    </p:tn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9828039"/>
      </p:ext>
    </p:extLst>
  </p:cSld>
  <p:clrMapOvr>
    <a:masterClrMapping/>
  </p:clrMapOvr>
  <p:timing>
    <p:tnLst>
      <p:par>
        <p:cTn id="1" dur="indefinite" restart="never" nodeType="tmRoot"/>
      </p:par>
    </p:tn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452259737"/>
      </p:ext>
    </p:extLst>
  </p:cSld>
  <p:clrMapOvr>
    <a:masterClrMapping/>
  </p:clrMapOvr>
  <p:timing>
    <p:tnLst>
      <p:par>
        <p:cTn id="1" dur="indefinite" restart="never" nodeType="tmRoot"/>
      </p:par>
    </p:tn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211"/>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303"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29" y="6554353"/>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53"/>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037814329"/>
      </p:ext>
    </p:extLst>
  </p:cSld>
  <p:clrMapOvr>
    <a:masterClrMapping/>
  </p:clrMapOvr>
  <p:timing>
    <p:tnLst>
      <p:par>
        <p:cTn id="1" dur="indefinite" restart="never" nodeType="tmRoot"/>
      </p:par>
    </p:tn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Contenido texto">
    <p:spTree>
      <p:nvGrpSpPr>
        <p:cNvPr id="1" name=""/>
        <p:cNvGrpSpPr/>
        <p:nvPr/>
      </p:nvGrpSpPr>
      <p:grpSpPr>
        <a:xfrm>
          <a:off x="0" y="0"/>
          <a:ext cx="0" cy="0"/>
          <a:chOff x="0" y="0"/>
          <a:chExt cx="0" cy="0"/>
        </a:xfrm>
      </p:grpSpPr>
      <p:sp>
        <p:nvSpPr>
          <p:cNvPr id="6" name="Marcador de título 41"/>
          <p:cNvSpPr>
            <a:spLocks noGrp="1"/>
          </p:cNvSpPr>
          <p:nvPr>
            <p:ph type="title" hasCustomPrompt="1"/>
          </p:nvPr>
        </p:nvSpPr>
        <p:spPr>
          <a:xfrm>
            <a:off x="455730" y="1076603"/>
            <a:ext cx="6494193" cy="276151"/>
          </a:xfrm>
          <a:prstGeom prst="rect">
            <a:avLst/>
          </a:prstGeom>
        </p:spPr>
        <p:txBody>
          <a:bodyPr vert="horz" lIns="91440" tIns="45720" rIns="91440" bIns="45720" rtlCol="0" anchor="ctr">
            <a:noAutofit/>
          </a:bodyPr>
          <a:lstStyle>
            <a:lvl1pPr>
              <a:defRPr sz="1400" b="0">
                <a:solidFill>
                  <a:srgbClr val="717C7D"/>
                </a:solidFill>
                <a:latin typeface="Times"/>
                <a:cs typeface="Times"/>
              </a:defRPr>
            </a:lvl1pPr>
          </a:lstStyle>
          <a:p>
            <a:r>
              <a:rPr lang="en-US" dirty="0" smtClean="0"/>
              <a:t>CHAPTER</a:t>
            </a:r>
            <a:endParaRPr lang="en-US" dirty="0"/>
          </a:p>
        </p:txBody>
      </p:sp>
      <p:sp>
        <p:nvSpPr>
          <p:cNvPr id="7" name="Marcador de texto 20"/>
          <p:cNvSpPr>
            <a:spLocks noGrp="1"/>
          </p:cNvSpPr>
          <p:nvPr>
            <p:ph type="body" sz="quarter" idx="14" hasCustomPrompt="1"/>
          </p:nvPr>
        </p:nvSpPr>
        <p:spPr>
          <a:xfrm>
            <a:off x="450187" y="1565349"/>
            <a:ext cx="8960518" cy="4542465"/>
          </a:xfrm>
          <a:prstGeom prst="rect">
            <a:avLst/>
          </a:prstGeom>
        </p:spPr>
        <p:txBody>
          <a:bodyPr vert="horz"/>
          <a:lstStyle>
            <a:lvl1pPr marL="0" indent="0" algn="just">
              <a:buFontTx/>
              <a:buNone/>
              <a:defRPr sz="1200" b="0" i="0">
                <a:solidFill>
                  <a:srgbClr val="717C7D"/>
                </a:solidFill>
                <a:latin typeface="Arial"/>
                <a:cs typeface="Arial"/>
              </a:defRPr>
            </a:lvl1pPr>
            <a:lvl2pPr marL="457200" indent="0">
              <a:buFontTx/>
              <a:buNone/>
              <a:defRPr sz="1400">
                <a:latin typeface="Verdana"/>
              </a:defRPr>
            </a:lvl2pPr>
            <a:lvl3pPr marL="914400" indent="0">
              <a:buFontTx/>
              <a:buNone/>
              <a:defRPr sz="1400" b="1" i="0">
                <a:solidFill>
                  <a:srgbClr val="0076A8"/>
                </a:solidFill>
                <a:latin typeface="Verdana"/>
              </a:defRPr>
            </a:lvl3pPr>
            <a:lvl4pPr marL="1371600" indent="0">
              <a:buFontTx/>
              <a:buNone/>
              <a:defRPr sz="1400" b="1" i="0">
                <a:latin typeface="Verdana"/>
              </a:defRPr>
            </a:lvl4pPr>
            <a:lvl5pPr marL="1828800" indent="0">
              <a:buFontTx/>
              <a:buNone/>
              <a:defRPr sz="1400" b="1" i="0">
                <a:latin typeface="Verdana"/>
              </a:defRPr>
            </a:lvl5pPr>
          </a:lstStyle>
          <a:p>
            <a:pPr lvl="0"/>
            <a:r>
              <a:rPr lang="en-US" dirty="0" smtClean="0"/>
              <a:t>Text Arial 12 points, R0 G58 B112</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Write your text Write your text Write your text Write your text Write your text</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a:t>
            </a:r>
          </a:p>
        </p:txBody>
      </p:sp>
      <p:sp>
        <p:nvSpPr>
          <p:cNvPr id="8" name="Marcador de texto 2"/>
          <p:cNvSpPr>
            <a:spLocks noGrp="1"/>
          </p:cNvSpPr>
          <p:nvPr>
            <p:ph type="body" sz="quarter" idx="10" hasCustomPrompt="1"/>
          </p:nvPr>
        </p:nvSpPr>
        <p:spPr>
          <a:xfrm>
            <a:off x="455753" y="491071"/>
            <a:ext cx="3255565" cy="325697"/>
          </a:xfrm>
          <a:prstGeom prst="rect">
            <a:avLst/>
          </a:prstGeom>
        </p:spPr>
        <p:txBody>
          <a:bodyPr vert="horz"/>
          <a:lstStyle>
            <a:lvl1pPr marL="0" indent="0" algn="l">
              <a:buNone/>
              <a:defRPr sz="900" b="0" i="0">
                <a:solidFill>
                  <a:srgbClr val="717C7D"/>
                </a:solidFill>
                <a:latin typeface="Times"/>
                <a:cs typeface="Times"/>
              </a:defRPr>
            </a:lvl1pPr>
            <a:lvl2pPr algn="ctr">
              <a:defRPr/>
            </a:lvl2pPr>
            <a:lvl3pPr algn="ctr">
              <a:defRPr/>
            </a:lvl3pPr>
            <a:lvl4pPr algn="ctr">
              <a:defRPr/>
            </a:lvl4pPr>
            <a:lvl5pPr algn="ctr">
              <a:defRPr/>
            </a:lvl5pPr>
          </a:lstStyle>
          <a:p>
            <a:pPr lvl="0"/>
            <a:r>
              <a:rPr lang="en-US" dirty="0" smtClean="0"/>
              <a:t>MAIN TITLE</a:t>
            </a:r>
            <a:endParaRPr lang="en-US" dirty="0"/>
          </a:p>
        </p:txBody>
      </p:sp>
    </p:spTree>
    <p:extLst>
      <p:ext uri="{BB962C8B-B14F-4D97-AF65-F5344CB8AC3E}">
        <p14:creationId xmlns:p14="http://schemas.microsoft.com/office/powerpoint/2010/main" val="217680713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208"/>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41" y="655437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7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78476019"/>
      </p:ext>
    </p:extLst>
  </p:cSld>
  <p:clrMapOvr>
    <a:masterClrMapping/>
  </p:clrMapOvr>
  <p:transition/>
  <p:timing>
    <p:tnLst>
      <p:par>
        <p:cTn id="1" dur="indefinite" restart="never" nodeType="tmRoot"/>
      </p:par>
    </p:tn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727213915"/>
      </p:ext>
    </p:extLst>
  </p:cSld>
  <p:clrMapOvr>
    <a:masterClrMapping/>
  </p:clrMapOvr>
  <p:timing>
    <p:tnLst>
      <p:par>
        <p:cT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141566071"/>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smtClean="0"/>
              <a:t>Click to edit Master title style</a:t>
            </a:r>
            <a:endParaRPr lang="es-ES_tradnl"/>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a:solidFill>
                <a:srgbClr val="002776"/>
              </a:solidFill>
            </a:endParaRPr>
          </a:p>
        </p:txBody>
      </p:sp>
    </p:spTree>
    <p:extLst>
      <p:ext uri="{BB962C8B-B14F-4D97-AF65-F5344CB8AC3E}">
        <p14:creationId xmlns:p14="http://schemas.microsoft.com/office/powerpoint/2010/main" val="1787651030"/>
      </p:ext>
    </p:extLst>
  </p:cSld>
  <p:clrMapOvr>
    <a:masterClrMapping/>
  </p:clrMapOvr>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912"/>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2810719858"/>
      </p:ext>
    </p:extLst>
  </p:cSld>
  <p:clrMapOvr>
    <a:masterClrMapping/>
  </p:clrMapOvr>
  <p:timing>
    <p:tnLst>
      <p:par>
        <p:cT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871626346"/>
      </p:ext>
    </p:extLst>
  </p:cSld>
  <p:clrMapOvr>
    <a:masterClrMapping/>
  </p:clrMapOvr>
  <p:timing>
    <p:tnLst>
      <p:par>
        <p:cT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161538131"/>
      </p:ext>
    </p:extLst>
  </p:cSld>
  <p:clrMapOvr>
    <a:masterClrMapping/>
  </p:clrMapOvr>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233"/>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315"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41" y="655437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7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638242375"/>
      </p:ext>
    </p:extLst>
  </p:cSld>
  <p:clrMapOvr>
    <a:masterClrMapping/>
  </p:clrMapOvr>
  <p:timing>
    <p:tnLst>
      <p:par>
        <p:cTn id="1" dur="indefinite" restart="never" nodeType="tmRoot"/>
      </p:par>
    </p:tn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Contenido texto">
    <p:spTree>
      <p:nvGrpSpPr>
        <p:cNvPr id="1" name=""/>
        <p:cNvGrpSpPr/>
        <p:nvPr/>
      </p:nvGrpSpPr>
      <p:grpSpPr>
        <a:xfrm>
          <a:off x="0" y="0"/>
          <a:ext cx="0" cy="0"/>
          <a:chOff x="0" y="0"/>
          <a:chExt cx="0" cy="0"/>
        </a:xfrm>
      </p:grpSpPr>
      <p:sp>
        <p:nvSpPr>
          <p:cNvPr id="6" name="Marcador de título 41"/>
          <p:cNvSpPr>
            <a:spLocks noGrp="1"/>
          </p:cNvSpPr>
          <p:nvPr>
            <p:ph type="title" hasCustomPrompt="1"/>
          </p:nvPr>
        </p:nvSpPr>
        <p:spPr>
          <a:xfrm>
            <a:off x="455730" y="1076625"/>
            <a:ext cx="6494193" cy="276151"/>
          </a:xfrm>
          <a:prstGeom prst="rect">
            <a:avLst/>
          </a:prstGeom>
        </p:spPr>
        <p:txBody>
          <a:bodyPr vert="horz" lIns="91440" tIns="45720" rIns="91440" bIns="45720" rtlCol="0" anchor="ctr">
            <a:noAutofit/>
          </a:bodyPr>
          <a:lstStyle>
            <a:lvl1pPr>
              <a:defRPr sz="1400" b="0">
                <a:solidFill>
                  <a:srgbClr val="717C7D"/>
                </a:solidFill>
                <a:latin typeface="Times"/>
                <a:cs typeface="Times"/>
              </a:defRPr>
            </a:lvl1pPr>
          </a:lstStyle>
          <a:p>
            <a:r>
              <a:rPr lang="en-US" dirty="0" smtClean="0"/>
              <a:t>CHAPTER</a:t>
            </a:r>
            <a:endParaRPr lang="en-US" dirty="0"/>
          </a:p>
        </p:txBody>
      </p:sp>
      <p:sp>
        <p:nvSpPr>
          <p:cNvPr id="7" name="Marcador de texto 20"/>
          <p:cNvSpPr>
            <a:spLocks noGrp="1"/>
          </p:cNvSpPr>
          <p:nvPr>
            <p:ph type="body" sz="quarter" idx="14" hasCustomPrompt="1"/>
          </p:nvPr>
        </p:nvSpPr>
        <p:spPr>
          <a:xfrm>
            <a:off x="450187" y="1565349"/>
            <a:ext cx="8960518" cy="4542465"/>
          </a:xfrm>
          <a:prstGeom prst="rect">
            <a:avLst/>
          </a:prstGeom>
        </p:spPr>
        <p:txBody>
          <a:bodyPr vert="horz"/>
          <a:lstStyle>
            <a:lvl1pPr marL="0" indent="0" algn="just">
              <a:buFontTx/>
              <a:buNone/>
              <a:defRPr sz="1200" b="0" i="0">
                <a:solidFill>
                  <a:srgbClr val="717C7D"/>
                </a:solidFill>
                <a:latin typeface="Arial"/>
                <a:cs typeface="Arial"/>
              </a:defRPr>
            </a:lvl1pPr>
            <a:lvl2pPr marL="457200" indent="0">
              <a:buFontTx/>
              <a:buNone/>
              <a:defRPr sz="1400">
                <a:latin typeface="Verdana"/>
              </a:defRPr>
            </a:lvl2pPr>
            <a:lvl3pPr marL="914400" indent="0">
              <a:buFontTx/>
              <a:buNone/>
              <a:defRPr sz="1400" b="1" i="0">
                <a:solidFill>
                  <a:srgbClr val="0076A8"/>
                </a:solidFill>
                <a:latin typeface="Verdana"/>
              </a:defRPr>
            </a:lvl3pPr>
            <a:lvl4pPr marL="1371600" indent="0">
              <a:buFontTx/>
              <a:buNone/>
              <a:defRPr sz="1400" b="1" i="0">
                <a:latin typeface="Verdana"/>
              </a:defRPr>
            </a:lvl4pPr>
            <a:lvl5pPr marL="1828800" indent="0">
              <a:buFontTx/>
              <a:buNone/>
              <a:defRPr sz="1400" b="1" i="0">
                <a:latin typeface="Verdana"/>
              </a:defRPr>
            </a:lvl5pPr>
          </a:lstStyle>
          <a:p>
            <a:pPr lvl="0"/>
            <a:r>
              <a:rPr lang="en-US" dirty="0" smtClean="0"/>
              <a:t>Text Arial 12 points, R0 G58 B112</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Write your text Write your text Write your text Write your text Write your text</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a:t>
            </a:r>
          </a:p>
        </p:txBody>
      </p:sp>
      <p:sp>
        <p:nvSpPr>
          <p:cNvPr id="8" name="Marcador de texto 2"/>
          <p:cNvSpPr>
            <a:spLocks noGrp="1"/>
          </p:cNvSpPr>
          <p:nvPr>
            <p:ph type="body" sz="quarter" idx="10" hasCustomPrompt="1"/>
          </p:nvPr>
        </p:nvSpPr>
        <p:spPr>
          <a:xfrm>
            <a:off x="455753" y="491071"/>
            <a:ext cx="3255565" cy="325697"/>
          </a:xfrm>
          <a:prstGeom prst="rect">
            <a:avLst/>
          </a:prstGeom>
        </p:spPr>
        <p:txBody>
          <a:bodyPr vert="horz"/>
          <a:lstStyle>
            <a:lvl1pPr marL="0" indent="0" algn="l">
              <a:buNone/>
              <a:defRPr sz="900" b="0" i="0">
                <a:solidFill>
                  <a:srgbClr val="717C7D"/>
                </a:solidFill>
                <a:latin typeface="Times"/>
                <a:cs typeface="Times"/>
              </a:defRPr>
            </a:lvl1pPr>
            <a:lvl2pPr algn="ctr">
              <a:defRPr/>
            </a:lvl2pPr>
            <a:lvl3pPr algn="ctr">
              <a:defRPr/>
            </a:lvl3pPr>
            <a:lvl4pPr algn="ctr">
              <a:defRPr/>
            </a:lvl4pPr>
            <a:lvl5pPr algn="ctr">
              <a:defRPr/>
            </a:lvl5pPr>
          </a:lstStyle>
          <a:p>
            <a:pPr lvl="0"/>
            <a:r>
              <a:rPr lang="en-US" dirty="0" smtClean="0"/>
              <a:t>MAIN TITLE</a:t>
            </a:r>
            <a:endParaRPr lang="en-US" dirty="0"/>
          </a:p>
        </p:txBody>
      </p:sp>
    </p:spTree>
    <p:extLst>
      <p:ext uri="{BB962C8B-B14F-4D97-AF65-F5344CB8AC3E}">
        <p14:creationId xmlns:p14="http://schemas.microsoft.com/office/powerpoint/2010/main" val="324166587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77"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69"/>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75" y="6554236"/>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36"/>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855925610"/>
      </p:ext>
    </p:extLst>
  </p:cSld>
  <p:clrMapOvr>
    <a:masterClrMapping/>
  </p:clrMapOvr>
  <p:transition/>
  <p:timing>
    <p:tnLst>
      <p:par>
        <p:cTn id="1" dur="indefinite" restart="never" nodeType="tmRoot"/>
      </p:par>
    </p:tn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6"/>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901787291"/>
      </p:ext>
    </p:extLst>
  </p:cSld>
  <p:clrMapOvr>
    <a:masterClrMapping/>
  </p:clrMapOvr>
  <p:timing>
    <p:tnLst>
      <p:par>
        <p:cTn id="1" dur="indefinite" restart="never" nodeType="tmRoot"/>
      </p:par>
    </p:tn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69015759"/>
      </p:ext>
    </p:extLst>
  </p:cSld>
  <p:clrMapOvr>
    <a:masterClrMapping/>
  </p:clrMapOvr>
  <p:timing>
    <p:tnLst>
      <p:par>
        <p:cTn id="1" dur="indefinite" restart="never" nodeType="tmRoot"/>
      </p:par>
    </p:tn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90"/>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4258"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3793056781"/>
      </p:ext>
    </p:extLst>
  </p:cSld>
  <p:clrMapOvr>
    <a:masterClrMapping/>
  </p:clrMapOvr>
  <p:timing>
    <p:tnLst>
      <p:par>
        <p:cTn id="1" dur="indefinite" restart="never" nodeType="tmRoot"/>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733094294"/>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a:solidFill>
                <a:srgbClr val="002776"/>
              </a:solidFill>
            </a:endParaRPr>
          </a:p>
        </p:txBody>
      </p:sp>
    </p:spTree>
    <p:extLst>
      <p:ext uri="{BB962C8B-B14F-4D97-AF65-F5344CB8AC3E}">
        <p14:creationId xmlns:p14="http://schemas.microsoft.com/office/powerpoint/2010/main" val="666118056"/>
      </p:ext>
    </p:extLst>
  </p:cSld>
  <p:clrMapOvr>
    <a:masterClrMapping/>
  </p:clrMapOvr>
  <p:timing>
    <p:tnLst>
      <p:par>
        <p:cTn id="1" dur="indefinite" restart="never" nodeType="tmRoot"/>
      </p:par>
    </p:tn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660112668"/>
      </p:ext>
    </p:extLst>
  </p:cSld>
  <p:clrMapOvr>
    <a:masterClrMapping/>
  </p:clrMapOvr>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40" tIns="41020" rIns="82040" bIns="41020" rtlCol="0" anchor="ctr"/>
          <a:lstStyle/>
          <a:p>
            <a:pPr algn="ctr" defTabSz="914400"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05" y="2990094"/>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56" y="4146732"/>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75" y="6554236"/>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36"/>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632635176"/>
      </p:ext>
    </p:extLst>
  </p:cSld>
  <p:clrMapOvr>
    <a:masterClrMapping/>
  </p:clrMapOvr>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77"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59"/>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70" y="6554226"/>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26"/>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330940514"/>
      </p:ext>
    </p:extLst>
  </p:cSld>
  <p:clrMapOvr>
    <a:masterClrMapping/>
  </p:clrMapOvr>
  <p:transition/>
  <p:timing>
    <p:tnLst>
      <p:par>
        <p:cTn id="1" dur="indefinite" restart="never" nodeType="tmRoot"/>
      </p:par>
    </p:tn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37" y="710566"/>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038297484"/>
      </p:ext>
    </p:extLst>
  </p:cSld>
  <p:clrMapOvr>
    <a:masterClrMapping/>
  </p:clrMapOvr>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305524746"/>
      </p:ext>
    </p:extLst>
  </p:cSld>
  <p:clrMapOvr>
    <a:masterClrMapping/>
  </p:clrMapOvr>
  <p:timing>
    <p:tnLst>
      <p:par>
        <p:cTn id="1" dur="indefinite" restart="never" nodeType="tmRoot"/>
      </p:par>
    </p:tn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80"/>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4258"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1430452611"/>
      </p:ext>
    </p:extLst>
  </p:cSld>
  <p:clrMapOvr>
    <a:masterClrMapping/>
  </p:clrMapOvr>
  <p:timing>
    <p:tnLst>
      <p:par>
        <p:cTn id="1" dur="indefinite" restart="never" nodeType="tmRoot"/>
      </p:par>
    </p:tn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210127107"/>
      </p:ext>
    </p:extLst>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456568767"/>
      </p:ext>
    </p:extLst>
  </p:cSld>
  <p:clrMapOvr>
    <a:masterClrMapping/>
  </p:clrMapOvr>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40" tIns="41020" rIns="82040" bIns="41020" rtlCol="0" anchor="ctr"/>
          <a:lstStyle/>
          <a:p>
            <a:pPr algn="ctr" defTabSz="914400"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05" y="2990084"/>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56" y="4146732"/>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70" y="6554226"/>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26"/>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564202791"/>
      </p:ext>
    </p:extLst>
  </p:cSld>
  <p:clrMapOvr>
    <a:masterClrMapping/>
  </p:clrMapOvr>
  <p:timing>
    <p:tnLst>
      <p:par>
        <p:cTn id="1" dur="indefinite" restart="never" nodeType="tmRoot"/>
      </p:par>
    </p:tn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48"/>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09" y="655431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1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586918845"/>
      </p:ext>
    </p:extLst>
  </p:cSld>
  <p:clrMapOvr>
    <a:masterClrMapping/>
  </p:clrMapOvr>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es-ES_tradnl">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69"/>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s-ES_tradnl" smtClean="0"/>
              <a:t>Click to edit Master text styles</a:t>
            </a:r>
          </a:p>
        </p:txBody>
      </p:sp>
      <p:sp>
        <p:nvSpPr>
          <p:cNvPr id="7" name="Slide Number Placeholder 3"/>
          <p:cNvSpPr>
            <a:spLocks noGrp="1"/>
          </p:cNvSpPr>
          <p:nvPr>
            <p:ph type="sldNum" sz="quarter" idx="10"/>
          </p:nvPr>
        </p:nvSpPr>
        <p:spPr>
          <a:xfrm>
            <a:off x="450307" y="6554311"/>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a:solidFill>
                <a:srgbClr val="FFFFFF"/>
              </a:solidFill>
            </a:endParaRPr>
          </a:p>
        </p:txBody>
      </p:sp>
      <p:sp>
        <p:nvSpPr>
          <p:cNvPr id="9" name="Footer Placeholder 4"/>
          <p:cNvSpPr>
            <a:spLocks noGrp="1"/>
          </p:cNvSpPr>
          <p:nvPr>
            <p:ph type="ftr" sz="quarter" idx="11"/>
          </p:nvPr>
        </p:nvSpPr>
        <p:spPr>
          <a:xfrm>
            <a:off x="836319" y="6554311"/>
            <a:ext cx="4677095" cy="144247"/>
          </a:xfrm>
        </p:spPr>
        <p:txBody>
          <a:bodyPr/>
          <a:lstStyle>
            <a:lvl1pPr>
              <a:defRPr>
                <a:solidFill>
                  <a:schemeClr val="bg1"/>
                </a:solidFill>
              </a:defRPr>
            </a:lvl1pPr>
          </a:lstStyle>
          <a:p>
            <a:endParaRPr lang="es-ES_tradnl">
              <a:solidFill>
                <a:srgbClr val="FFFFFF"/>
              </a:solidFill>
            </a:endParaRPr>
          </a:p>
        </p:txBody>
      </p:sp>
    </p:spTree>
    <p:extLst>
      <p:ext uri="{BB962C8B-B14F-4D97-AF65-F5344CB8AC3E}">
        <p14:creationId xmlns:p14="http://schemas.microsoft.com/office/powerpoint/2010/main" val="248743071"/>
      </p:ext>
    </p:extLst>
  </p:cSld>
  <p:clrMapOvr>
    <a:masterClrMapping/>
  </p:clrMapOvr>
  <p:timing>
    <p:tnLst>
      <p:par>
        <p:cTn id="1" dur="indefinite" restart="never" nodeType="tmRoot"/>
      </p:par>
    </p:tn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968057516"/>
      </p:ext>
    </p:extLst>
  </p:cSld>
  <p:clrMapOvr>
    <a:masterClrMapping/>
  </p:clrMapOvr>
  <p:timing>
    <p:tnLst>
      <p:par>
        <p:cT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798874069"/>
      </p:ext>
    </p:extLst>
  </p:cSld>
  <p:clrMapOvr>
    <a:masterClrMapping/>
  </p:clrMapOvr>
  <p:timing>
    <p:tnLst>
      <p:par>
        <p:cT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52"/>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508987543"/>
      </p:ext>
    </p:extLst>
  </p:cSld>
  <p:clrMapOvr>
    <a:masterClrMapping/>
  </p:clrMapOvr>
  <p:timing>
    <p:tnLst>
      <p:par>
        <p:cT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4036149375"/>
      </p:ext>
    </p:extLst>
  </p:cSld>
  <p:clrMapOvr>
    <a:masterClrMapping/>
  </p:clrMapOvr>
  <p:timing>
    <p:tnLst>
      <p:par>
        <p:cTn id="1" dur="indefinite" restart="never" nodeType="tmRoot"/>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200832467"/>
      </p:ext>
    </p:extLst>
  </p:cSld>
  <p:clrMapOvr>
    <a:masterClrMapping/>
  </p:clrMapOvr>
  <p:timing>
    <p:tnLst>
      <p:par>
        <p:cTn id="1" dur="indefinite" restart="never" nodeType="tmRoot"/>
      </p:par>
    </p:tn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73"/>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3"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09" y="655431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1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4080842074"/>
      </p:ext>
    </p:extLst>
  </p:cSld>
  <p:clrMapOvr>
    <a:masterClrMapping/>
  </p:clrMapOvr>
  <p:timing>
    <p:tnLst>
      <p:par>
        <p:cTn id="1" dur="indefinite" restart="never" nodeType="tmRoot"/>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userDrawn="1">
  <p:cSld name="Contenido texto">
    <p:spTree>
      <p:nvGrpSpPr>
        <p:cNvPr id="1" name=""/>
        <p:cNvGrpSpPr/>
        <p:nvPr/>
      </p:nvGrpSpPr>
      <p:grpSpPr>
        <a:xfrm>
          <a:off x="0" y="0"/>
          <a:ext cx="0" cy="0"/>
          <a:chOff x="0" y="0"/>
          <a:chExt cx="0" cy="0"/>
        </a:xfrm>
      </p:grpSpPr>
      <p:sp>
        <p:nvSpPr>
          <p:cNvPr id="6" name="Marcador de título 41"/>
          <p:cNvSpPr>
            <a:spLocks noGrp="1"/>
          </p:cNvSpPr>
          <p:nvPr>
            <p:ph type="title" hasCustomPrompt="1"/>
          </p:nvPr>
        </p:nvSpPr>
        <p:spPr>
          <a:xfrm>
            <a:off x="455730" y="1076565"/>
            <a:ext cx="6494193" cy="276151"/>
          </a:xfrm>
          <a:prstGeom prst="rect">
            <a:avLst/>
          </a:prstGeom>
        </p:spPr>
        <p:txBody>
          <a:bodyPr vert="horz" lIns="91440" tIns="45720" rIns="91440" bIns="45720" rtlCol="0" anchor="ctr">
            <a:noAutofit/>
          </a:bodyPr>
          <a:lstStyle>
            <a:lvl1pPr>
              <a:defRPr sz="1400" b="0">
                <a:solidFill>
                  <a:srgbClr val="717C7D"/>
                </a:solidFill>
                <a:latin typeface="Times"/>
                <a:cs typeface="Times"/>
              </a:defRPr>
            </a:lvl1pPr>
          </a:lstStyle>
          <a:p>
            <a:r>
              <a:rPr lang="en-US" dirty="0" smtClean="0"/>
              <a:t>CHAPTER</a:t>
            </a:r>
            <a:endParaRPr lang="en-US" dirty="0"/>
          </a:p>
        </p:txBody>
      </p:sp>
      <p:sp>
        <p:nvSpPr>
          <p:cNvPr id="7" name="Marcador de texto 20"/>
          <p:cNvSpPr>
            <a:spLocks noGrp="1"/>
          </p:cNvSpPr>
          <p:nvPr>
            <p:ph type="body" sz="quarter" idx="14" hasCustomPrompt="1"/>
          </p:nvPr>
        </p:nvSpPr>
        <p:spPr>
          <a:xfrm>
            <a:off x="450187" y="1565349"/>
            <a:ext cx="8960518" cy="4542465"/>
          </a:xfrm>
          <a:prstGeom prst="rect">
            <a:avLst/>
          </a:prstGeom>
        </p:spPr>
        <p:txBody>
          <a:bodyPr vert="horz"/>
          <a:lstStyle>
            <a:lvl1pPr marL="0" indent="0" algn="just">
              <a:buFontTx/>
              <a:buNone/>
              <a:defRPr sz="1200" b="0" i="0">
                <a:solidFill>
                  <a:srgbClr val="717C7D"/>
                </a:solidFill>
                <a:latin typeface="Arial"/>
                <a:cs typeface="Arial"/>
              </a:defRPr>
            </a:lvl1pPr>
            <a:lvl2pPr marL="457200" indent="0">
              <a:buFontTx/>
              <a:buNone/>
              <a:defRPr sz="1400">
                <a:latin typeface="Verdana"/>
              </a:defRPr>
            </a:lvl2pPr>
            <a:lvl3pPr marL="914400" indent="0">
              <a:buFontTx/>
              <a:buNone/>
              <a:defRPr sz="1400" b="1" i="0">
                <a:solidFill>
                  <a:srgbClr val="0076A8"/>
                </a:solidFill>
                <a:latin typeface="Verdana"/>
              </a:defRPr>
            </a:lvl3pPr>
            <a:lvl4pPr marL="1371600" indent="0">
              <a:buFontTx/>
              <a:buNone/>
              <a:defRPr sz="1400" b="1" i="0">
                <a:latin typeface="Verdana"/>
              </a:defRPr>
            </a:lvl4pPr>
            <a:lvl5pPr marL="1828800" indent="0">
              <a:buFontTx/>
              <a:buNone/>
              <a:defRPr sz="1400" b="1" i="0">
                <a:latin typeface="Verdana"/>
              </a:defRPr>
            </a:lvl5pPr>
          </a:lstStyle>
          <a:p>
            <a:pPr lvl="0"/>
            <a:r>
              <a:rPr lang="en-US" dirty="0" smtClean="0"/>
              <a:t>Text Arial 12 points, R0 G58 B112</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Write your text Write your text Write your text Write your text Write your text</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a:t>
            </a:r>
          </a:p>
        </p:txBody>
      </p:sp>
      <p:sp>
        <p:nvSpPr>
          <p:cNvPr id="8" name="Marcador de texto 2"/>
          <p:cNvSpPr>
            <a:spLocks noGrp="1"/>
          </p:cNvSpPr>
          <p:nvPr>
            <p:ph type="body" sz="quarter" idx="10" hasCustomPrompt="1"/>
          </p:nvPr>
        </p:nvSpPr>
        <p:spPr>
          <a:xfrm>
            <a:off x="455741" y="491071"/>
            <a:ext cx="3255565" cy="325697"/>
          </a:xfrm>
          <a:prstGeom prst="rect">
            <a:avLst/>
          </a:prstGeom>
        </p:spPr>
        <p:txBody>
          <a:bodyPr vert="horz"/>
          <a:lstStyle>
            <a:lvl1pPr marL="0" indent="0" algn="l">
              <a:buNone/>
              <a:defRPr sz="900" b="0" i="0">
                <a:solidFill>
                  <a:srgbClr val="717C7D"/>
                </a:solidFill>
                <a:latin typeface="Times"/>
                <a:cs typeface="Times"/>
              </a:defRPr>
            </a:lvl1pPr>
            <a:lvl2pPr algn="ctr">
              <a:defRPr/>
            </a:lvl2pPr>
            <a:lvl3pPr algn="ctr">
              <a:defRPr/>
            </a:lvl3pPr>
            <a:lvl4pPr algn="ctr">
              <a:defRPr/>
            </a:lvl4pPr>
            <a:lvl5pPr algn="ctr">
              <a:defRPr/>
            </a:lvl5pPr>
          </a:lstStyle>
          <a:p>
            <a:pPr lvl="0"/>
            <a:r>
              <a:rPr lang="en-US" dirty="0" smtClean="0"/>
              <a:t>MAIN TITLE</a:t>
            </a:r>
            <a:endParaRPr lang="en-US" dirty="0"/>
          </a:p>
        </p:txBody>
      </p:sp>
    </p:spTree>
    <p:extLst>
      <p:ext uri="{BB962C8B-B14F-4D97-AF65-F5344CB8AC3E}">
        <p14:creationId xmlns:p14="http://schemas.microsoft.com/office/powerpoint/2010/main" val="85183655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206"/>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40" y="6554373"/>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73"/>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843036886"/>
      </p:ext>
    </p:extLst>
  </p:cSld>
  <p:clrMapOvr>
    <a:masterClrMapping/>
  </p:clrMapOvr>
  <p:transition/>
  <p:timing>
    <p:tnLst>
      <p:par>
        <p:cTn id="1" dur="indefinite" restart="never" nodeType="tmRoot"/>
      </p:par>
    </p:tn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714241579"/>
      </p:ext>
    </p:extLst>
  </p:cSld>
  <p:clrMapOvr>
    <a:masterClrMapping/>
  </p:clrMapOvr>
  <p:timing>
    <p:tnLst>
      <p:par>
        <p:cTn id="1" dur="indefinite" restart="never" nodeType="tmRoot"/>
      </p:par>
    </p:tn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807788423"/>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Slide Number Placeholder 5"/>
          <p:cNvSpPr>
            <a:spLocks noGrp="1"/>
          </p:cNvSpPr>
          <p:nvPr>
            <p:ph type="sldNum" sz="quarter" idx="10"/>
          </p:nvPr>
        </p:nvSpPr>
        <p:spPr/>
        <p:txBody>
          <a:bodyPr/>
          <a:lstStyle>
            <a:lvl1pPr fontAlgn="auto">
              <a:spcBef>
                <a:spcPts val="0"/>
              </a:spcBef>
              <a:spcAft>
                <a:spcPts val="0"/>
              </a:spcAft>
              <a:defRPr>
                <a:solidFill>
                  <a:srgbClr val="002776"/>
                </a:solidFill>
                <a:cs typeface="+mn-cs"/>
              </a:defRPr>
            </a:lvl1pPr>
          </a:lstStyle>
          <a:p>
            <a:pPr>
              <a:defRPr/>
            </a:pPr>
            <a:fld id="{0BEE36FF-50A2-4609-A487-13D3C49E74B7}" type="slidenum">
              <a:rPr lang="en-GB"/>
              <a:pPr>
                <a:defRPr/>
              </a:pPr>
              <a:t>‹#›</a:t>
            </a:fld>
            <a:endParaRPr lang="en-GB"/>
          </a:p>
        </p:txBody>
      </p:sp>
    </p:spTree>
    <p:extLst>
      <p:ext uri="{BB962C8B-B14F-4D97-AF65-F5344CB8AC3E}">
        <p14:creationId xmlns:p14="http://schemas.microsoft.com/office/powerpoint/2010/main" val="1752157546"/>
      </p:ext>
    </p:extLst>
  </p:cSld>
  <p:clrMapOvr>
    <a:masterClrMapping/>
  </p:clrMapOvr>
  <p:timing>
    <p:tnLst>
      <p:par>
        <p:cTn id="1" dur="indefinite" restart="never" nodeType="tmRoot"/>
      </p:par>
    </p:tn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910"/>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1729427941"/>
      </p:ext>
    </p:extLst>
  </p:cSld>
  <p:clrMapOvr>
    <a:masterClrMapping/>
  </p:clrMapOvr>
  <p:timing>
    <p:tnLst>
      <p:par>
        <p:cTn id="1" dur="indefinite" restart="never" nodeType="tmRoot"/>
      </p:par>
    </p:tn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224712551"/>
      </p:ext>
    </p:extLst>
  </p:cSld>
  <p:clrMapOvr>
    <a:masterClrMapping/>
  </p:clrMapOvr>
  <p:timing>
    <p:tnLst>
      <p:par>
        <p:cT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346449507"/>
      </p:ext>
    </p:extLst>
  </p:cSld>
  <p:clrMapOvr>
    <a:masterClrMapping/>
  </p:clrMapOvr>
  <p:timing>
    <p:tnLst>
      <p:par>
        <p:cT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231"/>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314"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40" y="6554373"/>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73"/>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6262396"/>
      </p:ext>
    </p:extLst>
  </p:cSld>
  <p:clrMapOvr>
    <a:masterClrMapping/>
  </p:clrMapOvr>
  <p:timing>
    <p:tnLst>
      <p:par>
        <p:cT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77"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07"/>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96" y="6554274"/>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74"/>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754136101"/>
      </p:ext>
    </p:extLst>
  </p:cSld>
  <p:clrMapOvr>
    <a:masterClrMapping/>
  </p:clrMapOvr>
  <p:transition/>
  <p:timing>
    <p:tnLst>
      <p:par>
        <p:cTn id="1" dur="indefinite" restart="never" nodeType="tmRoot"/>
      </p:par>
    </p:tn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71884529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11722828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28"/>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4258"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277396370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44603813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179220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446888404"/>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smtClean="0"/>
              <a:t>Click icon to add picture</a:t>
            </a:r>
            <a:endParaRPr lang="es-ES_tradnl"/>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s-ES_tradnl" smtClean="0"/>
              <a:t>Click to edit Master title style</a:t>
            </a:r>
            <a:endParaRPr lang="es-ES_tradnl" dirty="0" smtClean="0"/>
          </a:p>
        </p:txBody>
      </p:sp>
      <p:sp>
        <p:nvSpPr>
          <p:cNvPr id="120836" name="Text Placeholder 2"/>
          <p:cNvSpPr>
            <a:spLocks noGrp="1"/>
          </p:cNvSpPr>
          <p:nvPr>
            <p:ph type="subTitle" idx="1"/>
          </p:nvPr>
        </p:nvSpPr>
        <p:spPr>
          <a:xfrm>
            <a:off x="440822" y="6029144"/>
            <a:ext cx="5135113" cy="303897"/>
          </a:xfrm>
        </p:spPr>
        <p:txBody>
          <a:bodyPr anchor="b"/>
          <a:lstStyle>
            <a:lvl1pPr>
              <a:lnSpc>
                <a:spcPts val="1995"/>
              </a:lnSpc>
              <a:defRPr sz="1600" b="1" smtClean="0"/>
            </a:lvl1pPr>
          </a:lstStyle>
          <a:p>
            <a:r>
              <a:rPr lang="es-ES_tradnl" smtClean="0"/>
              <a:t>Click to edit Master subtitle style</a:t>
            </a:r>
            <a:endParaRPr lang="es-ES_tradnl"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07" y="6554311"/>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a:solidFill>
                <a:srgbClr val="FFFFFF"/>
              </a:solidFill>
            </a:endParaRPr>
          </a:p>
        </p:txBody>
      </p:sp>
      <p:sp>
        <p:nvSpPr>
          <p:cNvPr id="11" name="Footer Placeholder 4"/>
          <p:cNvSpPr>
            <a:spLocks noGrp="1"/>
          </p:cNvSpPr>
          <p:nvPr>
            <p:ph type="ftr" sz="quarter" idx="12"/>
          </p:nvPr>
        </p:nvSpPr>
        <p:spPr>
          <a:xfrm>
            <a:off x="836319" y="6554311"/>
            <a:ext cx="4677095" cy="144247"/>
          </a:xfrm>
        </p:spPr>
        <p:txBody>
          <a:bodyPr/>
          <a:lstStyle>
            <a:lvl1pPr>
              <a:defRPr>
                <a:solidFill>
                  <a:schemeClr val="bg1"/>
                </a:solidFill>
              </a:defRPr>
            </a:lvl1pPr>
          </a:lstStyle>
          <a:p>
            <a:endParaRPr lang="es-ES_tradnl">
              <a:solidFill>
                <a:srgbClr val="FFFFFF"/>
              </a:solidFill>
            </a:endParaRPr>
          </a:p>
        </p:txBody>
      </p:sp>
    </p:spTree>
    <p:extLst>
      <p:ext uri="{BB962C8B-B14F-4D97-AF65-F5344CB8AC3E}">
        <p14:creationId xmlns:p14="http://schemas.microsoft.com/office/powerpoint/2010/main" val="4235075692"/>
      </p:ext>
    </p:extLst>
  </p:cSld>
  <p:clrMapOvr>
    <a:masterClrMapping/>
  </p:clrMapOvr>
  <p:transition/>
  <p:timing>
    <p:tnLst>
      <p:par>
        <p:cTn id="1" dur="indefinite" restart="never" nodeType="tmRoot"/>
      </p:par>
    </p:tn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40" tIns="41020" rIns="82040" bIns="41020" rtlCol="0" anchor="ctr"/>
          <a:lstStyle/>
          <a:p>
            <a:pPr algn="ctr" defTabSz="914400"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05" y="2990132"/>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56" y="4146732"/>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96" y="6554274"/>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74"/>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80825944"/>
      </p:ext>
    </p:extLst>
  </p:cSld>
  <p:clrMapOvr>
    <a:masterClrMapping/>
  </p:clrMapOvr>
  <p:timing>
    <p:tnLst>
      <p:par>
        <p:cTn id="1" dur="indefinite" restart="never" nodeType="tmRoot"/>
      </p:par>
    </p:tn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userDrawn="1">
  <p:cSld name="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215091" y="1155702"/>
            <a:ext cx="7498292"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Tree>
    <p:extLst>
      <p:ext uri="{BB962C8B-B14F-4D97-AF65-F5344CB8AC3E}">
        <p14:creationId xmlns:p14="http://schemas.microsoft.com/office/powerpoint/2010/main" val="325441612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userDrawn="1">
  <p:cSld name="7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1"/>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64059391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userDrawn="1">
  <p:cSld name="8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1"/>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61518530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9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1"/>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45783596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10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1"/>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170904917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11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1"/>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207387853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userDrawn="1">
  <p:cSld name="13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1"/>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3724271996"/>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userDrawn="1">
  <p:cSld name="4_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706761699"/>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52"/>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11" y="6554319"/>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19"/>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868176466"/>
      </p:ext>
    </p:extLst>
  </p:cSld>
  <p:clrMapOvr>
    <a:masterClrMapping/>
  </p:clrMapOvr>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smtClean="0"/>
              <a:t>Click to edit Master title style</a:t>
            </a:r>
            <a:endParaRPr lang="es-ES_tradnl"/>
          </a:p>
        </p:txBody>
      </p:sp>
      <p:sp>
        <p:nvSpPr>
          <p:cNvPr id="3" name="Content Placeholder 2"/>
          <p:cNvSpPr>
            <a:spLocks noGrp="1"/>
          </p:cNvSpPr>
          <p:nvPr>
            <p:ph idx="1"/>
          </p:nvPr>
        </p:nvSpPr>
        <p:spPr/>
        <p:txBody>
          <a:bodyPr/>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s-ES_tradnl"/>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a:solidFill>
                <a:srgbClr val="002776"/>
              </a:solidFill>
            </a:endParaRPr>
          </a:p>
        </p:txBody>
      </p:sp>
    </p:spTree>
    <p:extLst>
      <p:ext uri="{BB962C8B-B14F-4D97-AF65-F5344CB8AC3E}">
        <p14:creationId xmlns:p14="http://schemas.microsoft.com/office/powerpoint/2010/main" val="2844488354"/>
      </p:ext>
    </p:extLst>
  </p:cSld>
  <p:clrMapOvr>
    <a:masterClrMapping/>
  </p:clrMapOvr>
  <p:timing>
    <p:tnLst>
      <p:par>
        <p:cTn id="1" dur="indefinite" restart="never" nodeType="tmRoot"/>
      </p:par>
    </p:tn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300924958"/>
      </p:ext>
    </p:extLst>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48020713"/>
      </p:ext>
    </p:extLst>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56"/>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3264645933"/>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929390195"/>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804024610"/>
      </p:ext>
    </p:extLst>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22" y="2990177"/>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5"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11" y="6554319"/>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19"/>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413035034"/>
      </p:ext>
    </p:extLst>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208"/>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41" y="655437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7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4232054903"/>
      </p:ext>
    </p:extLst>
  </p:cSld>
  <p:clrMapOvr>
    <a:masterClrMapping/>
  </p:clrMapOvr>
  <p:transition/>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999874688"/>
      </p:ext>
    </p:extLst>
  </p:cSld>
  <p:clrMapOvr>
    <a:masterClrMapping/>
  </p:clrMapOvr>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735396128"/>
      </p:ext>
    </p:extLst>
  </p:cSld>
  <p:clrMapOvr>
    <a:masterClrMapping/>
  </p:clrMapOvr>
  <p:timing>
    <p:tnLst>
      <p:par>
        <p:cTn id="1" dur="indefinite" restart="never" nodeType="tmRoot"/>
      </p:par>
    </p:tn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912"/>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3916634914"/>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s-ES_tradnl" smtClean="0"/>
              <a:t>Click to edit Master title 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s-ES_tradnl" smtClean="0"/>
              <a:t>Click icon to add picture</a:t>
            </a:r>
            <a:endParaRPr lang="es-ES_tradnl"/>
          </a:p>
        </p:txBody>
      </p:sp>
      <p:sp>
        <p:nvSpPr>
          <p:cNvPr id="5" name="Footer Placeholder 4"/>
          <p:cNvSpPr>
            <a:spLocks noGrp="1"/>
          </p:cNvSpPr>
          <p:nvPr>
            <p:ph type="ftr" sz="quarter" idx="11"/>
          </p:nvPr>
        </p:nvSpPr>
        <p:spPr/>
        <p:txBody>
          <a:bodyPr/>
          <a:lstStyle>
            <a:lvl1pPr>
              <a:defRPr/>
            </a:lvl1pPr>
          </a:lstStyle>
          <a:p>
            <a:endParaRPr lang="es-ES_tradnl">
              <a:solidFill>
                <a:srgbClr val="002776"/>
              </a:solidFill>
            </a:endParaRPr>
          </a:p>
        </p:txBody>
      </p:sp>
    </p:spTree>
    <p:extLst>
      <p:ext uri="{BB962C8B-B14F-4D97-AF65-F5344CB8AC3E}">
        <p14:creationId xmlns:p14="http://schemas.microsoft.com/office/powerpoint/2010/main" val="4045878204"/>
      </p:ext>
    </p:extLst>
  </p:cSld>
  <p:clrMapOvr>
    <a:masterClrMapping/>
  </p:clrMapOvr>
  <p:timing>
    <p:tnLst>
      <p:par>
        <p:cTn id="1" dur="indefinite" restart="never" nodeType="tmRoot"/>
      </p:par>
    </p:tn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843438982"/>
      </p:ext>
    </p:extLst>
  </p:cSld>
  <p:clrMapOvr>
    <a:masterClrMapping/>
  </p:clrMapOvr>
  <p:timing>
    <p:tnLst>
      <p:par>
        <p:cTn id="1" dur="indefinite" restart="never" nodeType="tmRoot"/>
      </p:par>
    </p:tn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787739473"/>
      </p:ext>
    </p:extLst>
  </p:cSld>
  <p:clrMapOvr>
    <a:masterClrMapping/>
  </p:clrMapOvr>
  <p:timing>
    <p:tnLst>
      <p:par>
        <p:cTn id="1" dur="indefinite" restart="never" nodeType="tmRoot"/>
      </p:par>
    </p:tn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22" y="2990233"/>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315"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41" y="6554375"/>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75"/>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35180749"/>
      </p:ext>
    </p:extLst>
  </p:cSld>
  <p:clrMapOvr>
    <a:masterClrMapping/>
  </p:clrMapOvr>
  <p:timing>
    <p:tnLst>
      <p:par>
        <p:cTn id="1" dur="indefinite" restart="never" nodeType="tmRoot"/>
      </p:par>
    </p:tn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userDrawn="1">
  <p:cSld name="Contenido texto">
    <p:spTree>
      <p:nvGrpSpPr>
        <p:cNvPr id="1" name=""/>
        <p:cNvGrpSpPr/>
        <p:nvPr/>
      </p:nvGrpSpPr>
      <p:grpSpPr>
        <a:xfrm>
          <a:off x="0" y="0"/>
          <a:ext cx="0" cy="0"/>
          <a:chOff x="0" y="0"/>
          <a:chExt cx="0" cy="0"/>
        </a:xfrm>
      </p:grpSpPr>
      <p:sp>
        <p:nvSpPr>
          <p:cNvPr id="6" name="Marcador de título 41"/>
          <p:cNvSpPr>
            <a:spLocks noGrp="1"/>
          </p:cNvSpPr>
          <p:nvPr>
            <p:ph type="title" hasCustomPrompt="1"/>
          </p:nvPr>
        </p:nvSpPr>
        <p:spPr>
          <a:xfrm>
            <a:off x="455730" y="1076625"/>
            <a:ext cx="6494193" cy="276151"/>
          </a:xfrm>
          <a:prstGeom prst="rect">
            <a:avLst/>
          </a:prstGeom>
        </p:spPr>
        <p:txBody>
          <a:bodyPr vert="horz" lIns="91440" tIns="45720" rIns="91440" bIns="45720" rtlCol="0" anchor="ctr">
            <a:noAutofit/>
          </a:bodyPr>
          <a:lstStyle>
            <a:lvl1pPr>
              <a:defRPr sz="1400" b="0">
                <a:solidFill>
                  <a:srgbClr val="717C7D"/>
                </a:solidFill>
                <a:latin typeface="Times"/>
                <a:cs typeface="Times"/>
              </a:defRPr>
            </a:lvl1pPr>
          </a:lstStyle>
          <a:p>
            <a:r>
              <a:rPr lang="en-US" dirty="0" smtClean="0"/>
              <a:t>CHAPTER</a:t>
            </a:r>
            <a:endParaRPr lang="en-US" dirty="0"/>
          </a:p>
        </p:txBody>
      </p:sp>
      <p:sp>
        <p:nvSpPr>
          <p:cNvPr id="7" name="Marcador de texto 20"/>
          <p:cNvSpPr>
            <a:spLocks noGrp="1"/>
          </p:cNvSpPr>
          <p:nvPr>
            <p:ph type="body" sz="quarter" idx="14" hasCustomPrompt="1"/>
          </p:nvPr>
        </p:nvSpPr>
        <p:spPr>
          <a:xfrm>
            <a:off x="450187" y="1565349"/>
            <a:ext cx="8960518" cy="4542465"/>
          </a:xfrm>
          <a:prstGeom prst="rect">
            <a:avLst/>
          </a:prstGeom>
        </p:spPr>
        <p:txBody>
          <a:bodyPr vert="horz"/>
          <a:lstStyle>
            <a:lvl1pPr marL="0" indent="0" algn="just">
              <a:buFontTx/>
              <a:buNone/>
              <a:defRPr sz="1200" b="0" i="0">
                <a:solidFill>
                  <a:srgbClr val="717C7D"/>
                </a:solidFill>
                <a:latin typeface="Arial"/>
                <a:cs typeface="Arial"/>
              </a:defRPr>
            </a:lvl1pPr>
            <a:lvl2pPr marL="457200" indent="0">
              <a:buFontTx/>
              <a:buNone/>
              <a:defRPr sz="1400">
                <a:latin typeface="Verdana"/>
              </a:defRPr>
            </a:lvl2pPr>
            <a:lvl3pPr marL="914400" indent="0">
              <a:buFontTx/>
              <a:buNone/>
              <a:defRPr sz="1400" b="1" i="0">
                <a:solidFill>
                  <a:srgbClr val="0076A8"/>
                </a:solidFill>
                <a:latin typeface="Verdana"/>
              </a:defRPr>
            </a:lvl3pPr>
            <a:lvl4pPr marL="1371600" indent="0">
              <a:buFontTx/>
              <a:buNone/>
              <a:defRPr sz="1400" b="1" i="0">
                <a:latin typeface="Verdana"/>
              </a:defRPr>
            </a:lvl4pPr>
            <a:lvl5pPr marL="1828800" indent="0">
              <a:buFontTx/>
              <a:buNone/>
              <a:defRPr sz="1400" b="1" i="0">
                <a:latin typeface="Verdana"/>
              </a:defRPr>
            </a:lvl5pPr>
          </a:lstStyle>
          <a:p>
            <a:pPr lvl="0"/>
            <a:r>
              <a:rPr lang="en-US" dirty="0" smtClean="0"/>
              <a:t>Text Arial 12 points, R0 G58 B112</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Write your text Write your text Write your text Write your text Write your text</a:t>
            </a:r>
          </a:p>
          <a:p>
            <a:pPr lvl="0"/>
            <a:endParaRPr lang="en-US" dirty="0" smtClean="0"/>
          </a:p>
          <a:p>
            <a:pPr lvl="0"/>
            <a:r>
              <a:rPr lang="en-US" dirty="0" smtClean="0"/>
              <a:t>Write your text here Write your text here Write your text here Write your text here Write your text here Write your text here Write your text here Write your text here Write your text here Write your text here Write your text here Write your text here Write your text here Write your text 	</a:t>
            </a:r>
          </a:p>
        </p:txBody>
      </p:sp>
      <p:sp>
        <p:nvSpPr>
          <p:cNvPr id="8" name="Marcador de texto 2"/>
          <p:cNvSpPr>
            <a:spLocks noGrp="1"/>
          </p:cNvSpPr>
          <p:nvPr>
            <p:ph type="body" sz="quarter" idx="10" hasCustomPrompt="1"/>
          </p:nvPr>
        </p:nvSpPr>
        <p:spPr>
          <a:xfrm>
            <a:off x="455753" y="491071"/>
            <a:ext cx="3255565" cy="325697"/>
          </a:xfrm>
          <a:prstGeom prst="rect">
            <a:avLst/>
          </a:prstGeom>
        </p:spPr>
        <p:txBody>
          <a:bodyPr vert="horz"/>
          <a:lstStyle>
            <a:lvl1pPr marL="0" indent="0" algn="l">
              <a:buNone/>
              <a:defRPr sz="900" b="0" i="0">
                <a:solidFill>
                  <a:srgbClr val="717C7D"/>
                </a:solidFill>
                <a:latin typeface="Times"/>
                <a:cs typeface="Times"/>
              </a:defRPr>
            </a:lvl1pPr>
            <a:lvl2pPr algn="ctr">
              <a:defRPr/>
            </a:lvl2pPr>
            <a:lvl3pPr algn="ctr">
              <a:defRPr/>
            </a:lvl3pPr>
            <a:lvl4pPr algn="ctr">
              <a:defRPr/>
            </a:lvl4pPr>
            <a:lvl5pPr algn="ctr">
              <a:defRPr/>
            </a:lvl5pPr>
          </a:lstStyle>
          <a:p>
            <a:pPr lvl="0"/>
            <a:r>
              <a:rPr lang="en-US" dirty="0" smtClean="0"/>
              <a:t>MAIN TITLE</a:t>
            </a:r>
            <a:endParaRPr lang="en-US" dirty="0"/>
          </a:p>
        </p:txBody>
      </p:sp>
    </p:spTree>
    <p:extLst>
      <p:ext uri="{BB962C8B-B14F-4D97-AF65-F5344CB8AC3E}">
        <p14:creationId xmlns:p14="http://schemas.microsoft.com/office/powerpoint/2010/main" val="1166805320"/>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206"/>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40" y="6554373"/>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73"/>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998468375"/>
      </p:ext>
    </p:extLst>
  </p:cSld>
  <p:clrMapOvr>
    <a:masterClrMapping/>
  </p:clrMapOvr>
  <p:transition/>
  <p:timing>
    <p:tnLst>
      <p:par>
        <p:cT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482949652"/>
      </p:ext>
    </p:extLst>
  </p:cSld>
  <p:clrMapOvr>
    <a:masterClrMapping/>
  </p:clrMapOvr>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4156838707"/>
      </p:ext>
    </p:extLst>
  </p:cSld>
  <p:clrMapOvr>
    <a:masterClrMapping/>
  </p:clrMapOvr>
  <p:timing>
    <p:tnLst>
      <p:par>
        <p:cT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910"/>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524178777"/>
      </p:ext>
    </p:extLst>
  </p:cSld>
  <p:clrMapOvr>
    <a:masterClrMapping/>
  </p:clrMapOvr>
  <p:timing>
    <p:tnLst>
      <p:par>
        <p:cTn id="1" dur="indefinite" restart="never" nodeType="tmRoot"/>
      </p:par>
    </p:tn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144227631"/>
      </p:ext>
    </p:extLst>
  </p:cSld>
  <p:clrMapOvr>
    <a:masterClrMapping/>
  </p:clrMapOvr>
  <p:timing>
    <p:tnLst>
      <p:par>
        <p:cTn id="1" dur="indefinite" restart="never" nodeType="tmRoot"/>
      </p:par>
    </p:tn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950962961"/>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48"/>
            <a:ext cx="6621716" cy="1400449"/>
          </a:xfrm>
        </p:spPr>
        <p:txBody>
          <a:bodyPr/>
          <a:lstStyle>
            <a:lvl1pPr>
              <a:lnSpc>
                <a:spcPct val="95000"/>
              </a:lnSpc>
              <a:defRPr sz="4700" b="0">
                <a:solidFill>
                  <a:schemeClr val="bg2"/>
                </a:solidFill>
                <a:latin typeface="Times New Roman" pitchFamily="18" charset="0"/>
              </a:defRPr>
            </a:lvl1pPr>
          </a:lstStyle>
          <a:p>
            <a:r>
              <a:rPr lang="es-ES_tradnl" smtClean="0"/>
              <a:t>Click to edit Master title 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lang="es-ES_tradnl">
              <a:solidFill>
                <a:srgbClr val="FFFFFF"/>
              </a:solidFill>
            </a:endParaRPr>
          </a:p>
        </p:txBody>
      </p:sp>
    </p:spTree>
    <p:extLst>
      <p:ext uri="{BB962C8B-B14F-4D97-AF65-F5344CB8AC3E}">
        <p14:creationId xmlns:p14="http://schemas.microsoft.com/office/powerpoint/2010/main" val="3620409029"/>
      </p:ext>
    </p:extLst>
  </p:cSld>
  <p:clrMapOvr>
    <a:masterClrMapping/>
  </p:clrMapOvr>
  <p:timing>
    <p:tnLst>
      <p:par>
        <p:cTn id="1" dur="indefinite" restart="never" nodeType="tmRoot"/>
      </p:par>
    </p:tn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22" y="2990231"/>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314"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40" y="6554373"/>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73"/>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82549022"/>
      </p:ext>
    </p:extLst>
  </p:cSld>
  <p:clrMapOvr>
    <a:masterClrMapping/>
  </p:clrMapOvr>
  <p:timing>
    <p:tnLst>
      <p:par>
        <p:cTn id="1" dur="indefinite" restart="never" nodeType="tmRoot"/>
      </p:par>
    </p:tn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94"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30"/>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99" y="655429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9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038356514"/>
      </p:ext>
    </p:extLst>
  </p:cSld>
  <p:clrMapOvr>
    <a:masterClrMapping/>
  </p:clrMapOvr>
  <p:transition/>
  <p:timing>
    <p:tnLst>
      <p:par>
        <p:cTn id="1" dur="indefinite" restart="never" nodeType="tmRoot"/>
      </p:par>
    </p:tn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40" y="710569"/>
            <a:ext cx="7606953"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513682642"/>
      </p:ext>
    </p:extLst>
  </p:cSld>
  <p:clrMapOvr>
    <a:masterClrMapping/>
  </p:clrMapOvr>
  <p:timing>
    <p:tnLst>
      <p:par>
        <p:cTn id="1" dur="indefinite" restart="never" nodeType="tmRoot"/>
      </p:par>
    </p:tn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800091908"/>
      </p:ext>
    </p:extLst>
  </p:cSld>
  <p:clrMapOvr>
    <a:masterClrMapping/>
  </p:clrMapOvr>
  <p:timing>
    <p:tnLst>
      <p:par>
        <p:cTn id="1" dur="indefinite" restart="never" nodeType="tmRoot"/>
      </p:par>
    </p:tn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34"/>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3520096740"/>
      </p:ext>
    </p:extLst>
  </p:cSld>
  <p:clrMapOvr>
    <a:masterClrMapping/>
  </p:clrMapOvr>
  <p:timing>
    <p:tnLst>
      <p:par>
        <p:cTn id="1" dur="indefinite" restart="never" nodeType="tmRoot"/>
      </p:par>
    </p:tn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767321970"/>
      </p:ext>
    </p:extLst>
  </p:cSld>
  <p:clrMapOvr>
    <a:masterClrMapping/>
  </p:clrMapOvr>
  <p:timing>
    <p:tnLst>
      <p:par>
        <p:cTn id="1" dur="indefinite" restart="never" nodeType="tmRoot"/>
      </p:par>
    </p:tn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769785578"/>
      </p:ext>
    </p:extLst>
  </p:cSld>
  <p:clrMapOvr>
    <a:masterClrMapping/>
  </p:clrMapOvr>
  <p:timing>
    <p:tnLst>
      <p:par>
        <p:cT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22" y="2990155"/>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73"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99" y="655429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9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184510338"/>
      </p:ext>
    </p:extLst>
  </p:cSld>
  <p:clrMapOvr>
    <a:masterClrMapping/>
  </p:clrMapOvr>
  <p:timing>
    <p:tnLst>
      <p:par>
        <p:cT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4"/>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68"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8945"/>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79" y="253484"/>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8" y="6554112"/>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7" y="6554112"/>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834619332"/>
      </p:ext>
    </p:extLst>
  </p:cSld>
  <p:clrMapOvr>
    <a:masterClrMapping/>
  </p:clrMapOvr>
  <p:transition/>
  <p:timing>
    <p:tnLst>
      <p:par>
        <p:cTn id="1" dur="indefinite" restart="never" nodeType="tmRoot"/>
      </p:par>
    </p:tn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96061121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smtClean="0"/>
              <a:t>Click to edit Master title style</a:t>
            </a:r>
            <a:endParaRPr lang="es-ES_tradnl"/>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a:solidFill>
                <a:srgbClr val="002776"/>
              </a:solidFill>
            </a:endParaRPr>
          </a:p>
        </p:txBody>
      </p:sp>
    </p:spTree>
    <p:extLst>
      <p:ext uri="{BB962C8B-B14F-4D97-AF65-F5344CB8AC3E}">
        <p14:creationId xmlns:p14="http://schemas.microsoft.com/office/powerpoint/2010/main" val="3510301755"/>
      </p:ext>
    </p:extLst>
  </p:cSld>
  <p:clrMapOvr>
    <a:masterClrMapping/>
  </p:clrMapOvr>
  <p:timing>
    <p:tnLst>
      <p:par>
        <p:cT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92"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65834896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1" y="2670666"/>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4258"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300891468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65339095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35607423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40" tIns="41020" rIns="82040" bIns="41020" rtlCol="0" anchor="ctr"/>
          <a:lstStyle/>
          <a:p>
            <a:pPr algn="ctr" defTabSz="914400" fontAlgn="base">
              <a:spcBef>
                <a:spcPct val="0"/>
              </a:spcBef>
              <a:spcAft>
                <a:spcPct val="0"/>
              </a:spcAft>
            </a:pPr>
            <a:endParaRPr lang="nb-NO" sz="180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05" y="2989970"/>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7" y="4146732"/>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08" y="6554112"/>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7" y="6554112"/>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414468927"/>
      </p:ext>
    </p:extLst>
  </p:cSld>
  <p:clrMapOvr>
    <a:masterClrMapping/>
  </p:clrMapOvr>
  <p:timing>
    <p:tnLst>
      <p:par>
        <p:cTn id="1" dur="indefinite" restart="never" nodeType="tmRoot"/>
      </p:par>
    </p:tn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userDrawn="1">
  <p:cSld name="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215092" y="1155702"/>
            <a:ext cx="7498292"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Tree>
    <p:extLst>
      <p:ext uri="{BB962C8B-B14F-4D97-AF65-F5344CB8AC3E}">
        <p14:creationId xmlns:p14="http://schemas.microsoft.com/office/powerpoint/2010/main" val="213581402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userDrawn="1">
  <p:cSld name="1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423414882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userDrawn="1">
  <p:cSld name="2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400531747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userDrawn="1">
  <p:cSld name="3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3568411536"/>
      </p:ext>
    </p:extLst>
  </p:cSld>
  <p:clrMapOvr>
    <a:masterClrMapping/>
  </p:clrMapOvr>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userDrawn="1">
  <p:cSld name="4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55399869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a:solidFill>
                <a:srgbClr val="002776"/>
              </a:solidFill>
            </a:endParaRPr>
          </a:p>
        </p:txBody>
      </p:sp>
    </p:spTree>
    <p:extLst>
      <p:ext uri="{BB962C8B-B14F-4D97-AF65-F5344CB8AC3E}">
        <p14:creationId xmlns:p14="http://schemas.microsoft.com/office/powerpoint/2010/main" val="1004453780"/>
      </p:ext>
    </p:extLst>
  </p:cSld>
  <p:clrMapOvr>
    <a:masterClrMapping/>
  </p:clrMapOvr>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userDrawn="1">
  <p:cSld name="5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97037565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userDrawn="1">
  <p:cSld name="6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272153314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Tree>
    <p:extLst>
      <p:ext uri="{BB962C8B-B14F-4D97-AF65-F5344CB8AC3E}">
        <p14:creationId xmlns:p14="http://schemas.microsoft.com/office/powerpoint/2010/main" val="1297328623"/>
      </p:ext>
    </p:extLst>
  </p:cSld>
  <p:clrMapOvr>
    <a:masterClrMapping/>
  </p:clrMapOvr>
  <p:timing>
    <p:tnLst>
      <p:par>
        <p:cTn id="1" dur="indefinite" restart="never" nodeType="tmRoot"/>
      </p:par>
    </p:tn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userDrawn="1">
  <p:cSld name="7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215092" y="1155702"/>
            <a:ext cx="7498292"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Tree>
    <p:extLst>
      <p:ext uri="{BB962C8B-B14F-4D97-AF65-F5344CB8AC3E}">
        <p14:creationId xmlns:p14="http://schemas.microsoft.com/office/powerpoint/2010/main" val="1701867880"/>
      </p:ext>
    </p:extLst>
  </p:cSld>
  <p:clrMapOvr>
    <a:masterClrMapping/>
  </p:clrMapOvr>
  <p:timing>
    <p:tnLst>
      <p:par>
        <p:cTn id="1" dur="indefinite" restart="never" nodeType="tmRoot"/>
      </p:par>
    </p:tn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4"/>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77"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07"/>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sp>
        <p:nvSpPr>
          <p:cNvPr id="10" name="Slide Number Placeholder 3"/>
          <p:cNvSpPr>
            <a:spLocks noGrp="1"/>
          </p:cNvSpPr>
          <p:nvPr>
            <p:ph type="sldNum" sz="quarter" idx="11"/>
          </p:nvPr>
        </p:nvSpPr>
        <p:spPr>
          <a:xfrm>
            <a:off x="450296" y="6554274"/>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74"/>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908170119"/>
      </p:ext>
    </p:extLst>
  </p:cSld>
  <p:clrMapOvr>
    <a:masterClrMapping/>
  </p:clrMapOvr>
  <p:transition/>
  <p:timing>
    <p:tnLst>
      <p:par>
        <p:cTn id="1" dur="indefinite" restart="never" nodeType="tmRoot"/>
      </p:par>
    </p:tn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70914013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9"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86561357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28"/>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4258"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66213779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68181678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71796210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es-ES_tradnl">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69"/>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s-ES_tradnl" smtClean="0"/>
              <a:t>Click to edit Master text styles</a:t>
            </a:r>
          </a:p>
        </p:txBody>
      </p:sp>
      <p:sp>
        <p:nvSpPr>
          <p:cNvPr id="7" name="Slide Number Placeholder 3"/>
          <p:cNvSpPr>
            <a:spLocks noGrp="1"/>
          </p:cNvSpPr>
          <p:nvPr>
            <p:ph type="sldNum" sz="quarter" idx="10"/>
          </p:nvPr>
        </p:nvSpPr>
        <p:spPr>
          <a:xfrm>
            <a:off x="450307" y="6554311"/>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a:solidFill>
                <a:srgbClr val="FFFFFF"/>
              </a:solidFill>
            </a:endParaRPr>
          </a:p>
        </p:txBody>
      </p:sp>
      <p:sp>
        <p:nvSpPr>
          <p:cNvPr id="9" name="Footer Placeholder 4"/>
          <p:cNvSpPr>
            <a:spLocks noGrp="1"/>
          </p:cNvSpPr>
          <p:nvPr>
            <p:ph type="ftr" sz="quarter" idx="11"/>
          </p:nvPr>
        </p:nvSpPr>
        <p:spPr>
          <a:xfrm>
            <a:off x="836319" y="6554311"/>
            <a:ext cx="4677095" cy="144247"/>
          </a:xfrm>
        </p:spPr>
        <p:txBody>
          <a:bodyPr/>
          <a:lstStyle>
            <a:lvl1pPr>
              <a:defRPr>
                <a:solidFill>
                  <a:schemeClr val="bg1"/>
                </a:solidFill>
              </a:defRPr>
            </a:lvl1pPr>
          </a:lstStyle>
          <a:p>
            <a:endParaRPr lang="es-ES_tradnl">
              <a:solidFill>
                <a:srgbClr val="FFFFFF"/>
              </a:solidFill>
            </a:endParaRPr>
          </a:p>
        </p:txBody>
      </p:sp>
    </p:spTree>
    <p:extLst>
      <p:ext uri="{BB962C8B-B14F-4D97-AF65-F5344CB8AC3E}">
        <p14:creationId xmlns:p14="http://schemas.microsoft.com/office/powerpoint/2010/main" val="975449063"/>
      </p:ext>
    </p:extLst>
  </p:cSld>
  <p:clrMapOvr>
    <a:masterClrMapping/>
  </p:clrMapOvr>
  <p:timing>
    <p:tnLst>
      <p:par>
        <p:cT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40" tIns="41020" rIns="82040" bIns="41020" rtlCol="0" anchor="ctr"/>
          <a:lstStyle/>
          <a:p>
            <a:pPr algn="ctr" defTabSz="914400" fontAlgn="base">
              <a:spcBef>
                <a:spcPct val="0"/>
              </a:spcBef>
              <a:spcAft>
                <a:spcPct val="0"/>
              </a:spcAft>
            </a:pPr>
            <a:endParaRPr lang="nb-NO" sz="1800">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05" y="2990132"/>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57" y="4146732"/>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96" y="6554274"/>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74"/>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022195908"/>
      </p:ext>
    </p:extLst>
  </p:cSld>
  <p:clrMapOvr>
    <a:masterClrMapping/>
  </p:clrMapOvr>
  <p:timing>
    <p:tnLst>
      <p:par>
        <p:cTn id="1" dur="indefinite" restart="never" nodeType="tmRoot"/>
      </p:par>
    </p:tn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userDrawn="1">
  <p:cSld name="7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306608866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userDrawn="1">
  <p:cSld name="8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218383264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userDrawn="1">
  <p:cSld name="9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137878849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userDrawn="1">
  <p:cSld name="10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247944959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userDrawn="1">
  <p:cSld name="11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273405480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userDrawn="1">
  <p:cSld name="13_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02"/>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975" indent="-90488">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228857869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userDrawn="1">
  <p:cSld name="Title and Content 2">
    <p:spTree>
      <p:nvGrpSpPr>
        <p:cNvPr id="1" name=""/>
        <p:cNvGrpSpPr/>
        <p:nvPr/>
      </p:nvGrpSpPr>
      <p:grpSpPr>
        <a:xfrm>
          <a:off x="0" y="0"/>
          <a:ext cx="0" cy="0"/>
          <a:chOff x="0" y="0"/>
          <a:chExt cx="0" cy="0"/>
        </a:xfrm>
      </p:grpSpPr>
      <p:sp>
        <p:nvSpPr>
          <p:cNvPr id="3" name="Content Placeholder 2"/>
          <p:cNvSpPr>
            <a:spLocks noGrp="1"/>
          </p:cNvSpPr>
          <p:nvPr>
            <p:ph idx="1"/>
          </p:nvPr>
        </p:nvSpPr>
        <p:spPr>
          <a:xfrm>
            <a:off x="402027" y="1719554"/>
            <a:ext cx="9087000" cy="4536504"/>
          </a:xfrm>
        </p:spPr>
        <p:txBody>
          <a:bodyPr/>
          <a:lstStyle>
            <a:lvl1pPr marL="0" indent="0">
              <a:buNone/>
              <a:defRPr b="0"/>
            </a:lvl1pPr>
            <a:lvl2pPr marL="266700" indent="-266700">
              <a:buFont typeface="Arial" pitchFamily="34" charset="0"/>
              <a:buChar char="•"/>
              <a:tabLst/>
              <a:defRPr/>
            </a:lvl2pPr>
            <a:lvl3pPr marL="266700" indent="-266700">
              <a:buFont typeface="Arial" pitchFamily="34" charset="0"/>
              <a:buChar char="•"/>
              <a:defRPr i="1"/>
            </a:lvl3pPr>
            <a:lvl4pPr marL="539750" indent="-273050">
              <a:buFont typeface="Arial" pitchFamily="34" charset="0"/>
              <a:buChar char="−"/>
              <a:defRPr i="0"/>
            </a:lvl4pPr>
            <a:lvl5pPr marL="806450" indent="-26670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_tradnl" dirty="0"/>
          </a:p>
        </p:txBody>
      </p:sp>
      <p:sp>
        <p:nvSpPr>
          <p:cNvPr id="16" name="Title Placeholder 1"/>
          <p:cNvSpPr>
            <a:spLocks noGrp="1"/>
          </p:cNvSpPr>
          <p:nvPr>
            <p:ph type="title"/>
          </p:nvPr>
        </p:nvSpPr>
        <p:spPr>
          <a:xfrm>
            <a:off x="400956" y="295683"/>
            <a:ext cx="9087000" cy="469492"/>
          </a:xfrm>
          <a:prstGeom prst="rect">
            <a:avLst/>
          </a:prstGeom>
        </p:spPr>
        <p:txBody>
          <a:bodyPr vert="horz" lIns="0" tIns="0" rIns="0" bIns="0" rtlCol="0" anchor="t" anchorCtr="0">
            <a:noAutofit/>
          </a:bodyPr>
          <a:lstStyle/>
          <a:p>
            <a:r>
              <a:rPr lang="en-US" dirty="0" smtClean="0"/>
              <a:t>Click to edit Master title style</a:t>
            </a:r>
            <a:endParaRPr lang="es-ES_tradnl" dirty="0"/>
          </a:p>
        </p:txBody>
      </p:sp>
      <p:sp>
        <p:nvSpPr>
          <p:cNvPr id="17" name="Text Placeholder 8"/>
          <p:cNvSpPr>
            <a:spLocks noGrp="1"/>
          </p:cNvSpPr>
          <p:nvPr>
            <p:ph type="body" sz="quarter" idx="13"/>
          </p:nvPr>
        </p:nvSpPr>
        <p:spPr>
          <a:xfrm>
            <a:off x="400956" y="765175"/>
            <a:ext cx="9087000" cy="969282"/>
          </a:xfrm>
        </p:spPr>
        <p:txBody>
          <a:bodyPr>
            <a:normAutofit/>
          </a:bodyPr>
          <a:lstStyle>
            <a:lvl1pPr marL="0" indent="0">
              <a:buNone/>
              <a:defRPr sz="1800" b="0">
                <a:solidFill>
                  <a:schemeClr val="accent5"/>
                </a:solidFill>
              </a:defRPr>
            </a:lvl1pPr>
          </a:lstStyle>
          <a:p>
            <a:pPr lvl="0"/>
            <a:r>
              <a:rPr lang="en-US" dirty="0" smtClean="0"/>
              <a:t>Click to edit Master text styles</a:t>
            </a:r>
          </a:p>
        </p:txBody>
      </p:sp>
      <p:sp>
        <p:nvSpPr>
          <p:cNvPr id="8" name="Footer Placeholder 4"/>
          <p:cNvSpPr>
            <a:spLocks noGrp="1"/>
          </p:cNvSpPr>
          <p:nvPr>
            <p:ph type="ftr" sz="quarter" idx="3"/>
          </p:nvPr>
        </p:nvSpPr>
        <p:spPr>
          <a:xfrm>
            <a:off x="400959" y="6582003"/>
            <a:ext cx="8189429" cy="252000"/>
          </a:xfrm>
          <a:prstGeom prst="rect">
            <a:avLst/>
          </a:prstGeom>
        </p:spPr>
        <p:txBody>
          <a:bodyPr vert="horz" lIns="0" tIns="0" rIns="0" bIns="0" rtlCol="0" anchor="ctr" anchorCtr="0"/>
          <a:lstStyle>
            <a:lvl1pPr algn="l">
              <a:defRPr sz="800" b="0">
                <a:solidFill>
                  <a:srgbClr val="8C8C8C"/>
                </a:solidFill>
              </a:defRPr>
            </a:lvl1pPr>
          </a:lstStyle>
          <a:p>
            <a:endParaRPr lang="es-ES_tradnl" dirty="0"/>
          </a:p>
        </p:txBody>
      </p:sp>
      <p:sp>
        <p:nvSpPr>
          <p:cNvPr id="9" name="Slide Number Placeholder 7"/>
          <p:cNvSpPr>
            <a:spLocks noGrp="1"/>
          </p:cNvSpPr>
          <p:nvPr>
            <p:ph type="sldNum" sz="quarter" idx="4"/>
          </p:nvPr>
        </p:nvSpPr>
        <p:spPr>
          <a:xfrm>
            <a:off x="8636329" y="6582003"/>
            <a:ext cx="858095" cy="252000"/>
          </a:xfrm>
          <a:prstGeom prst="rect">
            <a:avLst/>
          </a:prstGeom>
        </p:spPr>
        <p:txBody>
          <a:bodyPr vert="horz" lIns="0" tIns="0" rIns="0" bIns="0" rtlCol="0" anchor="ctr" anchorCtr="0"/>
          <a:lstStyle>
            <a:lvl1pPr algn="r">
              <a:defRPr sz="800" b="0">
                <a:solidFill>
                  <a:srgbClr val="8C8C8C"/>
                </a:solidFill>
              </a:defRPr>
            </a:lvl1pPr>
          </a:lstStyle>
          <a:p>
            <a:fld id="{95CC1D26-A9BD-4BDE-BDD9-08EDBAE96860}" type="slidenum">
              <a:rPr lang="es-ES_tradnl" smtClean="0"/>
              <a:pPr/>
              <a:t>‹#›</a:t>
            </a:fld>
            <a:endParaRPr lang="es-ES_tradnl" dirty="0"/>
          </a:p>
        </p:txBody>
      </p:sp>
    </p:spTree>
    <p:extLst>
      <p:ext uri="{BB962C8B-B14F-4D97-AF65-F5344CB8AC3E}">
        <p14:creationId xmlns:p14="http://schemas.microsoft.com/office/powerpoint/2010/main" val="3188627404"/>
      </p:ext>
    </p:extLst>
  </p:cSld>
  <p:clrMapOvr>
    <a:masterClrMapping/>
  </p:clrMapOvr>
  <p:transition>
    <p:fade/>
  </p:transition>
  <p:timing>
    <p:tnLst>
      <p:par>
        <p:cTn id="1" dur="indefinite" restart="never" nodeType="tmRoot"/>
      </p:par>
    </p:tn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Tree>
    <p:extLst>
      <p:ext uri="{BB962C8B-B14F-4D97-AF65-F5344CB8AC3E}">
        <p14:creationId xmlns:p14="http://schemas.microsoft.com/office/powerpoint/2010/main" val="265974558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_tradnl"/>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_tradnl"/>
          </a:p>
        </p:txBody>
      </p:sp>
    </p:spTree>
    <p:extLst>
      <p:ext uri="{BB962C8B-B14F-4D97-AF65-F5344CB8AC3E}">
        <p14:creationId xmlns:p14="http://schemas.microsoft.com/office/powerpoint/2010/main" val="23177371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Slide Number Placeholder 5"/>
          <p:cNvSpPr>
            <a:spLocks noGrp="1"/>
          </p:cNvSpPr>
          <p:nvPr>
            <p:ph type="sldNum" sz="quarter" idx="10"/>
          </p:nvPr>
        </p:nvSpPr>
        <p:spPr/>
        <p:txBody>
          <a:bodyPr/>
          <a:lstStyle>
            <a:lvl1pPr fontAlgn="auto">
              <a:spcBef>
                <a:spcPts val="0"/>
              </a:spcBef>
              <a:spcAft>
                <a:spcPts val="0"/>
              </a:spcAft>
              <a:defRPr>
                <a:solidFill>
                  <a:srgbClr val="002776"/>
                </a:solidFill>
                <a:cs typeface="+mn-cs"/>
              </a:defRPr>
            </a:lvl1pPr>
          </a:lstStyle>
          <a:p>
            <a:pPr>
              <a:defRPr/>
            </a:pPr>
            <a:fld id="{0BEE36FF-50A2-4609-A487-13D3C49E74B7}" type="slidenum">
              <a:rPr lang="en-GB"/>
              <a:pPr>
                <a:defRPr/>
              </a:pPr>
              <a:t>‹#›</a:t>
            </a:fld>
            <a:endParaRPr lang="en-GB"/>
          </a:p>
        </p:txBody>
      </p:sp>
    </p:spTree>
    <p:extLst>
      <p:ext uri="{BB962C8B-B14F-4D97-AF65-F5344CB8AC3E}">
        <p14:creationId xmlns:p14="http://schemas.microsoft.com/office/powerpoint/2010/main" val="3667135223"/>
      </p:ext>
    </p:extLst>
  </p:cSld>
  <p:clrMapOvr>
    <a:masterClrMapping/>
  </p:clrMapOvr>
  <p:timing>
    <p:tnLst>
      <p:par>
        <p:cTn id="1" dur="indefinite" restart="never" nodeType="tmRoot"/>
      </p:par>
    </p:tn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userDrawn="1">
  <p:cSld name="1_Separador para proyectar">
    <p:bg>
      <p:bgPr>
        <a:solidFill>
          <a:schemeClr val="accent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77"/>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4104"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3732075159"/>
      </p:ext>
    </p:extLst>
  </p:cSld>
  <p:clrMapOvr>
    <a:masterClrMapping/>
  </p:clrMapOvr>
  <p:timing>
    <p:tnLst>
      <p:par>
        <p:cT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378984496"/>
      </p:ext>
    </p:extLst>
  </p:cSld>
  <p:clrMapOvr>
    <a:masterClrMapping/>
  </p:clrMapOvr>
  <p:transition/>
  <p:timing>
    <p:tnLst>
      <p:par>
        <p:cTn id="1" dur="indefinite" restart="never" nodeType="tmRoot"/>
      </p:par>
    </p:tn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75421454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34992714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324833170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25893883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75058162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414770234"/>
      </p:ext>
    </p:extLst>
  </p:cSld>
  <p:clrMapOvr>
    <a:masterClrMapping/>
  </p:clrMapOvr>
  <p:timing>
    <p:tnLst>
      <p:par>
        <p:cTn id="1" dur="indefinite" restart="never" nodeType="tmRoot"/>
      </p:par>
    </p:tn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userDrawn="1">
  <p:cSld name="1_Título de presentación">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89188909"/>
      </p:ext>
    </p:extLst>
  </p:cSld>
  <p:clrMapOvr>
    <a:masterClrMapping/>
  </p:clrMapOvr>
  <p:transition/>
  <p:timing>
    <p:tnLst>
      <p:par>
        <p:cTn id="1" dur="indefinite" restart="never" nodeType="tmRoot"/>
      </p:par>
    </p:tn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120835" name="Title Placeholder 1"/>
          <p:cNvSpPr>
            <a:spLocks noGrp="1"/>
          </p:cNvSpPr>
          <p:nvPr>
            <p:ph type="ctrTitle"/>
          </p:nvPr>
        </p:nvSpPr>
        <p:spPr>
          <a:xfrm>
            <a:off x="830063" y="2886328"/>
            <a:ext cx="4431671" cy="1128762"/>
          </a:xfrm>
        </p:spPr>
        <p:txBody>
          <a:bodyPr/>
          <a:lstStyle>
            <a:lvl1pPr>
              <a:lnSpc>
                <a:spcPct val="95000"/>
              </a:lnSpc>
              <a:defRPr sz="2823" b="0" smtClean="0">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20836" name="Text Placeholder 2"/>
          <p:cNvSpPr>
            <a:spLocks noGrp="1"/>
          </p:cNvSpPr>
          <p:nvPr>
            <p:ph type="subTitle" idx="1"/>
          </p:nvPr>
        </p:nvSpPr>
        <p:spPr>
          <a:xfrm>
            <a:off x="440822" y="6028936"/>
            <a:ext cx="5135113" cy="303897"/>
          </a:xfrm>
        </p:spPr>
        <p:txBody>
          <a:bodyPr anchor="b"/>
          <a:lstStyle>
            <a:lvl1pPr>
              <a:lnSpc>
                <a:spcPts val="1962"/>
              </a:lnSpc>
              <a:defRPr sz="1588" b="1" smtClean="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79"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11" name="Footer Placeholder 4"/>
          <p:cNvSpPr>
            <a:spLocks noGrp="1"/>
          </p:cNvSpPr>
          <p:nvPr>
            <p:ph type="ftr" sz="quarter" idx="12"/>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468462803"/>
      </p:ext>
    </p:extLst>
  </p:cSld>
  <p:clrMapOvr>
    <a:masterClrMapping/>
  </p:clrMapOvr>
  <p:transition/>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DEL_COL"/>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8673" y="358799"/>
            <a:ext cx="2046552"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1433602" name="Rectangle 2"/>
          <p:cNvSpPr>
            <a:spLocks noGrp="1" noChangeArrowheads="1"/>
          </p:cNvSpPr>
          <p:nvPr>
            <p:ph type="ctrTitle"/>
          </p:nvPr>
        </p:nvSpPr>
        <p:spPr>
          <a:xfrm>
            <a:off x="388690" y="2698780"/>
            <a:ext cx="9123495" cy="615553"/>
          </a:xfrm>
        </p:spPr>
        <p:txBody>
          <a:bodyPr>
            <a:spAutoFit/>
          </a:bodyPr>
          <a:lstStyle>
            <a:lvl1pPr>
              <a:lnSpc>
                <a:spcPts val="4800"/>
              </a:lnSpc>
              <a:defRPr sz="4000" b="0">
                <a:latin typeface="Times New Roman" pitchFamily="18" charset="0"/>
              </a:defRPr>
            </a:lvl1pPr>
          </a:lstStyle>
          <a:p>
            <a:r>
              <a:rPr lang="es-AR" noProof="0" smtClean="0"/>
              <a:t>Click to edit Master title style</a:t>
            </a:r>
            <a:endParaRPr lang="es-AR" noProof="0"/>
          </a:p>
        </p:txBody>
      </p:sp>
      <p:sp>
        <p:nvSpPr>
          <p:cNvPr id="1433603" name="Rectangle 3"/>
          <p:cNvSpPr>
            <a:spLocks noGrp="1" noChangeArrowheads="1"/>
          </p:cNvSpPr>
          <p:nvPr>
            <p:ph type="subTitle" idx="1"/>
          </p:nvPr>
        </p:nvSpPr>
        <p:spPr>
          <a:xfrm>
            <a:off x="388673" y="5397530"/>
            <a:ext cx="5849012" cy="276999"/>
          </a:xfrm>
        </p:spPr>
        <p:txBody>
          <a:bodyPr>
            <a:spAutoFit/>
          </a:bodyPr>
          <a:lstStyle>
            <a:lvl1pPr>
              <a:defRPr/>
            </a:lvl1pPr>
          </a:lstStyle>
          <a:p>
            <a:r>
              <a:rPr lang="es-AR" noProof="0" smtClean="0"/>
              <a:t>Click to edit Master subtitle style</a:t>
            </a:r>
            <a:endParaRPr lang="es-AR" noProof="0"/>
          </a:p>
        </p:txBody>
      </p:sp>
    </p:spTree>
    <p:extLst>
      <p:ext uri="{BB962C8B-B14F-4D97-AF65-F5344CB8AC3E}">
        <p14:creationId xmlns:p14="http://schemas.microsoft.com/office/powerpoint/2010/main" val="1098371931"/>
      </p:ext>
    </p:extLst>
  </p:cSld>
  <p:clrMapOvr>
    <a:masterClrMapping/>
  </p:clrMapOvr>
  <p:timing>
    <p:tnLst>
      <p:par>
        <p:cTn id="1" dur="indefinite" restart="never" nodeType="tmRoot"/>
      </p:par>
    </p:tn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54804053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387" y="2835910"/>
            <a:ext cx="5156997" cy="387924"/>
          </a:xfrm>
        </p:spPr>
        <p:txBody>
          <a:bodyPr/>
          <a:lstStyle>
            <a:lvl1pPr>
              <a:defRPr sz="247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10" name="Picture Placeholder 9"/>
          <p:cNvSpPr>
            <a:spLocks noGrp="1"/>
          </p:cNvSpPr>
          <p:nvPr>
            <p:ph type="pic" sz="quarter" idx="13"/>
          </p:nvPr>
        </p:nvSpPr>
        <p:spPr>
          <a:xfrm>
            <a:off x="5627521" y="0"/>
            <a:ext cx="4278479" cy="6858000"/>
          </a:xfrm>
        </p:spPr>
        <p:txBody>
          <a:bodyPr/>
          <a:lstStyle/>
          <a:p>
            <a:r>
              <a:rPr lang="es-ES_tradnl" dirty="0" err="1" smtClean="0"/>
              <a:t>Click</a:t>
            </a:r>
            <a:r>
              <a:rPr lang="es-ES_tradnl" dirty="0" smtClean="0"/>
              <a:t> </a:t>
            </a:r>
            <a:r>
              <a:rPr lang="es-ES_tradnl" dirty="0" err="1" smtClean="0"/>
              <a:t>icon</a:t>
            </a:r>
            <a:r>
              <a:rPr lang="es-ES_tradnl" dirty="0" smtClean="0"/>
              <a:t> to </a:t>
            </a:r>
            <a:r>
              <a:rPr lang="es-ES_tradnl" dirty="0" err="1" smtClean="0"/>
              <a:t>add</a:t>
            </a:r>
            <a:r>
              <a:rPr lang="es-ES_tradnl" dirty="0" smtClean="0"/>
              <a:t> </a:t>
            </a:r>
            <a:r>
              <a:rPr lang="es-ES_tradnl" dirty="0" err="1" smtClean="0"/>
              <a:t>picture</a:t>
            </a:r>
            <a:endParaRPr lang="es-ES_tradnl" dirty="0"/>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167137397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400449"/>
          </a:xfrm>
        </p:spPr>
        <p:txBody>
          <a:bodyPr/>
          <a:lstStyle>
            <a:lvl1pPr>
              <a:lnSpc>
                <a:spcPct val="95000"/>
              </a:lnSpc>
              <a:defRPr sz="4587" b="0">
                <a:solidFill>
                  <a:schemeClr val="bg2"/>
                </a:solidFill>
                <a:latin typeface="Times New Roman" pitchFamily="18" charset="0"/>
              </a:defRPr>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_tradnl" smtClean="0">
                <a:solidFill>
                  <a:srgbClr val="FFFFFF"/>
                </a:solidFill>
              </a:rPr>
              <a:pPr/>
              <a:t>‹#›</a:t>
            </a:fld>
            <a:endParaRPr lang="es-ES_tradnl" dirty="0">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898972" rtl="0" fontAlgn="base">
              <a:lnSpc>
                <a:spcPts val="1059"/>
              </a:lnSpc>
              <a:spcBef>
                <a:spcPct val="0"/>
              </a:spcBef>
              <a:spcAft>
                <a:spcPct val="0"/>
              </a:spcAft>
              <a:defRPr lang="es-ES" sz="882" kern="1200" smtClean="0">
                <a:solidFill>
                  <a:schemeClr val="bg1"/>
                </a:solidFill>
                <a:latin typeface="Arial" charset="0"/>
                <a:ea typeface="+mn-ea"/>
                <a:cs typeface="Arial" charset="0"/>
              </a:defRPr>
            </a:lvl1pPr>
          </a:lstStyle>
          <a:p>
            <a:endParaRPr lang="es-ES_tradnl" dirty="0">
              <a:solidFill>
                <a:srgbClr val="FFFFFF"/>
              </a:solidFill>
            </a:endParaRPr>
          </a:p>
        </p:txBody>
      </p:sp>
    </p:spTree>
    <p:extLst>
      <p:ext uri="{BB962C8B-B14F-4D97-AF65-F5344CB8AC3E}">
        <p14:creationId xmlns:p14="http://schemas.microsoft.com/office/powerpoint/2010/main" val="29711483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_tradnl" smtClean="0">
                <a:solidFill>
                  <a:srgbClr val="002776"/>
                </a:solidFill>
              </a:rPr>
              <a:pPr/>
              <a:t>‹#›</a:t>
            </a:fld>
            <a:endParaRPr lang="es-ES_tradnl" dirty="0">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80476289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_tradnl" smtClean="0">
                <a:solidFill>
                  <a:srgbClr val="002776"/>
                </a:solidFill>
              </a:rPr>
              <a:pPr/>
              <a:t>‹#›</a:t>
            </a:fld>
            <a:endParaRPr lang="es-ES_tradnl" dirty="0">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4259712121"/>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6684" fontAlgn="base">
              <a:spcBef>
                <a:spcPct val="0"/>
              </a:spcBef>
              <a:spcAft>
                <a:spcPct val="0"/>
              </a:spcAft>
            </a:pPr>
            <a:endParaRPr lang="es-ES_tradnl" sz="1764" dirty="0">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05" y="2989961"/>
            <a:ext cx="3737611" cy="791253"/>
          </a:xfrm>
          <a:prstGeom prst="rect">
            <a:avLst/>
          </a:prstGeom>
          <a:noFill/>
          <a:ln w="9525">
            <a:noFill/>
            <a:miter lim="800000"/>
            <a:headEnd/>
            <a:tailEnd/>
          </a:ln>
        </p:spPr>
      </p:pic>
      <p:sp>
        <p:nvSpPr>
          <p:cNvPr id="8" name="Text Placeholder 7"/>
          <p:cNvSpPr>
            <a:spLocks noGrp="1"/>
          </p:cNvSpPr>
          <p:nvPr>
            <p:ph type="body" sz="quarter" idx="13"/>
          </p:nvPr>
        </p:nvSpPr>
        <p:spPr>
          <a:xfrm>
            <a:off x="450203" y="4146732"/>
            <a:ext cx="6640474" cy="2288334"/>
          </a:xfrm>
        </p:spPr>
        <p:txBody>
          <a:bodyPr/>
          <a:lstStyle>
            <a:lvl1pPr>
              <a:defRPr sz="618">
                <a:solidFill>
                  <a:srgbClr val="000000"/>
                </a:solidFill>
              </a:defRPr>
            </a:lvl1pPr>
            <a:lvl2pPr>
              <a:defRPr sz="706"/>
            </a:lvl2pPr>
            <a:lvl3pPr>
              <a:defRPr sz="706"/>
            </a:lvl3pPr>
            <a:lvl4pPr>
              <a:defRPr sz="706"/>
            </a:lvl4pPr>
            <a:lvl5pPr>
              <a:defRPr sz="706"/>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7" name="Slide Number Placeholder 3"/>
          <p:cNvSpPr>
            <a:spLocks noGrp="1"/>
          </p:cNvSpPr>
          <p:nvPr>
            <p:ph type="sldNum" sz="quarter" idx="10"/>
          </p:nvPr>
        </p:nvSpPr>
        <p:spPr>
          <a:xfrm>
            <a:off x="450203" y="6554103"/>
            <a:ext cx="306387" cy="144247"/>
          </a:xfrm>
        </p:spPr>
        <p:txBody>
          <a:bodyPr/>
          <a:lstStyle>
            <a:lvl1pPr>
              <a:defRPr>
                <a:solidFill>
                  <a:schemeClr val="bg1"/>
                </a:solidFill>
              </a:defRPr>
            </a:lvl1pPr>
          </a:lstStyle>
          <a:p>
            <a:fld id="{20A7A354-C5FB-4D1E-BE75-5A939ED93F75}" type="slidenum">
              <a:rPr lang="es-ES_tradnl" smtClean="0">
                <a:solidFill>
                  <a:srgbClr val="FFFFFF"/>
                </a:solidFill>
              </a:rPr>
              <a:pPr/>
              <a:t>‹#›</a:t>
            </a:fld>
            <a:endParaRPr lang="es-ES_tradnl" dirty="0">
              <a:solidFill>
                <a:srgbClr val="FFFFFF"/>
              </a:solidFill>
            </a:endParaRPr>
          </a:p>
        </p:txBody>
      </p:sp>
      <p:sp>
        <p:nvSpPr>
          <p:cNvPr id="9" name="Footer Placeholder 4"/>
          <p:cNvSpPr>
            <a:spLocks noGrp="1"/>
          </p:cNvSpPr>
          <p:nvPr>
            <p:ph type="ftr" sz="quarter" idx="11"/>
          </p:nvPr>
        </p:nvSpPr>
        <p:spPr>
          <a:xfrm>
            <a:off x="836313" y="6554103"/>
            <a:ext cx="4677095" cy="144247"/>
          </a:xfrm>
        </p:spPr>
        <p:txBody>
          <a:bodyPr/>
          <a:lstStyle>
            <a:lvl1pPr>
              <a:defRPr>
                <a:solidFill>
                  <a:schemeClr val="bg1"/>
                </a:solidFill>
              </a:defRPr>
            </a:lvl1pPr>
          </a:lstStyle>
          <a:p>
            <a:endParaRPr lang="es-ES_tradnl" dirty="0">
              <a:solidFill>
                <a:srgbClr val="FFFFFF"/>
              </a:solidFill>
            </a:endParaRPr>
          </a:p>
        </p:txBody>
      </p:sp>
    </p:spTree>
    <p:extLst>
      <p:ext uri="{BB962C8B-B14F-4D97-AF65-F5344CB8AC3E}">
        <p14:creationId xmlns:p14="http://schemas.microsoft.com/office/powerpoint/2010/main" val="4242263285"/>
      </p:ext>
    </p:extLst>
  </p:cSld>
  <p:clrMapOvr>
    <a:masterClrMapping/>
  </p:clrMapOvr>
  <p:timing>
    <p:tnLst>
      <p:par>
        <p:cTn id="1" dur="indefinite" restart="never" nodeType="tmRoot"/>
      </p:par>
    </p:tn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userDrawn="1">
  <p:cSld name="1_Título de presentación">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8688649"/>
      </p:ext>
    </p:extLst>
  </p:cSld>
  <p:clrMapOvr>
    <a:masterClrMapping/>
  </p:clrMapOvr>
  <p:transition/>
  <p:timing>
    <p:tnLst>
      <p:par>
        <p:cTn id="1" dur="indefinite" restart="never" nodeType="tmRoot"/>
      </p:par>
    </p:tn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473987123"/>
      </p:ext>
    </p:extLst>
  </p:cSld>
  <p:clrMapOvr>
    <a:masterClrMapping/>
  </p:clrMapOvr>
  <p:timing>
    <p:tnLst>
      <p:par>
        <p:cTn id="1" dur="indefinite" restart="never" nodeType="tmRoot"/>
      </p:par>
    </p:tn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407832213"/>
      </p:ext>
    </p:extLst>
  </p:cSld>
  <p:clrMapOvr>
    <a:masterClrMapping/>
  </p:clrMapOvr>
  <p:timing>
    <p:tnLst>
      <p:par>
        <p:cTn id="1" dur="indefinite" restart="never" nodeType="tmRoot"/>
      </p:par>
    </p:tn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386481870"/>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AR" noProof="0" smtClean="0"/>
              <a:t>Click to edit Master title style</a:t>
            </a:r>
            <a:endParaRPr lang="es-AR" noProof="0"/>
          </a:p>
        </p:txBody>
      </p:sp>
      <p:sp>
        <p:nvSpPr>
          <p:cNvPr id="3" name="Content Placeholder 2"/>
          <p:cNvSpPr>
            <a:spLocks noGrp="1"/>
          </p:cNvSpPr>
          <p:nvPr>
            <p:ph idx="1"/>
          </p:nvPr>
        </p:nvSpPr>
        <p:spPr/>
        <p:txBody>
          <a:bodyPr/>
          <a:lstStyle/>
          <a:p>
            <a:pPr lvl="0"/>
            <a:r>
              <a:rPr lang="es-AR" noProof="0" smtClean="0"/>
              <a:t>Click to edit Master text styles</a:t>
            </a:r>
          </a:p>
          <a:p>
            <a:pPr lvl="1"/>
            <a:r>
              <a:rPr lang="es-AR" noProof="0" smtClean="0"/>
              <a:t>Second level</a:t>
            </a:r>
          </a:p>
          <a:p>
            <a:pPr lvl="2"/>
            <a:r>
              <a:rPr lang="es-AR" noProof="0" smtClean="0"/>
              <a:t>Third level</a:t>
            </a:r>
          </a:p>
          <a:p>
            <a:pPr lvl="3"/>
            <a:r>
              <a:rPr lang="es-AR" noProof="0" smtClean="0"/>
              <a:t>Fourth level</a:t>
            </a:r>
          </a:p>
          <a:p>
            <a:pPr lvl="4"/>
            <a:r>
              <a:rPr lang="es-AR" noProof="0" smtClean="0"/>
              <a:t>Fifth level</a:t>
            </a:r>
            <a:endParaRPr lang="es-AR" noProof="0"/>
          </a:p>
        </p:txBody>
      </p:sp>
    </p:spTree>
    <p:extLst>
      <p:ext uri="{BB962C8B-B14F-4D97-AF65-F5344CB8AC3E}">
        <p14:creationId xmlns:p14="http://schemas.microsoft.com/office/powerpoint/2010/main" val="3637503556"/>
      </p:ext>
    </p:extLst>
  </p:cSld>
  <p:clrMapOvr>
    <a:masterClrMapping/>
  </p:clrMapOvr>
  <p:timing>
    <p:tnLst>
      <p:par>
        <p:cTn id="1" dur="indefinite" restart="never" nodeType="tmRoot"/>
      </p:par>
    </p:tn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53339115"/>
      </p:ext>
    </p:extLst>
  </p:cSld>
  <p:clrMapOvr>
    <a:masterClrMapping/>
  </p:clrMapOvr>
  <p:timing>
    <p:tnLst>
      <p:par>
        <p:cTn id="1" dur="indefinite" restart="never" nodeType="tmRoot"/>
      </p:par>
    </p:tn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771934976"/>
      </p:ext>
    </p:extLst>
  </p:cSld>
  <p:clrMapOvr>
    <a:masterClrMapping/>
  </p:clrMapOvr>
  <p:timing>
    <p:tnLst>
      <p:par>
        <p:cTn id="1" dur="indefinite" restart="never" nodeType="tmRoot"/>
      </p:par>
    </p:tn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30550850"/>
      </p:ext>
    </p:extLst>
  </p:cSld>
  <p:clrMapOvr>
    <a:masterClrMapping/>
  </p:clrMapOvr>
  <p:timing>
    <p:tnLst>
      <p:par>
        <p:cTn id="1" dur="indefinite" restart="never" nodeType="tmRoot"/>
      </p:par>
    </p:tn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450428344"/>
      </p:ext>
    </p:extLst>
  </p:cSld>
  <p:clrMapOvr>
    <a:masterClrMapping/>
  </p:clrMapOvr>
  <p:timing>
    <p:tnLst>
      <p:par>
        <p:cTn id="1" dur="indefinite" restart="never" nodeType="tmRoot"/>
      </p:par>
    </p:tn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750525971"/>
      </p:ext>
    </p:extLst>
  </p:cSld>
  <p:clrMapOvr>
    <a:masterClrMapping/>
  </p:clrMapOvr>
  <p:timing>
    <p:tnLst>
      <p:par>
        <p:cTn id="1" dur="indefinite" restart="never" nodeType="tmRoot"/>
      </p:par>
    </p:tn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589904314"/>
      </p:ext>
    </p:extLst>
  </p:cSld>
  <p:clrMapOvr>
    <a:masterClrMapping/>
  </p:clrMapOvr>
  <p:timing>
    <p:tnLst>
      <p:par>
        <p:cTn id="1" dur="indefinite" restart="never" nodeType="tmRoot"/>
      </p:par>
    </p:tn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212762748"/>
      </p:ext>
    </p:extLst>
  </p:cSld>
  <p:clrMapOvr>
    <a:masterClrMapping/>
  </p:clrMapOvr>
  <p:timing>
    <p:tnLst>
      <p:par>
        <p:cTn id="1" dur="indefinite" restart="never" nodeType="tmRoot"/>
      </p:par>
    </p:tn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505572280"/>
      </p:ext>
    </p:extLst>
  </p:cSld>
  <p:clrMapOvr>
    <a:masterClrMapping/>
  </p:clrMapOvr>
  <p:timing>
    <p:tnLst>
      <p:par>
        <p:cTn id="1" dur="indefinite" restart="never" nodeType="tmRoot"/>
      </p:par>
    </p:tn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490883664"/>
      </p:ext>
    </p:extLst>
  </p:cSld>
  <p:clrMapOvr>
    <a:masterClrMapping/>
  </p:clrMapOvr>
  <p:timing>
    <p:tnLst>
      <p:par>
        <p:cTn id="1" dur="indefinite" restart="never" nodeType="tmRoot"/>
      </p:par>
    </p:tn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933651170"/>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48"/>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205586783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AR" noProof="0" smtClean="0"/>
              <a:t>Click to edit Master title style</a:t>
            </a:r>
            <a:endParaRPr lang="es-AR" noProof="0"/>
          </a:p>
        </p:txBody>
      </p:sp>
      <p:sp>
        <p:nvSpPr>
          <p:cNvPr id="3" name="Rectangle 5"/>
          <p:cNvSpPr>
            <a:spLocks noGrp="1" noChangeArrowheads="1"/>
          </p:cNvSpPr>
          <p:nvPr>
            <p:ph type="sldNum" sz="quarter" idx="10"/>
          </p:nvPr>
        </p:nvSpPr>
        <p:spPr>
          <a:xfrm>
            <a:off x="388690" y="6567488"/>
            <a:ext cx="385233" cy="152400"/>
          </a:xfrm>
          <a:prstGeom prst="rect">
            <a:avLst/>
          </a:prstGeom>
        </p:spPr>
        <p:txBody>
          <a:bodyPr lIns="91399" tIns="45701" rIns="91399" bIns="45701"/>
          <a:lstStyle>
            <a:lvl1pPr>
              <a:defRPr/>
            </a:lvl1pPr>
          </a:lstStyle>
          <a:p>
            <a:pPr fontAlgn="base">
              <a:spcBef>
                <a:spcPct val="0"/>
              </a:spcBef>
              <a:spcAft>
                <a:spcPct val="0"/>
              </a:spcAft>
              <a:defRPr/>
            </a:pPr>
            <a:fld id="{4E0537CB-44F0-47B9-BBFF-84B4A03DE057}" type="slidenum">
              <a:rPr lang="es-AR" altLang="en-GB" sz="1400">
                <a:solidFill>
                  <a:srgbClr val="000066"/>
                </a:solidFill>
                <a:cs typeface="Arial" charset="0"/>
              </a:rPr>
              <a:pPr fontAlgn="base">
                <a:spcBef>
                  <a:spcPct val="0"/>
                </a:spcBef>
                <a:spcAft>
                  <a:spcPct val="0"/>
                </a:spcAft>
                <a:defRPr/>
              </a:pPr>
              <a:t>‹#›</a:t>
            </a:fld>
            <a:endParaRPr lang="es-AR" altLang="en-GB" sz="1400" dirty="0">
              <a:solidFill>
                <a:srgbClr val="000066"/>
              </a:solidFill>
              <a:cs typeface="Arial" charset="0"/>
            </a:endParaRPr>
          </a:p>
        </p:txBody>
      </p:sp>
    </p:spTree>
    <p:extLst>
      <p:ext uri="{BB962C8B-B14F-4D97-AF65-F5344CB8AC3E}">
        <p14:creationId xmlns:p14="http://schemas.microsoft.com/office/powerpoint/2010/main" val="1889156376"/>
      </p:ext>
    </p:extLst>
  </p:cSld>
  <p:clrMapOvr>
    <a:masterClrMapping/>
  </p:clrMapOvr>
  <p:timing>
    <p:tnLst>
      <p:par>
        <p:cTn id="1" dur="indefinite" restart="never" nodeType="tmRoot"/>
      </p:par>
    </p:tn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62815540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757231798"/>
      </p:ext>
    </p:extLst>
  </p:cSld>
  <p:clrMapOvr>
    <a:masterClrMapping/>
  </p:clrMapOvr>
  <p:timing>
    <p:tnLst>
      <p:par>
        <p:cTn id="1" dur="indefinite" restart="never" nodeType="tmRoot"/>
      </p:par>
    </p:tn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690880744"/>
      </p:ext>
    </p:extLst>
  </p:cSld>
  <p:clrMapOvr>
    <a:masterClrMapping/>
  </p:clrMapOvr>
  <p:timing>
    <p:tnLst>
      <p:par>
        <p:cTn id="1" dur="indefinite" restart="never" nodeType="tmRoot"/>
      </p:par>
    </p:tn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55892104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67403996"/>
      </p:ext>
    </p:extLst>
  </p:cSld>
  <p:clrMapOvr>
    <a:masterClrMapping/>
  </p:clrMapOvr>
  <p:timing>
    <p:tnLst>
      <p:par>
        <p:cT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02874844"/>
      </p:ext>
    </p:extLst>
  </p:cSld>
  <p:clrMapOvr>
    <a:masterClrMapping/>
  </p:clrMapOvr>
  <p:timing>
    <p:tnLst>
      <p:par>
        <p:cTn id="1" dur="indefinite" restart="never" nodeType="tmRoot"/>
      </p:par>
    </p:tn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53720922"/>
      </p:ext>
    </p:extLst>
  </p:cSld>
  <p:clrMapOvr>
    <a:masterClrMapping/>
  </p:clrMapOvr>
  <p:timing>
    <p:tnLst>
      <p:par>
        <p:cTn id="1" dur="indefinite" restart="never" nodeType="tmRoot"/>
      </p:par>
    </p:tn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6575151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9681819"/>
      </p:ext>
    </p:extLst>
  </p:cSld>
  <p:clrMapOvr>
    <a:masterClrMapping/>
  </p:clrMapOvr>
  <p:timing>
    <p:tnLst>
      <p:par>
        <p:cTn id="1" dur="indefinite" restart="never" nodeType="tmRoot"/>
      </p:par>
    </p:tn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982925698"/>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0657035"/>
      </p:ext>
    </p:extLst>
  </p:cSld>
  <p:clrMapOvr>
    <a:masterClrMapping/>
  </p:clrMapOvr>
  <p:timing>
    <p:tnLst>
      <p:par>
        <p:cTn id="1" dur="indefinite" restart="never" nodeType="tmRoot"/>
      </p:par>
    </p:tn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1158711471"/>
      </p:ext>
    </p:extLst>
  </p:cSld>
  <p:clrMapOvr>
    <a:masterClrMapping/>
  </p:clrMapOvr>
  <p:timing>
    <p:tnLst>
      <p:par>
        <p:cTn id="1" dur="indefinite" restart="never" nodeType="tmRoot"/>
      </p:par>
    </p:tn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211855518"/>
      </p:ext>
    </p:extLst>
  </p:cSld>
  <p:clrMapOvr>
    <a:masterClrMapping/>
  </p:clrMapOvr>
  <p:timing>
    <p:tnLst>
      <p:par>
        <p:cTn id="1" dur="indefinite" restart="never" nodeType="tmRoot"/>
      </p:par>
    </p:tn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93481857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39967592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4038489575"/>
      </p:ext>
    </p:extLst>
  </p:cSld>
  <p:clrMapOvr>
    <a:masterClrMapping/>
  </p:clrMapOvr>
  <p:timing>
    <p:tnLst>
      <p:par>
        <p:cT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userDrawn="1">
  <p:cSld name="Deloitte Contratapa">
    <p:spTree>
      <p:nvGrpSpPr>
        <p:cNvPr id="1" name=""/>
        <p:cNvGrpSpPr/>
        <p:nvPr/>
      </p:nvGrpSpPr>
      <p:grpSpPr>
        <a:xfrm>
          <a:off x="0" y="0"/>
          <a:ext cx="0" cy="0"/>
          <a:chOff x="0" y="0"/>
          <a:chExt cx="0" cy="0"/>
        </a:xfrm>
      </p:grpSpPr>
    </p:spTree>
    <p:extLst>
      <p:ext uri="{BB962C8B-B14F-4D97-AF65-F5344CB8AC3E}">
        <p14:creationId xmlns:p14="http://schemas.microsoft.com/office/powerpoint/2010/main" val="6193568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69431913"/>
      </p:ext>
    </p:extLst>
  </p:cSld>
  <p:clrMapOvr>
    <a:masterClrMapping/>
  </p:clrMapOvr>
  <p:timing>
    <p:tnLst>
      <p:par>
        <p:cTn id="1" dur="indefinite" restart="never" nodeType="tmRoot"/>
      </p:par>
    </p:tn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719582947"/>
      </p:ext>
    </p:extLst>
  </p:cSld>
  <p:clrMapOvr>
    <a:masterClrMapping/>
  </p:clrMapOvr>
  <p:timing>
    <p:tnLst>
      <p:par>
        <p:cTn id="1" dur="indefinite" restart="never" nodeType="tmRoot"/>
      </p:par>
    </p:tn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292102411"/>
      </p:ext>
    </p:extLst>
  </p:cSld>
  <p:clrMapOvr>
    <a:masterClrMapping/>
  </p:clrMapOvr>
  <p:timing>
    <p:tnLst>
      <p:par>
        <p:cTn id="1" dur="indefinite" restart="never" nodeType="tmRoot"/>
      </p:par>
    </p:tn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110244971"/>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sz="1400">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69"/>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07" y="6554311"/>
            <a:ext cx="306387" cy="144247"/>
          </a:xfrm>
          <a:prstGeom prst="rect">
            <a:avLst/>
          </a:prstGeom>
        </p:spPr>
        <p:txBody>
          <a:bodyPr lIns="91399" tIns="45701" rIns="91399" bIns="45701"/>
          <a:lstStyle>
            <a:lvl1pPr>
              <a:defRPr>
                <a:solidFill>
                  <a:schemeClr val="bg1"/>
                </a:solidFill>
              </a:defRPr>
            </a:lvl1pPr>
          </a:lstStyle>
          <a:p>
            <a:pPr fontAlgn="base">
              <a:spcBef>
                <a:spcPct val="0"/>
              </a:spcBef>
              <a:spcAft>
                <a:spcPct val="0"/>
              </a:spcAft>
            </a:pPr>
            <a:fld id="{20A7A354-C5FB-4D1E-BE75-5A939ED93F75}" type="slidenum">
              <a:rPr lang="es-ES" sz="1400" smtClean="0">
                <a:solidFill>
                  <a:srgbClr val="FFFFFF"/>
                </a:solidFill>
                <a:cs typeface="Arial" charset="0"/>
              </a:rPr>
              <a:pPr fontAlgn="base">
                <a:spcBef>
                  <a:spcPct val="0"/>
                </a:spcBef>
                <a:spcAft>
                  <a:spcPct val="0"/>
                </a:spcAft>
              </a:pPr>
              <a:t>‹#›</a:t>
            </a:fld>
            <a:endParaRPr lang="es-ES" sz="1400">
              <a:solidFill>
                <a:srgbClr val="FFFFFF"/>
              </a:solidFill>
              <a:cs typeface="Arial" charset="0"/>
            </a:endParaRPr>
          </a:p>
        </p:txBody>
      </p:sp>
      <p:sp>
        <p:nvSpPr>
          <p:cNvPr id="9" name="Footer Placeholder 4"/>
          <p:cNvSpPr>
            <a:spLocks noGrp="1"/>
          </p:cNvSpPr>
          <p:nvPr>
            <p:ph type="ftr" sz="quarter" idx="11"/>
          </p:nvPr>
        </p:nvSpPr>
        <p:spPr>
          <a:xfrm>
            <a:off x="836319" y="6554311"/>
            <a:ext cx="4677095" cy="144247"/>
          </a:xfrm>
          <a:prstGeom prst="rect">
            <a:avLst/>
          </a:prstGeom>
        </p:spPr>
        <p:txBody>
          <a:bodyPr lIns="91399" tIns="45701" rIns="91399" bIns="45701"/>
          <a:lstStyle>
            <a:lvl1pPr>
              <a:defRPr>
                <a:solidFill>
                  <a:schemeClr val="bg1"/>
                </a:solidFill>
              </a:defRPr>
            </a:lvl1pPr>
          </a:lstStyle>
          <a:p>
            <a:pPr fontAlgn="base">
              <a:spcBef>
                <a:spcPct val="0"/>
              </a:spcBef>
              <a:spcAft>
                <a:spcPct val="0"/>
              </a:spcAft>
            </a:pPr>
            <a:endParaRPr lang="es-ES" sz="1400">
              <a:solidFill>
                <a:srgbClr val="FFFFFF"/>
              </a:solidFill>
              <a:cs typeface="Arial" charset="0"/>
            </a:endParaRPr>
          </a:p>
        </p:txBody>
      </p:sp>
    </p:spTree>
    <p:extLst>
      <p:ext uri="{BB962C8B-B14F-4D97-AF65-F5344CB8AC3E}">
        <p14:creationId xmlns:p14="http://schemas.microsoft.com/office/powerpoint/2010/main" val="628384777"/>
      </p:ext>
    </p:extLst>
  </p:cSld>
  <p:clrMapOvr>
    <a:masterClrMapping/>
  </p:clrMapOvr>
  <p:timing>
    <p:tnLst>
      <p:par>
        <p:cTn id="1" dur="indefinite" restart="never" nodeType="tmRoot"/>
      </p:par>
    </p:tn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152522154"/>
      </p:ext>
    </p:extLst>
  </p:cSld>
  <p:clrMapOvr>
    <a:masterClrMapping/>
  </p:clrMapOvr>
  <p:timing>
    <p:tnLst>
      <p:par>
        <p:cTn id="1" dur="indefinite" restart="never" nodeType="tmRoot"/>
      </p:par>
    </p:tn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117178295"/>
      </p:ext>
    </p:extLst>
  </p:cSld>
  <p:clrMapOvr>
    <a:masterClrMapping/>
  </p:clrMapOvr>
  <p:timing>
    <p:tnLst>
      <p:par>
        <p:cTn id="1" dur="indefinite" restart="never" nodeType="tmRoot"/>
      </p:par>
    </p:tn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534500658"/>
      </p:ext>
    </p:extLst>
  </p:cSld>
  <p:clrMapOvr>
    <a:masterClrMapping/>
  </p:clrMapOvr>
  <p:timing>
    <p:tnLst>
      <p:par>
        <p:cTn id="1" dur="indefinite" restart="never" nodeType="tmRoot"/>
      </p:par>
    </p:tn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393642403"/>
      </p:ext>
    </p:extLst>
  </p:cSld>
  <p:clrMapOvr>
    <a:masterClrMapping/>
  </p:clrMapOvr>
  <p:timing>
    <p:tnLst>
      <p:par>
        <p:cTn id="1" dur="indefinite" restart="never" nodeType="tmRoot"/>
      </p:par>
    </p:tn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928312098"/>
      </p:ext>
    </p:extLst>
  </p:cSld>
  <p:clrMapOvr>
    <a:masterClrMapping/>
  </p:clrMapOvr>
  <p:timing>
    <p:tnLst>
      <p:par>
        <p:cTn id="1" dur="indefinite" restart="never" nodeType="tmRoot"/>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11018147"/>
      </p:ext>
    </p:extLst>
  </p:cSld>
  <p:clrMapOvr>
    <a:masterClrMapping/>
  </p:clrMapOvr>
  <p:timing>
    <p:tnLst>
      <p:par>
        <p:cT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002911217"/>
      </p:ext>
    </p:extLst>
  </p:cSld>
  <p:clrMapOvr>
    <a:masterClrMapping/>
  </p:clrMapOvr>
  <p:timing>
    <p:tnLst>
      <p:par>
        <p:cT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748824471"/>
      </p:ext>
    </p:extLst>
  </p:cSld>
  <p:clrMapOvr>
    <a:masterClrMapping/>
  </p:clrMapOvr>
  <p:timing>
    <p:tnLst>
      <p:par>
        <p:cTn id="1" dur="indefinite" restart="never" nodeType="tmRoot"/>
      </p:par>
    </p:tn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510698105"/>
      </p:ext>
    </p:extLst>
  </p:cSld>
  <p:clrMapOvr>
    <a:masterClrMapping/>
  </p:clrMapOvr>
  <p:timing>
    <p:tnLst>
      <p:par>
        <p:cTn id="1" dur="indefinite" restart="never" nodeType="tmRoot"/>
      </p:par>
    </p:tn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1963403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DEL_COL"/>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8673" y="358799"/>
            <a:ext cx="2046552"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1433602" name="Rectangle 2"/>
          <p:cNvSpPr>
            <a:spLocks noGrp="1" noChangeArrowheads="1"/>
          </p:cNvSpPr>
          <p:nvPr>
            <p:ph type="ctrTitle"/>
          </p:nvPr>
        </p:nvSpPr>
        <p:spPr>
          <a:xfrm>
            <a:off x="388690" y="2698780"/>
            <a:ext cx="9123495" cy="615553"/>
          </a:xfrm>
        </p:spPr>
        <p:txBody>
          <a:bodyPr>
            <a:spAutoFit/>
          </a:bodyPr>
          <a:lstStyle>
            <a:lvl1pPr>
              <a:lnSpc>
                <a:spcPts val="4800"/>
              </a:lnSpc>
              <a:defRPr sz="4000" b="0">
                <a:latin typeface="Times New Roman" pitchFamily="18" charset="0"/>
              </a:defRPr>
            </a:lvl1pPr>
          </a:lstStyle>
          <a:p>
            <a:r>
              <a:rPr lang="es-AR" noProof="0" smtClean="0"/>
              <a:t>Click to edit Master title style</a:t>
            </a:r>
            <a:endParaRPr lang="es-AR" noProof="0"/>
          </a:p>
        </p:txBody>
      </p:sp>
      <p:sp>
        <p:nvSpPr>
          <p:cNvPr id="1433603" name="Rectangle 3"/>
          <p:cNvSpPr>
            <a:spLocks noGrp="1" noChangeArrowheads="1"/>
          </p:cNvSpPr>
          <p:nvPr>
            <p:ph type="subTitle" idx="1"/>
          </p:nvPr>
        </p:nvSpPr>
        <p:spPr>
          <a:xfrm>
            <a:off x="388673" y="5397530"/>
            <a:ext cx="5849012" cy="276999"/>
          </a:xfrm>
        </p:spPr>
        <p:txBody>
          <a:bodyPr>
            <a:spAutoFit/>
          </a:bodyPr>
          <a:lstStyle>
            <a:lvl1pPr>
              <a:defRPr/>
            </a:lvl1pPr>
          </a:lstStyle>
          <a:p>
            <a:r>
              <a:rPr lang="es-AR" noProof="0" smtClean="0"/>
              <a:t>Click to edit Master subtitle style</a:t>
            </a:r>
            <a:endParaRPr lang="es-AR" noProof="0"/>
          </a:p>
        </p:txBody>
      </p:sp>
    </p:spTree>
    <p:extLst>
      <p:ext uri="{BB962C8B-B14F-4D97-AF65-F5344CB8AC3E}">
        <p14:creationId xmlns:p14="http://schemas.microsoft.com/office/powerpoint/2010/main" val="2015570958"/>
      </p:ext>
    </p:extLst>
  </p:cSld>
  <p:clrMapOvr>
    <a:masterClrMapping/>
  </p:clrMapOvr>
  <p:timing>
    <p:tnLst>
      <p:par>
        <p:cTn id="1" dur="indefinite" restart="never" nodeType="tmRoot"/>
      </p:par>
    </p:tn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63844438"/>
      </p:ext>
    </p:extLst>
  </p:cSld>
  <p:clrMapOvr>
    <a:masterClrMapping/>
  </p:clrMapOvr>
  <p:timing>
    <p:tnLst>
      <p:par>
        <p:cTn id="1" dur="indefinite" restart="never" nodeType="tmRoot"/>
      </p:par>
    </p:tn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485334215"/>
      </p:ext>
    </p:extLst>
  </p:cSld>
  <p:clrMapOvr>
    <a:masterClrMapping/>
  </p:clrMapOvr>
  <p:timing>
    <p:tnLst>
      <p:par>
        <p:cTn id="1" dur="indefinite" restart="never" nodeType="tmRoot"/>
      </p:par>
    </p:tn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59079529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18416552"/>
      </p:ext>
    </p:extLst>
  </p:cSld>
  <p:clrMapOvr>
    <a:masterClrMapping/>
  </p:clrMapOvr>
  <p:timing>
    <p:tnLst>
      <p:par>
        <p:cTn id="1" dur="indefinite" restart="never" nodeType="tmRoot"/>
      </p:par>
    </p:tn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55189501"/>
      </p:ext>
    </p:extLst>
  </p:cSld>
  <p:clrMapOvr>
    <a:masterClrMapping/>
  </p:clrMapOvr>
  <p:timing>
    <p:tnLst>
      <p:par>
        <p:cTn id="1" dur="indefinite" restart="never" nodeType="tmRoot"/>
      </p:par>
    </p:tn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403623739"/>
      </p:ext>
    </p:extLst>
  </p:cSld>
  <p:clrMapOvr>
    <a:masterClrMapping/>
  </p:clrMapOvr>
  <p:timing>
    <p:tnLst>
      <p:par>
        <p:cTn id="1" dur="indefinite" restart="never" nodeType="tmRoot"/>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99943618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9875727"/>
      </p:ext>
    </p:extLst>
  </p:cSld>
  <p:clrMapOvr>
    <a:masterClrMapping/>
  </p:clrMapOvr>
  <p:timing>
    <p:tnLst>
      <p:par>
        <p:cT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47054461"/>
      </p:ext>
    </p:extLst>
  </p:cSld>
  <p:clrMapOvr>
    <a:masterClrMapping/>
  </p:clrMapOvr>
  <p:timing>
    <p:tnLst>
      <p:par>
        <p:cTn id="1" dur="indefinite" restart="never" nodeType="tmRoot"/>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649850132"/>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AR" noProof="0" smtClean="0"/>
              <a:t>Click to edit Master title style</a:t>
            </a:r>
            <a:endParaRPr lang="es-AR" noProof="0"/>
          </a:p>
        </p:txBody>
      </p:sp>
      <p:sp>
        <p:nvSpPr>
          <p:cNvPr id="3" name="Content Placeholder 2"/>
          <p:cNvSpPr>
            <a:spLocks noGrp="1"/>
          </p:cNvSpPr>
          <p:nvPr>
            <p:ph idx="1"/>
          </p:nvPr>
        </p:nvSpPr>
        <p:spPr/>
        <p:txBody>
          <a:bodyPr/>
          <a:lstStyle/>
          <a:p>
            <a:pPr lvl="0"/>
            <a:r>
              <a:rPr lang="es-AR" noProof="0" smtClean="0"/>
              <a:t>Click to edit Master text styles</a:t>
            </a:r>
          </a:p>
          <a:p>
            <a:pPr lvl="1"/>
            <a:r>
              <a:rPr lang="es-AR" noProof="0" smtClean="0"/>
              <a:t>Second level</a:t>
            </a:r>
          </a:p>
          <a:p>
            <a:pPr lvl="2"/>
            <a:r>
              <a:rPr lang="es-AR" noProof="0" smtClean="0"/>
              <a:t>Third level</a:t>
            </a:r>
          </a:p>
          <a:p>
            <a:pPr lvl="3"/>
            <a:r>
              <a:rPr lang="es-AR" noProof="0" smtClean="0"/>
              <a:t>Fourth level</a:t>
            </a:r>
          </a:p>
          <a:p>
            <a:pPr lvl="4"/>
            <a:r>
              <a:rPr lang="es-AR" noProof="0" smtClean="0"/>
              <a:t>Fifth level</a:t>
            </a:r>
            <a:endParaRPr lang="es-AR" noProof="0"/>
          </a:p>
        </p:txBody>
      </p:sp>
    </p:spTree>
    <p:extLst>
      <p:ext uri="{BB962C8B-B14F-4D97-AF65-F5344CB8AC3E}">
        <p14:creationId xmlns:p14="http://schemas.microsoft.com/office/powerpoint/2010/main" val="3641145306"/>
      </p:ext>
    </p:extLst>
  </p:cSld>
  <p:clrMapOvr>
    <a:masterClrMapping/>
  </p:clrMapOvr>
  <p:timing>
    <p:tnLst>
      <p:par>
        <p:cTn id="1" dur="indefinite" restart="never" nodeType="tmRoot"/>
      </p:par>
    </p:tn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003477286"/>
      </p:ext>
    </p:extLst>
  </p:cSld>
  <p:clrMapOvr>
    <a:masterClrMapping/>
  </p:clrMapOvr>
  <p:timing>
    <p:tnLst>
      <p:par>
        <p:cTn id="1" dur="indefinite" restart="never" nodeType="tmRoot"/>
      </p:par>
    </p:tn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89653970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15429720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4037356060"/>
      </p:ext>
    </p:extLst>
  </p:cSld>
  <p:clrMapOvr>
    <a:masterClrMapping/>
  </p:clrMapOvr>
  <p:timing>
    <p:tnLst>
      <p:par>
        <p:cTn id="1" dur="indefinite" restart="never" nodeType="tmRoot"/>
      </p:par>
    </p:tn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734416978"/>
      </p:ext>
    </p:extLst>
  </p:cSld>
  <p:clrMapOvr>
    <a:masterClrMapping/>
  </p:clrMapOvr>
  <p:timing>
    <p:tnLst>
      <p:par>
        <p:cTn id="1" dur="indefinite" restart="never" nodeType="tmRoot"/>
      </p:par>
    </p:tn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803248051"/>
      </p:ext>
    </p:extLst>
  </p:cSld>
  <p:clrMapOvr>
    <a:masterClrMapping/>
  </p:clrMapOvr>
  <p:timing>
    <p:tnLst>
      <p:par>
        <p:cTn id="1" dur="indefinite" restart="never" nodeType="tmRoot"/>
      </p:par>
    </p:tn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276965126"/>
      </p:ext>
    </p:extLst>
  </p:cSld>
  <p:clrMapOvr>
    <a:masterClrMapping/>
  </p:clrMapOvr>
  <p:timing>
    <p:tnLst>
      <p:par>
        <p:cTn id="1" dur="indefinite" restart="never" nodeType="tmRoot"/>
      </p:par>
    </p:tn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069015006"/>
      </p:ext>
    </p:extLst>
  </p:cSld>
  <p:clrMapOvr>
    <a:masterClrMapping/>
  </p:clrMapOvr>
  <p:timing>
    <p:tnLst>
      <p:par>
        <p:cT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362478194"/>
      </p:ext>
    </p:extLst>
  </p:cSld>
  <p:clrMapOvr>
    <a:masterClrMapping/>
  </p:clrMapOvr>
  <p:timing>
    <p:tnLst>
      <p:par>
        <p:cT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94953738"/>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AR" noProof="0" smtClean="0"/>
              <a:t>Click to edit Master title style</a:t>
            </a:r>
            <a:endParaRPr lang="es-AR" noProof="0"/>
          </a:p>
        </p:txBody>
      </p:sp>
      <p:sp>
        <p:nvSpPr>
          <p:cNvPr id="3" name="Rectangle 5"/>
          <p:cNvSpPr>
            <a:spLocks noGrp="1" noChangeArrowheads="1"/>
          </p:cNvSpPr>
          <p:nvPr>
            <p:ph type="sldNum" sz="quarter" idx="10"/>
          </p:nvPr>
        </p:nvSpPr>
        <p:spPr>
          <a:xfrm>
            <a:off x="388690" y="6567488"/>
            <a:ext cx="385233" cy="152400"/>
          </a:xfrm>
          <a:prstGeom prst="rect">
            <a:avLst/>
          </a:prstGeom>
        </p:spPr>
        <p:txBody>
          <a:bodyPr lIns="91399" tIns="45701" rIns="91399" bIns="45701"/>
          <a:lstStyle>
            <a:lvl1pPr>
              <a:defRPr/>
            </a:lvl1pPr>
          </a:lstStyle>
          <a:p>
            <a:pPr fontAlgn="base">
              <a:spcBef>
                <a:spcPct val="0"/>
              </a:spcBef>
              <a:spcAft>
                <a:spcPct val="0"/>
              </a:spcAft>
              <a:defRPr/>
            </a:pPr>
            <a:fld id="{4E0537CB-44F0-47B9-BBFF-84B4A03DE057}" type="slidenum">
              <a:rPr lang="es-AR" altLang="en-GB" sz="1400">
                <a:solidFill>
                  <a:srgbClr val="000066"/>
                </a:solidFill>
                <a:cs typeface="Arial" charset="0"/>
              </a:rPr>
              <a:pPr fontAlgn="base">
                <a:spcBef>
                  <a:spcPct val="0"/>
                </a:spcBef>
                <a:spcAft>
                  <a:spcPct val="0"/>
                </a:spcAft>
                <a:defRPr/>
              </a:pPr>
              <a:t>‹#›</a:t>
            </a:fld>
            <a:endParaRPr lang="es-AR" altLang="en-GB" sz="1400" dirty="0">
              <a:solidFill>
                <a:srgbClr val="000066"/>
              </a:solidFill>
              <a:cs typeface="Arial" charset="0"/>
            </a:endParaRPr>
          </a:p>
        </p:txBody>
      </p:sp>
    </p:spTree>
    <p:extLst>
      <p:ext uri="{BB962C8B-B14F-4D97-AF65-F5344CB8AC3E}">
        <p14:creationId xmlns:p14="http://schemas.microsoft.com/office/powerpoint/2010/main" val="918821237"/>
      </p:ext>
    </p:extLst>
  </p:cSld>
  <p:clrMapOvr>
    <a:masterClrMapping/>
  </p:clrMapOvr>
  <p:timing>
    <p:tnLst>
      <p:par>
        <p:cT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70780080"/>
      </p:ext>
    </p:extLst>
  </p:cSld>
  <p:clrMapOvr>
    <a:masterClrMapping/>
  </p:clrMapOvr>
  <p:timing>
    <p:tnLst>
      <p:par>
        <p:cTn id="1" dur="indefinite" restart="never" nodeType="tmRoot"/>
      </p:par>
    </p:tn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262263265"/>
      </p:ext>
    </p:extLst>
  </p:cSld>
  <p:clrMapOvr>
    <a:masterClrMapping/>
  </p:clrMapOvr>
  <p:timing>
    <p:tnLst>
      <p:par>
        <p:cTn id="1" dur="indefinite" restart="never" nodeType="tmRoot"/>
      </p:par>
    </p:tn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312794775"/>
      </p:ext>
    </p:extLst>
  </p:cSld>
  <p:clrMapOvr>
    <a:masterClrMapping/>
  </p:clrMapOvr>
  <p:timing>
    <p:tnLst>
      <p:par>
        <p:cTn id="1" dur="indefinite" restart="never" nodeType="tmRoot"/>
      </p:par>
    </p:tn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92153690"/>
      </p:ext>
    </p:extLst>
  </p:cSld>
  <p:clrMapOvr>
    <a:masterClrMapping/>
  </p:clrMapOvr>
  <p:timing>
    <p:tnLst>
      <p:par>
        <p:cTn id="1" dur="indefinite" restart="never" nodeType="tmRoot"/>
      </p:par>
    </p:tn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837887515"/>
      </p:ext>
    </p:extLst>
  </p:cSld>
  <p:clrMapOvr>
    <a:masterClrMapping/>
  </p:clrMapOvr>
  <p:timing>
    <p:tnLst>
      <p:par>
        <p:cTn id="1" dur="indefinite" restart="never" nodeType="tmRoot"/>
      </p:par>
    </p:tn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109158074"/>
      </p:ext>
    </p:extLst>
  </p:cSld>
  <p:clrMapOvr>
    <a:masterClrMapping/>
  </p:clrMapOvr>
  <p:timing>
    <p:tnLst>
      <p:par>
        <p:cTn id="1" dur="indefinite" restart="never" nodeType="tmRoot"/>
      </p:par>
    </p:tn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747018155"/>
      </p:ext>
    </p:extLst>
  </p:cSld>
  <p:clrMapOvr>
    <a:masterClrMapping/>
  </p:clrMapOvr>
  <p:timing>
    <p:tnLst>
      <p:par>
        <p:cTn id="1" dur="indefinite" restart="never" nodeType="tmRoot"/>
      </p:par>
    </p:tn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34255483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990535"/>
      </p:ext>
    </p:extLst>
  </p:cSld>
  <p:clrMapOvr>
    <a:masterClrMapping/>
  </p:clrMapOvr>
  <p:timing>
    <p:tnLst>
      <p:par>
        <p:cT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77326418"/>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8244877"/>
      </p:ext>
    </p:extLst>
  </p:cSld>
  <p:clrMapOvr>
    <a:masterClrMapping/>
  </p:clrMapOvr>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61890478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832784663"/>
      </p:ext>
    </p:extLst>
  </p:cSld>
  <p:clrMapOvr>
    <a:masterClrMapping/>
  </p:clrMapOvr>
  <p:timing>
    <p:tnLst>
      <p:par>
        <p:cTn id="1" dur="indefinite" restart="never" nodeType="tmRoot"/>
      </p:par>
    </p:tn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65369103"/>
      </p:ext>
    </p:extLst>
  </p:cSld>
  <p:clrMapOvr>
    <a:masterClrMapping/>
  </p:clrMapOvr>
  <p:timing>
    <p:tnLst>
      <p:par>
        <p:cTn id="1" dur="indefinite" restart="never" nodeType="tmRoot"/>
      </p:par>
    </p:tnLst>
  </p:timing>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691793234"/>
      </p:ext>
    </p:extLst>
  </p:cSld>
  <p:clrMapOvr>
    <a:masterClrMapping/>
  </p:clrMapOvr>
  <p:timing>
    <p:tnLst>
      <p:par>
        <p:cTn id="1" dur="indefinite" restart="never" nodeType="tmRoot"/>
      </p:par>
    </p:tn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2128409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04592913"/>
      </p:ext>
    </p:extLst>
  </p:cSld>
  <p:clrMapOvr>
    <a:masterClrMapping/>
  </p:clrMapOvr>
  <p:timing>
    <p:tnLst>
      <p:par>
        <p:cTn id="1" dur="indefinite" restart="never" nodeType="tmRoot"/>
      </p:par>
    </p:tn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040484264"/>
      </p:ext>
    </p:extLst>
  </p:cSld>
  <p:clrMapOvr>
    <a:masterClrMapping/>
  </p:clrMapOvr>
  <p:timing>
    <p:tnLst>
      <p:par>
        <p:cTn id="1" dur="indefinite" restart="never" nodeType="tmRoot"/>
      </p:par>
    </p:tnLst>
  </p:timing>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115823892"/>
      </p:ext>
    </p:extLst>
  </p:cSld>
  <p:clrMapOvr>
    <a:masterClrMapping/>
  </p:clrMapOvr>
  <p:timing>
    <p:tnLst>
      <p:par>
        <p:cTn id="1" dur="indefinite" restart="never" nodeType="tmRoot"/>
      </p:par>
    </p:tnLst>
  </p:timing>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705743281"/>
      </p:ext>
    </p:extLst>
  </p:cSld>
  <p:clrMapOvr>
    <a:masterClrMapping/>
  </p:clrMapOvr>
  <p:timing>
    <p:tnLst>
      <p:par>
        <p:cTn id="1" dur="indefinite" restart="never" nodeType="tmRoot"/>
      </p:par>
    </p:tnLst>
  </p:timing>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34855214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sz="1400">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65"/>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04" y="6554307"/>
            <a:ext cx="306387" cy="144247"/>
          </a:xfrm>
          <a:prstGeom prst="rect">
            <a:avLst/>
          </a:prstGeom>
        </p:spPr>
        <p:txBody>
          <a:bodyPr lIns="91399" tIns="45701" rIns="91399" bIns="45701"/>
          <a:lstStyle>
            <a:lvl1pPr>
              <a:defRPr>
                <a:solidFill>
                  <a:schemeClr val="bg1"/>
                </a:solidFill>
              </a:defRPr>
            </a:lvl1pPr>
          </a:lstStyle>
          <a:p>
            <a:pPr fontAlgn="base">
              <a:spcBef>
                <a:spcPct val="0"/>
              </a:spcBef>
              <a:spcAft>
                <a:spcPct val="0"/>
              </a:spcAft>
            </a:pPr>
            <a:fld id="{20A7A354-C5FB-4D1E-BE75-5A939ED93F75}" type="slidenum">
              <a:rPr lang="es-ES" sz="1400" smtClean="0">
                <a:solidFill>
                  <a:srgbClr val="FFFFFF"/>
                </a:solidFill>
                <a:cs typeface="Arial" charset="0"/>
              </a:rPr>
              <a:pPr fontAlgn="base">
                <a:spcBef>
                  <a:spcPct val="0"/>
                </a:spcBef>
                <a:spcAft>
                  <a:spcPct val="0"/>
                </a:spcAft>
              </a:pPr>
              <a:t>‹#›</a:t>
            </a:fld>
            <a:endParaRPr lang="es-ES" sz="1400">
              <a:solidFill>
                <a:srgbClr val="FFFFFF"/>
              </a:solidFill>
              <a:cs typeface="Arial" charset="0"/>
            </a:endParaRPr>
          </a:p>
        </p:txBody>
      </p:sp>
      <p:sp>
        <p:nvSpPr>
          <p:cNvPr id="9" name="Footer Placeholder 4"/>
          <p:cNvSpPr>
            <a:spLocks noGrp="1"/>
          </p:cNvSpPr>
          <p:nvPr>
            <p:ph type="ftr" sz="quarter" idx="11"/>
          </p:nvPr>
        </p:nvSpPr>
        <p:spPr>
          <a:xfrm>
            <a:off x="836319" y="6554307"/>
            <a:ext cx="4677095" cy="144247"/>
          </a:xfrm>
          <a:prstGeom prst="rect">
            <a:avLst/>
          </a:prstGeom>
        </p:spPr>
        <p:txBody>
          <a:bodyPr lIns="91399" tIns="45701" rIns="91399" bIns="45701"/>
          <a:lstStyle>
            <a:lvl1pPr>
              <a:defRPr>
                <a:solidFill>
                  <a:schemeClr val="bg1"/>
                </a:solidFill>
              </a:defRPr>
            </a:lvl1pPr>
          </a:lstStyle>
          <a:p>
            <a:pPr fontAlgn="base">
              <a:spcBef>
                <a:spcPct val="0"/>
              </a:spcBef>
              <a:spcAft>
                <a:spcPct val="0"/>
              </a:spcAft>
            </a:pPr>
            <a:endParaRPr lang="es-ES" sz="1400">
              <a:solidFill>
                <a:srgbClr val="FFFFFF"/>
              </a:solidFill>
              <a:cs typeface="Arial" charset="0"/>
            </a:endParaRPr>
          </a:p>
        </p:txBody>
      </p:sp>
    </p:spTree>
    <p:extLst>
      <p:ext uri="{BB962C8B-B14F-4D97-AF65-F5344CB8AC3E}">
        <p14:creationId xmlns:p14="http://schemas.microsoft.com/office/powerpoint/2010/main" val="2451188455"/>
      </p:ext>
    </p:extLst>
  </p:cSld>
  <p:clrMapOvr>
    <a:masterClrMapping/>
  </p:clrMapOvr>
  <p:timing>
    <p:tnLst>
      <p:par>
        <p:cT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45385348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963255121"/>
      </p:ext>
    </p:extLst>
  </p:cSld>
  <p:clrMapOvr>
    <a:masterClrMapping/>
  </p:clrMapOvr>
  <p:timing>
    <p:tnLst>
      <p:par>
        <p:cTn id="1" dur="indefinite" restart="never" nodeType="tmRoot"/>
      </p:par>
    </p:tnLst>
  </p:timing>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305"/>
            <a:ext cx="8636794" cy="4795837"/>
          </a:xfrm>
          <a:prstGeom prst="rect">
            <a:avLst/>
          </a:prstGeom>
          <a:solidFill>
            <a:schemeClr val="bg1"/>
          </a:solidFill>
          <a:ln w="19050" algn="ctr">
            <a:solidFill>
              <a:schemeClr val="accent1"/>
            </a:solidFill>
            <a:miter lim="800000"/>
            <a:headEnd/>
            <a:tailEnd/>
          </a:ln>
          <a:effectLst/>
        </p:spPr>
        <p:txBody>
          <a:bodyPr lIns="89941" tIns="89941" rIns="89941" bIns="89941" anchor="ctr"/>
          <a:lstStyle/>
          <a:p>
            <a:pPr marL="118985" indent="-118985" defTabSz="914400" eaLnBrk="0" fontAlgn="base" hangingPunct="0">
              <a:spcBef>
                <a:spcPct val="50000"/>
              </a:spcBef>
              <a:spcAft>
                <a:spcPct val="0"/>
              </a:spcAft>
              <a:defRPr/>
            </a:pPr>
            <a:endParaRPr lang="en-US" sz="1100" b="1">
              <a:solidFill>
                <a:srgbClr val="000000"/>
              </a:solidFill>
              <a:cs typeface="Arial" pitchFamily="34" charset="0"/>
            </a:endParaRPr>
          </a:p>
        </p:txBody>
      </p:sp>
      <p:sp>
        <p:nvSpPr>
          <p:cNvPr id="3700739" name="MSTSHP_03"/>
          <p:cNvSpPr>
            <a:spLocks noGrp="1" noChangeArrowheads="1"/>
          </p:cNvSpPr>
          <p:nvPr>
            <p:ph type="ctrTitle" sz="quarter"/>
          </p:nvPr>
        </p:nvSpPr>
        <p:spPr>
          <a:xfrm>
            <a:off x="966542" y="269562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n-US" smtClean="0"/>
              <a:t>Click to edit Master title style</a:t>
            </a:r>
            <a:endParaRPr lang="en-US" dirty="0"/>
          </a:p>
        </p:txBody>
      </p:sp>
      <p:sp>
        <p:nvSpPr>
          <p:cNvPr id="3700740" name="MSTSHP_04"/>
          <p:cNvSpPr>
            <a:spLocks noGrp="1" noChangeArrowheads="1"/>
          </p:cNvSpPr>
          <p:nvPr>
            <p:ph type="subTitle" sz="quarter" idx="1"/>
          </p:nvPr>
        </p:nvSpPr>
        <p:spPr>
          <a:xfrm>
            <a:off x="966530" y="3516336"/>
            <a:ext cx="7131977" cy="439737"/>
          </a:xfrm>
          <a:ln/>
        </p:spPr>
        <p:txBody>
          <a:bodyPr/>
          <a:lstStyle>
            <a:lvl1pPr>
              <a:lnSpc>
                <a:spcPts val="2800"/>
              </a:lnSpc>
              <a:spcBef>
                <a:spcPct val="15000"/>
              </a:spcBef>
              <a:buClrTx/>
              <a:buNone/>
              <a:defRPr sz="1800" b="1"/>
            </a:lvl1pPr>
          </a:lstStyle>
          <a:p>
            <a:r>
              <a:rPr lang="en-US" smtClean="0"/>
              <a:t>Click to edit Master subtitle style</a:t>
            </a:r>
            <a:endParaRPr lang="en-US" dirty="0"/>
          </a:p>
        </p:txBody>
      </p:sp>
    </p:spTree>
    <p:extLst>
      <p:ext uri="{BB962C8B-B14F-4D97-AF65-F5344CB8AC3E}">
        <p14:creationId xmlns:p14="http://schemas.microsoft.com/office/powerpoint/2010/main" val="4275470394"/>
      </p:ext>
    </p:extLst>
  </p:cSld>
  <p:clrMapOvr>
    <a:masterClrMapping/>
  </p:clrMapOvr>
  <p:timing>
    <p:tnLst>
      <p:par>
        <p:cTn id="1" dur="indefinite" restart="never" nodeType="tmRoot"/>
      </p:par>
    </p:tnLst>
  </p:timing>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lIns="91380" tIns="45691" rIns="91380" bIns="45691" anchor="ctr"/>
          <a:lstStyle/>
          <a:p>
            <a:pPr defTabSz="914400" fontAlgn="base">
              <a:lnSpc>
                <a:spcPct val="106000"/>
              </a:lnSpc>
              <a:spcBef>
                <a:spcPct val="0"/>
              </a:spcBef>
              <a:spcAft>
                <a:spcPct val="0"/>
              </a:spcAft>
              <a:buFont typeface="Wingdings 2" pitchFamily="18" charset="2"/>
              <a:buNone/>
              <a:defRPr/>
            </a:pPr>
            <a:endParaRPr lang="en-US" sz="240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n-US" smtClean="0"/>
              <a:t>Click to edit Master title style</a:t>
            </a:r>
            <a:endParaRPr lang="en-US"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n-US" smtClean="0"/>
              <a:t>Click to edit Master text styles</a:t>
            </a:r>
          </a:p>
        </p:txBody>
      </p:sp>
      <p:sp>
        <p:nvSpPr>
          <p:cNvPr id="13" name="Text Box 5"/>
          <p:cNvSpPr txBox="1">
            <a:spLocks noChangeArrowheads="1"/>
          </p:cNvSpPr>
          <p:nvPr userDrawn="1"/>
        </p:nvSpPr>
        <p:spPr bwMode="invGray">
          <a:xfrm>
            <a:off x="9207677" y="6558241"/>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n-US" sz="1200" dirty="0" smtClean="0">
                <a:solidFill>
                  <a:srgbClr val="000000"/>
                </a:solidFill>
                <a:cs typeface="Arial" pitchFamily="34" charset="0"/>
              </a:rPr>
              <a:t> </a:t>
            </a:r>
            <a:fld id="{6F983060-66CA-499A-99AE-BC40BACC11A0}" type="slidenum">
              <a:rPr lang="en-US" sz="120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n-US" sz="1200" dirty="0">
                <a:solidFill>
                  <a:srgbClr val="000000"/>
                </a:solidFill>
                <a:cs typeface="Arial" pitchFamily="34" charset="0"/>
              </a:rPr>
              <a:t> </a:t>
            </a: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73" y="6613475"/>
            <a:ext cx="575537" cy="99169"/>
          </a:xfrm>
          <a:prstGeom prst="rect">
            <a:avLst/>
          </a:prstGeom>
        </p:spPr>
      </p:pic>
    </p:spTree>
    <p:extLst>
      <p:ext uri="{BB962C8B-B14F-4D97-AF65-F5344CB8AC3E}">
        <p14:creationId xmlns:p14="http://schemas.microsoft.com/office/powerpoint/2010/main" val="703076710"/>
      </p:ext>
    </p:extLst>
  </p:cSld>
  <p:clrMapOvr>
    <a:masterClrMapping/>
  </p:clrMapOvr>
  <p:timing>
    <p:tnLst>
      <p:par>
        <p:cTn id="1" dur="indefinite" restart="never" nodeType="tmRoot"/>
      </p:par>
    </p:tnLst>
  </p:timing>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6" y="2551190"/>
            <a:ext cx="7429500" cy="1344168"/>
          </a:xfrm>
          <a:ln w="28575">
            <a:solidFill>
              <a:srgbClr val="003399"/>
            </a:solidFill>
          </a:ln>
        </p:spPr>
        <p:txBody>
          <a:bodyPr lIns="228453" rIns="228453" anchor="ctr" anchorCtr="1"/>
          <a:lstStyle>
            <a:lvl1pPr algn="ctr">
              <a:spcBef>
                <a:spcPts val="0"/>
              </a:spcBef>
              <a:defRPr sz="2400" b="1"/>
            </a:lvl1pPr>
          </a:lstStyle>
          <a:p>
            <a:pPr lvl="0"/>
            <a:r>
              <a:rPr lang="en-US" smtClean="0"/>
              <a:t>Click to edit Master text styles</a:t>
            </a:r>
          </a:p>
        </p:txBody>
      </p:sp>
    </p:spTree>
    <p:extLst>
      <p:ext uri="{BB962C8B-B14F-4D97-AF65-F5344CB8AC3E}">
        <p14:creationId xmlns:p14="http://schemas.microsoft.com/office/powerpoint/2010/main" val="3872751067"/>
      </p:ext>
    </p:extLst>
  </p:cSld>
  <p:clrMapOvr>
    <a:masterClrMapping/>
  </p:clrMapOvr>
  <p:timing>
    <p:tnLst>
      <p:par>
        <p:cTn id="1" dur="indefinite" restart="never" nodeType="tmRoot"/>
      </p:par>
    </p:tnLst>
  </p:timing>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6" y="2551190"/>
            <a:ext cx="7429500" cy="1344168"/>
          </a:xfrm>
        </p:spPr>
        <p:txBody>
          <a:bodyPr anchor="ctr"/>
          <a:lstStyle>
            <a:lvl1pPr>
              <a:spcBef>
                <a:spcPts val="200"/>
              </a:spcBef>
              <a:defRPr sz="2400"/>
            </a:lvl1pPr>
          </a:lstStyle>
          <a:p>
            <a:pPr lvl="0"/>
            <a:r>
              <a:rPr lang="en-US" smtClean="0"/>
              <a:t>Click to edit Master text styles</a:t>
            </a:r>
          </a:p>
          <a:p>
            <a:pPr lvl="1"/>
            <a:r>
              <a:rPr lang="en-US" smtClean="0"/>
              <a:t>Second level</a:t>
            </a:r>
          </a:p>
        </p:txBody>
      </p:sp>
    </p:spTree>
    <p:extLst>
      <p:ext uri="{BB962C8B-B14F-4D97-AF65-F5344CB8AC3E}">
        <p14:creationId xmlns:p14="http://schemas.microsoft.com/office/powerpoint/2010/main" val="2114433067"/>
      </p:ext>
    </p:extLst>
  </p:cSld>
  <p:clrMapOvr>
    <a:masterClrMapping/>
  </p:clrMapOvr>
  <p:timing>
    <p:tnLst>
      <p:par>
        <p:cTn id="1" dur="indefinite" restart="never" nodeType="tmRoot"/>
      </p:par>
    </p:tnLst>
  </p:timing>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2" name="Title 1"/>
          <p:cNvSpPr>
            <a:spLocks noGrp="1"/>
          </p:cNvSpPr>
          <p:nvPr>
            <p:ph type="title"/>
          </p:nvPr>
        </p:nvSpPr>
        <p:spPr/>
        <p:txBody>
          <a:bodyPr/>
          <a:lstStyle>
            <a:lvl1pPr>
              <a:defRPr sz="2000"/>
            </a:lvl1pPr>
          </a:lstStyle>
          <a:p>
            <a:r>
              <a:rPr lang="en-US" smtClean="0"/>
              <a:t>Click to edit Master title style</a:t>
            </a:r>
            <a:endParaRPr lang="en-US" dirty="0"/>
          </a:p>
        </p:txBody>
      </p:sp>
    </p:spTree>
    <p:extLst>
      <p:ext uri="{BB962C8B-B14F-4D97-AF65-F5344CB8AC3E}">
        <p14:creationId xmlns:p14="http://schemas.microsoft.com/office/powerpoint/2010/main" val="1356410048"/>
      </p:ext>
    </p:extLst>
  </p:cSld>
  <p:clrMapOvr>
    <a:masterClrMapping/>
  </p:clrMapOvr>
  <p:timing>
    <p:tnLst>
      <p:par>
        <p:cTn id="1" dur="indefinite" restart="never" nodeType="tmRoot"/>
      </p:par>
    </p:tnLst>
  </p:timing>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n-US" smtClean="0"/>
              <a:t>Click to edit Master text styles</a:t>
            </a:r>
          </a:p>
        </p:txBody>
      </p:sp>
      <p:sp>
        <p:nvSpPr>
          <p:cNvPr id="11" name="Text Placeholder 10"/>
          <p:cNvSpPr>
            <a:spLocks noGrp="1"/>
          </p:cNvSpPr>
          <p:nvPr>
            <p:ph type="body" sz="quarter" idx="13"/>
          </p:nvPr>
        </p:nvSpPr>
        <p:spPr>
          <a:xfrm>
            <a:off x="435864" y="2185430"/>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n-US" dirty="0" smtClean="0"/>
              <a:t>Click to edit Master title style</a:t>
            </a:r>
            <a:endParaRPr lang="en-US"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3093339252"/>
      </p:ext>
    </p:extLst>
  </p:cSld>
  <p:clrMapOvr>
    <a:masterClrMapping/>
  </p:clrMapOvr>
  <p:timing>
    <p:tnLst>
      <p:par>
        <p:cTn id="1" dur="indefinite" restart="never" nodeType="tmRoot"/>
      </p:par>
    </p:tnLst>
  </p:timing>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n-US" smtClean="0"/>
              <a:t>Click to edit Master text styles</a:t>
            </a:r>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n-US" dirty="0" smtClean="0"/>
              <a:t>Click to edit Master title style</a:t>
            </a:r>
            <a:endParaRPr lang="en-US"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1299543424"/>
      </p:ext>
    </p:extLst>
  </p:cSld>
  <p:clrMapOvr>
    <a:masterClrMapping/>
  </p:clrMapOvr>
  <p:timing>
    <p:tnLst>
      <p:par>
        <p:cTn id="1" dur="indefinite" restart="never" nodeType="tmRoot"/>
      </p:par>
    </p:tnLst>
  </p:timing>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Tree>
    <p:extLst>
      <p:ext uri="{BB962C8B-B14F-4D97-AF65-F5344CB8AC3E}">
        <p14:creationId xmlns:p14="http://schemas.microsoft.com/office/powerpoint/2010/main" val="43331713"/>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a:xfrm>
            <a:off x="450687" y="6554975"/>
            <a:ext cx="306123" cy="142875"/>
          </a:xfrm>
          <a:prstGeom prst="rect">
            <a:avLst/>
          </a:prstGeom>
        </p:spPr>
        <p:txBody>
          <a:bodyPr lIns="91399" tIns="45701" rIns="91399" bIns="45701"/>
          <a:lstStyle>
            <a:lvl1pPr>
              <a:defRPr>
                <a:latin typeface="Arial" charset="0"/>
                <a:cs typeface="+mn-cs"/>
              </a:defRPr>
            </a:lvl1pPr>
          </a:lstStyle>
          <a:p>
            <a:pPr fontAlgn="base">
              <a:spcBef>
                <a:spcPct val="0"/>
              </a:spcBef>
              <a:spcAft>
                <a:spcPct val="0"/>
              </a:spcAft>
              <a:defRPr/>
            </a:pPr>
            <a:fld id="{D63B6927-5F57-4794-A118-AB3AF61C6A24}" type="slidenum">
              <a:rPr lang="es-ES" sz="1400">
                <a:solidFill>
                  <a:srgbClr val="000066"/>
                </a:solidFill>
              </a:rPr>
              <a:pPr fontAlgn="base">
                <a:spcBef>
                  <a:spcPct val="0"/>
                </a:spcBef>
                <a:spcAft>
                  <a:spcPct val="0"/>
                </a:spcAft>
                <a:defRPr/>
              </a:pPr>
              <a:t>‹#›</a:t>
            </a:fld>
            <a:endParaRPr lang="es-ES" sz="1400">
              <a:solidFill>
                <a:srgbClr val="000066"/>
              </a:solidFill>
            </a:endParaRPr>
          </a:p>
        </p:txBody>
      </p:sp>
      <p:sp>
        <p:nvSpPr>
          <p:cNvPr id="5" name="Footer Placeholder 4"/>
          <p:cNvSpPr>
            <a:spLocks noGrp="1"/>
          </p:cNvSpPr>
          <p:nvPr>
            <p:ph type="ftr" sz="quarter" idx="11"/>
          </p:nvPr>
        </p:nvSpPr>
        <p:spPr>
          <a:xfrm>
            <a:off x="835820" y="6554975"/>
            <a:ext cx="4677833" cy="142875"/>
          </a:xfrm>
          <a:prstGeom prst="rect">
            <a:avLst/>
          </a:prstGeom>
        </p:spPr>
        <p:txBody>
          <a:bodyPr lIns="91399" tIns="45701" rIns="91399" bIns="45701"/>
          <a:lstStyle>
            <a:lvl1pPr>
              <a:defRPr>
                <a:latin typeface="Arial" charset="0"/>
                <a:cs typeface="+mn-cs"/>
              </a:defRPr>
            </a:lvl1pPr>
          </a:lstStyle>
          <a:p>
            <a:pPr fontAlgn="base">
              <a:spcBef>
                <a:spcPct val="0"/>
              </a:spcBef>
              <a:spcAft>
                <a:spcPct val="0"/>
              </a:spcAft>
              <a:defRPr/>
            </a:pPr>
            <a:endParaRPr lang="es-ES" sz="1400">
              <a:solidFill>
                <a:srgbClr val="000066"/>
              </a:solidFill>
            </a:endParaRPr>
          </a:p>
        </p:txBody>
      </p:sp>
    </p:spTree>
    <p:extLst>
      <p:ext uri="{BB962C8B-B14F-4D97-AF65-F5344CB8AC3E}">
        <p14:creationId xmlns:p14="http://schemas.microsoft.com/office/powerpoint/2010/main" val="151625810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3796"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n-US" dirty="0" smtClean="0"/>
              <a:t>Click to edit Master title style</a:t>
            </a:r>
            <a:endParaRPr lang="en-US" dirty="0"/>
          </a:p>
        </p:txBody>
      </p:sp>
    </p:spTree>
    <p:extLst>
      <p:ext uri="{BB962C8B-B14F-4D97-AF65-F5344CB8AC3E}">
        <p14:creationId xmlns:p14="http://schemas.microsoft.com/office/powerpoint/2010/main" val="2652273372"/>
      </p:ext>
    </p:extLst>
  </p:cSld>
  <p:clrMapOvr>
    <a:masterClrMapping/>
  </p:clrMapOvr>
  <p:timing>
    <p:tnLst>
      <p:par>
        <p:cT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3753083188"/>
      </p:ext>
    </p:extLst>
  </p:cSld>
  <p:clrMapOvr>
    <a:masterClrMapping/>
  </p:clrMapOvr>
  <p:timing>
    <p:tnLst>
      <p:par>
        <p:cTn id="1" dur="indefinite" restart="never" nodeType="tmRoot"/>
      </p:par>
    </p:tn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n-US" dirty="0" smtClean="0"/>
              <a:t>Click to edit Master title style</a:t>
            </a:r>
            <a:endParaRPr lang="en-US" dirty="0"/>
          </a:p>
        </p:txBody>
      </p:sp>
    </p:spTree>
    <p:extLst>
      <p:ext uri="{BB962C8B-B14F-4D97-AF65-F5344CB8AC3E}">
        <p14:creationId xmlns:p14="http://schemas.microsoft.com/office/powerpoint/2010/main" val="2116182622"/>
      </p:ext>
    </p:extLst>
  </p:cSld>
  <p:clrMapOvr>
    <a:masterClrMapping/>
  </p:clrMapOvr>
  <p:timing>
    <p:tnLst>
      <p:par>
        <p:cTn id="1" dur="indefinite" restart="never" nodeType="tmRoot"/>
      </p:par>
    </p:tn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58"/>
            <a:ext cx="9034272" cy="868680"/>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n-US" smtClean="0"/>
              <a:t>Click to edit Master text styles</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7" name="Table Placeholder 6"/>
          <p:cNvSpPr>
            <a:spLocks noGrp="1"/>
          </p:cNvSpPr>
          <p:nvPr>
            <p:ph type="tbl" sz="quarter" idx="10"/>
          </p:nvPr>
        </p:nvSpPr>
        <p:spPr>
          <a:xfrm>
            <a:off x="435870" y="2176272"/>
            <a:ext cx="9034272" cy="4050792"/>
          </a:xfrm>
        </p:spPr>
        <p:txBody>
          <a:bodyPr/>
          <a:lstStyle/>
          <a:p>
            <a:pPr lvl="0"/>
            <a:r>
              <a:rPr lang="en-US" noProof="0" smtClean="0"/>
              <a:t>Click icon to add table</a:t>
            </a:r>
          </a:p>
        </p:txBody>
      </p:sp>
    </p:spTree>
    <p:extLst>
      <p:ext uri="{BB962C8B-B14F-4D97-AF65-F5344CB8AC3E}">
        <p14:creationId xmlns:p14="http://schemas.microsoft.com/office/powerpoint/2010/main" val="4184291020"/>
      </p:ext>
    </p:extLst>
  </p:cSld>
  <p:clrMapOvr>
    <a:masterClrMapping/>
  </p:clrMapOvr>
  <p:timing>
    <p:tnLst>
      <p:par>
        <p:cTn id="1" dur="indefinite" restart="never" nodeType="tmRoot"/>
      </p:par>
    </p:tnLst>
  </p:timing>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7" name="Table Placeholder 6"/>
          <p:cNvSpPr>
            <a:spLocks noGrp="1"/>
          </p:cNvSpPr>
          <p:nvPr>
            <p:ph type="tbl" sz="quarter" idx="10"/>
          </p:nvPr>
        </p:nvSpPr>
        <p:spPr>
          <a:xfrm>
            <a:off x="435870" y="1747838"/>
            <a:ext cx="9034272" cy="4545012"/>
          </a:xfrm>
        </p:spPr>
        <p:txBody>
          <a:bodyPr/>
          <a:lstStyle/>
          <a:p>
            <a:pPr lvl="0"/>
            <a:r>
              <a:rPr lang="en-US" noProof="0" smtClean="0"/>
              <a:t>Click icon to add table</a:t>
            </a:r>
          </a:p>
        </p:txBody>
      </p:sp>
    </p:spTree>
    <p:extLst>
      <p:ext uri="{BB962C8B-B14F-4D97-AF65-F5344CB8AC3E}">
        <p14:creationId xmlns:p14="http://schemas.microsoft.com/office/powerpoint/2010/main" val="1869253295"/>
      </p:ext>
    </p:extLst>
  </p:cSld>
  <p:clrMapOvr>
    <a:masterClrMapping/>
  </p:clrMapOvr>
  <p:timing>
    <p:tnLst>
      <p:par>
        <p:cTn id="1" dur="indefinite" restart="never" nodeType="tmRoot"/>
      </p:par>
    </p:tnLst>
  </p:timing>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14"/>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7" name="Text Placeholder 10"/>
          <p:cNvSpPr>
            <a:spLocks noGrp="1"/>
          </p:cNvSpPr>
          <p:nvPr>
            <p:ph type="body" sz="quarter" idx="15"/>
          </p:nvPr>
        </p:nvSpPr>
        <p:spPr>
          <a:xfrm>
            <a:off x="2878246" y="464516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386957367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n-US" smtClean="0"/>
              <a:t>Click to edit Master text styles</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7" name="Text Placeholder 10"/>
          <p:cNvSpPr>
            <a:spLocks noGrp="1"/>
          </p:cNvSpPr>
          <p:nvPr>
            <p:ph type="body" sz="quarter" idx="15"/>
          </p:nvPr>
        </p:nvSpPr>
        <p:spPr>
          <a:xfrm>
            <a:off x="2882646" y="3931934"/>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1657156272"/>
      </p:ext>
    </p:extLst>
  </p:cSld>
  <p:clrMapOvr>
    <a:masterClrMapping/>
  </p:clrMapOvr>
  <p:timing>
    <p:tnLst>
      <p:par>
        <p:cTn id="1" dur="indefinite" restart="never" nodeType="tmRoot"/>
      </p:par>
    </p:tnLst>
  </p:timing>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9" y="153620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9" name="Text Placeholder 10"/>
          <p:cNvSpPr>
            <a:spLocks noGrp="1"/>
          </p:cNvSpPr>
          <p:nvPr>
            <p:ph type="body" sz="quarter" idx="17"/>
          </p:nvPr>
        </p:nvSpPr>
        <p:spPr>
          <a:xfrm>
            <a:off x="683519" y="294795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0" name="Text Placeholder 10"/>
          <p:cNvSpPr>
            <a:spLocks noGrp="1"/>
          </p:cNvSpPr>
          <p:nvPr>
            <p:ph type="body" sz="quarter" idx="18"/>
          </p:nvPr>
        </p:nvSpPr>
        <p:spPr>
          <a:xfrm>
            <a:off x="683519" y="4370204"/>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5" name="Text Placeholder 10"/>
          <p:cNvSpPr>
            <a:spLocks noGrp="1"/>
          </p:cNvSpPr>
          <p:nvPr>
            <p:ph type="body" sz="quarter" idx="21"/>
          </p:nvPr>
        </p:nvSpPr>
        <p:spPr>
          <a:xfrm>
            <a:off x="5378958" y="294795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2" name="Text Placeholder 10"/>
          <p:cNvSpPr>
            <a:spLocks noGrp="1"/>
          </p:cNvSpPr>
          <p:nvPr>
            <p:ph type="body" sz="quarter" idx="24"/>
          </p:nvPr>
        </p:nvSpPr>
        <p:spPr>
          <a:xfrm>
            <a:off x="5378958" y="4370204"/>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8" name="Text Placeholder 10"/>
          <p:cNvSpPr>
            <a:spLocks noGrp="1"/>
          </p:cNvSpPr>
          <p:nvPr>
            <p:ph type="body" sz="quarter" idx="25"/>
          </p:nvPr>
        </p:nvSpPr>
        <p:spPr>
          <a:xfrm>
            <a:off x="5378958" y="153620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3811343362"/>
      </p:ext>
    </p:extLst>
  </p:cSld>
  <p:clrMapOvr>
    <a:masterClrMapping/>
  </p:clrMapOvr>
  <p:timing>
    <p:tnLst>
      <p:par>
        <p:cTn id="1" dur="indefinite" restart="never" nodeType="tmRoot"/>
      </p:par>
    </p:tnLst>
  </p:timing>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n-US" smtClean="0"/>
              <a:t>Click to edit Master text styles</a:t>
            </a:r>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a:p>
        </p:txBody>
      </p:sp>
      <p:sp>
        <p:nvSpPr>
          <p:cNvPr id="6" name="Text Placeholder 10"/>
          <p:cNvSpPr>
            <a:spLocks noGrp="1"/>
          </p:cNvSpPr>
          <p:nvPr>
            <p:ph type="body" sz="quarter" idx="14"/>
          </p:nvPr>
        </p:nvSpPr>
        <p:spPr>
          <a:xfrm>
            <a:off x="4943101"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p:txBody>
      </p:sp>
    </p:spTree>
    <p:extLst>
      <p:ext uri="{BB962C8B-B14F-4D97-AF65-F5344CB8AC3E}">
        <p14:creationId xmlns:p14="http://schemas.microsoft.com/office/powerpoint/2010/main" val="368337613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3796"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268676752"/>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30"/>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99" y="655429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9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834653632"/>
      </p:ext>
    </p:extLst>
  </p:cSld>
  <p:clrMapOvr>
    <a:masterClrMapping/>
  </p:clrMapOvr>
  <p:transition/>
  <p:timing>
    <p:tnLst>
      <p:par>
        <p:cTn id="1" dur="indefinite" restart="never" nodeType="tmRoot"/>
      </p:par>
    </p:tnLst>
  </p:timing>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6" name="Text Placeholder 10"/>
          <p:cNvSpPr>
            <a:spLocks noGrp="1"/>
          </p:cNvSpPr>
          <p:nvPr>
            <p:ph type="body" sz="quarter" idx="14"/>
          </p:nvPr>
        </p:nvSpPr>
        <p:spPr>
          <a:xfrm>
            <a:off x="4943101"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7" name="Text Placeholder 10"/>
          <p:cNvSpPr>
            <a:spLocks noGrp="1"/>
          </p:cNvSpPr>
          <p:nvPr>
            <p:ph type="body" sz="quarter" idx="15"/>
          </p:nvPr>
        </p:nvSpPr>
        <p:spPr>
          <a:xfrm>
            <a:off x="435870"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2816555803"/>
      </p:ext>
    </p:extLst>
  </p:cSld>
  <p:clrMapOvr>
    <a:masterClrMapping/>
  </p:clrMapOvr>
  <p:timing>
    <p:tnLst>
      <p:par>
        <p:cTn id="1" dur="indefinite" restart="never" nodeType="tmRoot"/>
      </p:par>
    </p:tnLst>
  </p:timing>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2" name="Text Placeholder 10"/>
          <p:cNvSpPr>
            <a:spLocks noGrp="1"/>
          </p:cNvSpPr>
          <p:nvPr>
            <p:ph type="body" sz="quarter" idx="15"/>
          </p:nvPr>
        </p:nvSpPr>
        <p:spPr>
          <a:xfrm>
            <a:off x="435870"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1018506624"/>
      </p:ext>
    </p:extLst>
  </p:cSld>
  <p:clrMapOvr>
    <a:masterClrMapping/>
  </p:clrMapOvr>
  <p:timing>
    <p:tnLst>
      <p:par>
        <p:cT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3407759410"/>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3634871"/>
      </p:ext>
    </p:extLst>
  </p:cSld>
  <p:clrMapOvr>
    <a:masterClrMapping/>
  </p:clrMapOvr>
  <p:timing>
    <p:tnLst>
      <p:par>
        <p:cTn id="1" dur="indefinite" restart="never" nodeType="tmRoot"/>
      </p:par>
    </p:tnLst>
  </p:timing>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510"/>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n-US" noProof="0" smtClean="0"/>
              <a:t>Click icon to add chart</a:t>
            </a:r>
            <a:endParaRPr lang="en-US" noProof="0" dirty="0" smtClean="0"/>
          </a:p>
        </p:txBody>
      </p:sp>
    </p:spTree>
    <p:extLst>
      <p:ext uri="{BB962C8B-B14F-4D97-AF65-F5344CB8AC3E}">
        <p14:creationId xmlns:p14="http://schemas.microsoft.com/office/powerpoint/2010/main" val="2215657400"/>
      </p:ext>
    </p:extLst>
  </p:cSld>
  <p:clrMapOvr>
    <a:masterClrMapping/>
  </p:clrMapOvr>
  <p:timing>
    <p:tnLst>
      <p:par>
        <p:cTn id="1" dur="indefinite" restart="never" nodeType="tmRoot"/>
      </p:par>
    </p:tnLst>
  </p:timing>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8" name="Chart Placeholder 7"/>
          <p:cNvSpPr>
            <a:spLocks noGrp="1"/>
          </p:cNvSpPr>
          <p:nvPr>
            <p:ph type="chart" sz="quarter" idx="15"/>
          </p:nvPr>
        </p:nvSpPr>
        <p:spPr>
          <a:xfrm>
            <a:off x="475488" y="1197878"/>
            <a:ext cx="8964930" cy="3383280"/>
          </a:xfrm>
        </p:spPr>
        <p:txBody>
          <a:bodyPr/>
          <a:lstStyle>
            <a:lvl1pPr>
              <a:buNone/>
              <a:defRPr/>
            </a:lvl1pPr>
          </a:lstStyle>
          <a:p>
            <a:pPr lvl="0"/>
            <a:r>
              <a:rPr lang="en-US" noProof="0" smtClean="0"/>
              <a:t>Click icon to add chart</a:t>
            </a:r>
            <a:endParaRPr lang="en-US" noProof="0" dirty="0" smtClean="0"/>
          </a:p>
        </p:txBody>
      </p:sp>
    </p:spTree>
    <p:extLst>
      <p:ext uri="{BB962C8B-B14F-4D97-AF65-F5344CB8AC3E}">
        <p14:creationId xmlns:p14="http://schemas.microsoft.com/office/powerpoint/2010/main" val="2681780706"/>
      </p:ext>
    </p:extLst>
  </p:cSld>
  <p:clrMapOvr>
    <a:masterClrMapping/>
  </p:clrMapOvr>
  <p:timing>
    <p:tnLst>
      <p:par>
        <p:cTn id="1" dur="indefinite" restart="never" nodeType="tmRoot"/>
      </p:par>
    </p:tn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smtClean="0"/>
              <a:t>Click to edit Master title style</a:t>
            </a:r>
            <a:endParaRPr lang="en-US" dirty="0"/>
          </a:p>
        </p:txBody>
      </p:sp>
      <p:sp>
        <p:nvSpPr>
          <p:cNvPr id="5" name="Text Placeholder 4"/>
          <p:cNvSpPr>
            <a:spLocks noGrp="1"/>
          </p:cNvSpPr>
          <p:nvPr>
            <p:ph type="body" sz="quarter" idx="10"/>
          </p:nvPr>
        </p:nvSpPr>
        <p:spPr>
          <a:xfrm>
            <a:off x="433387" y="1155700"/>
            <a:ext cx="9032346" cy="5137150"/>
          </a:xfrm>
        </p:spPr>
        <p:txBody>
          <a:bodyPr/>
          <a:lstStyle/>
          <a:p>
            <a:pPr lvl="0"/>
            <a:r>
              <a:rPr lang="en-US" smtClean="0"/>
              <a:t>Click to edit Master text styles</a:t>
            </a:r>
          </a:p>
        </p:txBody>
      </p:sp>
    </p:spTree>
    <p:extLst>
      <p:ext uri="{BB962C8B-B14F-4D97-AF65-F5344CB8AC3E}">
        <p14:creationId xmlns:p14="http://schemas.microsoft.com/office/powerpoint/2010/main" val="2181690229"/>
      </p:ext>
    </p:extLst>
  </p:cSld>
  <p:clrMapOvr>
    <a:masterClrMapping/>
  </p:clrMapOvr>
  <p:timing>
    <p:tnLst>
      <p:par>
        <p:cTn id="1" dur="indefinite" restart="never" nodeType="tmRoot"/>
      </p:par>
    </p:tnLst>
  </p:timing>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160402249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smtClean="0"/>
              <a:t>Click to edit Master title style</a:t>
            </a:r>
            <a:endParaRPr lang="en-US" dirty="0"/>
          </a:p>
        </p:txBody>
      </p:sp>
    </p:spTree>
    <p:extLst>
      <p:ext uri="{BB962C8B-B14F-4D97-AF65-F5344CB8AC3E}">
        <p14:creationId xmlns:p14="http://schemas.microsoft.com/office/powerpoint/2010/main" val="1250496520"/>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8005"/>
            <a:ext cx="9032346" cy="365125"/>
          </a:xfrm>
        </p:spPr>
        <p:txBody>
          <a:bodyPr/>
          <a:lstStyle>
            <a:lvl1pPr>
              <a:defRPr sz="2400"/>
            </a:lvl1pPr>
          </a:lstStyle>
          <a:p>
            <a:r>
              <a:rPr lang="en-US" smtClean="0"/>
              <a:t>Click to edit Master title style</a:t>
            </a:r>
            <a:endParaRPr lang="en-US" dirty="0"/>
          </a:p>
        </p:txBody>
      </p:sp>
      <p:sp>
        <p:nvSpPr>
          <p:cNvPr id="3" name="Table Placeholder 2"/>
          <p:cNvSpPr>
            <a:spLocks noGrp="1"/>
          </p:cNvSpPr>
          <p:nvPr>
            <p:ph type="tbl" idx="1"/>
          </p:nvPr>
        </p:nvSpPr>
        <p:spPr>
          <a:xfrm>
            <a:off x="433387" y="1154113"/>
            <a:ext cx="9032346" cy="5135562"/>
          </a:xfrm>
        </p:spPr>
        <p:txBody>
          <a:bodyPr/>
          <a:lstStyle/>
          <a:p>
            <a:pPr lvl="0"/>
            <a:r>
              <a:rPr lang="en-US" noProof="0" smtClean="0"/>
              <a:t>Click icon to add table</a:t>
            </a:r>
            <a:endParaRPr lang="en-US" noProof="0" dirty="0" smtClean="0"/>
          </a:p>
        </p:txBody>
      </p:sp>
    </p:spTree>
    <p:extLst>
      <p:ext uri="{BB962C8B-B14F-4D97-AF65-F5344CB8AC3E}">
        <p14:creationId xmlns:p14="http://schemas.microsoft.com/office/powerpoint/2010/main" val="3670094956"/>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523806742"/>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08" y="710569"/>
            <a:ext cx="9124399"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948214803"/>
      </p:ext>
    </p:extLst>
  </p:cSld>
  <p:clrMapOvr>
    <a:masterClrMapping/>
  </p:clrMapOvr>
  <p:timing>
    <p:tnLst>
      <p:par>
        <p:cTn id="1" dur="indefinite" restart="never" nodeType="tmRoot"/>
      </p:par>
    </p:tn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userDrawn="1">
  <p:cSld name="Title and Content 2">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marL="0" indent="0">
              <a:buNone/>
              <a:defRPr b="1"/>
            </a:lvl1pPr>
            <a:lvl2pPr marL="250530" indent="-250530">
              <a:buFont typeface="Arial" pitchFamily="34" charset="0"/>
              <a:buChar char="•"/>
              <a:tabLst/>
              <a:defRPr/>
            </a:lvl2pPr>
            <a:lvl3pPr marL="253460" indent="-253460">
              <a:buFont typeface="Arial" pitchFamily="34" charset="0"/>
              <a:buChar char="•"/>
              <a:defRPr i="1"/>
            </a:lvl3pPr>
            <a:lvl4pPr marL="493734" indent="-243205">
              <a:buFont typeface="Arial" pitchFamily="34" charset="0"/>
              <a:buChar char="−"/>
              <a:defRPr i="0"/>
            </a:lvl4pPr>
            <a:lvl5pPr marL="744262" indent="-25053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6" name="Title Placeholder 1"/>
          <p:cNvSpPr>
            <a:spLocks noGrp="1"/>
          </p:cNvSpPr>
          <p:nvPr>
            <p:ph type="title"/>
          </p:nvPr>
        </p:nvSpPr>
        <p:spPr>
          <a:xfrm>
            <a:off x="400956" y="295683"/>
            <a:ext cx="9087000" cy="469492"/>
          </a:xfrm>
          <a:prstGeom prst="rect">
            <a:avLst/>
          </a:prstGeom>
        </p:spPr>
        <p:txBody>
          <a:bodyPr vert="horz" lIns="0" tIns="0" rIns="0" bIns="0" rtlCol="0" anchor="t" anchorCtr="0">
            <a:noAutofit/>
          </a:bodyPr>
          <a:lstStyle/>
          <a:p>
            <a:r>
              <a:rPr lang="en-US" smtClean="0"/>
              <a:t>Click to edit Master title style</a:t>
            </a:r>
            <a:endParaRPr lang="en-GB" dirty="0"/>
          </a:p>
        </p:txBody>
      </p:sp>
      <p:sp>
        <p:nvSpPr>
          <p:cNvPr id="17" name="Text Placeholder 8"/>
          <p:cNvSpPr>
            <a:spLocks noGrp="1"/>
          </p:cNvSpPr>
          <p:nvPr>
            <p:ph type="body" sz="quarter" idx="13"/>
          </p:nvPr>
        </p:nvSpPr>
        <p:spPr>
          <a:xfrm>
            <a:off x="400956" y="765175"/>
            <a:ext cx="9087000" cy="969282"/>
          </a:xfrm>
        </p:spPr>
        <p:txBody>
          <a:bodyPr>
            <a:normAutofit/>
          </a:bodyPr>
          <a:lstStyle>
            <a:lvl1pPr marL="0" indent="0">
              <a:buNone/>
              <a:defRPr sz="2800" b="0">
                <a:solidFill>
                  <a:srgbClr val="575757"/>
                </a:solidFill>
              </a:defRPr>
            </a:lvl1pPr>
          </a:lstStyle>
          <a:p>
            <a:pPr lvl="0"/>
            <a:r>
              <a:rPr lang="en-US" smtClean="0"/>
              <a:t>Click to edit Master text styles</a:t>
            </a:r>
          </a:p>
        </p:txBody>
      </p:sp>
      <p:sp>
        <p:nvSpPr>
          <p:cNvPr id="19" name="Slide Number Placeholder 7"/>
          <p:cNvSpPr>
            <a:spLocks noGrp="1"/>
          </p:cNvSpPr>
          <p:nvPr>
            <p:ph type="sldNum" sz="quarter" idx="4"/>
          </p:nvPr>
        </p:nvSpPr>
        <p:spPr>
          <a:xfrm>
            <a:off x="8636329" y="6407835"/>
            <a:ext cx="858095" cy="252000"/>
          </a:xfrm>
          <a:prstGeom prst="rect">
            <a:avLst/>
          </a:prstGeom>
        </p:spPr>
        <p:txBody>
          <a:bodyPr vert="horz" lIns="0" tIns="0" rIns="0" bIns="0" rtlCol="0" anchor="ctr" anchorCtr="0"/>
          <a:lstStyle>
            <a:lvl1pPr algn="r">
              <a:defRPr sz="800" b="0">
                <a:solidFill>
                  <a:srgbClr val="8C8C8C"/>
                </a:solidFill>
              </a:defRPr>
            </a:lvl1pPr>
          </a:lstStyle>
          <a:p>
            <a:pPr defTabSz="914400" fontAlgn="base">
              <a:spcBef>
                <a:spcPct val="0"/>
              </a:spcBef>
              <a:spcAft>
                <a:spcPct val="0"/>
              </a:spcAft>
            </a:pPr>
            <a:fld id="{95CC1D26-A9BD-4BDE-BDD9-08EDBAE96860}" type="slidenum">
              <a:rPr lang="en-GB" smtClean="0">
                <a:cs typeface="Arial" pitchFamily="34" charset="0"/>
              </a:rPr>
              <a:pPr defTabSz="914400" fontAlgn="base">
                <a:spcBef>
                  <a:spcPct val="0"/>
                </a:spcBef>
                <a:spcAft>
                  <a:spcPct val="0"/>
                </a:spcAft>
              </a:pPr>
              <a:t>‹#›</a:t>
            </a:fld>
            <a:endParaRPr lang="en-GB" dirty="0">
              <a:cs typeface="Arial" pitchFamily="34" charset="0"/>
            </a:endParaRPr>
          </a:p>
        </p:txBody>
      </p:sp>
      <p:sp>
        <p:nvSpPr>
          <p:cNvPr id="7" name="Footer Placeholder 4"/>
          <p:cNvSpPr>
            <a:spLocks noGrp="1"/>
          </p:cNvSpPr>
          <p:nvPr>
            <p:ph type="ftr" sz="quarter" idx="3"/>
          </p:nvPr>
        </p:nvSpPr>
        <p:spPr>
          <a:xfrm>
            <a:off x="400965" y="6407835"/>
            <a:ext cx="8189429" cy="252000"/>
          </a:xfrm>
          <a:prstGeom prst="rect">
            <a:avLst/>
          </a:prstGeom>
        </p:spPr>
        <p:txBody>
          <a:bodyPr vert="horz" lIns="0" tIns="0" rIns="0" bIns="0" rtlCol="0" anchor="ctr" anchorCtr="0"/>
          <a:lstStyle>
            <a:lvl1pPr algn="l">
              <a:defRPr sz="800" b="0">
                <a:solidFill>
                  <a:srgbClr val="8C8C8C"/>
                </a:solidFill>
              </a:defRPr>
            </a:lvl1pPr>
          </a:lstStyle>
          <a:p>
            <a:pPr defTabSz="914400" fontAlgn="base">
              <a:spcBef>
                <a:spcPct val="0"/>
              </a:spcBef>
              <a:spcAft>
                <a:spcPct val="0"/>
              </a:spcAft>
            </a:pPr>
            <a:endParaRPr lang="en-GB" dirty="0">
              <a:cs typeface="Arial" pitchFamily="34" charset="0"/>
            </a:endParaRPr>
          </a:p>
        </p:txBody>
      </p:sp>
    </p:spTree>
    <p:extLst>
      <p:ext uri="{BB962C8B-B14F-4D97-AF65-F5344CB8AC3E}">
        <p14:creationId xmlns:p14="http://schemas.microsoft.com/office/powerpoint/2010/main" val="1394205856"/>
      </p:ext>
    </p:extLst>
  </p:cSld>
  <p:clrMapOvr>
    <a:masterClrMapping/>
  </p:clrMapOvr>
  <p:transition>
    <p:fade/>
  </p:transition>
  <p:timing>
    <p:tnLst>
      <p:par>
        <p:cTn id="1" dur="indefinite" restart="never" nodeType="tmRoot"/>
      </p:par>
    </p:tnLst>
  </p:timing>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306"/>
            <a:ext cx="8636794" cy="4795837"/>
          </a:xfrm>
          <a:prstGeom prst="rect">
            <a:avLst/>
          </a:prstGeom>
          <a:solidFill>
            <a:schemeClr val="bg1"/>
          </a:solidFill>
          <a:ln w="19050" algn="ctr">
            <a:solidFill>
              <a:schemeClr val="accent1"/>
            </a:solidFill>
            <a:miter lim="800000"/>
            <a:headEnd/>
            <a:tailEnd/>
          </a:ln>
          <a:effectLst/>
        </p:spPr>
        <p:txBody>
          <a:bodyPr lIns="89941" tIns="89941" rIns="89941" bIns="89941" anchor="ctr"/>
          <a:lstStyle/>
          <a:p>
            <a:pPr marL="118985" indent="-118985"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42" y="2695622"/>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30" y="3516336"/>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511908287"/>
      </p:ext>
    </p:extLst>
  </p:cSld>
  <p:clrMapOvr>
    <a:masterClrMapping/>
  </p:clrMapOvr>
  <p:timing>
    <p:tnLst>
      <p:par>
        <p:cTn id="1" dur="indefinite" restart="never" nodeType="tmRoot"/>
      </p:par>
    </p:tnLst>
  </p:timing>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lIns="91380" tIns="45691" rIns="91380" bIns="45691"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77" y="6558243"/>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a:solidFill>
                  <a:srgbClr val="000000"/>
                </a:solidFill>
                <a:cs typeface="Arial" pitchFamily="34" charset="0"/>
              </a:rPr>
              <a:t> </a:t>
            </a:r>
            <a:fld id="{6F983060-66CA-499A-99AE-BC40BACC11A0}" type="slidenum">
              <a:rPr lang="es-ES_tradnl" sz="120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a:solidFill>
                  <a:srgbClr val="000000"/>
                </a:solidFill>
                <a:cs typeface="Arial" pitchFamily="34" charset="0"/>
              </a:rPr>
              <a:t> </a:t>
            </a: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73" y="6613477"/>
            <a:ext cx="575537" cy="99169"/>
          </a:xfrm>
          <a:prstGeom prst="rect">
            <a:avLst/>
          </a:prstGeom>
        </p:spPr>
      </p:pic>
    </p:spTree>
    <p:extLst>
      <p:ext uri="{BB962C8B-B14F-4D97-AF65-F5344CB8AC3E}">
        <p14:creationId xmlns:p14="http://schemas.microsoft.com/office/powerpoint/2010/main" val="1342663327"/>
      </p:ext>
    </p:extLst>
  </p:cSld>
  <p:clrMapOvr>
    <a:masterClrMapping/>
  </p:clrMapOvr>
  <p:timing>
    <p:tnLst>
      <p:par>
        <p:cT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6" y="2551190"/>
            <a:ext cx="7429500" cy="1344168"/>
          </a:xfrm>
          <a:ln w="28575">
            <a:solidFill>
              <a:srgbClr val="003399"/>
            </a:solidFill>
          </a:ln>
        </p:spPr>
        <p:txBody>
          <a:bodyPr lIns="228453" rIns="228453"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826716860"/>
      </p:ext>
    </p:extLst>
  </p:cSld>
  <p:clrMapOvr>
    <a:masterClrMapping/>
  </p:clrMapOvr>
  <p:timing>
    <p:tnLst>
      <p:par>
        <p:cT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6" y="2551190"/>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684707224"/>
      </p:ext>
    </p:extLst>
  </p:cSld>
  <p:clrMapOvr>
    <a:masterClrMapping/>
  </p:clrMapOvr>
  <p:timing>
    <p:tnLst>
      <p:par>
        <p:cTn id="1" dur="indefinite" restart="never" nodeType="tmRoot"/>
      </p:par>
    </p:tn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864742531"/>
      </p:ext>
    </p:extLst>
  </p:cSld>
  <p:clrMapOvr>
    <a:masterClrMapping/>
  </p:clrMapOvr>
  <p:timing>
    <p:tnLst>
      <p:par>
        <p:cTn id="1" dur="indefinite" restart="never" nodeType="tmRoot"/>
      </p:par>
    </p:tnLst>
  </p:timing>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30"/>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14853110"/>
      </p:ext>
    </p:extLst>
  </p:cSld>
  <p:clrMapOvr>
    <a:masterClrMapping/>
  </p:clrMapOvr>
  <p:timing>
    <p:tnLst>
      <p:par>
        <p:cTn id="1" dur="indefinite" restart="never" nodeType="tmRoot"/>
      </p:par>
    </p:tnLst>
  </p:timing>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308020230"/>
      </p:ext>
    </p:extLst>
  </p:cSld>
  <p:clrMapOvr>
    <a:masterClrMapping/>
  </p:clrMapOvr>
  <p:timing>
    <p:tnLst>
      <p:par>
        <p:cTn id="1" dur="indefinite" restart="never" nodeType="tmRoot"/>
      </p:par>
    </p:tn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418616356"/>
      </p:ext>
    </p:extLst>
  </p:cSld>
  <p:clrMapOvr>
    <a:masterClrMapping/>
  </p:clrMapOvr>
  <p:timing>
    <p:tnLst>
      <p:par>
        <p:cTn id="1" dur="indefinite" restart="never" nodeType="tmRoot"/>
      </p:par>
    </p:tnLst>
  </p:timing>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3796"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182349365"/>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052163420"/>
      </p:ext>
    </p:extLst>
  </p:cSld>
  <p:clrMapOvr>
    <a:masterClrMapping/>
  </p:clrMapOvr>
  <p:timing>
    <p:tnLst>
      <p:par>
        <p:cTn id="1" dur="indefinite" restart="never" nodeType="tmRoot"/>
      </p:par>
    </p:tnLst>
  </p:timing>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785662687"/>
      </p:ext>
    </p:extLst>
  </p:cSld>
  <p:clrMapOvr>
    <a:masterClrMapping/>
  </p:clrMapOvr>
  <p:timing>
    <p:tnLst>
      <p:par>
        <p:cTn id="1" dur="indefinite" restart="never" nodeType="tmRoot"/>
      </p:par>
    </p:tnLst>
  </p:timing>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993348112"/>
      </p:ext>
    </p:extLst>
  </p:cSld>
  <p:clrMapOvr>
    <a:masterClrMapping/>
  </p:clrMapOvr>
  <p:timing>
    <p:tnLst>
      <p:par>
        <p:cTn id="1" dur="indefinite" restart="never" nodeType="tmRoot"/>
      </p:par>
    </p:tnLst>
  </p:timing>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58"/>
            <a:ext cx="9034272" cy="868680"/>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70"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823971385"/>
      </p:ext>
    </p:extLst>
  </p:cSld>
  <p:clrMapOvr>
    <a:masterClrMapping/>
  </p:clrMapOvr>
  <p:timing>
    <p:tnLst>
      <p:par>
        <p:cTn id="1" dur="indefinite" restart="never" nodeType="tmRoot"/>
      </p:par>
    </p:tnLst>
  </p:timing>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70"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747432194"/>
      </p:ext>
    </p:extLst>
  </p:cSld>
  <p:clrMapOvr>
    <a:masterClrMapping/>
  </p:clrMapOvr>
  <p:timing>
    <p:tnLst>
      <p:par>
        <p:cT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14"/>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6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41015503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34"/>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02965223"/>
      </p:ext>
    </p:extLst>
  </p:cSld>
  <p:clrMapOvr>
    <a:masterClrMapping/>
  </p:clrMapOvr>
  <p:timing>
    <p:tnLst>
      <p:par>
        <p:cTn id="1" dur="indefinite" restart="never" nodeType="tmRoot"/>
      </p:par>
    </p:tnLst>
  </p:timing>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9" y="153620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9" y="294795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9" y="4370204"/>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5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204"/>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20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363480472"/>
      </p:ext>
    </p:extLst>
  </p:cSld>
  <p:clrMapOvr>
    <a:masterClrMapping/>
  </p:clrMapOvr>
  <p:timing>
    <p:tnLst>
      <p:par>
        <p:cTn id="1" dur="indefinite" restart="never" nodeType="tmRoot"/>
      </p:par>
    </p:tnLst>
  </p:timing>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101"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940145306"/>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3796"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3312377"/>
      </p:ext>
    </p:extLst>
  </p:cSld>
  <p:clrMapOvr>
    <a:masterClrMapping/>
  </p:clrMapOvr>
  <p:timing>
    <p:tnLst>
      <p:par>
        <p:cTn id="1" dur="indefinite" restart="never" nodeType="tmRoot"/>
      </p:par>
    </p:tnLst>
  </p:timing>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101"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70"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514663154"/>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34"/>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2749307149"/>
      </p:ext>
    </p:extLst>
  </p:cSld>
  <p:clrMapOvr>
    <a:masterClrMapping/>
  </p:clrMapOvr>
  <p:timing>
    <p:tnLst>
      <p:par>
        <p:cTn id="1" dur="indefinite" restart="never" nodeType="tmRoot"/>
      </p:par>
    </p:tnLst>
  </p:timing>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70"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50034772"/>
      </p:ext>
    </p:extLst>
  </p:cSld>
  <p:clrMapOvr>
    <a:masterClrMapping/>
  </p:clrMapOvr>
  <p:timing>
    <p:tnLst>
      <p:par>
        <p:cTn id="1" dur="indefinite" restart="never" nodeType="tmRoot"/>
      </p:par>
    </p:tnLst>
  </p:timing>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0597509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4622293"/>
      </p:ext>
    </p:extLst>
  </p:cSld>
  <p:clrMapOvr>
    <a:masterClrMapping/>
  </p:clrMapOvr>
  <p:timing>
    <p:tnLst>
      <p:par>
        <p:cTn id="1" dur="indefinite" restart="never" nodeType="tmRoot"/>
      </p:par>
    </p:tnLst>
  </p:timing>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510"/>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82712543"/>
      </p:ext>
    </p:extLst>
  </p:cSld>
  <p:clrMapOvr>
    <a:masterClrMapping/>
  </p:clrMapOvr>
  <p:timing>
    <p:tnLst>
      <p:par>
        <p:cTn id="1" dur="indefinite" restart="never" nodeType="tmRoot"/>
      </p:par>
    </p:tnLst>
  </p:timing>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78"/>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1445798525"/>
      </p:ext>
    </p:extLst>
  </p:cSld>
  <p:clrMapOvr>
    <a:masterClrMapping/>
  </p:clrMapOvr>
  <p:timing>
    <p:tnLst>
      <p:par>
        <p:cT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999620250"/>
      </p:ext>
    </p:extLst>
  </p:cSld>
  <p:clrMapOvr>
    <a:masterClrMapping/>
  </p:clrMapOvr>
  <p:timing>
    <p:tnLst>
      <p:par>
        <p:cT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3710432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4840157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801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662150890"/>
      </p:ext>
    </p:extLst>
  </p:cSld>
  <p:clrMapOvr>
    <a:masterClrMapping/>
  </p:clrMapOvr>
  <p:timing>
    <p:tnLst>
      <p:par>
        <p:cTn id="1" dur="indefinite" restart="never" nodeType="tmRoot"/>
      </p:par>
    </p:tnLst>
  </p:timing>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305"/>
            <a:ext cx="8636794" cy="4795837"/>
          </a:xfrm>
          <a:prstGeom prst="rect">
            <a:avLst/>
          </a:prstGeom>
          <a:solidFill>
            <a:schemeClr val="bg1"/>
          </a:solidFill>
          <a:ln w="19050" algn="ctr">
            <a:solidFill>
              <a:schemeClr val="accent1"/>
            </a:solidFill>
            <a:miter lim="800000"/>
            <a:headEnd/>
            <a:tailEnd/>
          </a:ln>
          <a:effectLst/>
        </p:spPr>
        <p:txBody>
          <a:bodyPr lIns="89941" tIns="89941" rIns="89941" bIns="89941" anchor="ctr"/>
          <a:lstStyle/>
          <a:p>
            <a:pPr marL="118985" indent="-118985" defTabSz="914400" eaLnBrk="0" fontAlgn="base" hangingPunct="0">
              <a:spcBef>
                <a:spcPct val="50000"/>
              </a:spcBef>
              <a:spcAft>
                <a:spcPct val="0"/>
              </a:spcAft>
              <a:defRPr/>
            </a:pPr>
            <a:endParaRPr lang="en-US" sz="1100" b="1">
              <a:solidFill>
                <a:srgbClr val="000000"/>
              </a:solidFill>
              <a:cs typeface="Arial" pitchFamily="34" charset="0"/>
            </a:endParaRPr>
          </a:p>
        </p:txBody>
      </p:sp>
      <p:sp>
        <p:nvSpPr>
          <p:cNvPr id="3700739" name="MSTSHP_03"/>
          <p:cNvSpPr>
            <a:spLocks noGrp="1" noChangeArrowheads="1"/>
          </p:cNvSpPr>
          <p:nvPr>
            <p:ph type="ctrTitle" sz="quarter"/>
          </p:nvPr>
        </p:nvSpPr>
        <p:spPr>
          <a:xfrm>
            <a:off x="966542" y="269562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n-US" smtClean="0"/>
              <a:t>Click to edit Master title style</a:t>
            </a:r>
            <a:endParaRPr lang="en-US" dirty="0"/>
          </a:p>
        </p:txBody>
      </p:sp>
      <p:sp>
        <p:nvSpPr>
          <p:cNvPr id="3700740" name="MSTSHP_04"/>
          <p:cNvSpPr>
            <a:spLocks noGrp="1" noChangeArrowheads="1"/>
          </p:cNvSpPr>
          <p:nvPr>
            <p:ph type="subTitle" sz="quarter" idx="1"/>
          </p:nvPr>
        </p:nvSpPr>
        <p:spPr>
          <a:xfrm>
            <a:off x="966530" y="3516336"/>
            <a:ext cx="7131977" cy="439737"/>
          </a:xfrm>
          <a:ln/>
        </p:spPr>
        <p:txBody>
          <a:bodyPr/>
          <a:lstStyle>
            <a:lvl1pPr>
              <a:lnSpc>
                <a:spcPts val="2800"/>
              </a:lnSpc>
              <a:spcBef>
                <a:spcPct val="15000"/>
              </a:spcBef>
              <a:buClrTx/>
              <a:buNone/>
              <a:defRPr sz="1800" b="1"/>
            </a:lvl1pPr>
          </a:lstStyle>
          <a:p>
            <a:r>
              <a:rPr lang="en-US" smtClean="0"/>
              <a:t>Click to edit Master subtitle style</a:t>
            </a:r>
            <a:endParaRPr lang="en-US" dirty="0"/>
          </a:p>
        </p:txBody>
      </p:sp>
    </p:spTree>
    <p:extLst>
      <p:ext uri="{BB962C8B-B14F-4D97-AF65-F5344CB8AC3E}">
        <p14:creationId xmlns:p14="http://schemas.microsoft.com/office/powerpoint/2010/main" val="4046441064"/>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873721370"/>
      </p:ext>
    </p:extLst>
  </p:cSld>
  <p:clrMapOvr>
    <a:masterClrMapping/>
  </p:clrMapOvr>
  <p:timing>
    <p:tnLst>
      <p:par>
        <p:cTn id="1" dur="indefinite" restart="never" nodeType="tmRoot"/>
      </p:par>
    </p:tnLst>
  </p:timing>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lIns="91380" tIns="45691" rIns="91380" bIns="45691" anchor="ctr"/>
          <a:lstStyle/>
          <a:p>
            <a:pPr defTabSz="914400" fontAlgn="base">
              <a:lnSpc>
                <a:spcPct val="106000"/>
              </a:lnSpc>
              <a:spcBef>
                <a:spcPct val="0"/>
              </a:spcBef>
              <a:spcAft>
                <a:spcPct val="0"/>
              </a:spcAft>
              <a:buFont typeface="Wingdings 2" pitchFamily="18" charset="2"/>
              <a:buNone/>
              <a:defRPr/>
            </a:pPr>
            <a:endParaRPr lang="en-US" sz="240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n-US" smtClean="0"/>
              <a:t>Click to edit Master title style</a:t>
            </a:r>
            <a:endParaRPr lang="en-US"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n-US" smtClean="0"/>
              <a:t>Click to edit Master text styles</a:t>
            </a:r>
          </a:p>
        </p:txBody>
      </p:sp>
      <p:sp>
        <p:nvSpPr>
          <p:cNvPr id="13" name="Text Box 5"/>
          <p:cNvSpPr txBox="1">
            <a:spLocks noChangeArrowheads="1"/>
          </p:cNvSpPr>
          <p:nvPr userDrawn="1"/>
        </p:nvSpPr>
        <p:spPr bwMode="invGray">
          <a:xfrm>
            <a:off x="9207677" y="6558241"/>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n-US" sz="1200" dirty="0" smtClean="0">
                <a:solidFill>
                  <a:srgbClr val="000000"/>
                </a:solidFill>
                <a:cs typeface="Arial" pitchFamily="34" charset="0"/>
              </a:rPr>
              <a:t> </a:t>
            </a:r>
            <a:fld id="{6F983060-66CA-499A-99AE-BC40BACC11A0}" type="slidenum">
              <a:rPr lang="en-US" sz="120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n-US" sz="1200" dirty="0">
                <a:solidFill>
                  <a:srgbClr val="000000"/>
                </a:solidFill>
                <a:cs typeface="Arial" pitchFamily="34" charset="0"/>
              </a:rPr>
              <a:t> </a:t>
            </a: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73" y="6613475"/>
            <a:ext cx="575537" cy="99169"/>
          </a:xfrm>
          <a:prstGeom prst="rect">
            <a:avLst/>
          </a:prstGeom>
        </p:spPr>
      </p:pic>
    </p:spTree>
    <p:extLst>
      <p:ext uri="{BB962C8B-B14F-4D97-AF65-F5344CB8AC3E}">
        <p14:creationId xmlns:p14="http://schemas.microsoft.com/office/powerpoint/2010/main" val="2504285709"/>
      </p:ext>
    </p:extLst>
  </p:cSld>
  <p:clrMapOvr>
    <a:masterClrMapping/>
  </p:clrMapOvr>
  <p:timing>
    <p:tnLst>
      <p:par>
        <p:cTn id="1" dur="indefinite" restart="never" nodeType="tmRoot"/>
      </p:par>
    </p:tnLst>
  </p:timing>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6" y="2551190"/>
            <a:ext cx="7429500" cy="1344168"/>
          </a:xfrm>
          <a:ln w="28575">
            <a:solidFill>
              <a:srgbClr val="003399"/>
            </a:solidFill>
          </a:ln>
        </p:spPr>
        <p:txBody>
          <a:bodyPr lIns="228453" rIns="228453" anchor="ctr" anchorCtr="1"/>
          <a:lstStyle>
            <a:lvl1pPr algn="ctr">
              <a:spcBef>
                <a:spcPts val="0"/>
              </a:spcBef>
              <a:defRPr sz="2400" b="1"/>
            </a:lvl1pPr>
          </a:lstStyle>
          <a:p>
            <a:pPr lvl="0"/>
            <a:r>
              <a:rPr lang="en-US" smtClean="0"/>
              <a:t>Click to edit Master text styles</a:t>
            </a:r>
          </a:p>
        </p:txBody>
      </p:sp>
    </p:spTree>
    <p:extLst>
      <p:ext uri="{BB962C8B-B14F-4D97-AF65-F5344CB8AC3E}">
        <p14:creationId xmlns:p14="http://schemas.microsoft.com/office/powerpoint/2010/main" val="381620711"/>
      </p:ext>
    </p:extLst>
  </p:cSld>
  <p:clrMapOvr>
    <a:masterClrMapping/>
  </p:clrMapOvr>
  <p:timing>
    <p:tnLst>
      <p:par>
        <p:cTn id="1" dur="indefinite" restart="never" nodeType="tmRoot"/>
      </p:par>
    </p:tnLst>
  </p:timing>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6" y="2551190"/>
            <a:ext cx="7429500" cy="1344168"/>
          </a:xfrm>
        </p:spPr>
        <p:txBody>
          <a:bodyPr anchor="ctr"/>
          <a:lstStyle>
            <a:lvl1pPr>
              <a:spcBef>
                <a:spcPts val="200"/>
              </a:spcBef>
              <a:defRPr sz="2400"/>
            </a:lvl1pPr>
          </a:lstStyle>
          <a:p>
            <a:pPr lvl="0"/>
            <a:r>
              <a:rPr lang="en-US" smtClean="0"/>
              <a:t>Click to edit Master text styles</a:t>
            </a:r>
          </a:p>
          <a:p>
            <a:pPr lvl="1"/>
            <a:r>
              <a:rPr lang="en-US" smtClean="0"/>
              <a:t>Second level</a:t>
            </a:r>
          </a:p>
        </p:txBody>
      </p:sp>
    </p:spTree>
    <p:extLst>
      <p:ext uri="{BB962C8B-B14F-4D97-AF65-F5344CB8AC3E}">
        <p14:creationId xmlns:p14="http://schemas.microsoft.com/office/powerpoint/2010/main" val="3746711970"/>
      </p:ext>
    </p:extLst>
  </p:cSld>
  <p:clrMapOvr>
    <a:masterClrMapping/>
  </p:clrMapOvr>
  <p:timing>
    <p:tnLst>
      <p:par>
        <p:cTn id="1" dur="indefinite" restart="never" nodeType="tmRoot"/>
      </p:par>
    </p:tnLst>
  </p:timing>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2" name="Title 1"/>
          <p:cNvSpPr>
            <a:spLocks noGrp="1"/>
          </p:cNvSpPr>
          <p:nvPr>
            <p:ph type="title"/>
          </p:nvPr>
        </p:nvSpPr>
        <p:spPr/>
        <p:txBody>
          <a:bodyPr/>
          <a:lstStyle>
            <a:lvl1pPr>
              <a:defRPr sz="2000"/>
            </a:lvl1pPr>
          </a:lstStyle>
          <a:p>
            <a:r>
              <a:rPr lang="en-US" smtClean="0"/>
              <a:t>Click to edit Master title style</a:t>
            </a:r>
            <a:endParaRPr lang="en-US" dirty="0"/>
          </a:p>
        </p:txBody>
      </p:sp>
    </p:spTree>
    <p:extLst>
      <p:ext uri="{BB962C8B-B14F-4D97-AF65-F5344CB8AC3E}">
        <p14:creationId xmlns:p14="http://schemas.microsoft.com/office/powerpoint/2010/main" val="154358379"/>
      </p:ext>
    </p:extLst>
  </p:cSld>
  <p:clrMapOvr>
    <a:masterClrMapping/>
  </p:clrMapOvr>
  <p:timing>
    <p:tnLst>
      <p:par>
        <p:cTn id="1" dur="indefinite" restart="never" nodeType="tmRoot"/>
      </p:par>
    </p:tnLst>
  </p:timing>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n-US" smtClean="0"/>
              <a:t>Click to edit Master text styles</a:t>
            </a:r>
          </a:p>
        </p:txBody>
      </p:sp>
      <p:sp>
        <p:nvSpPr>
          <p:cNvPr id="11" name="Text Placeholder 10"/>
          <p:cNvSpPr>
            <a:spLocks noGrp="1"/>
          </p:cNvSpPr>
          <p:nvPr>
            <p:ph type="body" sz="quarter" idx="13"/>
          </p:nvPr>
        </p:nvSpPr>
        <p:spPr>
          <a:xfrm>
            <a:off x="435864" y="2185430"/>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n-US" dirty="0" smtClean="0"/>
              <a:t>Click to edit Master title style</a:t>
            </a:r>
            <a:endParaRPr lang="en-US"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2445798009"/>
      </p:ext>
    </p:extLst>
  </p:cSld>
  <p:clrMapOvr>
    <a:masterClrMapping/>
  </p:clrMapOvr>
  <p:timing>
    <p:tnLst>
      <p:par>
        <p:cTn id="1" dur="indefinite" restart="never" nodeType="tmRoot"/>
      </p:par>
    </p:tnLst>
  </p:timing>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n-US" smtClean="0"/>
              <a:t>Click to edit Master text styles</a:t>
            </a:r>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n-US" dirty="0" smtClean="0"/>
              <a:t>Click to edit Master title style</a:t>
            </a:r>
            <a:endParaRPr lang="en-US"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3815097689"/>
      </p:ext>
    </p:extLst>
  </p:cSld>
  <p:clrMapOvr>
    <a:masterClrMapping/>
  </p:clrMapOvr>
  <p:timing>
    <p:tnLst>
      <p:par>
        <p:cT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Tree>
    <p:extLst>
      <p:ext uri="{BB962C8B-B14F-4D97-AF65-F5344CB8AC3E}">
        <p14:creationId xmlns:p14="http://schemas.microsoft.com/office/powerpoint/2010/main" val="110430177"/>
      </p:ext>
    </p:extLst>
  </p:cSld>
  <p:clrMapOvr>
    <a:masterClrMapping/>
  </p:clrMapOvr>
  <p:timing>
    <p:tnLst>
      <p:par>
        <p:cT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3796"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n-US" dirty="0" smtClean="0"/>
              <a:t>Click to edit Master title style</a:t>
            </a:r>
            <a:endParaRPr lang="en-US" dirty="0"/>
          </a:p>
        </p:txBody>
      </p:sp>
    </p:spTree>
    <p:extLst>
      <p:ext uri="{BB962C8B-B14F-4D97-AF65-F5344CB8AC3E}">
        <p14:creationId xmlns:p14="http://schemas.microsoft.com/office/powerpoint/2010/main" val="1334998014"/>
      </p:ext>
    </p:extLst>
  </p:cSld>
  <p:clrMapOvr>
    <a:masterClrMapping/>
  </p:clrMapOvr>
  <p:timing>
    <p:tnLst>
      <p:par>
        <p:cTn id="1" dur="indefinite" restart="never" nodeType="tmRoot"/>
      </p:par>
    </p:tnLst>
  </p:timing>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312168973"/>
      </p:ext>
    </p:extLst>
  </p:cSld>
  <p:clrMapOvr>
    <a:masterClrMapping/>
  </p:clrMapOvr>
  <p:timing>
    <p:tnLst>
      <p:par>
        <p:cTn id="1" dur="indefinite" restart="never" nodeType="tmRoot"/>
      </p:par>
    </p:tnLst>
  </p:timing>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000"/>
            </a:lvl1pPr>
          </a:lstStyle>
          <a:p>
            <a:r>
              <a:rPr lang="en-US" dirty="0" smtClean="0"/>
              <a:t>Click to edit Master title style</a:t>
            </a:r>
            <a:endParaRPr lang="en-US" dirty="0"/>
          </a:p>
        </p:txBody>
      </p:sp>
    </p:spTree>
    <p:extLst>
      <p:ext uri="{BB962C8B-B14F-4D97-AF65-F5344CB8AC3E}">
        <p14:creationId xmlns:p14="http://schemas.microsoft.com/office/powerpoint/2010/main" val="1294034106"/>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513097222"/>
      </p:ext>
    </p:extLst>
  </p:cSld>
  <p:clrMapOvr>
    <a:masterClrMapping/>
  </p:clrMapOvr>
  <p:timing>
    <p:tnLst>
      <p:par>
        <p:cTn id="1" dur="indefinite" restart="never" nodeType="tmRoot"/>
      </p:par>
    </p:tnLst>
  </p:timing>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58"/>
            <a:ext cx="9034272" cy="868680"/>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n-US" smtClean="0"/>
              <a:t>Click to edit Master text styles</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7" name="Table Placeholder 6"/>
          <p:cNvSpPr>
            <a:spLocks noGrp="1"/>
          </p:cNvSpPr>
          <p:nvPr>
            <p:ph type="tbl" sz="quarter" idx="10"/>
          </p:nvPr>
        </p:nvSpPr>
        <p:spPr>
          <a:xfrm>
            <a:off x="435870" y="2176272"/>
            <a:ext cx="9034272" cy="4050792"/>
          </a:xfrm>
        </p:spPr>
        <p:txBody>
          <a:bodyPr/>
          <a:lstStyle/>
          <a:p>
            <a:pPr lvl="0"/>
            <a:r>
              <a:rPr lang="en-US" noProof="0" smtClean="0"/>
              <a:t>Click icon to add table</a:t>
            </a:r>
          </a:p>
        </p:txBody>
      </p:sp>
    </p:spTree>
    <p:extLst>
      <p:ext uri="{BB962C8B-B14F-4D97-AF65-F5344CB8AC3E}">
        <p14:creationId xmlns:p14="http://schemas.microsoft.com/office/powerpoint/2010/main" val="887900654"/>
      </p:ext>
    </p:extLst>
  </p:cSld>
  <p:clrMapOvr>
    <a:masterClrMapping/>
  </p:clrMapOvr>
  <p:timing>
    <p:tnLst>
      <p:par>
        <p:cTn id="1" dur="indefinite" restart="never" nodeType="tmRoot"/>
      </p:par>
    </p:tnLst>
  </p:timing>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7" name="Table Placeholder 6"/>
          <p:cNvSpPr>
            <a:spLocks noGrp="1"/>
          </p:cNvSpPr>
          <p:nvPr>
            <p:ph type="tbl" sz="quarter" idx="10"/>
          </p:nvPr>
        </p:nvSpPr>
        <p:spPr>
          <a:xfrm>
            <a:off x="435870" y="1747838"/>
            <a:ext cx="9034272" cy="4545012"/>
          </a:xfrm>
        </p:spPr>
        <p:txBody>
          <a:bodyPr/>
          <a:lstStyle/>
          <a:p>
            <a:pPr lvl="0"/>
            <a:r>
              <a:rPr lang="en-US" noProof="0" smtClean="0"/>
              <a:t>Click icon to add table</a:t>
            </a:r>
          </a:p>
        </p:txBody>
      </p:sp>
    </p:spTree>
    <p:extLst>
      <p:ext uri="{BB962C8B-B14F-4D97-AF65-F5344CB8AC3E}">
        <p14:creationId xmlns:p14="http://schemas.microsoft.com/office/powerpoint/2010/main" val="4177889071"/>
      </p:ext>
    </p:extLst>
  </p:cSld>
  <p:clrMapOvr>
    <a:masterClrMapping/>
  </p:clrMapOvr>
  <p:timing>
    <p:tnLst>
      <p:par>
        <p:cTn id="1" dur="indefinite" restart="never" nodeType="tmRoot"/>
      </p:par>
    </p:tnLst>
  </p:timing>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14"/>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7" name="Text Placeholder 10"/>
          <p:cNvSpPr>
            <a:spLocks noGrp="1"/>
          </p:cNvSpPr>
          <p:nvPr>
            <p:ph type="body" sz="quarter" idx="15"/>
          </p:nvPr>
        </p:nvSpPr>
        <p:spPr>
          <a:xfrm>
            <a:off x="2878246" y="464516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38127799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n-US" smtClean="0"/>
              <a:t>Click to edit Master text styles</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7" name="Text Placeholder 10"/>
          <p:cNvSpPr>
            <a:spLocks noGrp="1"/>
          </p:cNvSpPr>
          <p:nvPr>
            <p:ph type="body" sz="quarter" idx="15"/>
          </p:nvPr>
        </p:nvSpPr>
        <p:spPr>
          <a:xfrm>
            <a:off x="2882646" y="3931934"/>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715254922"/>
      </p:ext>
    </p:extLst>
  </p:cSld>
  <p:clrMapOvr>
    <a:masterClrMapping/>
  </p:clrMapOvr>
  <p:timing>
    <p:tnLst>
      <p:par>
        <p:cTn id="1" dur="indefinite" restart="never" nodeType="tmRoot"/>
      </p:par>
    </p:tnLst>
  </p:timing>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9" y="153620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9" name="Text Placeholder 10"/>
          <p:cNvSpPr>
            <a:spLocks noGrp="1"/>
          </p:cNvSpPr>
          <p:nvPr>
            <p:ph type="body" sz="quarter" idx="17"/>
          </p:nvPr>
        </p:nvSpPr>
        <p:spPr>
          <a:xfrm>
            <a:off x="683519" y="294795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0" name="Text Placeholder 10"/>
          <p:cNvSpPr>
            <a:spLocks noGrp="1"/>
          </p:cNvSpPr>
          <p:nvPr>
            <p:ph type="body" sz="quarter" idx="18"/>
          </p:nvPr>
        </p:nvSpPr>
        <p:spPr>
          <a:xfrm>
            <a:off x="683519" y="4370204"/>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5" name="Text Placeholder 10"/>
          <p:cNvSpPr>
            <a:spLocks noGrp="1"/>
          </p:cNvSpPr>
          <p:nvPr>
            <p:ph type="body" sz="quarter" idx="21"/>
          </p:nvPr>
        </p:nvSpPr>
        <p:spPr>
          <a:xfrm>
            <a:off x="5378958" y="294795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2" name="Text Placeholder 10"/>
          <p:cNvSpPr>
            <a:spLocks noGrp="1"/>
          </p:cNvSpPr>
          <p:nvPr>
            <p:ph type="body" sz="quarter" idx="24"/>
          </p:nvPr>
        </p:nvSpPr>
        <p:spPr>
          <a:xfrm>
            <a:off x="5378958" y="4370204"/>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8" name="Text Placeholder 10"/>
          <p:cNvSpPr>
            <a:spLocks noGrp="1"/>
          </p:cNvSpPr>
          <p:nvPr>
            <p:ph type="body" sz="quarter" idx="25"/>
          </p:nvPr>
        </p:nvSpPr>
        <p:spPr>
          <a:xfrm>
            <a:off x="5378958" y="153620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1260668282"/>
      </p:ext>
    </p:extLst>
  </p:cSld>
  <p:clrMapOvr>
    <a:masterClrMapping/>
  </p:clrMapOvr>
  <p:timing>
    <p:tnLst>
      <p:par>
        <p:cTn id="1" dur="indefinite" restart="never" nodeType="tmRoot"/>
      </p:par>
    </p:tnLst>
  </p:timing>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0" y="1152144"/>
            <a:ext cx="9034272" cy="5138928"/>
          </a:xfrm>
        </p:spPr>
        <p:txBody>
          <a:bodyPr/>
          <a:lstStyle>
            <a:lvl1pPr marL="0" indent="0">
              <a:spcBef>
                <a:spcPts val="0"/>
              </a:spcBef>
              <a:buNone/>
              <a:defRPr sz="2000" b="0">
                <a:latin typeface="Arial" pitchFamily="34" charset="0"/>
                <a:cs typeface="Arial" pitchFamily="34" charset="0"/>
              </a:defRPr>
            </a:lvl1pPr>
            <a:lvl2pPr marL="456897" indent="0">
              <a:buNone/>
              <a:defRPr sz="2000" b="1"/>
            </a:lvl2pPr>
            <a:lvl3pPr marL="913796" indent="0">
              <a:buNone/>
              <a:defRPr sz="1800" b="1"/>
            </a:lvl3pPr>
            <a:lvl4pPr marL="1370696" indent="0">
              <a:buNone/>
              <a:defRPr sz="1600" b="1"/>
            </a:lvl4pPr>
            <a:lvl5pPr marL="1827594" indent="0">
              <a:buNone/>
              <a:defRPr sz="1600" b="1"/>
            </a:lvl5pPr>
            <a:lvl6pPr marL="2284489" indent="0">
              <a:buNone/>
              <a:defRPr sz="1600" b="1"/>
            </a:lvl6pPr>
            <a:lvl7pPr marL="2741388" indent="0">
              <a:buNone/>
              <a:defRPr sz="1600" b="1"/>
            </a:lvl7pPr>
            <a:lvl8pPr marL="3198284" indent="0">
              <a:buNone/>
              <a:defRPr sz="1600" b="1"/>
            </a:lvl8pPr>
            <a:lvl9pPr marL="3655182" indent="0">
              <a:buNone/>
              <a:defRPr sz="1600" b="1"/>
            </a:lvl9pPr>
          </a:lstStyle>
          <a:p>
            <a:pPr lvl="0"/>
            <a:r>
              <a:rPr lang="en-US" smtClean="0"/>
              <a:t>Click to edit Master text styles</a:t>
            </a:r>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a:p>
        </p:txBody>
      </p:sp>
      <p:sp>
        <p:nvSpPr>
          <p:cNvPr id="6" name="Text Placeholder 10"/>
          <p:cNvSpPr>
            <a:spLocks noGrp="1"/>
          </p:cNvSpPr>
          <p:nvPr>
            <p:ph type="body" sz="quarter" idx="14"/>
          </p:nvPr>
        </p:nvSpPr>
        <p:spPr>
          <a:xfrm>
            <a:off x="4943101"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p:txBody>
      </p:sp>
    </p:spTree>
    <p:extLst>
      <p:ext uri="{BB962C8B-B14F-4D97-AF65-F5344CB8AC3E}">
        <p14:creationId xmlns:p14="http://schemas.microsoft.com/office/powerpoint/2010/main" val="578145517"/>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3796"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63975651"/>
      </p:ext>
    </p:extLst>
  </p:cSld>
  <p:clrMapOvr>
    <a:masterClrMapping/>
  </p:clrMapOvr>
  <p:timing>
    <p:tnLst>
      <p:par>
        <p:cT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6" name="Text Placeholder 10"/>
          <p:cNvSpPr>
            <a:spLocks noGrp="1"/>
          </p:cNvSpPr>
          <p:nvPr>
            <p:ph type="body" sz="quarter" idx="14"/>
          </p:nvPr>
        </p:nvSpPr>
        <p:spPr>
          <a:xfrm>
            <a:off x="4943101"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7" name="Text Placeholder 10"/>
          <p:cNvSpPr>
            <a:spLocks noGrp="1"/>
          </p:cNvSpPr>
          <p:nvPr>
            <p:ph type="body" sz="quarter" idx="15"/>
          </p:nvPr>
        </p:nvSpPr>
        <p:spPr>
          <a:xfrm>
            <a:off x="435870"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2329315020"/>
      </p:ext>
    </p:extLst>
  </p:cSld>
  <p:clrMapOvr>
    <a:masterClrMapping/>
  </p:clrMapOvr>
  <p:timing>
    <p:tnLst>
      <p:par>
        <p:cT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2" name="Text Placeholder 10"/>
          <p:cNvSpPr>
            <a:spLocks noGrp="1"/>
          </p:cNvSpPr>
          <p:nvPr>
            <p:ph type="body" sz="quarter" idx="15"/>
          </p:nvPr>
        </p:nvSpPr>
        <p:spPr>
          <a:xfrm>
            <a:off x="435870"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3777009186"/>
      </p:ext>
    </p:extLst>
  </p:cSld>
  <p:clrMapOvr>
    <a:masterClrMapping/>
  </p:clrMapOvr>
  <p:timing>
    <p:tnLst>
      <p:par>
        <p:cTn id="1" dur="indefinite" restart="never" nodeType="tmRoot"/>
      </p:par>
    </p:tnLst>
  </p:timing>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7965403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55"/>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99" y="6554297"/>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97"/>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4140688362"/>
      </p:ext>
    </p:extLst>
  </p:cSld>
  <p:clrMapOvr>
    <a:masterClrMapping/>
  </p:clrMapOvr>
  <p:timing>
    <p:tnLst>
      <p:par>
        <p:cTn id="1" dur="indefinite" restart="never" nodeType="tmRoot"/>
      </p:par>
    </p:tnLst>
  </p:timing>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6623278"/>
      </p:ext>
    </p:extLst>
  </p:cSld>
  <p:clrMapOvr>
    <a:masterClrMapping/>
  </p:clrMapOvr>
  <p:timing>
    <p:tnLst>
      <p:par>
        <p:cTn id="1" dur="indefinite" restart="never" nodeType="tmRoot"/>
      </p:par>
    </p:tnLst>
  </p:timing>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510"/>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n-US" noProof="0" smtClean="0"/>
              <a:t>Click icon to add chart</a:t>
            </a:r>
            <a:endParaRPr lang="en-US" noProof="0" dirty="0" smtClean="0"/>
          </a:p>
        </p:txBody>
      </p:sp>
    </p:spTree>
    <p:extLst>
      <p:ext uri="{BB962C8B-B14F-4D97-AF65-F5344CB8AC3E}">
        <p14:creationId xmlns:p14="http://schemas.microsoft.com/office/powerpoint/2010/main" val="571441976"/>
      </p:ext>
    </p:extLst>
  </p:cSld>
  <p:clrMapOvr>
    <a:masterClrMapping/>
  </p:clrMapOvr>
  <p:timing>
    <p:tnLst>
      <p:par>
        <p:cTn id="1" dur="indefinite" restart="never" nodeType="tmRoot"/>
      </p:par>
    </p:tnLst>
  </p:timing>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8" name="Chart Placeholder 7"/>
          <p:cNvSpPr>
            <a:spLocks noGrp="1"/>
          </p:cNvSpPr>
          <p:nvPr>
            <p:ph type="chart" sz="quarter" idx="15"/>
          </p:nvPr>
        </p:nvSpPr>
        <p:spPr>
          <a:xfrm>
            <a:off x="475488" y="1197878"/>
            <a:ext cx="8964930" cy="3383280"/>
          </a:xfrm>
        </p:spPr>
        <p:txBody>
          <a:bodyPr/>
          <a:lstStyle>
            <a:lvl1pPr>
              <a:buNone/>
              <a:defRPr/>
            </a:lvl1pPr>
          </a:lstStyle>
          <a:p>
            <a:pPr lvl="0"/>
            <a:r>
              <a:rPr lang="en-US" noProof="0" smtClean="0"/>
              <a:t>Click icon to add chart</a:t>
            </a:r>
            <a:endParaRPr lang="en-US" noProof="0" dirty="0" smtClean="0"/>
          </a:p>
        </p:txBody>
      </p:sp>
    </p:spTree>
    <p:extLst>
      <p:ext uri="{BB962C8B-B14F-4D97-AF65-F5344CB8AC3E}">
        <p14:creationId xmlns:p14="http://schemas.microsoft.com/office/powerpoint/2010/main" val="222442304"/>
      </p:ext>
    </p:extLst>
  </p:cSld>
  <p:clrMapOvr>
    <a:masterClrMapping/>
  </p:clrMapOvr>
  <p:timing>
    <p:tnLst>
      <p:par>
        <p:cTn id="1" dur="indefinite" restart="never" nodeType="tmRoot"/>
      </p:par>
    </p:tnLst>
  </p:timing>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smtClean="0"/>
              <a:t>Click to edit Master title style</a:t>
            </a:r>
            <a:endParaRPr lang="en-US" dirty="0"/>
          </a:p>
        </p:txBody>
      </p:sp>
      <p:sp>
        <p:nvSpPr>
          <p:cNvPr id="5" name="Text Placeholder 4"/>
          <p:cNvSpPr>
            <a:spLocks noGrp="1"/>
          </p:cNvSpPr>
          <p:nvPr>
            <p:ph type="body" sz="quarter" idx="10"/>
          </p:nvPr>
        </p:nvSpPr>
        <p:spPr>
          <a:xfrm>
            <a:off x="433387" y="1155700"/>
            <a:ext cx="9032346" cy="5137150"/>
          </a:xfrm>
        </p:spPr>
        <p:txBody>
          <a:bodyPr/>
          <a:lstStyle/>
          <a:p>
            <a:pPr lvl="0"/>
            <a:r>
              <a:rPr lang="en-US" smtClean="0"/>
              <a:t>Click to edit Master text styles</a:t>
            </a:r>
          </a:p>
        </p:txBody>
      </p:sp>
    </p:spTree>
    <p:extLst>
      <p:ext uri="{BB962C8B-B14F-4D97-AF65-F5344CB8AC3E}">
        <p14:creationId xmlns:p14="http://schemas.microsoft.com/office/powerpoint/2010/main" val="3685930111"/>
      </p:ext>
    </p:extLst>
  </p:cSld>
  <p:clrMapOvr>
    <a:masterClrMapping/>
  </p:clrMapOvr>
  <p:timing>
    <p:tnLst>
      <p:par>
        <p:cTn id="1" dur="indefinite" restart="never" nodeType="tmRoot"/>
      </p:par>
    </p:tnLst>
  </p:timing>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2" name="Title 1"/>
          <p:cNvSpPr>
            <a:spLocks noGrp="1"/>
          </p:cNvSpPr>
          <p:nvPr>
            <p:ph type="title"/>
          </p:nvPr>
        </p:nvSpPr>
        <p:spPr>
          <a:xfrm>
            <a:off x="435870" y="411480"/>
            <a:ext cx="9034272" cy="365760"/>
          </a:xfrm>
          <a:prstGeom prst="rect">
            <a:avLst/>
          </a:prstGeom>
        </p:spPr>
        <p:txBody>
          <a:bodyPr/>
          <a:lstStyle>
            <a:lvl1pPr>
              <a:defRPr sz="2400"/>
            </a:lvl1pPr>
          </a:lstStyle>
          <a:p>
            <a:r>
              <a:rPr lang="en-US" smtClean="0"/>
              <a:t>Click to edit Master title style</a:t>
            </a:r>
            <a:endParaRPr lang="en-US"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Tree>
    <p:extLst>
      <p:ext uri="{BB962C8B-B14F-4D97-AF65-F5344CB8AC3E}">
        <p14:creationId xmlns:p14="http://schemas.microsoft.com/office/powerpoint/2010/main" val="360703271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smtClean="0"/>
              <a:t>Click to edit Master title style</a:t>
            </a:r>
            <a:endParaRPr lang="en-US" dirty="0"/>
          </a:p>
        </p:txBody>
      </p:sp>
    </p:spTree>
    <p:extLst>
      <p:ext uri="{BB962C8B-B14F-4D97-AF65-F5344CB8AC3E}">
        <p14:creationId xmlns:p14="http://schemas.microsoft.com/office/powerpoint/2010/main" val="25415313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8005"/>
            <a:ext cx="9032346" cy="365125"/>
          </a:xfrm>
        </p:spPr>
        <p:txBody>
          <a:bodyPr/>
          <a:lstStyle>
            <a:lvl1pPr>
              <a:defRPr sz="2400"/>
            </a:lvl1pPr>
          </a:lstStyle>
          <a:p>
            <a:r>
              <a:rPr lang="en-US" smtClean="0"/>
              <a:t>Click to edit Master title style</a:t>
            </a:r>
            <a:endParaRPr lang="en-US" dirty="0"/>
          </a:p>
        </p:txBody>
      </p:sp>
      <p:sp>
        <p:nvSpPr>
          <p:cNvPr id="3" name="Table Placeholder 2"/>
          <p:cNvSpPr>
            <a:spLocks noGrp="1"/>
          </p:cNvSpPr>
          <p:nvPr>
            <p:ph type="tbl" idx="1"/>
          </p:nvPr>
        </p:nvSpPr>
        <p:spPr>
          <a:xfrm>
            <a:off x="433387" y="1154113"/>
            <a:ext cx="9032346" cy="5135562"/>
          </a:xfrm>
        </p:spPr>
        <p:txBody>
          <a:bodyPr/>
          <a:lstStyle/>
          <a:p>
            <a:pPr lvl="0"/>
            <a:r>
              <a:rPr lang="en-US" noProof="0" smtClean="0"/>
              <a:t>Click icon to add table</a:t>
            </a:r>
            <a:endParaRPr lang="en-US" noProof="0" dirty="0" smtClean="0"/>
          </a:p>
        </p:txBody>
      </p:sp>
    </p:spTree>
    <p:extLst>
      <p:ext uri="{BB962C8B-B14F-4D97-AF65-F5344CB8AC3E}">
        <p14:creationId xmlns:p14="http://schemas.microsoft.com/office/powerpoint/2010/main" val="3446881779"/>
      </p:ext>
    </p:extLst>
  </p:cSld>
  <p:clrMapOvr>
    <a:masterClrMapping/>
  </p:clrMapOvr>
  <p:timing>
    <p:tnLst>
      <p:par>
        <p:cTn id="1" dur="indefinite" restart="never" nodeType="tmRoot"/>
      </p:par>
    </p:tnLst>
  </p:timing>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6" y="2670657"/>
            <a:ext cx="6621716" cy="1456467"/>
          </a:xfrm>
        </p:spPr>
        <p:txBody>
          <a:bodyPr/>
          <a:lstStyle>
            <a:lvl1pPr>
              <a:lnSpc>
                <a:spcPts val="4581"/>
              </a:lnSpc>
              <a:defRPr sz="4940" b="0">
                <a:solidFill>
                  <a:schemeClr val="bg2"/>
                </a:solidFill>
                <a:latin typeface="Times New Roman" pitchFamily="18" charset="0"/>
              </a:defRPr>
            </a:lvl1pPr>
          </a:lstStyle>
          <a:p>
            <a:r>
              <a:rPr lang="en-US"/>
              <a:t>Click to edit </a:t>
            </a:r>
            <a:br>
              <a:rPr lang="en-US"/>
            </a:br>
            <a:r>
              <a:rPr lang="en-US"/>
              <a:t>Master title style</a:t>
            </a:r>
          </a:p>
        </p:txBody>
      </p:sp>
      <p:sp>
        <p:nvSpPr>
          <p:cNvPr id="3" name="Slide Number Placeholder 9"/>
          <p:cNvSpPr>
            <a:spLocks noGrp="1"/>
          </p:cNvSpPr>
          <p:nvPr>
            <p:ph type="sldNum" sz="quarter" idx="10"/>
          </p:nvPr>
        </p:nvSpPr>
        <p:spPr>
          <a:xfrm>
            <a:off x="450205" y="6533098"/>
            <a:ext cx="306387" cy="158250"/>
          </a:xfrm>
        </p:spPr>
        <p:txBody>
          <a:bodyPr/>
          <a:lstStyle>
            <a:lvl1pPr>
              <a:lnSpc>
                <a:spcPts val="1180"/>
              </a:lnSpc>
              <a:defRPr>
                <a:solidFill>
                  <a:schemeClr val="bg2"/>
                </a:solidFill>
              </a:defRPr>
            </a:lvl1pPr>
          </a:lstStyle>
          <a:p>
            <a:pPr>
              <a:defRPr/>
            </a:pPr>
            <a:fld id="{763A6BE3-59AE-40B2-A0E5-5DA4B35828E3}" type="slidenum">
              <a:rPr lang="en-US">
                <a:solidFill>
                  <a:srgbClr val="FFFFFF"/>
                </a:solidFill>
              </a:rPr>
              <a:pPr>
                <a:defRPr/>
              </a:pPr>
              <a:t>‹#›</a:t>
            </a:fld>
            <a:endParaRPr lang="en-US" dirty="0">
              <a:solidFill>
                <a:srgbClr val="FFFFFF"/>
              </a:solidFill>
            </a:endParaRPr>
          </a:p>
        </p:txBody>
      </p:sp>
      <p:sp>
        <p:nvSpPr>
          <p:cNvPr id="4" name="Footer Placeholder 10"/>
          <p:cNvSpPr>
            <a:spLocks noGrp="1"/>
          </p:cNvSpPr>
          <p:nvPr>
            <p:ph type="ftr" sz="quarter" idx="11"/>
          </p:nvPr>
        </p:nvSpPr>
        <p:spPr>
          <a:xfrm>
            <a:off x="834749" y="6533098"/>
            <a:ext cx="4677095" cy="158250"/>
          </a:xfrm>
        </p:spPr>
        <p:txBody>
          <a:bodyPr/>
          <a:lstStyle>
            <a:lvl1pPr>
              <a:lnSpc>
                <a:spcPts val="1180"/>
              </a:lnSpc>
              <a:defRPr>
                <a:solidFill>
                  <a:schemeClr val="bg2"/>
                </a:solidFill>
              </a:defRPr>
            </a:lvl1pPr>
          </a:lstStyle>
          <a:p>
            <a:pPr>
              <a:defRPr/>
            </a:pPr>
            <a:endParaRPr lang="en-US" dirty="0">
              <a:solidFill>
                <a:srgbClr val="FFFFFF"/>
              </a:solidFill>
            </a:endParaRPr>
          </a:p>
        </p:txBody>
      </p:sp>
    </p:spTree>
    <p:extLst>
      <p:ext uri="{BB962C8B-B14F-4D97-AF65-F5344CB8AC3E}">
        <p14:creationId xmlns:p14="http://schemas.microsoft.com/office/powerpoint/2010/main" val="164822700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73218" y="189302"/>
            <a:ext cx="9323074" cy="844470"/>
          </a:xfrm>
        </p:spPr>
        <p:txBody>
          <a:bodyPr/>
          <a:lstStyle>
            <a:lvl1pPr>
              <a:lnSpc>
                <a:spcPct val="100000"/>
              </a:lnSpc>
              <a:defRPr sz="1941"/>
            </a:lvl1pPr>
          </a:lstStyle>
          <a:p>
            <a:r>
              <a:rPr lang="en-US" dirty="0" smtClean="0"/>
              <a:t>Click to edit Master title style</a:t>
            </a:r>
            <a:endParaRPr lang="es-CL"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183D6856-CF4E-42C4-B228-5F9DD1DB1801}"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endParaRPr lang="en-US" dirty="0">
              <a:solidFill>
                <a:srgbClr val="002776"/>
              </a:solidFill>
            </a:endParaRPr>
          </a:p>
        </p:txBody>
      </p:sp>
    </p:spTree>
    <p:extLst>
      <p:ext uri="{BB962C8B-B14F-4D97-AF65-F5344CB8AC3E}">
        <p14:creationId xmlns:p14="http://schemas.microsoft.com/office/powerpoint/2010/main" val="378389911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83169" y="4407216"/>
            <a:ext cx="8419396" cy="1361237"/>
          </a:xfrm>
        </p:spPr>
        <p:txBody>
          <a:bodyPr/>
          <a:lstStyle>
            <a:lvl1pPr algn="l">
              <a:defRPr sz="3529" b="1" cap="all"/>
            </a:lvl1pPr>
          </a:lstStyle>
          <a:p>
            <a:r>
              <a:rPr lang="en-US" smtClean="0"/>
              <a:t>Click to edit Master title style</a:t>
            </a:r>
            <a:endParaRPr lang="es-CL"/>
          </a:p>
        </p:txBody>
      </p:sp>
      <p:sp>
        <p:nvSpPr>
          <p:cNvPr id="3" name="Text Placeholder 2"/>
          <p:cNvSpPr>
            <a:spLocks noGrp="1"/>
          </p:cNvSpPr>
          <p:nvPr>
            <p:ph type="body" idx="1"/>
          </p:nvPr>
        </p:nvSpPr>
        <p:spPr>
          <a:xfrm>
            <a:off x="783169" y="2907338"/>
            <a:ext cx="8419396" cy="1499881"/>
          </a:xfrm>
        </p:spPr>
        <p:txBody>
          <a:bodyPr anchor="b"/>
          <a:lstStyle>
            <a:lvl1pPr marL="0" indent="0">
              <a:buNone/>
              <a:defRPr sz="1764"/>
            </a:lvl1pPr>
            <a:lvl2pPr marL="402898" indent="0">
              <a:buNone/>
              <a:defRPr sz="1588"/>
            </a:lvl2pPr>
            <a:lvl3pPr marL="805801" indent="0">
              <a:buNone/>
              <a:defRPr sz="1412"/>
            </a:lvl3pPr>
            <a:lvl4pPr marL="1208699" indent="0">
              <a:buNone/>
              <a:defRPr sz="1235"/>
            </a:lvl4pPr>
            <a:lvl5pPr marL="1611598" indent="0">
              <a:buNone/>
              <a:defRPr sz="1235"/>
            </a:lvl5pPr>
            <a:lvl6pPr marL="2014496" indent="0">
              <a:buNone/>
              <a:defRPr sz="1235"/>
            </a:lvl6pPr>
            <a:lvl7pPr marL="2417397" indent="0">
              <a:buNone/>
              <a:defRPr sz="1235"/>
            </a:lvl7pPr>
            <a:lvl8pPr marL="2820296" indent="0">
              <a:buNone/>
              <a:defRPr sz="1235"/>
            </a:lvl8pPr>
            <a:lvl9pPr marL="3223194" indent="0">
              <a:buNone/>
              <a:defRPr sz="1235"/>
            </a:lvl9pPr>
          </a:lstStyle>
          <a:p>
            <a:pPr lvl="0"/>
            <a:r>
              <a:rPr lang="en-US" smtClean="0"/>
              <a:t>Click to edit Master text styles</a:t>
            </a:r>
          </a:p>
        </p:txBody>
      </p:sp>
      <p:sp>
        <p:nvSpPr>
          <p:cNvPr id="4" name="Slide Number Placeholder 9"/>
          <p:cNvSpPr>
            <a:spLocks noGrp="1"/>
          </p:cNvSpPr>
          <p:nvPr>
            <p:ph type="sldNum" sz="quarter" idx="10"/>
          </p:nvPr>
        </p:nvSpPr>
        <p:spPr/>
        <p:txBody>
          <a:bodyPr/>
          <a:lstStyle>
            <a:lvl1pPr>
              <a:defRPr/>
            </a:lvl1pPr>
          </a:lstStyle>
          <a:p>
            <a:pPr>
              <a:defRPr/>
            </a:pPr>
            <a:fld id="{B7DAC1CF-7529-4767-A444-A1C24573EC07}"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endParaRPr lang="en-US" dirty="0">
              <a:solidFill>
                <a:srgbClr val="002776"/>
              </a:solidFill>
            </a:endParaRPr>
          </a:p>
        </p:txBody>
      </p:sp>
    </p:spTree>
    <p:extLst>
      <p:ext uri="{BB962C8B-B14F-4D97-AF65-F5344CB8AC3E}">
        <p14:creationId xmlns:p14="http://schemas.microsoft.com/office/powerpoint/2010/main" val="152060846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Single Column - RIGHT">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068515" y="1155721"/>
            <a:ext cx="7689850" cy="5297487"/>
          </a:xfrm>
        </p:spPr>
        <p:txBody>
          <a:bodyPr/>
          <a:lstStyle>
            <a:lvl1pPr>
              <a:spcBef>
                <a:spcPts val="800"/>
              </a:spcBef>
              <a:spcAft>
                <a:spcPts val="0"/>
              </a:spcAft>
              <a:tabLst/>
              <a:defRPr sz="1000"/>
            </a:lvl1pPr>
            <a:lvl2pPr>
              <a:tabLst/>
              <a:defRPr/>
            </a:lvl2pPr>
            <a:lvl3pPr>
              <a:tabLst/>
              <a:defRPr/>
            </a:lvl3pPr>
            <a:lvl4pPr>
              <a:tabLst/>
              <a:defRPr/>
            </a:lvl4pPr>
            <a:lvl5pPr marL="180890" indent="-90447">
              <a:spcBef>
                <a:spcPts val="0"/>
              </a:spcBef>
              <a:spcAft>
                <a:spcPts val="200"/>
              </a:spcAft>
              <a:buFont typeface="Arial" pitchFamily="34" charset="0"/>
              <a:buChar char="‒"/>
              <a:tabLst/>
              <a:defRPr sz="1000">
                <a:solidFill>
                  <a:schemeClr val="tx1"/>
                </a:solidFill>
                <a:latin typeface="Arial" pitchFamily="34" charset="0"/>
                <a:cs typeface="Arial"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 name="Title 1"/>
          <p:cNvSpPr>
            <a:spLocks noGrp="1"/>
          </p:cNvSpPr>
          <p:nvPr>
            <p:ph type="title"/>
          </p:nvPr>
        </p:nvSpPr>
        <p:spPr/>
        <p:txBody>
          <a:bodyPr/>
          <a:lstStyle/>
          <a:p>
            <a:r>
              <a:rPr lang="en-US" dirty="0" smtClean="0"/>
              <a:t>Click to edit Master title style</a:t>
            </a:r>
            <a:endParaRPr lang="en-GB" dirty="0"/>
          </a:p>
        </p:txBody>
      </p:sp>
      <p:sp>
        <p:nvSpPr>
          <p:cNvPr id="4" name="Rectangle 3"/>
          <p:cNvSpPr>
            <a:spLocks noGrp="1" noChangeArrowheads="1"/>
          </p:cNvSpPr>
          <p:nvPr>
            <p:ph type="sldNum" sz="quarter" idx="13"/>
          </p:nvPr>
        </p:nvSpPr>
        <p:spPr/>
        <p:txBody>
          <a:bodyPr/>
          <a:lstStyle>
            <a:lvl1pPr>
              <a:defRPr/>
            </a:lvl1pPr>
          </a:lstStyle>
          <a:p>
            <a:pPr>
              <a:defRPr/>
            </a:pPr>
            <a:fld id="{8EA2F6D9-B176-4745-841A-A45BCBE1422E}" type="slidenum">
              <a:rPr lang="en-GB">
                <a:solidFill>
                  <a:srgbClr val="002776"/>
                </a:solidFill>
              </a:rPr>
              <a:pPr>
                <a:defRPr/>
              </a:pPr>
              <a:t>‹#›</a:t>
            </a:fld>
            <a:endParaRPr lang="en-GB" dirty="0">
              <a:solidFill>
                <a:srgbClr val="002776"/>
              </a:solidFill>
            </a:endParaRPr>
          </a:p>
        </p:txBody>
      </p:sp>
    </p:spTree>
    <p:extLst>
      <p:ext uri="{BB962C8B-B14F-4D97-AF65-F5344CB8AC3E}">
        <p14:creationId xmlns:p14="http://schemas.microsoft.com/office/powerpoint/2010/main" val="298837858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Content Placeholder 2"/>
          <p:cNvSpPr>
            <a:spLocks noGrp="1"/>
          </p:cNvSpPr>
          <p:nvPr>
            <p:ph sz="half" idx="1"/>
          </p:nvPr>
        </p:nvSpPr>
        <p:spPr>
          <a:xfrm>
            <a:off x="484601" y="1159577"/>
            <a:ext cx="4392592" cy="5381927"/>
          </a:xfrm>
        </p:spPr>
        <p:txBody>
          <a:bodyPr/>
          <a:lstStyle>
            <a:lvl1pPr>
              <a:defRPr sz="2470"/>
            </a:lvl1pPr>
            <a:lvl2pPr>
              <a:defRPr sz="2206"/>
            </a:lvl2pPr>
            <a:lvl3pPr>
              <a:defRPr sz="1764"/>
            </a:lvl3pPr>
            <a:lvl4pPr>
              <a:defRPr sz="1588"/>
            </a:lvl4pPr>
            <a:lvl5pPr>
              <a:defRPr sz="1588"/>
            </a:lvl5pPr>
            <a:lvl6pPr>
              <a:defRPr sz="1588"/>
            </a:lvl6pPr>
            <a:lvl7pPr>
              <a:defRPr sz="1588"/>
            </a:lvl7pPr>
            <a:lvl8pPr>
              <a:defRPr sz="1588"/>
            </a:lvl8pPr>
            <a:lvl9pPr>
              <a:defRPr sz="158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Content Placeholder 3"/>
          <p:cNvSpPr>
            <a:spLocks noGrp="1"/>
          </p:cNvSpPr>
          <p:nvPr>
            <p:ph sz="half" idx="2"/>
          </p:nvPr>
        </p:nvSpPr>
        <p:spPr>
          <a:xfrm>
            <a:off x="5027259" y="1159577"/>
            <a:ext cx="4392592" cy="5381927"/>
          </a:xfrm>
        </p:spPr>
        <p:txBody>
          <a:bodyPr/>
          <a:lstStyle>
            <a:lvl1pPr>
              <a:defRPr sz="2470"/>
            </a:lvl1pPr>
            <a:lvl2pPr>
              <a:defRPr sz="2206"/>
            </a:lvl2pPr>
            <a:lvl3pPr>
              <a:defRPr sz="1764"/>
            </a:lvl3pPr>
            <a:lvl4pPr>
              <a:defRPr sz="1588"/>
            </a:lvl4pPr>
            <a:lvl5pPr>
              <a:defRPr sz="1588"/>
            </a:lvl5pPr>
            <a:lvl6pPr>
              <a:defRPr sz="1588"/>
            </a:lvl6pPr>
            <a:lvl7pPr>
              <a:defRPr sz="1588"/>
            </a:lvl7pPr>
            <a:lvl8pPr>
              <a:defRPr sz="1588"/>
            </a:lvl8pPr>
            <a:lvl9pPr>
              <a:defRPr sz="158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Slide Number Placeholder 9"/>
          <p:cNvSpPr>
            <a:spLocks noGrp="1"/>
          </p:cNvSpPr>
          <p:nvPr>
            <p:ph type="sldNum" sz="quarter" idx="10"/>
          </p:nvPr>
        </p:nvSpPr>
        <p:spPr/>
        <p:txBody>
          <a:bodyPr/>
          <a:lstStyle>
            <a:lvl1pPr>
              <a:defRPr/>
            </a:lvl1pPr>
          </a:lstStyle>
          <a:p>
            <a:pPr>
              <a:defRPr/>
            </a:pPr>
            <a:fld id="{31880911-99AE-4CB7-A071-1760C35551F7}" type="slidenum">
              <a:rPr lang="en-US">
                <a:solidFill>
                  <a:srgbClr val="002776"/>
                </a:solidFill>
              </a:rPr>
              <a:pPr>
                <a:defRPr/>
              </a:pPr>
              <a:t>‹#›</a:t>
            </a:fld>
            <a:endParaRPr lang="en-US" dirty="0">
              <a:solidFill>
                <a:srgbClr val="002776"/>
              </a:solidFill>
            </a:endParaRPr>
          </a:p>
        </p:txBody>
      </p:sp>
      <p:sp>
        <p:nvSpPr>
          <p:cNvPr id="6" name="Footer Placeholder 10"/>
          <p:cNvSpPr>
            <a:spLocks noGrp="1"/>
          </p:cNvSpPr>
          <p:nvPr>
            <p:ph type="ftr" sz="quarter" idx="11"/>
          </p:nvPr>
        </p:nvSpPr>
        <p:spPr/>
        <p:txBody>
          <a:bodyPr/>
          <a:lstStyle>
            <a:lvl1pPr>
              <a:defRPr/>
            </a:lvl1pPr>
          </a:lstStyle>
          <a:p>
            <a:pPr>
              <a:defRPr/>
            </a:pPr>
            <a:endParaRPr lang="en-US" dirty="0">
              <a:solidFill>
                <a:srgbClr val="002776"/>
              </a:solidFill>
            </a:endParaRPr>
          </a:p>
        </p:txBody>
      </p:sp>
    </p:spTree>
    <p:extLst>
      <p:ext uri="{BB962C8B-B14F-4D97-AF65-F5344CB8AC3E}">
        <p14:creationId xmlns:p14="http://schemas.microsoft.com/office/powerpoint/2010/main" val="202830414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73219" y="189303"/>
            <a:ext cx="9323074" cy="1142767"/>
          </a:xfrm>
        </p:spPr>
        <p:txBody>
          <a:bodyPr/>
          <a:lstStyle>
            <a:lvl1pPr>
              <a:defRPr/>
            </a:lvl1pPr>
          </a:lstStyle>
          <a:p>
            <a:r>
              <a:rPr lang="en-US" dirty="0" smtClean="0"/>
              <a:t>Click to edit Master title style</a:t>
            </a:r>
            <a:endParaRPr lang="es-CL" dirty="0"/>
          </a:p>
        </p:txBody>
      </p:sp>
      <p:sp>
        <p:nvSpPr>
          <p:cNvPr id="3" name="Text Placeholder 2"/>
          <p:cNvSpPr>
            <a:spLocks noGrp="1"/>
          </p:cNvSpPr>
          <p:nvPr>
            <p:ph type="body" idx="1"/>
          </p:nvPr>
        </p:nvSpPr>
        <p:spPr>
          <a:xfrm>
            <a:off x="495540" y="1534892"/>
            <a:ext cx="4376960" cy="640006"/>
          </a:xfrm>
        </p:spPr>
        <p:txBody>
          <a:bodyPr anchor="b"/>
          <a:lstStyle>
            <a:lvl1pPr marL="0" indent="0">
              <a:buNone/>
              <a:defRPr sz="2206" b="1"/>
            </a:lvl1pPr>
            <a:lvl2pPr marL="402898" indent="0">
              <a:buNone/>
              <a:defRPr sz="1764" b="1"/>
            </a:lvl2pPr>
            <a:lvl3pPr marL="805801" indent="0">
              <a:buNone/>
              <a:defRPr sz="1588" b="1"/>
            </a:lvl3pPr>
            <a:lvl4pPr marL="1208699" indent="0">
              <a:buNone/>
              <a:defRPr sz="1412" b="1"/>
            </a:lvl4pPr>
            <a:lvl5pPr marL="1611598" indent="0">
              <a:buNone/>
              <a:defRPr sz="1412" b="1"/>
            </a:lvl5pPr>
            <a:lvl6pPr marL="2014496" indent="0">
              <a:buNone/>
              <a:defRPr sz="1412" b="1"/>
            </a:lvl6pPr>
            <a:lvl7pPr marL="2417397" indent="0">
              <a:buNone/>
              <a:defRPr sz="1412" b="1"/>
            </a:lvl7pPr>
            <a:lvl8pPr marL="2820296" indent="0">
              <a:buNone/>
              <a:defRPr sz="1412" b="1"/>
            </a:lvl8pPr>
            <a:lvl9pPr marL="3223194" indent="0">
              <a:buNone/>
              <a:defRPr sz="1412" b="1"/>
            </a:lvl9pPr>
          </a:lstStyle>
          <a:p>
            <a:pPr lvl="0"/>
            <a:r>
              <a:rPr lang="en-US" smtClean="0"/>
              <a:t>Click to edit Master text styles</a:t>
            </a:r>
          </a:p>
        </p:txBody>
      </p:sp>
      <p:sp>
        <p:nvSpPr>
          <p:cNvPr id="4" name="Content Placeholder 3"/>
          <p:cNvSpPr>
            <a:spLocks noGrp="1"/>
          </p:cNvSpPr>
          <p:nvPr>
            <p:ph sz="half" idx="2"/>
          </p:nvPr>
        </p:nvSpPr>
        <p:spPr>
          <a:xfrm>
            <a:off x="495540" y="2174905"/>
            <a:ext cx="4376960" cy="3950667"/>
          </a:xfrm>
        </p:spPr>
        <p:txBody>
          <a:bodyPr/>
          <a:lstStyle>
            <a:lvl1pPr>
              <a:defRPr sz="2206"/>
            </a:lvl1pPr>
            <a:lvl2pPr>
              <a:defRPr sz="1764"/>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Text Placeholder 4"/>
          <p:cNvSpPr>
            <a:spLocks noGrp="1"/>
          </p:cNvSpPr>
          <p:nvPr>
            <p:ph type="body" sz="quarter" idx="3"/>
          </p:nvPr>
        </p:nvSpPr>
        <p:spPr>
          <a:xfrm>
            <a:off x="5031945" y="1534892"/>
            <a:ext cx="4378523" cy="640006"/>
          </a:xfrm>
        </p:spPr>
        <p:txBody>
          <a:bodyPr anchor="b"/>
          <a:lstStyle>
            <a:lvl1pPr marL="0" indent="0">
              <a:buNone/>
              <a:defRPr sz="2206" b="1"/>
            </a:lvl1pPr>
            <a:lvl2pPr marL="402898" indent="0">
              <a:buNone/>
              <a:defRPr sz="1764" b="1"/>
            </a:lvl2pPr>
            <a:lvl3pPr marL="805801" indent="0">
              <a:buNone/>
              <a:defRPr sz="1588" b="1"/>
            </a:lvl3pPr>
            <a:lvl4pPr marL="1208699" indent="0">
              <a:buNone/>
              <a:defRPr sz="1412" b="1"/>
            </a:lvl4pPr>
            <a:lvl5pPr marL="1611598" indent="0">
              <a:buNone/>
              <a:defRPr sz="1412" b="1"/>
            </a:lvl5pPr>
            <a:lvl6pPr marL="2014496" indent="0">
              <a:buNone/>
              <a:defRPr sz="1412" b="1"/>
            </a:lvl6pPr>
            <a:lvl7pPr marL="2417397" indent="0">
              <a:buNone/>
              <a:defRPr sz="1412" b="1"/>
            </a:lvl7pPr>
            <a:lvl8pPr marL="2820296" indent="0">
              <a:buNone/>
              <a:defRPr sz="1412" b="1"/>
            </a:lvl8pPr>
            <a:lvl9pPr marL="3223194" indent="0">
              <a:buNone/>
              <a:defRPr sz="1412" b="1"/>
            </a:lvl9pPr>
          </a:lstStyle>
          <a:p>
            <a:pPr lvl="0"/>
            <a:r>
              <a:rPr lang="en-US" smtClean="0"/>
              <a:t>Click to edit Master text styles</a:t>
            </a:r>
          </a:p>
        </p:txBody>
      </p:sp>
      <p:sp>
        <p:nvSpPr>
          <p:cNvPr id="6" name="Content Placeholder 5"/>
          <p:cNvSpPr>
            <a:spLocks noGrp="1"/>
          </p:cNvSpPr>
          <p:nvPr>
            <p:ph sz="quarter" idx="4"/>
          </p:nvPr>
        </p:nvSpPr>
        <p:spPr>
          <a:xfrm>
            <a:off x="5031945" y="2174905"/>
            <a:ext cx="4378523" cy="3950667"/>
          </a:xfrm>
        </p:spPr>
        <p:txBody>
          <a:bodyPr/>
          <a:lstStyle>
            <a:lvl1pPr>
              <a:defRPr sz="2206"/>
            </a:lvl1pPr>
            <a:lvl2pPr>
              <a:defRPr sz="1764"/>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7" name="Slide Number Placeholder 9"/>
          <p:cNvSpPr>
            <a:spLocks noGrp="1"/>
          </p:cNvSpPr>
          <p:nvPr>
            <p:ph type="sldNum" sz="quarter" idx="10"/>
          </p:nvPr>
        </p:nvSpPr>
        <p:spPr/>
        <p:txBody>
          <a:bodyPr/>
          <a:lstStyle>
            <a:lvl1pPr>
              <a:defRPr/>
            </a:lvl1pPr>
          </a:lstStyle>
          <a:p>
            <a:pPr>
              <a:defRPr/>
            </a:pPr>
            <a:fld id="{25280786-EB74-40C5-82A4-C6868B1A696E}" type="slidenum">
              <a:rPr lang="en-US">
                <a:solidFill>
                  <a:srgbClr val="002776"/>
                </a:solidFill>
              </a:rPr>
              <a:pPr>
                <a:defRPr/>
              </a:pPr>
              <a:t>‹#›</a:t>
            </a:fld>
            <a:endParaRPr lang="en-US" dirty="0">
              <a:solidFill>
                <a:srgbClr val="002776"/>
              </a:solidFill>
            </a:endParaRPr>
          </a:p>
        </p:txBody>
      </p:sp>
      <p:sp>
        <p:nvSpPr>
          <p:cNvPr id="8" name="Footer Placeholder 10"/>
          <p:cNvSpPr>
            <a:spLocks noGrp="1"/>
          </p:cNvSpPr>
          <p:nvPr>
            <p:ph type="ftr" sz="quarter" idx="11"/>
          </p:nvPr>
        </p:nvSpPr>
        <p:spPr/>
        <p:txBody>
          <a:bodyPr/>
          <a:lstStyle>
            <a:lvl1pPr>
              <a:defRPr/>
            </a:lvl1pPr>
          </a:lstStyle>
          <a:p>
            <a:pPr>
              <a:defRPr/>
            </a:pPr>
            <a:endParaRPr lang="en-US" dirty="0">
              <a:solidFill>
                <a:srgbClr val="002776"/>
              </a:solidFill>
            </a:endParaRPr>
          </a:p>
        </p:txBody>
      </p:sp>
    </p:spTree>
    <p:extLst>
      <p:ext uri="{BB962C8B-B14F-4D97-AF65-F5344CB8AC3E}">
        <p14:creationId xmlns:p14="http://schemas.microsoft.com/office/powerpoint/2010/main" val="4101958916"/>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Slide Number Placeholder 9"/>
          <p:cNvSpPr>
            <a:spLocks noGrp="1"/>
          </p:cNvSpPr>
          <p:nvPr>
            <p:ph type="sldNum" sz="quarter" idx="10"/>
          </p:nvPr>
        </p:nvSpPr>
        <p:spPr/>
        <p:txBody>
          <a:bodyPr/>
          <a:lstStyle>
            <a:lvl1pPr>
              <a:defRPr/>
            </a:lvl1pPr>
          </a:lstStyle>
          <a:p>
            <a:pPr>
              <a:defRPr/>
            </a:pPr>
            <a:fld id="{86812F57-7A5F-4E8D-A60F-218CCB32CE6C}" type="slidenum">
              <a:rPr lang="en-US">
                <a:solidFill>
                  <a:srgbClr val="002776"/>
                </a:solidFill>
              </a:rPr>
              <a:pPr>
                <a:defRPr/>
              </a:pPr>
              <a:t>‹#›</a:t>
            </a:fld>
            <a:endParaRPr lang="en-US" dirty="0">
              <a:solidFill>
                <a:srgbClr val="002776"/>
              </a:solidFill>
            </a:endParaRPr>
          </a:p>
        </p:txBody>
      </p:sp>
      <p:sp>
        <p:nvSpPr>
          <p:cNvPr id="4" name="Footer Placeholder 10"/>
          <p:cNvSpPr>
            <a:spLocks noGrp="1"/>
          </p:cNvSpPr>
          <p:nvPr>
            <p:ph type="ftr" sz="quarter" idx="11"/>
          </p:nvPr>
        </p:nvSpPr>
        <p:spPr/>
        <p:txBody>
          <a:bodyPr/>
          <a:lstStyle>
            <a:lvl1pPr>
              <a:defRPr/>
            </a:lvl1pPr>
          </a:lstStyle>
          <a:p>
            <a:pPr>
              <a:defRPr/>
            </a:pPr>
            <a:endParaRPr lang="en-US" dirty="0">
              <a:solidFill>
                <a:srgbClr val="002776"/>
              </a:solidFill>
            </a:endParaRPr>
          </a:p>
        </p:txBody>
      </p:sp>
    </p:spTree>
    <p:extLst>
      <p:ext uri="{BB962C8B-B14F-4D97-AF65-F5344CB8AC3E}">
        <p14:creationId xmlns:p14="http://schemas.microsoft.com/office/powerpoint/2010/main" val="424452992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95542" y="273095"/>
            <a:ext cx="3259272" cy="1162373"/>
          </a:xfrm>
        </p:spPr>
        <p:txBody>
          <a:bodyPr anchor="b"/>
          <a:lstStyle>
            <a:lvl1pPr algn="l">
              <a:defRPr sz="1764" b="1"/>
            </a:lvl1pPr>
          </a:lstStyle>
          <a:p>
            <a:r>
              <a:rPr lang="en-US" smtClean="0"/>
              <a:t>Click to edit Master title style</a:t>
            </a:r>
            <a:endParaRPr lang="es-CL"/>
          </a:p>
        </p:txBody>
      </p:sp>
      <p:sp>
        <p:nvSpPr>
          <p:cNvPr id="3" name="Content Placeholder 2"/>
          <p:cNvSpPr>
            <a:spLocks noGrp="1"/>
          </p:cNvSpPr>
          <p:nvPr>
            <p:ph idx="1"/>
          </p:nvPr>
        </p:nvSpPr>
        <p:spPr>
          <a:xfrm>
            <a:off x="3873618" y="273090"/>
            <a:ext cx="5536855" cy="5852477"/>
          </a:xfrm>
        </p:spPr>
        <p:txBody>
          <a:bodyPr/>
          <a:lstStyle>
            <a:lvl1pPr>
              <a:defRPr sz="2823"/>
            </a:lvl1pPr>
            <a:lvl2pPr>
              <a:defRPr sz="2470"/>
            </a:lvl2pPr>
            <a:lvl3pPr>
              <a:defRPr sz="2206"/>
            </a:lvl3pPr>
            <a:lvl4pPr>
              <a:defRPr sz="1764"/>
            </a:lvl4pPr>
            <a:lvl5pPr>
              <a:defRPr sz="1764"/>
            </a:lvl5pPr>
            <a:lvl6pPr>
              <a:defRPr sz="1764"/>
            </a:lvl6pPr>
            <a:lvl7pPr>
              <a:defRPr sz="1764"/>
            </a:lvl7pPr>
            <a:lvl8pPr>
              <a:defRPr sz="1764"/>
            </a:lvl8pPr>
            <a:lvl9pPr>
              <a:defRPr sz="1764"/>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Text Placeholder 3"/>
          <p:cNvSpPr>
            <a:spLocks noGrp="1"/>
          </p:cNvSpPr>
          <p:nvPr>
            <p:ph type="body" sz="half" idx="2"/>
          </p:nvPr>
        </p:nvSpPr>
        <p:spPr>
          <a:xfrm>
            <a:off x="495542" y="1435466"/>
            <a:ext cx="3259272" cy="4690104"/>
          </a:xfrm>
        </p:spPr>
        <p:txBody>
          <a:bodyPr/>
          <a:lstStyle>
            <a:lvl1pPr marL="0" indent="0">
              <a:buNone/>
              <a:defRPr sz="1235"/>
            </a:lvl1pPr>
            <a:lvl2pPr marL="402898" indent="0">
              <a:buNone/>
              <a:defRPr sz="1059"/>
            </a:lvl2pPr>
            <a:lvl3pPr marL="805801" indent="0">
              <a:buNone/>
              <a:defRPr sz="882"/>
            </a:lvl3pPr>
            <a:lvl4pPr marL="1208699" indent="0">
              <a:buNone/>
              <a:defRPr sz="794"/>
            </a:lvl4pPr>
            <a:lvl5pPr marL="1611598" indent="0">
              <a:buNone/>
              <a:defRPr sz="794"/>
            </a:lvl5pPr>
            <a:lvl6pPr marL="2014496" indent="0">
              <a:buNone/>
              <a:defRPr sz="794"/>
            </a:lvl6pPr>
            <a:lvl7pPr marL="2417397" indent="0">
              <a:buNone/>
              <a:defRPr sz="794"/>
            </a:lvl7pPr>
            <a:lvl8pPr marL="2820296" indent="0">
              <a:buNone/>
              <a:defRPr sz="794"/>
            </a:lvl8pPr>
            <a:lvl9pPr marL="3223194" indent="0">
              <a:buNone/>
              <a:defRPr sz="794"/>
            </a:lvl9pPr>
          </a:lstStyle>
          <a:p>
            <a:pPr lvl="0"/>
            <a:r>
              <a:rPr lang="en-US" smtClean="0"/>
              <a:t>Click to edit Master text styles</a:t>
            </a:r>
          </a:p>
        </p:txBody>
      </p:sp>
      <p:sp>
        <p:nvSpPr>
          <p:cNvPr id="5" name="Slide Number Placeholder 9"/>
          <p:cNvSpPr>
            <a:spLocks noGrp="1"/>
          </p:cNvSpPr>
          <p:nvPr>
            <p:ph type="sldNum" sz="quarter" idx="10"/>
          </p:nvPr>
        </p:nvSpPr>
        <p:spPr/>
        <p:txBody>
          <a:bodyPr/>
          <a:lstStyle>
            <a:lvl1pPr>
              <a:defRPr/>
            </a:lvl1pPr>
          </a:lstStyle>
          <a:p>
            <a:pPr>
              <a:defRPr/>
            </a:pPr>
            <a:fld id="{10B2FFDA-8459-4AAB-8339-1E05B01561E7}" type="slidenum">
              <a:rPr lang="en-US">
                <a:solidFill>
                  <a:srgbClr val="002776"/>
                </a:solidFill>
              </a:rPr>
              <a:pPr>
                <a:defRPr/>
              </a:pPr>
              <a:t>‹#›</a:t>
            </a:fld>
            <a:endParaRPr lang="en-US" dirty="0">
              <a:solidFill>
                <a:srgbClr val="002776"/>
              </a:solidFill>
            </a:endParaRPr>
          </a:p>
        </p:txBody>
      </p:sp>
      <p:sp>
        <p:nvSpPr>
          <p:cNvPr id="6" name="Footer Placeholder 10"/>
          <p:cNvSpPr>
            <a:spLocks noGrp="1"/>
          </p:cNvSpPr>
          <p:nvPr>
            <p:ph type="ftr" sz="quarter" idx="11"/>
          </p:nvPr>
        </p:nvSpPr>
        <p:spPr/>
        <p:txBody>
          <a:bodyPr/>
          <a:lstStyle>
            <a:lvl1pPr>
              <a:defRPr/>
            </a:lvl1pPr>
          </a:lstStyle>
          <a:p>
            <a:pPr>
              <a:defRPr/>
            </a:pPr>
            <a:endParaRPr lang="en-US" dirty="0">
              <a:solidFill>
                <a:srgbClr val="002776"/>
              </a:solidFill>
            </a:endParaRPr>
          </a:p>
        </p:txBody>
      </p:sp>
    </p:spTree>
    <p:extLst>
      <p:ext uri="{BB962C8B-B14F-4D97-AF65-F5344CB8AC3E}">
        <p14:creationId xmlns:p14="http://schemas.microsoft.com/office/powerpoint/2010/main" val="405408332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41502" y="4800740"/>
            <a:ext cx="5943287" cy="567182"/>
          </a:xfrm>
        </p:spPr>
        <p:txBody>
          <a:bodyPr anchor="b"/>
          <a:lstStyle>
            <a:lvl1pPr algn="l">
              <a:defRPr sz="1764" b="1"/>
            </a:lvl1pPr>
          </a:lstStyle>
          <a:p>
            <a:r>
              <a:rPr lang="en-US" smtClean="0"/>
              <a:t>Click to edit Master title style</a:t>
            </a:r>
            <a:endParaRPr lang="es-CL"/>
          </a:p>
        </p:txBody>
      </p:sp>
      <p:sp>
        <p:nvSpPr>
          <p:cNvPr id="3" name="Picture Placeholder 2"/>
          <p:cNvSpPr>
            <a:spLocks noGrp="1"/>
          </p:cNvSpPr>
          <p:nvPr>
            <p:ph type="pic" idx="1"/>
          </p:nvPr>
        </p:nvSpPr>
        <p:spPr>
          <a:xfrm>
            <a:off x="1941502" y="613401"/>
            <a:ext cx="5943287" cy="4114520"/>
          </a:xfrm>
        </p:spPr>
        <p:txBody>
          <a:bodyPr/>
          <a:lstStyle>
            <a:lvl1pPr marL="0" indent="0">
              <a:buNone/>
              <a:defRPr sz="2823"/>
            </a:lvl1pPr>
            <a:lvl2pPr marL="402898" indent="0">
              <a:buNone/>
              <a:defRPr sz="2470"/>
            </a:lvl2pPr>
            <a:lvl3pPr marL="805801" indent="0">
              <a:buNone/>
              <a:defRPr sz="2206"/>
            </a:lvl3pPr>
            <a:lvl4pPr marL="1208699" indent="0">
              <a:buNone/>
              <a:defRPr sz="1764"/>
            </a:lvl4pPr>
            <a:lvl5pPr marL="1611598" indent="0">
              <a:buNone/>
              <a:defRPr sz="1764"/>
            </a:lvl5pPr>
            <a:lvl6pPr marL="2014496" indent="0">
              <a:buNone/>
              <a:defRPr sz="1764"/>
            </a:lvl6pPr>
            <a:lvl7pPr marL="2417397" indent="0">
              <a:buNone/>
              <a:defRPr sz="1764"/>
            </a:lvl7pPr>
            <a:lvl8pPr marL="2820296" indent="0">
              <a:buNone/>
              <a:defRPr sz="1764"/>
            </a:lvl8pPr>
            <a:lvl9pPr marL="3223194" indent="0">
              <a:buNone/>
              <a:defRPr sz="1764"/>
            </a:lvl9pPr>
          </a:lstStyle>
          <a:p>
            <a:pPr lvl="0"/>
            <a:endParaRPr lang="es-CL" noProof="0" dirty="0" smtClean="0"/>
          </a:p>
        </p:txBody>
      </p:sp>
      <p:sp>
        <p:nvSpPr>
          <p:cNvPr id="4" name="Text Placeholder 3"/>
          <p:cNvSpPr>
            <a:spLocks noGrp="1"/>
          </p:cNvSpPr>
          <p:nvPr>
            <p:ph type="body" sz="half" idx="2"/>
          </p:nvPr>
        </p:nvSpPr>
        <p:spPr>
          <a:xfrm>
            <a:off x="1941502" y="5367922"/>
            <a:ext cx="5943287" cy="803858"/>
          </a:xfrm>
        </p:spPr>
        <p:txBody>
          <a:bodyPr/>
          <a:lstStyle>
            <a:lvl1pPr marL="0" indent="0">
              <a:buNone/>
              <a:defRPr sz="1235"/>
            </a:lvl1pPr>
            <a:lvl2pPr marL="402898" indent="0">
              <a:buNone/>
              <a:defRPr sz="1059"/>
            </a:lvl2pPr>
            <a:lvl3pPr marL="805801" indent="0">
              <a:buNone/>
              <a:defRPr sz="882"/>
            </a:lvl3pPr>
            <a:lvl4pPr marL="1208699" indent="0">
              <a:buNone/>
              <a:defRPr sz="794"/>
            </a:lvl4pPr>
            <a:lvl5pPr marL="1611598" indent="0">
              <a:buNone/>
              <a:defRPr sz="794"/>
            </a:lvl5pPr>
            <a:lvl6pPr marL="2014496" indent="0">
              <a:buNone/>
              <a:defRPr sz="794"/>
            </a:lvl6pPr>
            <a:lvl7pPr marL="2417397" indent="0">
              <a:buNone/>
              <a:defRPr sz="794"/>
            </a:lvl7pPr>
            <a:lvl8pPr marL="2820296" indent="0">
              <a:buNone/>
              <a:defRPr sz="794"/>
            </a:lvl8pPr>
            <a:lvl9pPr marL="3223194" indent="0">
              <a:buNone/>
              <a:defRPr sz="794"/>
            </a:lvl9pPr>
          </a:lstStyle>
          <a:p>
            <a:pPr lvl="0"/>
            <a:r>
              <a:rPr lang="en-US" smtClean="0"/>
              <a:t>Click to edit Master text styles</a:t>
            </a:r>
          </a:p>
        </p:txBody>
      </p:sp>
      <p:sp>
        <p:nvSpPr>
          <p:cNvPr id="5" name="Slide Number Placeholder 9"/>
          <p:cNvSpPr>
            <a:spLocks noGrp="1"/>
          </p:cNvSpPr>
          <p:nvPr>
            <p:ph type="sldNum" sz="quarter" idx="10"/>
          </p:nvPr>
        </p:nvSpPr>
        <p:spPr/>
        <p:txBody>
          <a:bodyPr/>
          <a:lstStyle>
            <a:lvl1pPr>
              <a:defRPr/>
            </a:lvl1pPr>
          </a:lstStyle>
          <a:p>
            <a:pPr>
              <a:defRPr/>
            </a:pPr>
            <a:fld id="{B57B7E75-A3C7-41F0-AA13-DD8A38F673CC}" type="slidenum">
              <a:rPr lang="en-US">
                <a:solidFill>
                  <a:srgbClr val="002776"/>
                </a:solidFill>
              </a:rPr>
              <a:pPr>
                <a:defRPr/>
              </a:pPr>
              <a:t>‹#›</a:t>
            </a:fld>
            <a:endParaRPr lang="en-US" dirty="0">
              <a:solidFill>
                <a:srgbClr val="002776"/>
              </a:solidFill>
            </a:endParaRPr>
          </a:p>
        </p:txBody>
      </p:sp>
      <p:sp>
        <p:nvSpPr>
          <p:cNvPr id="6" name="Footer Placeholder 10"/>
          <p:cNvSpPr>
            <a:spLocks noGrp="1"/>
          </p:cNvSpPr>
          <p:nvPr>
            <p:ph type="ftr" sz="quarter" idx="11"/>
          </p:nvPr>
        </p:nvSpPr>
        <p:spPr/>
        <p:txBody>
          <a:bodyPr/>
          <a:lstStyle>
            <a:lvl1pPr>
              <a:defRPr/>
            </a:lvl1pPr>
          </a:lstStyle>
          <a:p>
            <a:pPr>
              <a:defRPr/>
            </a:pPr>
            <a:endParaRPr lang="en-US" dirty="0">
              <a:solidFill>
                <a:srgbClr val="002776"/>
              </a:solidFill>
            </a:endParaRPr>
          </a:p>
        </p:txBody>
      </p:sp>
    </p:spTree>
    <p:extLst>
      <p:ext uri="{BB962C8B-B14F-4D97-AF65-F5344CB8AC3E}">
        <p14:creationId xmlns:p14="http://schemas.microsoft.com/office/powerpoint/2010/main" val="2138362979"/>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CL"/>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0445FC04-BCE8-4F81-A310-FA9F81E23A8D}"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endParaRPr lang="en-US" dirty="0">
              <a:solidFill>
                <a:srgbClr val="002776"/>
              </a:solidFill>
            </a:endParaRPr>
          </a:p>
        </p:txBody>
      </p:sp>
    </p:spTree>
    <p:extLst>
      <p:ext uri="{BB962C8B-B14F-4D97-AF65-F5344CB8AC3E}">
        <p14:creationId xmlns:p14="http://schemas.microsoft.com/office/powerpoint/2010/main" val="2925212685"/>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86039" y="315107"/>
            <a:ext cx="2233813" cy="6226397"/>
          </a:xfrm>
        </p:spPr>
        <p:txBody>
          <a:bodyPr vert="eaVert"/>
          <a:lstStyle/>
          <a:p>
            <a:r>
              <a:rPr lang="en-US" smtClean="0"/>
              <a:t>Click to edit Master title style</a:t>
            </a:r>
            <a:endParaRPr lang="es-CL"/>
          </a:p>
        </p:txBody>
      </p:sp>
      <p:sp>
        <p:nvSpPr>
          <p:cNvPr id="3" name="Vertical Text Placeholder 2"/>
          <p:cNvSpPr>
            <a:spLocks noGrp="1"/>
          </p:cNvSpPr>
          <p:nvPr>
            <p:ph type="body" orient="vert" idx="1"/>
          </p:nvPr>
        </p:nvSpPr>
        <p:spPr>
          <a:xfrm>
            <a:off x="484598" y="315107"/>
            <a:ext cx="6551372" cy="622639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E90CDFE6-65E2-45D3-8D1D-DBF0EB5205D0}"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endParaRPr lang="en-US" dirty="0">
              <a:solidFill>
                <a:srgbClr val="002776"/>
              </a:solidFill>
            </a:endParaRPr>
          </a:p>
        </p:txBody>
      </p:sp>
    </p:spTree>
    <p:extLst>
      <p:ext uri="{BB962C8B-B14F-4D97-AF65-F5344CB8AC3E}">
        <p14:creationId xmlns:p14="http://schemas.microsoft.com/office/powerpoint/2010/main" val="221706635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userDrawn="1">
  <p:cSld name="Divider Slide with Image 1">
    <p:bg>
      <p:bgPr>
        <a:solidFill>
          <a:schemeClr val="bg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1"/>
          </p:nvPr>
        </p:nvSpPr>
        <p:spPr>
          <a:xfrm>
            <a:off x="0" y="2128838"/>
            <a:ext cx="2385352" cy="4729162"/>
          </a:xfrm>
        </p:spPr>
        <p:txBody>
          <a:bodyPr/>
          <a:lstStyle>
            <a:lvl1pPr marL="0" indent="0">
              <a:buNone/>
              <a:defRPr sz="29465" b="0" i="0">
                <a:solidFill>
                  <a:srgbClr val="F2F2F2"/>
                </a:solidFill>
                <a:latin typeface="Arial Narrow Bold"/>
                <a:cs typeface="Arial Narrow Bold"/>
              </a:defRPr>
            </a:lvl1pPr>
          </a:lstStyle>
          <a:p>
            <a:pPr lvl="0"/>
            <a:r>
              <a:rPr lang="en-US" dirty="0" smtClean="0"/>
              <a:t>Click to edit Master text styles</a:t>
            </a:r>
          </a:p>
        </p:txBody>
      </p:sp>
      <p:sp>
        <p:nvSpPr>
          <p:cNvPr id="6" name="Text Placeholder 5"/>
          <p:cNvSpPr>
            <a:spLocks noGrp="1"/>
          </p:cNvSpPr>
          <p:nvPr>
            <p:ph type="body" sz="quarter" idx="10"/>
          </p:nvPr>
        </p:nvSpPr>
        <p:spPr>
          <a:xfrm>
            <a:off x="397302" y="2571744"/>
            <a:ext cx="4450876" cy="1746256"/>
          </a:xfrm>
        </p:spPr>
        <p:txBody>
          <a:bodyPr>
            <a:noAutofit/>
          </a:bodyPr>
          <a:lstStyle>
            <a:lvl1pPr marL="0" indent="0">
              <a:buNone/>
              <a:defRPr sz="4676">
                <a:solidFill>
                  <a:schemeClr val="accent2"/>
                </a:solidFill>
              </a:defRPr>
            </a:lvl1pPr>
          </a:lstStyle>
          <a:p>
            <a:pPr lvl="0"/>
            <a:r>
              <a:rPr lang="en-US" dirty="0" smtClean="0"/>
              <a:t>Click to edit Master text styles</a:t>
            </a:r>
          </a:p>
        </p:txBody>
      </p:sp>
      <p:pic>
        <p:nvPicPr>
          <p:cNvPr id="38914"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181185" y="6411257"/>
            <a:ext cx="1705452" cy="4467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87007829"/>
      </p:ext>
    </p:extLst>
  </p:cSld>
  <p:clrMapOvr>
    <a:masterClrMapping/>
  </p:clrMapOvr>
  <p:transition>
    <p:fade/>
  </p:transition>
  <p:timing>
    <p:tnLst>
      <p:par>
        <p:cTn id="1" dur="indefinite" restart="never" nodeType="tmRoot"/>
      </p:par>
    </p:tnLst>
  </p:timing>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sp>
        <p:nvSpPr>
          <p:cNvPr id="2" name="Title 1"/>
          <p:cNvSpPr>
            <a:spLocks noGrp="1"/>
          </p:cNvSpPr>
          <p:nvPr>
            <p:ph type="ctrTitle"/>
          </p:nvPr>
        </p:nvSpPr>
        <p:spPr>
          <a:xfrm>
            <a:off x="402645" y="1828800"/>
            <a:ext cx="5788614" cy="828000"/>
          </a:xfrm>
        </p:spPr>
        <p:txBody>
          <a:bodyPr>
            <a:noAutofit/>
          </a:bodyPr>
          <a:lstStyle>
            <a:lvl1pPr>
              <a:defRPr sz="2735">
                <a:solidFill>
                  <a:schemeClr val="accent1"/>
                </a:solidFill>
              </a:defRPr>
            </a:lvl1pPr>
          </a:lstStyle>
          <a:p>
            <a:r>
              <a:rPr lang="en-US" smtClean="0"/>
              <a:t>Click to edit Master title style</a:t>
            </a:r>
            <a:endParaRPr lang="en-GB" dirty="0"/>
          </a:p>
        </p:txBody>
      </p:sp>
      <p:sp>
        <p:nvSpPr>
          <p:cNvPr id="3" name="Subtitle 2"/>
          <p:cNvSpPr>
            <a:spLocks noGrp="1"/>
          </p:cNvSpPr>
          <p:nvPr>
            <p:ph type="subTitle" idx="1"/>
          </p:nvPr>
        </p:nvSpPr>
        <p:spPr>
          <a:xfrm>
            <a:off x="402646" y="4286257"/>
            <a:ext cx="5788120" cy="1500198"/>
          </a:xfrm>
        </p:spPr>
        <p:txBody>
          <a:bodyPr>
            <a:normAutofit/>
          </a:bodyPr>
          <a:lstStyle>
            <a:lvl1pPr marL="0" indent="0" algn="l">
              <a:lnSpc>
                <a:spcPct val="120000"/>
              </a:lnSpc>
              <a:spcBef>
                <a:spcPts val="0"/>
              </a:spcBef>
              <a:spcAft>
                <a:spcPts val="0"/>
              </a:spcAft>
              <a:buNone/>
              <a:defRPr sz="1588" b="0">
                <a:solidFill>
                  <a:schemeClr val="accent5"/>
                </a:solidFill>
              </a:defRPr>
            </a:lvl1pPr>
            <a:lvl2pPr marL="459782" indent="0" algn="ctr">
              <a:buNone/>
              <a:defRPr>
                <a:solidFill>
                  <a:schemeClr val="tx1">
                    <a:tint val="75000"/>
                  </a:schemeClr>
                </a:solidFill>
              </a:defRPr>
            </a:lvl2pPr>
            <a:lvl3pPr marL="919565" indent="0" algn="ctr">
              <a:buNone/>
              <a:defRPr>
                <a:solidFill>
                  <a:schemeClr val="tx1">
                    <a:tint val="75000"/>
                  </a:schemeClr>
                </a:solidFill>
              </a:defRPr>
            </a:lvl3pPr>
            <a:lvl4pPr marL="1379347" indent="0" algn="ctr">
              <a:buNone/>
              <a:defRPr>
                <a:solidFill>
                  <a:schemeClr val="tx1">
                    <a:tint val="75000"/>
                  </a:schemeClr>
                </a:solidFill>
              </a:defRPr>
            </a:lvl4pPr>
            <a:lvl5pPr marL="1839130" indent="0" algn="ctr">
              <a:buNone/>
              <a:defRPr>
                <a:solidFill>
                  <a:schemeClr val="tx1">
                    <a:tint val="75000"/>
                  </a:schemeClr>
                </a:solidFill>
              </a:defRPr>
            </a:lvl5pPr>
            <a:lvl6pPr marL="2298913" indent="0" algn="ctr">
              <a:buNone/>
              <a:defRPr>
                <a:solidFill>
                  <a:schemeClr val="tx1">
                    <a:tint val="75000"/>
                  </a:schemeClr>
                </a:solidFill>
              </a:defRPr>
            </a:lvl6pPr>
            <a:lvl7pPr marL="2758694" indent="0" algn="ctr">
              <a:buNone/>
              <a:defRPr>
                <a:solidFill>
                  <a:schemeClr val="tx1">
                    <a:tint val="75000"/>
                  </a:schemeClr>
                </a:solidFill>
              </a:defRPr>
            </a:lvl7pPr>
            <a:lvl8pPr marL="3218476" indent="0" algn="ctr">
              <a:buNone/>
              <a:defRPr>
                <a:solidFill>
                  <a:schemeClr val="tx1">
                    <a:tint val="75000"/>
                  </a:schemeClr>
                </a:solidFill>
              </a:defRPr>
            </a:lvl8pPr>
            <a:lvl9pPr marL="3678259" indent="0" algn="ctr">
              <a:buNone/>
              <a:defRPr>
                <a:solidFill>
                  <a:schemeClr val="tx1">
                    <a:tint val="75000"/>
                  </a:schemeClr>
                </a:solidFill>
              </a:defRPr>
            </a:lvl9pPr>
          </a:lstStyle>
          <a:p>
            <a:r>
              <a:rPr lang="en-US" smtClean="0"/>
              <a:t>Click to edit Master subtitle style</a:t>
            </a:r>
            <a:endParaRPr lang="en-GB" dirty="0"/>
          </a:p>
        </p:txBody>
      </p:sp>
      <p:pic>
        <p:nvPicPr>
          <p:cNvPr id="9" name="Picture 8" descr="DEL_PRI_RGB.gif"/>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56272" y="433079"/>
            <a:ext cx="2063129" cy="346434"/>
          </a:xfrm>
          <a:prstGeom prst="rect">
            <a:avLst/>
          </a:prstGeom>
        </p:spPr>
      </p:pic>
      <p:sp>
        <p:nvSpPr>
          <p:cNvPr id="8" name="Text Placeholder 5"/>
          <p:cNvSpPr>
            <a:spLocks noGrp="1"/>
          </p:cNvSpPr>
          <p:nvPr>
            <p:ph type="body" sz="quarter" idx="10"/>
          </p:nvPr>
        </p:nvSpPr>
        <p:spPr>
          <a:xfrm>
            <a:off x="406306" y="2663188"/>
            <a:ext cx="5784954" cy="1623070"/>
          </a:xfrm>
        </p:spPr>
        <p:txBody>
          <a:bodyPr>
            <a:noAutofit/>
          </a:bodyPr>
          <a:lstStyle>
            <a:lvl1pPr marL="0" indent="0">
              <a:buNone/>
              <a:defRPr sz="2735">
                <a:solidFill>
                  <a:schemeClr val="accent2"/>
                </a:solidFill>
              </a:defRPr>
            </a:lvl1pPr>
          </a:lstStyle>
          <a:p>
            <a:pPr lvl="0"/>
            <a:r>
              <a:rPr lang="en-US" smtClean="0"/>
              <a:t>Click to edit Master text styles</a:t>
            </a:r>
          </a:p>
        </p:txBody>
      </p:sp>
    </p:spTree>
    <p:extLst>
      <p:ext uri="{BB962C8B-B14F-4D97-AF65-F5344CB8AC3E}">
        <p14:creationId xmlns:p14="http://schemas.microsoft.com/office/powerpoint/2010/main" val="32066951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1_Divider Slide with Image 1">
    <p:bg>
      <p:bgPr>
        <a:solidFill>
          <a:schemeClr val="bg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1"/>
          </p:nvPr>
        </p:nvSpPr>
        <p:spPr>
          <a:xfrm>
            <a:off x="0" y="2128838"/>
            <a:ext cx="2385352" cy="4729162"/>
          </a:xfrm>
        </p:spPr>
        <p:txBody>
          <a:bodyPr/>
          <a:lstStyle>
            <a:lvl1pPr marL="0" indent="0">
              <a:buNone/>
              <a:defRPr sz="29465" b="0" i="0">
                <a:solidFill>
                  <a:srgbClr val="F2F2F2"/>
                </a:solidFill>
                <a:latin typeface="Arial Narrow Bold"/>
                <a:cs typeface="Arial Narrow Bold"/>
              </a:defRPr>
            </a:lvl1pPr>
          </a:lstStyle>
          <a:p>
            <a:pPr lvl="0"/>
            <a:r>
              <a:rPr lang="en-US" dirty="0" smtClean="0"/>
              <a:t>Click to edit Master text styles</a:t>
            </a:r>
          </a:p>
        </p:txBody>
      </p:sp>
      <p:sp>
        <p:nvSpPr>
          <p:cNvPr id="3" name="Rectangle 2"/>
          <p:cNvSpPr/>
          <p:nvPr userDrawn="1"/>
        </p:nvSpPr>
        <p:spPr>
          <a:xfrm>
            <a:off x="5044725" y="0"/>
            <a:ext cx="4861278" cy="6858000"/>
          </a:xfrm>
          <a:prstGeom prst="rect">
            <a:avLst/>
          </a:prstGeom>
          <a:noFill/>
          <a:ln>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lIns="89865" tIns="44932" rIns="89865" bIns="44932" rtlCol="0" anchor="ctr"/>
          <a:lstStyle/>
          <a:p>
            <a:pPr algn="ctr" defTabSz="919565"/>
            <a:endParaRPr lang="en-US" sz="1853" dirty="0">
              <a:solidFill>
                <a:prstClr val="white"/>
              </a:solidFill>
            </a:endParaRPr>
          </a:p>
        </p:txBody>
      </p:sp>
      <p:sp>
        <p:nvSpPr>
          <p:cNvPr id="6" name="Text Placeholder 5"/>
          <p:cNvSpPr>
            <a:spLocks noGrp="1"/>
          </p:cNvSpPr>
          <p:nvPr>
            <p:ph type="body" sz="quarter" idx="10"/>
          </p:nvPr>
        </p:nvSpPr>
        <p:spPr>
          <a:xfrm>
            <a:off x="397302" y="2571744"/>
            <a:ext cx="4450876" cy="1746256"/>
          </a:xfrm>
        </p:spPr>
        <p:txBody>
          <a:bodyPr>
            <a:noAutofit/>
          </a:bodyPr>
          <a:lstStyle>
            <a:lvl1pPr marL="0" indent="0">
              <a:buNone/>
              <a:defRPr sz="4676">
                <a:solidFill>
                  <a:schemeClr val="accent2"/>
                </a:solidFill>
              </a:defRPr>
            </a:lvl1pPr>
          </a:lstStyle>
          <a:p>
            <a:pPr lvl="0"/>
            <a:r>
              <a:rPr lang="en-US" dirty="0" smtClean="0"/>
              <a:t>Click to edit Master text styles</a:t>
            </a:r>
          </a:p>
        </p:txBody>
      </p:sp>
    </p:spTree>
    <p:extLst>
      <p:ext uri="{BB962C8B-B14F-4D97-AF65-F5344CB8AC3E}">
        <p14:creationId xmlns:p14="http://schemas.microsoft.com/office/powerpoint/2010/main" val="9076629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42950" y="2130618"/>
            <a:ext cx="8420100" cy="293607"/>
          </a:xfrm>
        </p:spPr>
        <p:txBody>
          <a:bodyPr/>
          <a:lstStyle/>
          <a:p>
            <a:r>
              <a:rPr lang="en-US" smtClean="0"/>
              <a:t>Click to edit Master title style</a:t>
            </a:r>
            <a:endParaRPr lang="es-ES"/>
          </a:p>
        </p:txBody>
      </p:sp>
      <p:sp>
        <p:nvSpPr>
          <p:cNvPr id="3" name="Subtitle 2"/>
          <p:cNvSpPr>
            <a:spLocks noGrp="1"/>
          </p:cNvSpPr>
          <p:nvPr>
            <p:ph type="subTitle" idx="1"/>
          </p:nvPr>
        </p:nvSpPr>
        <p:spPr>
          <a:xfrm>
            <a:off x="1485900" y="3886200"/>
            <a:ext cx="6934200" cy="1752600"/>
          </a:xfrm>
        </p:spPr>
        <p:txBody>
          <a:bodyPr/>
          <a:lstStyle>
            <a:lvl1pPr marL="0" indent="0" algn="ctr">
              <a:buNone/>
              <a:defRPr/>
            </a:lvl1pPr>
            <a:lvl2pPr marL="456969" indent="0" algn="ctr">
              <a:buNone/>
              <a:defRPr/>
            </a:lvl2pPr>
            <a:lvl3pPr marL="913939" indent="0" algn="ctr">
              <a:buNone/>
              <a:defRPr/>
            </a:lvl3pPr>
            <a:lvl4pPr marL="1370908" indent="0" algn="ctr">
              <a:buNone/>
              <a:defRPr/>
            </a:lvl4pPr>
            <a:lvl5pPr marL="1827880" indent="0" algn="ctr">
              <a:buNone/>
              <a:defRPr/>
            </a:lvl5pPr>
            <a:lvl6pPr marL="2284848" indent="0" algn="ctr">
              <a:buNone/>
              <a:defRPr/>
            </a:lvl6pPr>
            <a:lvl7pPr marL="2741818" indent="0" algn="ctr">
              <a:buNone/>
              <a:defRPr/>
            </a:lvl7pPr>
            <a:lvl8pPr marL="3198788" indent="0" algn="ctr">
              <a:buNone/>
              <a:defRPr/>
            </a:lvl8pPr>
            <a:lvl9pPr marL="3655760" indent="0" algn="ctr">
              <a:buNone/>
              <a:defRPr/>
            </a:lvl9pPr>
          </a:lstStyle>
          <a:p>
            <a:r>
              <a:rPr lang="en-US" smtClean="0"/>
              <a:t>Click to edit Master subtitle style</a:t>
            </a:r>
            <a:endParaRPr lang="es-ES"/>
          </a:p>
        </p:txBody>
      </p:sp>
      <p:sp>
        <p:nvSpPr>
          <p:cNvPr id="5"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903616778"/>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273050" y="2500306"/>
            <a:ext cx="9359900" cy="523220"/>
          </a:xfrm>
          <a:prstGeom prst="rect">
            <a:avLst/>
          </a:prstGeom>
        </p:spPr>
        <p:txBody>
          <a:bodyPr wrap="square">
            <a:spAutoFit/>
          </a:bodyPr>
          <a:lstStyle>
            <a:lvl1pPr>
              <a:defRPr sz="2800" b="1">
                <a:solidFill>
                  <a:schemeClr val="tx1">
                    <a:lumMod val="75000"/>
                    <a:lumOff val="25000"/>
                  </a:schemeClr>
                </a:solidFill>
              </a:defRPr>
            </a:lvl1pPr>
          </a:lstStyle>
          <a:p>
            <a:r>
              <a:rPr lang="es-ES" dirty="0" smtClean="0"/>
              <a:t>Haga clic para modificar el estilo de título del patrón</a:t>
            </a:r>
            <a:endParaRPr lang="es-ES" dirty="0"/>
          </a:p>
        </p:txBody>
      </p:sp>
      <p:sp>
        <p:nvSpPr>
          <p:cNvPr id="3" name="2 Subtítulo"/>
          <p:cNvSpPr>
            <a:spLocks noGrp="1"/>
          </p:cNvSpPr>
          <p:nvPr>
            <p:ph type="subTitle" idx="1"/>
          </p:nvPr>
        </p:nvSpPr>
        <p:spPr>
          <a:xfrm>
            <a:off x="273050" y="3286124"/>
            <a:ext cx="9359900" cy="369332"/>
          </a:xfrm>
          <a:prstGeom prst="rect">
            <a:avLst/>
          </a:prstGeom>
        </p:spPr>
        <p:txBody>
          <a:bodyPr wrap="square">
            <a:spAutoFit/>
          </a:bodyPr>
          <a:lstStyle>
            <a:lvl1pPr marL="0" indent="0" algn="ctr">
              <a:buNone/>
              <a:defRPr sz="1800" b="1">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dirty="0" smtClean="0"/>
              <a:t>Haga clic para modificar el estilo de subtítulo del patrón</a:t>
            </a:r>
            <a:endParaRPr lang="es-ES" dirty="0"/>
          </a:p>
        </p:txBody>
      </p:sp>
      <p:pic>
        <p:nvPicPr>
          <p:cNvPr id="9" name="8 Imagen" descr="Sol Miro+Ineed Spain EN.jp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39340" y="107704"/>
            <a:ext cx="1210504" cy="485854"/>
          </a:xfrm>
          <a:prstGeom prst="rect">
            <a:avLst/>
          </a:prstGeom>
        </p:spPr>
      </p:pic>
      <p:cxnSp>
        <p:nvCxnSpPr>
          <p:cNvPr id="11" name="10 Conector recto"/>
          <p:cNvCxnSpPr/>
          <p:nvPr userDrawn="1"/>
        </p:nvCxnSpPr>
        <p:spPr>
          <a:xfrm>
            <a:off x="0" y="709788"/>
            <a:ext cx="9906000" cy="1588"/>
          </a:xfrm>
          <a:prstGeom prst="line">
            <a:avLst/>
          </a:prstGeom>
          <a:ln w="9525">
            <a:solidFill>
              <a:srgbClr val="D81A0E"/>
            </a:solidFill>
          </a:ln>
        </p:spPr>
        <p:style>
          <a:lnRef idx="1">
            <a:schemeClr val="accent1"/>
          </a:lnRef>
          <a:fillRef idx="0">
            <a:schemeClr val="accent1"/>
          </a:fillRef>
          <a:effectRef idx="0">
            <a:schemeClr val="accent1"/>
          </a:effectRef>
          <a:fontRef idx="minor">
            <a:schemeClr val="tx1"/>
          </a:fontRef>
        </p:style>
      </p:cxnSp>
      <p:sp>
        <p:nvSpPr>
          <p:cNvPr id="12" name="11 CuadroTexto"/>
          <p:cNvSpPr txBox="1"/>
          <p:nvPr userDrawn="1"/>
        </p:nvSpPr>
        <p:spPr>
          <a:xfrm>
            <a:off x="1639888" y="99601"/>
            <a:ext cx="3211587" cy="492443"/>
          </a:xfrm>
          <a:prstGeom prst="rect">
            <a:avLst/>
          </a:prstGeom>
          <a:noFill/>
        </p:spPr>
        <p:txBody>
          <a:bodyPr wrap="square" rtlCol="0">
            <a:spAutoFit/>
          </a:bodyPr>
          <a:lstStyle/>
          <a:p>
            <a:pPr defTabSz="914400"/>
            <a:r>
              <a:rPr lang="es-ES" sz="1400" b="1" dirty="0" smtClean="0">
                <a:solidFill>
                  <a:prstClr val="black">
                    <a:lumMod val="75000"/>
                    <a:lumOff val="25000"/>
                  </a:prstClr>
                </a:solidFill>
              </a:rPr>
              <a:t>Plan Estratégico de Marketing 2011-2014</a:t>
            </a:r>
          </a:p>
          <a:p>
            <a:pPr defTabSz="914400"/>
            <a:r>
              <a:rPr lang="es-ES" sz="1200" b="1" dirty="0" smtClean="0">
                <a:solidFill>
                  <a:prstClr val="black">
                    <a:lumMod val="75000"/>
                    <a:lumOff val="25000"/>
                  </a:prstClr>
                </a:solidFill>
              </a:rPr>
              <a:t>Instituto de Turismo de España</a:t>
            </a:r>
            <a:endParaRPr lang="es-ES" sz="1200" b="1" dirty="0">
              <a:solidFill>
                <a:prstClr val="black">
                  <a:lumMod val="75000"/>
                  <a:lumOff val="25000"/>
                </a:prstClr>
              </a:solidFill>
            </a:endParaRPr>
          </a:p>
        </p:txBody>
      </p:sp>
      <p:pic>
        <p:nvPicPr>
          <p:cNvPr id="13" name="Picture 3" descr="\\192.168.3.12\dell2\7.Imágenes, Logos y Plantillas\2.Logos\1.THR\logo THR.jpg"/>
          <p:cNvPicPr>
            <a:picLocks noChangeAspect="1" noChangeArrowheads="1"/>
          </p:cNvPicPr>
          <p:nvPr userDrawn="1"/>
        </p:nvPicPr>
        <p:blipFill>
          <a:blip r:embed="rId3" cstate="screen">
            <a:extLst>
              <a:ext uri="{28A0092B-C50C-407E-A947-70E740481C1C}">
                <a14:useLocalDpi xmlns:a14="http://schemas.microsoft.com/office/drawing/2010/main" val="0"/>
              </a:ext>
            </a:extLst>
          </a:blip>
          <a:srcRect/>
          <a:stretch>
            <a:fillRect/>
          </a:stretch>
        </p:blipFill>
        <p:spPr bwMode="auto">
          <a:xfrm>
            <a:off x="4586966" y="6215082"/>
            <a:ext cx="735764" cy="218558"/>
          </a:xfrm>
          <a:prstGeom prst="rect">
            <a:avLst/>
          </a:prstGeom>
          <a:noFill/>
        </p:spPr>
      </p:pic>
    </p:spTree>
    <p:extLst>
      <p:ext uri="{BB962C8B-B14F-4D97-AF65-F5344CB8AC3E}">
        <p14:creationId xmlns:p14="http://schemas.microsoft.com/office/powerpoint/2010/main" val="250181691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3" name="2 Marcador de contenido"/>
          <p:cNvSpPr>
            <a:spLocks noGrp="1"/>
          </p:cNvSpPr>
          <p:nvPr>
            <p:ph idx="1"/>
          </p:nvPr>
        </p:nvSpPr>
        <p:spPr>
          <a:xfrm>
            <a:off x="273050" y="1412875"/>
            <a:ext cx="9359900" cy="2000548"/>
          </a:xfrm>
          <a:prstGeom prst="rect">
            <a:avLst/>
          </a:prstGeom>
        </p:spPr>
        <p:txBody>
          <a:bodyPr wrap="square">
            <a:spAutoFit/>
          </a:bodyPr>
          <a:lstStyle>
            <a:lvl1pPr marL="182563" indent="-182563">
              <a:spcBef>
                <a:spcPts val="600"/>
              </a:spcBef>
              <a:spcAft>
                <a:spcPts val="600"/>
              </a:spcAft>
              <a:buClr>
                <a:srgbClr val="D7190D"/>
              </a:buClr>
              <a:buFont typeface="Trebuchet MS" pitchFamily="34" charset="0"/>
              <a:buChar char="●"/>
              <a:tabLst/>
              <a:defRPr sz="1600">
                <a:solidFill>
                  <a:schemeClr val="tx1">
                    <a:lumMod val="75000"/>
                    <a:lumOff val="25000"/>
                  </a:schemeClr>
                </a:solidFill>
              </a:defRPr>
            </a:lvl1pPr>
            <a:lvl2pPr marL="357188" indent="-174625">
              <a:spcBef>
                <a:spcPts val="600"/>
              </a:spcBef>
              <a:spcAft>
                <a:spcPts val="600"/>
              </a:spcAft>
              <a:buClr>
                <a:srgbClr val="D7190D"/>
              </a:buClr>
              <a:defRPr sz="1600">
                <a:solidFill>
                  <a:schemeClr val="tx1">
                    <a:lumMod val="75000"/>
                    <a:lumOff val="25000"/>
                  </a:schemeClr>
                </a:solidFill>
              </a:defRPr>
            </a:lvl2pPr>
            <a:lvl3pPr marL="539750" indent="-182563">
              <a:spcBef>
                <a:spcPts val="600"/>
              </a:spcBef>
              <a:spcAft>
                <a:spcPts val="600"/>
              </a:spcAft>
              <a:buClr>
                <a:srgbClr val="D7190D"/>
              </a:buClr>
              <a:defRPr sz="1600">
                <a:solidFill>
                  <a:schemeClr val="tx1">
                    <a:lumMod val="75000"/>
                    <a:lumOff val="25000"/>
                  </a:schemeClr>
                </a:solidFill>
              </a:defRPr>
            </a:lvl3pPr>
            <a:lvl4pPr marL="714375" indent="-174625">
              <a:spcBef>
                <a:spcPts val="600"/>
              </a:spcBef>
              <a:spcAft>
                <a:spcPts val="600"/>
              </a:spcAft>
              <a:buClr>
                <a:srgbClr val="D7190D"/>
              </a:buClr>
              <a:defRPr sz="1600">
                <a:solidFill>
                  <a:schemeClr val="tx1">
                    <a:lumMod val="75000"/>
                    <a:lumOff val="25000"/>
                  </a:schemeClr>
                </a:solidFill>
              </a:defRPr>
            </a:lvl4pPr>
            <a:lvl5pPr marL="896938" indent="-182563">
              <a:spcBef>
                <a:spcPts val="600"/>
              </a:spcBef>
              <a:spcAft>
                <a:spcPts val="600"/>
              </a:spcAft>
              <a:buClr>
                <a:srgbClr val="D7190D"/>
              </a:buClr>
              <a:defRPr sz="1600">
                <a:solidFill>
                  <a:schemeClr val="tx1">
                    <a:lumMod val="75000"/>
                    <a:lumOff val="25000"/>
                  </a:schemeClr>
                </a:solidFill>
              </a:defRPr>
            </a:lvl5p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ES" dirty="0"/>
          </a:p>
        </p:txBody>
      </p:sp>
      <p:sp>
        <p:nvSpPr>
          <p:cNvPr id="2" name="1 Título"/>
          <p:cNvSpPr>
            <a:spLocks noGrp="1"/>
          </p:cNvSpPr>
          <p:nvPr>
            <p:ph type="title"/>
          </p:nvPr>
        </p:nvSpPr>
        <p:spPr>
          <a:xfrm>
            <a:off x="273049" y="836613"/>
            <a:ext cx="9359901" cy="400110"/>
          </a:xfrm>
          <a:prstGeom prst="rect">
            <a:avLst/>
          </a:prstGeom>
        </p:spPr>
        <p:txBody>
          <a:bodyPr wrap="square">
            <a:spAutoFit/>
          </a:bodyPr>
          <a:lstStyle>
            <a:lvl1pPr algn="ctr">
              <a:defRPr sz="2000" b="1">
                <a:solidFill>
                  <a:srgbClr val="D81A0E"/>
                </a:solidFill>
              </a:defRPr>
            </a:lvl1pPr>
          </a:lstStyle>
          <a:p>
            <a:r>
              <a:rPr lang="es-ES" dirty="0" smtClean="0"/>
              <a:t>Haga clic para modificar el estilo de título del patrón</a:t>
            </a:r>
            <a:endParaRPr lang="es-ES" dirty="0"/>
          </a:p>
        </p:txBody>
      </p:sp>
      <p:pic>
        <p:nvPicPr>
          <p:cNvPr id="1027" name="Picture 3" descr="\\192.168.3.12\dell2\7.Imágenes, Logos y Plantillas\2.Logos\1.THR\logo THR.jpg"/>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4586966" y="6583894"/>
            <a:ext cx="735764" cy="218558"/>
          </a:xfrm>
          <a:prstGeom prst="rect">
            <a:avLst/>
          </a:prstGeom>
          <a:noFill/>
        </p:spPr>
      </p:pic>
      <p:cxnSp>
        <p:nvCxnSpPr>
          <p:cNvPr id="12" name="11 Conector recto"/>
          <p:cNvCxnSpPr/>
          <p:nvPr userDrawn="1"/>
        </p:nvCxnSpPr>
        <p:spPr>
          <a:xfrm>
            <a:off x="0" y="6524625"/>
            <a:ext cx="9906000" cy="158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9" name="8 Imagen" descr="Sol Miro+Ineed Spain EN.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39340" y="107704"/>
            <a:ext cx="1210504" cy="485854"/>
          </a:xfrm>
          <a:prstGeom prst="rect">
            <a:avLst/>
          </a:prstGeom>
        </p:spPr>
      </p:pic>
      <p:cxnSp>
        <p:nvCxnSpPr>
          <p:cNvPr id="13" name="12 Conector recto"/>
          <p:cNvCxnSpPr/>
          <p:nvPr userDrawn="1"/>
        </p:nvCxnSpPr>
        <p:spPr>
          <a:xfrm>
            <a:off x="0" y="709788"/>
            <a:ext cx="9906000" cy="1588"/>
          </a:xfrm>
          <a:prstGeom prst="line">
            <a:avLst/>
          </a:prstGeom>
          <a:ln w="9525">
            <a:solidFill>
              <a:srgbClr val="D81A0E"/>
            </a:solidFill>
          </a:ln>
        </p:spPr>
        <p:style>
          <a:lnRef idx="1">
            <a:schemeClr val="accent1"/>
          </a:lnRef>
          <a:fillRef idx="0">
            <a:schemeClr val="accent1"/>
          </a:fillRef>
          <a:effectRef idx="0">
            <a:schemeClr val="accent1"/>
          </a:effectRef>
          <a:fontRef idx="minor">
            <a:schemeClr val="tx1"/>
          </a:fontRef>
        </p:style>
      </p:cxnSp>
      <p:sp>
        <p:nvSpPr>
          <p:cNvPr id="15" name="14 CuadroTexto"/>
          <p:cNvSpPr txBox="1"/>
          <p:nvPr userDrawn="1"/>
        </p:nvSpPr>
        <p:spPr>
          <a:xfrm>
            <a:off x="1639888" y="99601"/>
            <a:ext cx="3211587" cy="492443"/>
          </a:xfrm>
          <a:prstGeom prst="rect">
            <a:avLst/>
          </a:prstGeom>
          <a:noFill/>
        </p:spPr>
        <p:txBody>
          <a:bodyPr wrap="square" rtlCol="0">
            <a:spAutoFit/>
          </a:bodyPr>
          <a:lstStyle/>
          <a:p>
            <a:pPr defTabSz="914400"/>
            <a:r>
              <a:rPr lang="es-ES" sz="1400" b="1" dirty="0" smtClean="0">
                <a:solidFill>
                  <a:prstClr val="black">
                    <a:lumMod val="75000"/>
                    <a:lumOff val="25000"/>
                  </a:prstClr>
                </a:solidFill>
              </a:rPr>
              <a:t>Plan Estratégico de Marketing 2011-2014</a:t>
            </a:r>
          </a:p>
          <a:p>
            <a:pPr defTabSz="914400"/>
            <a:r>
              <a:rPr lang="es-ES" sz="1200" b="1" dirty="0" smtClean="0">
                <a:solidFill>
                  <a:prstClr val="black">
                    <a:lumMod val="75000"/>
                    <a:lumOff val="25000"/>
                  </a:prstClr>
                </a:solidFill>
              </a:rPr>
              <a:t>Instituto de Turismo de España</a:t>
            </a:r>
            <a:endParaRPr lang="es-ES" sz="1200" b="1" dirty="0">
              <a:solidFill>
                <a:prstClr val="black">
                  <a:lumMod val="75000"/>
                  <a:lumOff val="25000"/>
                </a:prstClr>
              </a:solidFill>
            </a:endParaRPr>
          </a:p>
        </p:txBody>
      </p:sp>
      <p:sp>
        <p:nvSpPr>
          <p:cNvPr id="10" name="5 Marcador de número de diapositiva"/>
          <p:cNvSpPr txBox="1">
            <a:spLocks/>
          </p:cNvSpPr>
          <p:nvPr userDrawn="1"/>
        </p:nvSpPr>
        <p:spPr>
          <a:xfrm>
            <a:off x="7427946" y="6554674"/>
            <a:ext cx="2311400" cy="276999"/>
          </a:xfrm>
          <a:prstGeom prst="rect">
            <a:avLst/>
          </a:prstGeom>
        </p:spPr>
        <p:txBody>
          <a:bodyPr vert="horz" lIns="91440" tIns="45720" rIns="91440" bIns="45720" rtlCol="0" anchor="ctr">
            <a:spAutoFit/>
          </a:bodyPr>
          <a:lstStyle/>
          <a:p>
            <a:pPr algn="r" defTabSz="914400">
              <a:defRPr/>
            </a:pPr>
            <a:fld id="{7F3C665D-2260-4A14-B9C4-ED339DDA2A26}" type="slidenum">
              <a:rPr lang="es-ES" sz="1200" smtClean="0">
                <a:solidFill>
                  <a:prstClr val="black">
                    <a:tint val="75000"/>
                  </a:prstClr>
                </a:solidFill>
                <a:latin typeface="Arial" pitchFamily="34" charset="0"/>
                <a:cs typeface="Arial" pitchFamily="34" charset="0"/>
              </a:rPr>
              <a:pPr algn="r" defTabSz="914400">
                <a:defRPr/>
              </a:pPr>
              <a:t>‹#›</a:t>
            </a:fld>
            <a:endParaRPr lang="es-ES" sz="1200" dirty="0" smtClean="0">
              <a:solidFill>
                <a:prstClr val="black">
                  <a:tint val="75000"/>
                </a:prstClr>
              </a:solidFill>
              <a:latin typeface="Arial" pitchFamily="34" charset="0"/>
              <a:cs typeface="Arial" pitchFamily="34" charset="0"/>
            </a:endParaRPr>
          </a:p>
        </p:txBody>
      </p:sp>
    </p:spTree>
    <p:extLst>
      <p:ext uri="{BB962C8B-B14F-4D97-AF65-F5344CB8AC3E}">
        <p14:creationId xmlns:p14="http://schemas.microsoft.com/office/powerpoint/2010/main" val="273689636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Dos objetos">
    <p:spTree>
      <p:nvGrpSpPr>
        <p:cNvPr id="1" name=""/>
        <p:cNvGrpSpPr/>
        <p:nvPr/>
      </p:nvGrpSpPr>
      <p:grpSpPr>
        <a:xfrm>
          <a:off x="0" y="0"/>
          <a:ext cx="0" cy="0"/>
          <a:chOff x="0" y="0"/>
          <a:chExt cx="0" cy="0"/>
        </a:xfrm>
      </p:grpSpPr>
      <p:sp>
        <p:nvSpPr>
          <p:cNvPr id="3" name="2 Marcador de contenido"/>
          <p:cNvSpPr>
            <a:spLocks noGrp="1"/>
          </p:cNvSpPr>
          <p:nvPr>
            <p:ph sz="half" idx="1"/>
          </p:nvPr>
        </p:nvSpPr>
        <p:spPr>
          <a:xfrm>
            <a:off x="273050" y="1412875"/>
            <a:ext cx="4319588" cy="2185214"/>
          </a:xfrm>
          <a:prstGeom prst="rect">
            <a:avLst/>
          </a:prstGeom>
        </p:spPr>
        <p:txBody>
          <a:bodyPr vert="horz" wrap="square" lIns="91440" tIns="45720" rIns="91440" bIns="45720" rtlCol="0">
            <a:spAutoFit/>
          </a:bodyPr>
          <a:lstStyle>
            <a:lvl1pPr marL="179388" indent="-179388" algn="just" defTabSz="914400" rtl="0" eaLnBrk="1" latinLnBrk="0" hangingPunct="1">
              <a:spcBef>
                <a:spcPts val="600"/>
              </a:spcBef>
              <a:spcAft>
                <a:spcPts val="600"/>
              </a:spcAft>
              <a:buClr>
                <a:srgbClr val="D7190D"/>
              </a:buClr>
              <a:buFont typeface="Trebuchet MS" pitchFamily="34" charset="0"/>
              <a:buChar char="●"/>
              <a:defRPr lang="es-ES" sz="1600" kern="1200" smtClean="0">
                <a:solidFill>
                  <a:schemeClr val="tx1">
                    <a:lumMod val="75000"/>
                    <a:lumOff val="25000"/>
                  </a:schemeClr>
                </a:solidFill>
                <a:latin typeface="Arial" pitchFamily="34" charset="0"/>
                <a:ea typeface="+mn-ea"/>
                <a:cs typeface="Arial" pitchFamily="34" charset="0"/>
              </a:defRPr>
            </a:lvl1pPr>
            <a:lvl2pPr marL="358775" indent="-179388" algn="just" defTabSz="914400" rtl="0" eaLnBrk="1" latinLnBrk="0" hangingPunct="1">
              <a:spcBef>
                <a:spcPts val="600"/>
              </a:spcBef>
              <a:spcAft>
                <a:spcPts val="600"/>
              </a:spcAft>
              <a:buClr>
                <a:srgbClr val="D7190D"/>
              </a:buClr>
              <a:defRPr lang="es-ES" sz="1600" kern="1200" smtClean="0">
                <a:solidFill>
                  <a:schemeClr val="tx1">
                    <a:lumMod val="75000"/>
                    <a:lumOff val="25000"/>
                  </a:schemeClr>
                </a:solidFill>
                <a:latin typeface="Arial" pitchFamily="34" charset="0"/>
                <a:ea typeface="+mn-ea"/>
                <a:cs typeface="Arial" pitchFamily="34" charset="0"/>
              </a:defRPr>
            </a:lvl2pPr>
            <a:lvl3pPr marL="538163" indent="-179388" algn="just" defTabSz="914400" rtl="0" eaLnBrk="1" latinLnBrk="0" hangingPunct="1">
              <a:spcBef>
                <a:spcPts val="600"/>
              </a:spcBef>
              <a:spcAft>
                <a:spcPts val="600"/>
              </a:spcAft>
              <a:buClr>
                <a:srgbClr val="D7190D"/>
              </a:buClr>
              <a:defRPr lang="es-ES" sz="1600" kern="1200" smtClean="0">
                <a:solidFill>
                  <a:schemeClr val="tx1">
                    <a:lumMod val="75000"/>
                    <a:lumOff val="25000"/>
                  </a:schemeClr>
                </a:solidFill>
                <a:latin typeface="Arial" pitchFamily="34" charset="0"/>
                <a:ea typeface="+mn-ea"/>
                <a:cs typeface="Arial" pitchFamily="34" charset="0"/>
              </a:defRPr>
            </a:lvl3pPr>
            <a:lvl4pPr marL="717550" indent="-179388" algn="just" defTabSz="914400" rtl="0" eaLnBrk="1" latinLnBrk="0" hangingPunct="1">
              <a:spcBef>
                <a:spcPts val="600"/>
              </a:spcBef>
              <a:spcAft>
                <a:spcPts val="600"/>
              </a:spcAft>
              <a:buClr>
                <a:srgbClr val="D7190D"/>
              </a:buClr>
              <a:defRPr lang="es-ES" sz="1600" kern="1200" smtClean="0">
                <a:solidFill>
                  <a:schemeClr val="tx1">
                    <a:lumMod val="75000"/>
                    <a:lumOff val="25000"/>
                  </a:schemeClr>
                </a:solidFill>
                <a:latin typeface="Arial" pitchFamily="34" charset="0"/>
                <a:ea typeface="+mn-ea"/>
                <a:cs typeface="Arial" pitchFamily="34" charset="0"/>
              </a:defRPr>
            </a:lvl4pPr>
            <a:lvl5pPr marL="896938" indent="-179388" algn="just" defTabSz="914400" rtl="0" eaLnBrk="1" latinLnBrk="0" hangingPunct="1">
              <a:spcBef>
                <a:spcPts val="600"/>
              </a:spcBef>
              <a:spcAft>
                <a:spcPts val="600"/>
              </a:spcAft>
              <a:buClr>
                <a:srgbClr val="D7190D"/>
              </a:buClr>
              <a:defRPr lang="es-ES" sz="1600" kern="1200" dirty="0" smtClean="0">
                <a:solidFill>
                  <a:schemeClr val="tx1">
                    <a:lumMod val="75000"/>
                    <a:lumOff val="25000"/>
                  </a:schemeClr>
                </a:solidFill>
                <a:latin typeface="Arial" pitchFamily="34" charset="0"/>
                <a:ea typeface="+mn-ea"/>
                <a:cs typeface="Arial" pitchFamily="34" charset="0"/>
              </a:defRPr>
            </a:lvl5pPr>
            <a:lvl6pPr>
              <a:defRPr sz="1800"/>
            </a:lvl6pPr>
            <a:lvl7pPr>
              <a:defRPr sz="1800"/>
            </a:lvl7pPr>
            <a:lvl8pPr>
              <a:defRPr sz="1800"/>
            </a:lvl8pPr>
            <a:lvl9pPr>
              <a:defRPr sz="1800"/>
            </a:lvl9p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ES" dirty="0"/>
          </a:p>
        </p:txBody>
      </p:sp>
      <p:sp>
        <p:nvSpPr>
          <p:cNvPr id="4" name="3 Marcador de contenido"/>
          <p:cNvSpPr>
            <a:spLocks noGrp="1"/>
          </p:cNvSpPr>
          <p:nvPr>
            <p:ph sz="half" idx="2"/>
          </p:nvPr>
        </p:nvSpPr>
        <p:spPr>
          <a:xfrm>
            <a:off x="5313362" y="1412875"/>
            <a:ext cx="4319587" cy="2185214"/>
          </a:xfrm>
          <a:prstGeom prst="rect">
            <a:avLst/>
          </a:prstGeom>
        </p:spPr>
        <p:txBody>
          <a:bodyPr vert="horz" wrap="square" lIns="91440" tIns="45720" rIns="91440" bIns="45720" rtlCol="0">
            <a:spAutoFit/>
          </a:bodyPr>
          <a:lstStyle>
            <a:lvl1pPr marL="179388" indent="-179388" algn="just" defTabSz="914400" rtl="0" eaLnBrk="1" latinLnBrk="0" hangingPunct="1">
              <a:spcBef>
                <a:spcPts val="600"/>
              </a:spcBef>
              <a:spcAft>
                <a:spcPts val="600"/>
              </a:spcAft>
              <a:buClr>
                <a:srgbClr val="D7190D"/>
              </a:buClr>
              <a:buFont typeface="Trebuchet MS" pitchFamily="34" charset="0"/>
              <a:buChar char="●"/>
              <a:defRPr lang="es-ES" sz="1600" kern="1200" dirty="0" smtClean="0">
                <a:solidFill>
                  <a:schemeClr val="tx1">
                    <a:lumMod val="75000"/>
                    <a:lumOff val="25000"/>
                  </a:schemeClr>
                </a:solidFill>
                <a:latin typeface="Arial" pitchFamily="34" charset="0"/>
                <a:ea typeface="+mn-ea"/>
                <a:cs typeface="Arial" pitchFamily="34" charset="0"/>
              </a:defRPr>
            </a:lvl1pPr>
            <a:lvl2pPr marL="358775" indent="-179388" algn="just" defTabSz="914400" rtl="0" eaLnBrk="1" latinLnBrk="0" hangingPunct="1">
              <a:spcBef>
                <a:spcPts val="600"/>
              </a:spcBef>
              <a:spcAft>
                <a:spcPts val="600"/>
              </a:spcAft>
              <a:buClr>
                <a:srgbClr val="D7190D"/>
              </a:buClr>
              <a:defRPr lang="es-ES" sz="1600" kern="1200" dirty="0" smtClean="0">
                <a:solidFill>
                  <a:schemeClr val="tx1">
                    <a:lumMod val="75000"/>
                    <a:lumOff val="25000"/>
                  </a:schemeClr>
                </a:solidFill>
                <a:latin typeface="Arial" pitchFamily="34" charset="0"/>
                <a:ea typeface="+mn-ea"/>
                <a:cs typeface="Arial" pitchFamily="34" charset="0"/>
              </a:defRPr>
            </a:lvl2pPr>
            <a:lvl3pPr marL="538163" indent="-179388" algn="just" defTabSz="914400" rtl="0" eaLnBrk="1" latinLnBrk="0" hangingPunct="1">
              <a:spcBef>
                <a:spcPts val="600"/>
              </a:spcBef>
              <a:spcAft>
                <a:spcPts val="600"/>
              </a:spcAft>
              <a:buClr>
                <a:srgbClr val="D7190D"/>
              </a:buClr>
              <a:defRPr lang="es-ES" sz="1600" kern="1200" dirty="0" smtClean="0">
                <a:solidFill>
                  <a:schemeClr val="tx1">
                    <a:lumMod val="75000"/>
                    <a:lumOff val="25000"/>
                  </a:schemeClr>
                </a:solidFill>
                <a:latin typeface="Arial" pitchFamily="34" charset="0"/>
                <a:ea typeface="+mn-ea"/>
                <a:cs typeface="Arial" pitchFamily="34" charset="0"/>
              </a:defRPr>
            </a:lvl3pPr>
            <a:lvl4pPr marL="717550" indent="-179388" algn="just" defTabSz="914400" rtl="0" eaLnBrk="1" latinLnBrk="0" hangingPunct="1">
              <a:spcBef>
                <a:spcPts val="600"/>
              </a:spcBef>
              <a:spcAft>
                <a:spcPts val="600"/>
              </a:spcAft>
              <a:buClr>
                <a:srgbClr val="D7190D"/>
              </a:buClr>
              <a:defRPr lang="es-ES" sz="1600" kern="1200" dirty="0" smtClean="0">
                <a:solidFill>
                  <a:schemeClr val="tx1">
                    <a:lumMod val="75000"/>
                    <a:lumOff val="25000"/>
                  </a:schemeClr>
                </a:solidFill>
                <a:latin typeface="Arial" pitchFamily="34" charset="0"/>
                <a:ea typeface="+mn-ea"/>
                <a:cs typeface="Arial" pitchFamily="34" charset="0"/>
              </a:defRPr>
            </a:lvl4pPr>
            <a:lvl5pPr marL="896938" indent="-179388" algn="just" defTabSz="914400" rtl="0" eaLnBrk="1" latinLnBrk="0" hangingPunct="1">
              <a:spcBef>
                <a:spcPts val="600"/>
              </a:spcBef>
              <a:spcAft>
                <a:spcPts val="600"/>
              </a:spcAft>
              <a:buClr>
                <a:srgbClr val="D7190D"/>
              </a:buClr>
              <a:defRPr lang="es-ES" sz="1600" kern="1200" dirty="0" smtClean="0">
                <a:solidFill>
                  <a:schemeClr val="tx1">
                    <a:lumMod val="75000"/>
                    <a:lumOff val="25000"/>
                  </a:schemeClr>
                </a:solidFill>
                <a:latin typeface="Arial" pitchFamily="34" charset="0"/>
                <a:ea typeface="+mn-ea"/>
                <a:cs typeface="Arial" pitchFamily="34" charset="0"/>
              </a:defRPr>
            </a:lvl5pPr>
            <a:lvl6pPr>
              <a:defRPr sz="1800"/>
            </a:lvl6pPr>
            <a:lvl7pPr>
              <a:defRPr sz="1800"/>
            </a:lvl7pPr>
            <a:lvl8pPr>
              <a:defRPr sz="1800"/>
            </a:lvl8pPr>
            <a:lvl9pPr>
              <a:defRPr sz="1800"/>
            </a:lvl9p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ES" dirty="0"/>
          </a:p>
        </p:txBody>
      </p:sp>
      <p:pic>
        <p:nvPicPr>
          <p:cNvPr id="12" name="Picture 3" descr="\\192.168.3.12\dell2\7.Imágenes, Logos y Plantillas\2.Logos\1.THR\logo THR.jpg"/>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4586966" y="6583894"/>
            <a:ext cx="735764" cy="218558"/>
          </a:xfrm>
          <a:prstGeom prst="rect">
            <a:avLst/>
          </a:prstGeom>
          <a:noFill/>
        </p:spPr>
      </p:pic>
      <p:cxnSp>
        <p:nvCxnSpPr>
          <p:cNvPr id="16" name="15 Conector recto"/>
          <p:cNvCxnSpPr/>
          <p:nvPr userDrawn="1"/>
        </p:nvCxnSpPr>
        <p:spPr>
          <a:xfrm>
            <a:off x="0" y="6524625"/>
            <a:ext cx="9906000" cy="158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21" name="20 Imagen" descr="Sol Miro+Ineed Spain EN.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39340" y="107704"/>
            <a:ext cx="1210504" cy="485854"/>
          </a:xfrm>
          <a:prstGeom prst="rect">
            <a:avLst/>
          </a:prstGeom>
        </p:spPr>
      </p:pic>
      <p:cxnSp>
        <p:nvCxnSpPr>
          <p:cNvPr id="22" name="21 Conector recto"/>
          <p:cNvCxnSpPr/>
          <p:nvPr userDrawn="1"/>
        </p:nvCxnSpPr>
        <p:spPr>
          <a:xfrm>
            <a:off x="0" y="709788"/>
            <a:ext cx="9906000" cy="1588"/>
          </a:xfrm>
          <a:prstGeom prst="line">
            <a:avLst/>
          </a:prstGeom>
          <a:ln w="9525">
            <a:solidFill>
              <a:srgbClr val="D81A0E"/>
            </a:solidFill>
          </a:ln>
        </p:spPr>
        <p:style>
          <a:lnRef idx="1">
            <a:schemeClr val="accent1"/>
          </a:lnRef>
          <a:fillRef idx="0">
            <a:schemeClr val="accent1"/>
          </a:fillRef>
          <a:effectRef idx="0">
            <a:schemeClr val="accent1"/>
          </a:effectRef>
          <a:fontRef idx="minor">
            <a:schemeClr val="tx1"/>
          </a:fontRef>
        </p:style>
      </p:cxnSp>
      <p:sp>
        <p:nvSpPr>
          <p:cNvPr id="23" name="22 CuadroTexto"/>
          <p:cNvSpPr txBox="1"/>
          <p:nvPr userDrawn="1"/>
        </p:nvSpPr>
        <p:spPr>
          <a:xfrm>
            <a:off x="1639888" y="99601"/>
            <a:ext cx="3211587" cy="492443"/>
          </a:xfrm>
          <a:prstGeom prst="rect">
            <a:avLst/>
          </a:prstGeom>
          <a:noFill/>
        </p:spPr>
        <p:txBody>
          <a:bodyPr wrap="square" rtlCol="0">
            <a:spAutoFit/>
          </a:bodyPr>
          <a:lstStyle/>
          <a:p>
            <a:pPr defTabSz="914400"/>
            <a:r>
              <a:rPr lang="es-ES" sz="1400" b="1" dirty="0" smtClean="0">
                <a:solidFill>
                  <a:prstClr val="black">
                    <a:lumMod val="75000"/>
                    <a:lumOff val="25000"/>
                  </a:prstClr>
                </a:solidFill>
              </a:rPr>
              <a:t>Plan Estratégico de Marketing 2011-2014</a:t>
            </a:r>
          </a:p>
          <a:p>
            <a:pPr defTabSz="914400"/>
            <a:r>
              <a:rPr lang="es-ES" sz="1200" b="1" dirty="0" smtClean="0">
                <a:solidFill>
                  <a:prstClr val="black">
                    <a:lumMod val="75000"/>
                    <a:lumOff val="25000"/>
                  </a:prstClr>
                </a:solidFill>
              </a:rPr>
              <a:t>Instituto de Turismo de España</a:t>
            </a:r>
            <a:endParaRPr lang="es-ES" sz="1200" b="1" dirty="0">
              <a:solidFill>
                <a:prstClr val="black">
                  <a:lumMod val="75000"/>
                  <a:lumOff val="25000"/>
                </a:prstClr>
              </a:solidFill>
            </a:endParaRPr>
          </a:p>
        </p:txBody>
      </p:sp>
      <p:sp>
        <p:nvSpPr>
          <p:cNvPr id="11" name="5 Marcador de número de diapositiva"/>
          <p:cNvSpPr txBox="1">
            <a:spLocks/>
          </p:cNvSpPr>
          <p:nvPr userDrawn="1"/>
        </p:nvSpPr>
        <p:spPr>
          <a:xfrm>
            <a:off x="7427946" y="6554674"/>
            <a:ext cx="2311400" cy="276999"/>
          </a:xfrm>
          <a:prstGeom prst="rect">
            <a:avLst/>
          </a:prstGeom>
        </p:spPr>
        <p:txBody>
          <a:bodyPr vert="horz" lIns="91440" tIns="45720" rIns="91440" bIns="45720" rtlCol="0" anchor="ctr">
            <a:spAutoFit/>
          </a:bodyPr>
          <a:lstStyle/>
          <a:p>
            <a:pPr algn="r" defTabSz="914400">
              <a:defRPr/>
            </a:pPr>
            <a:fld id="{7F3C665D-2260-4A14-B9C4-ED339DDA2A26}" type="slidenum">
              <a:rPr lang="es-ES" sz="1200" smtClean="0">
                <a:solidFill>
                  <a:prstClr val="black">
                    <a:tint val="75000"/>
                  </a:prstClr>
                </a:solidFill>
                <a:latin typeface="Arial" pitchFamily="34" charset="0"/>
                <a:cs typeface="Arial" pitchFamily="34" charset="0"/>
              </a:rPr>
              <a:pPr algn="r" defTabSz="914400">
                <a:defRPr/>
              </a:pPr>
              <a:t>‹#›</a:t>
            </a:fld>
            <a:endParaRPr lang="es-ES" sz="1200" dirty="0" smtClean="0">
              <a:solidFill>
                <a:prstClr val="black">
                  <a:tint val="75000"/>
                </a:prstClr>
              </a:solidFill>
              <a:latin typeface="Arial" pitchFamily="34" charset="0"/>
              <a:cs typeface="Arial" pitchFamily="34" charset="0"/>
            </a:endParaRPr>
          </a:p>
        </p:txBody>
      </p:sp>
      <p:sp>
        <p:nvSpPr>
          <p:cNvPr id="13" name="1 Título"/>
          <p:cNvSpPr>
            <a:spLocks noGrp="1"/>
          </p:cNvSpPr>
          <p:nvPr>
            <p:ph type="title"/>
          </p:nvPr>
        </p:nvSpPr>
        <p:spPr>
          <a:xfrm>
            <a:off x="273049" y="836613"/>
            <a:ext cx="9359901" cy="400110"/>
          </a:xfrm>
          <a:prstGeom prst="rect">
            <a:avLst/>
          </a:prstGeom>
        </p:spPr>
        <p:txBody>
          <a:bodyPr wrap="square">
            <a:spAutoFit/>
          </a:bodyPr>
          <a:lstStyle>
            <a:lvl1pPr algn="ctr">
              <a:defRPr sz="2000" b="1">
                <a:solidFill>
                  <a:srgbClr val="D81A0E"/>
                </a:solidFill>
              </a:defRPr>
            </a:lvl1pPr>
          </a:lstStyle>
          <a:p>
            <a:r>
              <a:rPr lang="es-ES" dirty="0" smtClean="0"/>
              <a:t>Haga clic para modificar el estilo de título del patrón</a:t>
            </a:r>
            <a:endParaRPr lang="es-ES" dirty="0"/>
          </a:p>
        </p:txBody>
      </p:sp>
    </p:spTree>
    <p:extLst>
      <p:ext uri="{BB962C8B-B14F-4D97-AF65-F5344CB8AC3E}">
        <p14:creationId xmlns:p14="http://schemas.microsoft.com/office/powerpoint/2010/main" val="386593188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Sólo el título">
    <p:spTree>
      <p:nvGrpSpPr>
        <p:cNvPr id="1" name=""/>
        <p:cNvGrpSpPr/>
        <p:nvPr/>
      </p:nvGrpSpPr>
      <p:grpSpPr>
        <a:xfrm>
          <a:off x="0" y="0"/>
          <a:ext cx="0" cy="0"/>
          <a:chOff x="0" y="0"/>
          <a:chExt cx="0" cy="0"/>
        </a:xfrm>
      </p:grpSpPr>
      <p:sp>
        <p:nvSpPr>
          <p:cNvPr id="6" name="5 Marcador de número de diapositiva"/>
          <p:cNvSpPr txBox="1">
            <a:spLocks/>
          </p:cNvSpPr>
          <p:nvPr userDrawn="1"/>
        </p:nvSpPr>
        <p:spPr>
          <a:xfrm>
            <a:off x="7427946" y="6554674"/>
            <a:ext cx="2311400" cy="276999"/>
          </a:xfrm>
          <a:prstGeom prst="rect">
            <a:avLst/>
          </a:prstGeom>
        </p:spPr>
        <p:txBody>
          <a:bodyPr vert="horz" lIns="91440" tIns="45720" rIns="91440" bIns="45720" rtlCol="0" anchor="ctr">
            <a:spAutoFit/>
          </a:bodyPr>
          <a:lstStyle/>
          <a:p>
            <a:pPr algn="r" defTabSz="914400">
              <a:defRPr/>
            </a:pPr>
            <a:fld id="{7F3C665D-2260-4A14-B9C4-ED339DDA2A26}" type="slidenum">
              <a:rPr lang="es-ES" sz="1200" smtClean="0">
                <a:solidFill>
                  <a:prstClr val="black">
                    <a:tint val="75000"/>
                  </a:prstClr>
                </a:solidFill>
                <a:latin typeface="Arial" pitchFamily="34" charset="0"/>
                <a:cs typeface="Arial" pitchFamily="34" charset="0"/>
              </a:rPr>
              <a:pPr algn="r" defTabSz="914400">
                <a:defRPr/>
              </a:pPr>
              <a:t>‹#›</a:t>
            </a:fld>
            <a:endParaRPr lang="es-ES" sz="1200" dirty="0" smtClean="0">
              <a:solidFill>
                <a:prstClr val="black">
                  <a:tint val="75000"/>
                </a:prstClr>
              </a:solidFill>
              <a:latin typeface="Arial" pitchFamily="34" charset="0"/>
              <a:cs typeface="Arial" pitchFamily="34" charset="0"/>
            </a:endParaRPr>
          </a:p>
        </p:txBody>
      </p:sp>
      <p:pic>
        <p:nvPicPr>
          <p:cNvPr id="9" name="Picture 3" descr="\\192.168.3.12\dell2\7.Imágenes, Logos y Plantillas\2.Logos\1.THR\logo THR.jpg"/>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4586966" y="6583894"/>
            <a:ext cx="735764" cy="218558"/>
          </a:xfrm>
          <a:prstGeom prst="rect">
            <a:avLst/>
          </a:prstGeom>
          <a:noFill/>
        </p:spPr>
      </p:pic>
      <p:cxnSp>
        <p:nvCxnSpPr>
          <p:cNvPr id="13" name="12 Conector recto"/>
          <p:cNvCxnSpPr/>
          <p:nvPr userDrawn="1"/>
        </p:nvCxnSpPr>
        <p:spPr>
          <a:xfrm>
            <a:off x="0" y="6524625"/>
            <a:ext cx="9906000" cy="158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8" name="17 Imagen" descr="Sol Miro+Ineed Spain EN.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39340" y="107704"/>
            <a:ext cx="1210504" cy="485854"/>
          </a:xfrm>
          <a:prstGeom prst="rect">
            <a:avLst/>
          </a:prstGeom>
        </p:spPr>
      </p:pic>
      <p:cxnSp>
        <p:nvCxnSpPr>
          <p:cNvPr id="19" name="18 Conector recto"/>
          <p:cNvCxnSpPr/>
          <p:nvPr userDrawn="1"/>
        </p:nvCxnSpPr>
        <p:spPr>
          <a:xfrm>
            <a:off x="0" y="709788"/>
            <a:ext cx="9906000" cy="1588"/>
          </a:xfrm>
          <a:prstGeom prst="line">
            <a:avLst/>
          </a:prstGeom>
          <a:ln w="9525">
            <a:solidFill>
              <a:srgbClr val="D81A0E"/>
            </a:solidFill>
          </a:ln>
        </p:spPr>
        <p:style>
          <a:lnRef idx="1">
            <a:schemeClr val="accent1"/>
          </a:lnRef>
          <a:fillRef idx="0">
            <a:schemeClr val="accent1"/>
          </a:fillRef>
          <a:effectRef idx="0">
            <a:schemeClr val="accent1"/>
          </a:effectRef>
          <a:fontRef idx="minor">
            <a:schemeClr val="tx1"/>
          </a:fontRef>
        </p:style>
      </p:cxnSp>
      <p:sp>
        <p:nvSpPr>
          <p:cNvPr id="20" name="19 CuadroTexto"/>
          <p:cNvSpPr txBox="1"/>
          <p:nvPr userDrawn="1"/>
        </p:nvSpPr>
        <p:spPr>
          <a:xfrm>
            <a:off x="1639888" y="99601"/>
            <a:ext cx="3211587" cy="492443"/>
          </a:xfrm>
          <a:prstGeom prst="rect">
            <a:avLst/>
          </a:prstGeom>
          <a:noFill/>
        </p:spPr>
        <p:txBody>
          <a:bodyPr wrap="square" rtlCol="0">
            <a:spAutoFit/>
          </a:bodyPr>
          <a:lstStyle/>
          <a:p>
            <a:pPr defTabSz="914400"/>
            <a:r>
              <a:rPr lang="es-ES" sz="1400" b="1" dirty="0" smtClean="0">
                <a:solidFill>
                  <a:prstClr val="black">
                    <a:lumMod val="75000"/>
                    <a:lumOff val="25000"/>
                  </a:prstClr>
                </a:solidFill>
              </a:rPr>
              <a:t>Plan Estratégico de Marketing 2011-2014</a:t>
            </a:r>
          </a:p>
          <a:p>
            <a:pPr defTabSz="914400"/>
            <a:r>
              <a:rPr lang="es-ES" sz="1200" b="1" dirty="0" smtClean="0">
                <a:solidFill>
                  <a:prstClr val="black">
                    <a:lumMod val="75000"/>
                    <a:lumOff val="25000"/>
                  </a:prstClr>
                </a:solidFill>
              </a:rPr>
              <a:t>Instituto de Turismo de España</a:t>
            </a:r>
            <a:endParaRPr lang="es-ES" sz="1200" b="1" dirty="0">
              <a:solidFill>
                <a:prstClr val="black">
                  <a:lumMod val="75000"/>
                  <a:lumOff val="25000"/>
                </a:prstClr>
              </a:solidFill>
            </a:endParaRPr>
          </a:p>
        </p:txBody>
      </p:sp>
      <p:sp>
        <p:nvSpPr>
          <p:cNvPr id="10" name="1 Título"/>
          <p:cNvSpPr>
            <a:spLocks noGrp="1"/>
          </p:cNvSpPr>
          <p:nvPr>
            <p:ph type="title"/>
          </p:nvPr>
        </p:nvSpPr>
        <p:spPr>
          <a:xfrm>
            <a:off x="273049" y="836613"/>
            <a:ext cx="9359901" cy="400110"/>
          </a:xfrm>
          <a:prstGeom prst="rect">
            <a:avLst/>
          </a:prstGeom>
        </p:spPr>
        <p:txBody>
          <a:bodyPr wrap="square">
            <a:spAutoFit/>
          </a:bodyPr>
          <a:lstStyle>
            <a:lvl1pPr algn="ctr">
              <a:defRPr sz="2000" b="1">
                <a:solidFill>
                  <a:srgbClr val="D81A0E"/>
                </a:solidFill>
              </a:defRPr>
            </a:lvl1pPr>
          </a:lstStyle>
          <a:p>
            <a:r>
              <a:rPr lang="es-ES" dirty="0" smtClean="0"/>
              <a:t>Haga clic para modificar el estilo de título del patrón</a:t>
            </a:r>
            <a:endParaRPr lang="es-ES" dirty="0"/>
          </a:p>
        </p:txBody>
      </p:sp>
    </p:spTree>
    <p:extLst>
      <p:ext uri="{BB962C8B-B14F-4D97-AF65-F5344CB8AC3E}">
        <p14:creationId xmlns:p14="http://schemas.microsoft.com/office/powerpoint/2010/main" val="414664532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pic>
        <p:nvPicPr>
          <p:cNvPr id="8" name="Picture 3" descr="\\192.168.3.12\dell2\7.Imágenes, Logos y Plantillas\2.Logos\1.THR\logo THR.jpg"/>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4586966" y="6583894"/>
            <a:ext cx="735764" cy="218558"/>
          </a:xfrm>
          <a:prstGeom prst="rect">
            <a:avLst/>
          </a:prstGeom>
          <a:noFill/>
        </p:spPr>
      </p:pic>
      <p:cxnSp>
        <p:nvCxnSpPr>
          <p:cNvPr id="12" name="11 Conector recto"/>
          <p:cNvCxnSpPr/>
          <p:nvPr userDrawn="1"/>
        </p:nvCxnSpPr>
        <p:spPr>
          <a:xfrm>
            <a:off x="0" y="6524625"/>
            <a:ext cx="9906000" cy="158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16" name="15 Imagen" descr="Sol Miro+Ineed Spain EN.jpg"/>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39340" y="107704"/>
            <a:ext cx="1210504" cy="485854"/>
          </a:xfrm>
          <a:prstGeom prst="rect">
            <a:avLst/>
          </a:prstGeom>
        </p:spPr>
      </p:pic>
      <p:cxnSp>
        <p:nvCxnSpPr>
          <p:cNvPr id="17" name="16 Conector recto"/>
          <p:cNvCxnSpPr/>
          <p:nvPr userDrawn="1"/>
        </p:nvCxnSpPr>
        <p:spPr>
          <a:xfrm>
            <a:off x="0" y="709788"/>
            <a:ext cx="9906000" cy="1588"/>
          </a:xfrm>
          <a:prstGeom prst="line">
            <a:avLst/>
          </a:prstGeom>
          <a:ln w="9525">
            <a:solidFill>
              <a:srgbClr val="D81A0E"/>
            </a:solidFill>
          </a:ln>
        </p:spPr>
        <p:style>
          <a:lnRef idx="1">
            <a:schemeClr val="accent1"/>
          </a:lnRef>
          <a:fillRef idx="0">
            <a:schemeClr val="accent1"/>
          </a:fillRef>
          <a:effectRef idx="0">
            <a:schemeClr val="accent1"/>
          </a:effectRef>
          <a:fontRef idx="minor">
            <a:schemeClr val="tx1"/>
          </a:fontRef>
        </p:style>
      </p:cxnSp>
      <p:sp>
        <p:nvSpPr>
          <p:cNvPr id="18" name="17 CuadroTexto"/>
          <p:cNvSpPr txBox="1"/>
          <p:nvPr userDrawn="1"/>
        </p:nvSpPr>
        <p:spPr>
          <a:xfrm>
            <a:off x="1639888" y="99601"/>
            <a:ext cx="3211587" cy="492443"/>
          </a:xfrm>
          <a:prstGeom prst="rect">
            <a:avLst/>
          </a:prstGeom>
          <a:noFill/>
        </p:spPr>
        <p:txBody>
          <a:bodyPr wrap="square" rtlCol="0">
            <a:spAutoFit/>
          </a:bodyPr>
          <a:lstStyle/>
          <a:p>
            <a:pPr defTabSz="914400"/>
            <a:r>
              <a:rPr lang="es-ES" sz="1400" b="1" dirty="0" smtClean="0">
                <a:solidFill>
                  <a:prstClr val="black">
                    <a:lumMod val="75000"/>
                    <a:lumOff val="25000"/>
                  </a:prstClr>
                </a:solidFill>
              </a:rPr>
              <a:t>Plan Estratégico de Marketing 2011-2014</a:t>
            </a:r>
          </a:p>
          <a:p>
            <a:pPr defTabSz="914400"/>
            <a:r>
              <a:rPr lang="es-ES" sz="1200" b="1" dirty="0" smtClean="0">
                <a:solidFill>
                  <a:prstClr val="black">
                    <a:lumMod val="75000"/>
                    <a:lumOff val="25000"/>
                  </a:prstClr>
                </a:solidFill>
              </a:rPr>
              <a:t>Instituto de Turismo de España</a:t>
            </a:r>
            <a:endParaRPr lang="es-ES" sz="1200" b="1" dirty="0">
              <a:solidFill>
                <a:prstClr val="black">
                  <a:lumMod val="75000"/>
                  <a:lumOff val="25000"/>
                </a:prstClr>
              </a:solidFill>
            </a:endParaRPr>
          </a:p>
        </p:txBody>
      </p:sp>
      <p:sp>
        <p:nvSpPr>
          <p:cNvPr id="10" name="5 Marcador de número de diapositiva"/>
          <p:cNvSpPr txBox="1">
            <a:spLocks/>
          </p:cNvSpPr>
          <p:nvPr userDrawn="1"/>
        </p:nvSpPr>
        <p:spPr>
          <a:xfrm>
            <a:off x="7427946" y="6554674"/>
            <a:ext cx="2311400" cy="276999"/>
          </a:xfrm>
          <a:prstGeom prst="rect">
            <a:avLst/>
          </a:prstGeom>
        </p:spPr>
        <p:txBody>
          <a:bodyPr vert="horz" lIns="91440" tIns="45720" rIns="91440" bIns="45720" rtlCol="0" anchor="ctr">
            <a:spAutoFit/>
          </a:bodyPr>
          <a:lstStyle/>
          <a:p>
            <a:pPr algn="r" defTabSz="914400">
              <a:defRPr/>
            </a:pPr>
            <a:fld id="{7F3C665D-2260-4A14-B9C4-ED339DDA2A26}" type="slidenum">
              <a:rPr lang="es-ES" sz="1200" smtClean="0">
                <a:solidFill>
                  <a:prstClr val="black">
                    <a:tint val="75000"/>
                  </a:prstClr>
                </a:solidFill>
                <a:latin typeface="Arial" pitchFamily="34" charset="0"/>
                <a:cs typeface="Arial" pitchFamily="34" charset="0"/>
              </a:rPr>
              <a:pPr algn="r" defTabSz="914400">
                <a:defRPr/>
              </a:pPr>
              <a:t>‹#›</a:t>
            </a:fld>
            <a:endParaRPr lang="es-ES" sz="1200" dirty="0" smtClean="0">
              <a:solidFill>
                <a:prstClr val="black">
                  <a:tint val="75000"/>
                </a:prstClr>
              </a:solidFill>
              <a:latin typeface="Arial" pitchFamily="34" charset="0"/>
              <a:cs typeface="Arial" pitchFamily="34" charset="0"/>
            </a:endParaRPr>
          </a:p>
        </p:txBody>
      </p:sp>
    </p:spTree>
    <p:extLst>
      <p:ext uri="{BB962C8B-B14F-4D97-AF65-F5344CB8AC3E}">
        <p14:creationId xmlns:p14="http://schemas.microsoft.com/office/powerpoint/2010/main" val="59519147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5318768"/>
      </p:ext>
    </p:extLst>
  </p:cSld>
  <p:clrMapOvr>
    <a:masterClrMapping/>
  </p:clrMapOvr>
  <p:timing>
    <p:tnLst>
      <p:par>
        <p:cTn id="1" dur="indefinite" restart="never" nodeType="tmRoot"/>
      </p:par>
    </p:tnLst>
  </p:timing>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240865794"/>
      </p:ext>
    </p:extLst>
  </p:cSld>
  <p:clrMapOvr>
    <a:masterClrMapping/>
  </p:clrMapOvr>
  <p:timing>
    <p:tnLst>
      <p:par>
        <p:cTn id="1" dur="indefinite" restart="never" nodeType="tmRoot"/>
      </p:par>
    </p:tnLst>
  </p:timing>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114578551"/>
      </p:ext>
    </p:extLst>
  </p:cSld>
  <p:clrMapOvr>
    <a:masterClrMapping/>
  </p:clrMapOvr>
  <p:timing>
    <p:tnLst>
      <p:par>
        <p:cTn id="1" dur="indefinite" restart="never" nodeType="tmRoot"/>
      </p:par>
    </p:tnLst>
  </p:timing>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36349983"/>
      </p:ext>
    </p:extLst>
  </p:cSld>
  <p:clrMapOvr>
    <a:masterClrMapping/>
  </p:clrMapOvr>
  <p:timing>
    <p:tnLst>
      <p:par>
        <p:cTn id="1" dur="indefinite" restart="never" nodeType="tmRoot"/>
      </p:par>
    </p:tnLst>
  </p:timing>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741920289"/>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253595731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40696799"/>
      </p:ext>
    </p:extLst>
  </p:cSld>
  <p:clrMapOvr>
    <a:masterClrMapping/>
  </p:clrMapOvr>
  <p:timing>
    <p:tnLst>
      <p:par>
        <p:cT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707111742"/>
      </p:ext>
    </p:extLst>
  </p:cSld>
  <p:clrMapOvr>
    <a:masterClrMapping/>
  </p:clrMapOvr>
  <p:timing>
    <p:tnLst>
      <p:par>
        <p:cTn id="1" dur="indefinite" restart="never" nodeType="tmRoot"/>
      </p:par>
    </p:tnLst>
  </p:timing>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660116082"/>
      </p:ext>
    </p:extLst>
  </p:cSld>
  <p:clrMapOvr>
    <a:masterClrMapping/>
  </p:clrMapOvr>
  <p:timing>
    <p:tnLst>
      <p:par>
        <p:cTn id="1" dur="indefinite" restart="never" nodeType="tmRoot"/>
      </p:par>
    </p:tnLst>
  </p:timing>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527705644"/>
      </p:ext>
    </p:extLst>
  </p:cSld>
  <p:clrMapOvr>
    <a:masterClrMapping/>
  </p:clrMapOvr>
  <p:timing>
    <p:tnLst>
      <p:par>
        <p:cTn id="1" dur="indefinite" restart="never" nodeType="tmRoot"/>
      </p:par>
    </p:tnLst>
  </p:timing>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70943431"/>
      </p:ext>
    </p:extLst>
  </p:cSld>
  <p:clrMapOvr>
    <a:masterClrMapping/>
  </p:clrMapOvr>
  <p:timing>
    <p:tnLst>
      <p:par>
        <p:cTn id="1" dur="indefinite" restart="never" nodeType="tmRoot"/>
      </p:par>
    </p:tnLst>
  </p:timing>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59461253"/>
      </p:ext>
    </p:extLst>
  </p:cSld>
  <p:clrMapOvr>
    <a:masterClrMapping/>
  </p:clrMapOvr>
  <p:timing>
    <p:tnLst>
      <p:par>
        <p:cTn id="1" dur="indefinite" restart="never" nodeType="tmRoot"/>
      </p:par>
    </p:tnLst>
  </p:timing>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832777307"/>
      </p:ext>
    </p:extLst>
  </p:cSld>
  <p:clrMapOvr>
    <a:masterClrMapping/>
  </p:clrMapOvr>
  <p:timing>
    <p:tnLst>
      <p:par>
        <p:cTn id="1" dur="indefinite" restart="never" nodeType="tmRoot"/>
      </p:par>
    </p:tnLst>
  </p:timing>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882033530"/>
      </p:ext>
    </p:extLst>
  </p:cSld>
  <p:clrMapOvr>
    <a:masterClrMapping/>
  </p:clrMapOvr>
  <p:timing>
    <p:tnLst>
      <p:par>
        <p:cTn id="1" dur="indefinite" restart="never" nodeType="tmRoot"/>
      </p:par>
    </p:tnLst>
  </p:timing>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75608948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559129785"/>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82638" y="4407074"/>
            <a:ext cx="8420100" cy="1304973"/>
          </a:xfrm>
        </p:spPr>
        <p:txBody>
          <a:bodyPr anchor="t"/>
          <a:lstStyle>
            <a:lvl1pPr algn="l">
              <a:defRPr sz="4000" b="1" cap="all"/>
            </a:lvl1pPr>
          </a:lstStyle>
          <a:p>
            <a:r>
              <a:rPr lang="en-US" smtClean="0"/>
              <a:t>Click to edit Master title style</a:t>
            </a:r>
            <a:endParaRPr lang="es-ES"/>
          </a:p>
        </p:txBody>
      </p:sp>
      <p:sp>
        <p:nvSpPr>
          <p:cNvPr id="3" name="Text Placeholder 2"/>
          <p:cNvSpPr>
            <a:spLocks noGrp="1"/>
          </p:cNvSpPr>
          <p:nvPr>
            <p:ph type="body" idx="1"/>
          </p:nvPr>
        </p:nvSpPr>
        <p:spPr>
          <a:xfrm>
            <a:off x="782638" y="2906741"/>
            <a:ext cx="8420100" cy="1500187"/>
          </a:xfrm>
        </p:spPr>
        <p:txBody>
          <a:bodyPr anchor="b"/>
          <a:lstStyle>
            <a:lvl1pPr marL="0" indent="0">
              <a:buNone/>
              <a:defRPr sz="2000"/>
            </a:lvl1pPr>
            <a:lvl2pPr marL="456969" indent="0">
              <a:buNone/>
              <a:defRPr sz="1800"/>
            </a:lvl2pPr>
            <a:lvl3pPr marL="913939" indent="0">
              <a:buNone/>
              <a:defRPr sz="1600"/>
            </a:lvl3pPr>
            <a:lvl4pPr marL="1370908" indent="0">
              <a:buNone/>
              <a:defRPr sz="1400"/>
            </a:lvl4pPr>
            <a:lvl5pPr marL="1827880" indent="0">
              <a:buNone/>
              <a:defRPr sz="1400"/>
            </a:lvl5pPr>
            <a:lvl6pPr marL="2284848" indent="0">
              <a:buNone/>
              <a:defRPr sz="1400"/>
            </a:lvl6pPr>
            <a:lvl7pPr marL="2741818" indent="0">
              <a:buNone/>
              <a:defRPr sz="1400"/>
            </a:lvl7pPr>
            <a:lvl8pPr marL="3198788" indent="0">
              <a:buNone/>
              <a:defRPr sz="1400"/>
            </a:lvl8pPr>
            <a:lvl9pPr marL="3655760" indent="0">
              <a:buNone/>
              <a:defRPr sz="1400"/>
            </a:lvl9pPr>
          </a:lstStyle>
          <a:p>
            <a:pPr lvl="0"/>
            <a:r>
              <a:rPr lang="en-US" smtClean="0"/>
              <a:t>Click to edit Master text styles</a:t>
            </a:r>
          </a:p>
        </p:txBody>
      </p:sp>
    </p:spTree>
    <p:extLst>
      <p:ext uri="{BB962C8B-B14F-4D97-AF65-F5344CB8AC3E}">
        <p14:creationId xmlns:p14="http://schemas.microsoft.com/office/powerpoint/2010/main" val="1901319503"/>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0037473"/>
      </p:ext>
    </p:extLst>
  </p:cSld>
  <p:clrMapOvr>
    <a:masterClrMapping/>
  </p:clrMapOvr>
  <p:timing>
    <p:tnLst>
      <p:par>
        <p:cT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999781366"/>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11992583"/>
      </p:ext>
    </p:extLst>
  </p:cSld>
  <p:clrMapOvr>
    <a:masterClrMapping/>
  </p:clrMapOvr>
  <p:timing>
    <p:tnLst>
      <p:par>
        <p:cTn id="1" dur="indefinite" restart="never" nodeType="tmRoot"/>
      </p:par>
    </p:tnLst>
  </p:timing>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857183479"/>
      </p:ext>
    </p:extLst>
  </p:cSld>
  <p:clrMapOvr>
    <a:masterClrMapping/>
  </p:clrMapOvr>
  <p:timing>
    <p:tnLst>
      <p:par>
        <p:cTn id="1" dur="indefinite" restart="never" nodeType="tmRoot"/>
      </p:par>
    </p:tnLst>
  </p:timing>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87995838"/>
      </p:ext>
    </p:extLst>
  </p:cSld>
  <p:clrMapOvr>
    <a:masterClrMapping/>
  </p:clrMapOvr>
  <p:timing>
    <p:tnLst>
      <p:par>
        <p:cTn id="1" dur="indefinite" restart="never" nodeType="tmRoot"/>
      </p:par>
    </p:tnLst>
  </p:timing>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15318841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52733481"/>
      </p:ext>
    </p:extLst>
  </p:cSld>
  <p:clrMapOvr>
    <a:masterClrMapping/>
  </p:clrMapOvr>
  <p:timing>
    <p:tnLst>
      <p:par>
        <p:cTn id="1" dur="indefinite" restart="never" nodeType="tmRoot"/>
      </p:par>
    </p:tnLst>
  </p:timing>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009213109"/>
      </p:ext>
    </p:extLst>
  </p:cSld>
  <p:clrMapOvr>
    <a:masterClrMapping/>
  </p:clrMapOvr>
  <p:timing>
    <p:tnLst>
      <p:par>
        <p:cTn id="1" dur="indefinite" restart="never" nodeType="tmRoot"/>
      </p:par>
    </p:tnLst>
  </p:timing>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525127788"/>
      </p:ext>
    </p:extLst>
  </p:cSld>
  <p:clrMapOvr>
    <a:masterClrMapping/>
  </p:clrMapOvr>
  <p:timing>
    <p:tnLst>
      <p:par>
        <p:cTn id="1" dur="indefinite" restart="never" nodeType="tmRoot"/>
      </p:par>
    </p:tnLst>
  </p:timing>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602471942"/>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937932837"/>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sz="half" idx="1"/>
          </p:nvPr>
        </p:nvSpPr>
        <p:spPr>
          <a:xfrm>
            <a:off x="415957"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Content Placeholder 3"/>
          <p:cNvSpPr>
            <a:spLocks noGrp="1"/>
          </p:cNvSpPr>
          <p:nvPr>
            <p:ph sz="half" idx="2"/>
          </p:nvPr>
        </p:nvSpPr>
        <p:spPr>
          <a:xfrm>
            <a:off x="5029313"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6"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672320570"/>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4791996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82008727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658346558"/>
      </p:ext>
    </p:extLst>
  </p:cSld>
  <p:clrMapOvr>
    <a:masterClrMapping/>
  </p:clrMapOvr>
  <p:timing>
    <p:tnLst>
      <p:par>
        <p:cT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367127337"/>
      </p:ext>
    </p:extLst>
  </p:cSld>
  <p:clrMapOvr>
    <a:masterClrMapping/>
  </p:clrMapOvr>
  <p:timing>
    <p:tnLst>
      <p:par>
        <p:cTn id="1" dur="indefinite" restart="never" nodeType="tmRoot"/>
      </p:par>
    </p:tnLst>
  </p:timing>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196044823"/>
      </p:ext>
    </p:extLst>
  </p:cSld>
  <p:clrMapOvr>
    <a:masterClrMapping/>
  </p:clrMapOvr>
  <p:timing>
    <p:tnLst>
      <p:par>
        <p:cTn id="1" dur="indefinite" restart="never" nodeType="tmRoot"/>
      </p:par>
    </p:tnLst>
  </p:timing>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290765277"/>
      </p:ext>
    </p:extLst>
  </p:cSld>
  <p:clrMapOvr>
    <a:masterClrMapping/>
  </p:clrMapOvr>
  <p:timing>
    <p:tnLst>
      <p:par>
        <p:cTn id="1" dur="indefinite" restart="never" nodeType="tmRoot"/>
      </p:par>
    </p:tnLst>
  </p:timing>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517561227"/>
      </p:ext>
    </p:extLst>
  </p:cSld>
  <p:clrMapOvr>
    <a:masterClrMapping/>
  </p:clrMapOvr>
  <p:timing>
    <p:tnLst>
      <p:par>
        <p:cTn id="1" dur="indefinite" restart="never" nodeType="tmRoot"/>
      </p:par>
    </p:tnLst>
  </p:timing>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93140426"/>
      </p:ext>
    </p:extLst>
  </p:cSld>
  <p:clrMapOvr>
    <a:masterClrMapping/>
  </p:clrMapOvr>
  <p:timing>
    <p:tnLst>
      <p:par>
        <p:cTn id="1" dur="indefinite" restart="never" nodeType="tmRoot"/>
      </p:par>
    </p:tnLst>
  </p:timing>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73664772"/>
      </p:ext>
    </p:extLst>
  </p:cSld>
  <p:clrMapOvr>
    <a:masterClrMapping/>
  </p:clrMapOvr>
  <p:timing>
    <p:tnLst>
      <p:par>
        <p:cTn id="1" dur="indefinite" restart="never" nodeType="tmRoot"/>
      </p:par>
    </p:tnLst>
  </p:timing>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583944031"/>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95318" y="274830"/>
            <a:ext cx="8915400" cy="293607"/>
          </a:xfrm>
        </p:spPr>
        <p:txBody>
          <a:bodyPr/>
          <a:lstStyle>
            <a:lvl1pPr>
              <a:defRPr/>
            </a:lvl1pPr>
          </a:lstStyle>
          <a:p>
            <a:r>
              <a:rPr lang="en-US" smtClean="0"/>
              <a:t>Click to edit Master title style</a:t>
            </a:r>
            <a:endParaRPr lang="es-ES"/>
          </a:p>
        </p:txBody>
      </p:sp>
      <p:sp>
        <p:nvSpPr>
          <p:cNvPr id="3" name="Text Placeholder 2"/>
          <p:cNvSpPr>
            <a:spLocks noGrp="1"/>
          </p:cNvSpPr>
          <p:nvPr>
            <p:ph type="body" idx="1"/>
          </p:nvPr>
        </p:nvSpPr>
        <p:spPr>
          <a:xfrm>
            <a:off x="495300" y="1535113"/>
            <a:ext cx="4376738" cy="639762"/>
          </a:xfrm>
        </p:spPr>
        <p:txBody>
          <a:bodyPr anchor="b"/>
          <a:lstStyle>
            <a:lvl1pPr marL="0" indent="0">
              <a:buNone/>
              <a:defRPr sz="2400" b="1"/>
            </a:lvl1pPr>
            <a:lvl2pPr marL="456969" indent="0">
              <a:buNone/>
              <a:defRPr sz="2000" b="1"/>
            </a:lvl2pPr>
            <a:lvl3pPr marL="913939" indent="0">
              <a:buNone/>
              <a:defRPr sz="1800" b="1"/>
            </a:lvl3pPr>
            <a:lvl4pPr marL="1370908" indent="0">
              <a:buNone/>
              <a:defRPr sz="1600" b="1"/>
            </a:lvl4pPr>
            <a:lvl5pPr marL="1827880" indent="0">
              <a:buNone/>
              <a:defRPr sz="1600" b="1"/>
            </a:lvl5pPr>
            <a:lvl6pPr marL="2284848" indent="0">
              <a:buNone/>
              <a:defRPr sz="1600" b="1"/>
            </a:lvl6pPr>
            <a:lvl7pPr marL="2741818" indent="0">
              <a:buNone/>
              <a:defRPr sz="1600" b="1"/>
            </a:lvl7pPr>
            <a:lvl8pPr marL="3198788" indent="0">
              <a:buNone/>
              <a:defRPr sz="1600" b="1"/>
            </a:lvl8pPr>
            <a:lvl9pPr marL="365576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Text Placeholder 4"/>
          <p:cNvSpPr>
            <a:spLocks noGrp="1"/>
          </p:cNvSpPr>
          <p:nvPr>
            <p:ph type="body" sz="quarter" idx="3"/>
          </p:nvPr>
        </p:nvSpPr>
        <p:spPr>
          <a:xfrm>
            <a:off x="5032432" y="1535113"/>
            <a:ext cx="4378325" cy="639762"/>
          </a:xfrm>
        </p:spPr>
        <p:txBody>
          <a:bodyPr anchor="b"/>
          <a:lstStyle>
            <a:lvl1pPr marL="0" indent="0">
              <a:buNone/>
              <a:defRPr sz="2400" b="1"/>
            </a:lvl1pPr>
            <a:lvl2pPr marL="456969" indent="0">
              <a:buNone/>
              <a:defRPr sz="2000" b="1"/>
            </a:lvl2pPr>
            <a:lvl3pPr marL="913939" indent="0">
              <a:buNone/>
              <a:defRPr sz="1800" b="1"/>
            </a:lvl3pPr>
            <a:lvl4pPr marL="1370908" indent="0">
              <a:buNone/>
              <a:defRPr sz="1600" b="1"/>
            </a:lvl4pPr>
            <a:lvl5pPr marL="1827880" indent="0">
              <a:buNone/>
              <a:defRPr sz="1600" b="1"/>
            </a:lvl5pPr>
            <a:lvl6pPr marL="2284848" indent="0">
              <a:buNone/>
              <a:defRPr sz="1600" b="1"/>
            </a:lvl6pPr>
            <a:lvl7pPr marL="2741818" indent="0">
              <a:buNone/>
              <a:defRPr sz="1600" b="1"/>
            </a:lvl7pPr>
            <a:lvl8pPr marL="3198788" indent="0">
              <a:buNone/>
              <a:defRPr sz="1600" b="1"/>
            </a:lvl8pPr>
            <a:lvl9pPr marL="365576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3243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8" name="Rectangle 8"/>
          <p:cNvSpPr>
            <a:spLocks noGrp="1" noChangeArrowheads="1"/>
          </p:cNvSpPr>
          <p:nvPr>
            <p:ph type="sldNum" sz="quarter" idx="10"/>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19344985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23576175"/>
      </p:ext>
    </p:extLst>
  </p:cSld>
  <p:clrMapOvr>
    <a:masterClrMapping/>
  </p:clrMapOvr>
  <p:timing>
    <p:tnLst>
      <p:par>
        <p:cTn id="1" dur="indefinite" restart="never" nodeType="tmRoot"/>
      </p:par>
    </p:tnLst>
  </p:timing>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832710157"/>
      </p:ext>
    </p:extLst>
  </p:cSld>
  <p:clrMapOvr>
    <a:masterClrMapping/>
  </p:clrMapOvr>
  <p:timing>
    <p:tnLst>
      <p:par>
        <p:cTn id="1" dur="indefinite" restart="never" nodeType="tmRoot"/>
      </p:par>
    </p:tnLst>
  </p:timing>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70257921"/>
      </p:ext>
    </p:extLst>
  </p:cSld>
  <p:clrMapOvr>
    <a:masterClrMapping/>
  </p:clrMapOvr>
  <p:timing>
    <p:tnLst>
      <p:par>
        <p:cT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870562050"/>
      </p:ext>
    </p:extLst>
  </p:cSld>
  <p:clrMapOvr>
    <a:masterClrMapping/>
  </p:clrMapOvr>
  <p:timing>
    <p:tnLst>
      <p:par>
        <p:cT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407486111"/>
      </p:ext>
    </p:extLst>
  </p:cSld>
  <p:clrMapOvr>
    <a:masterClrMapping/>
  </p:clrMapOvr>
  <p:timing>
    <p:tnLst>
      <p:par>
        <p:cTn id="1" dur="indefinite" restart="never" nodeType="tmRoot"/>
      </p:par>
    </p:tnLst>
  </p:timing>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900076925"/>
      </p:ext>
    </p:extLst>
  </p:cSld>
  <p:clrMapOvr>
    <a:masterClrMapping/>
  </p:clrMapOvr>
  <p:timing>
    <p:tnLst>
      <p:par>
        <p:cTn id="1" dur="indefinite" restart="never" nodeType="tmRoot"/>
      </p:par>
    </p:tnLst>
  </p:timing>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1817168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431790622"/>
      </p:ext>
    </p:extLst>
  </p:cSld>
  <p:clrMapOvr>
    <a:masterClrMapping/>
  </p:clrMapOvr>
  <p:timing>
    <p:tnLst>
      <p:par>
        <p:cTn id="1" dur="indefinite" restart="never" nodeType="tmRoot"/>
      </p:par>
    </p:tnLst>
  </p:timing>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461203965"/>
      </p:ext>
    </p:extLst>
  </p:cSld>
  <p:clrMapOvr>
    <a:masterClrMapping/>
  </p:clrMapOvr>
  <p:timing>
    <p:tnLst>
      <p:par>
        <p:cTn id="1" dur="indefinite" restart="never" nodeType="tmRoot"/>
      </p:par>
    </p:tnLst>
  </p:timing>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90110413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4"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737204642"/>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329381615"/>
      </p:ext>
    </p:extLst>
  </p:cSld>
  <p:clrMapOvr>
    <a:masterClrMapping/>
  </p:clrMapOvr>
  <p:timing>
    <p:tnLst>
      <p:par>
        <p:cTn id="1" dur="indefinite" restart="never" nodeType="tmRoot"/>
      </p:par>
    </p:tnLst>
  </p:timing>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985126314"/>
      </p:ext>
    </p:extLst>
  </p:cSld>
  <p:clrMapOvr>
    <a:masterClrMapping/>
  </p:clrMapOvr>
  <p:timing>
    <p:tnLst>
      <p:par>
        <p:cTn id="1" dur="indefinite" restart="never" nodeType="tmRoot"/>
      </p:par>
    </p:tnLst>
  </p:timing>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839623229"/>
      </p:ext>
    </p:extLst>
  </p:cSld>
  <p:clrMapOvr>
    <a:masterClrMapping/>
  </p:clrMapOvr>
  <p:timing>
    <p:tnLst>
      <p:par>
        <p:cTn id="1" dur="indefinite" restart="never" nodeType="tmRoot"/>
      </p:par>
    </p:tnLst>
  </p:timing>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88878938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7028948"/>
      </p:ext>
    </p:extLst>
  </p:cSld>
  <p:clrMapOvr>
    <a:masterClrMapping/>
  </p:clrMapOvr>
  <p:timing>
    <p:tnLst>
      <p:par>
        <p:cT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299099057"/>
      </p:ext>
    </p:extLst>
  </p:cSld>
  <p:clrMapOvr>
    <a:masterClrMapping/>
  </p:clrMapOvr>
  <p:timing>
    <p:tnLst>
      <p:par>
        <p:cTn id="1" dur="indefinite" restart="never" nodeType="tmRoot"/>
      </p:par>
    </p:tnLst>
  </p:timing>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112271596"/>
      </p:ext>
    </p:extLst>
  </p:cSld>
  <p:clrMapOvr>
    <a:masterClrMapping/>
  </p:clrMapOvr>
  <p:timing>
    <p:tnLst>
      <p:par>
        <p:cTn id="1" dur="indefinite" restart="never" nodeType="tmRoot"/>
      </p:par>
    </p:tnLst>
  </p:timing>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574272606"/>
      </p:ext>
    </p:extLst>
  </p:cSld>
  <p:clrMapOvr>
    <a:masterClrMapping/>
  </p:clrMapOvr>
  <p:timing>
    <p:tnLst>
      <p:par>
        <p:cTn id="1" dur="indefinite" restart="never" nodeType="tmRoot"/>
      </p:par>
    </p:tnLst>
  </p:timing>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84021296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1828074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77867707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635285393"/>
      </p:ext>
    </p:extLst>
  </p:cSld>
  <p:clrMapOvr>
    <a:masterClrMapping/>
  </p:clrMapOvr>
  <p:timing>
    <p:tnLst>
      <p:par>
        <p:cTn id="1" dur="indefinite" restart="never" nodeType="tmRoot"/>
      </p:par>
    </p:tnLst>
  </p:timing>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495277989"/>
      </p:ext>
    </p:extLst>
  </p:cSld>
  <p:clrMapOvr>
    <a:masterClrMapping/>
  </p:clrMapOvr>
  <p:timing>
    <p:tnLst>
      <p:par>
        <p:cTn id="1" dur="indefinite" restart="never" nodeType="tmRoot"/>
      </p:par>
    </p:tnLst>
  </p:timing>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342785019"/>
      </p:ext>
    </p:extLst>
  </p:cSld>
  <p:clrMapOvr>
    <a:masterClrMapping/>
  </p:clrMapOvr>
  <p:timing>
    <p:tnLst>
      <p:par>
        <p:cTn id="1" dur="indefinite" restart="never" nodeType="tmRoot"/>
      </p:par>
    </p:tnLst>
  </p:timing>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175364686"/>
      </p:ext>
    </p:extLst>
  </p:cSld>
  <p:clrMapOvr>
    <a:masterClrMapping/>
  </p:clrMapOvr>
  <p:timing>
    <p:tnLst>
      <p:par>
        <p:cTn id="1" dur="indefinite" restart="never" nodeType="tmRoot"/>
      </p:par>
    </p:tnLst>
  </p:timing>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05308328"/>
      </p:ext>
    </p:extLst>
  </p:cSld>
  <p:clrMapOvr>
    <a:masterClrMapping/>
  </p:clrMapOvr>
  <p:timing>
    <p:tnLst>
      <p:par>
        <p:cT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636356655"/>
      </p:ext>
    </p:extLst>
  </p:cSld>
  <p:clrMapOvr>
    <a:masterClrMapping/>
  </p:clrMapOvr>
  <p:timing>
    <p:tnLst>
      <p:par>
        <p:cT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594068305"/>
      </p:ext>
    </p:extLst>
  </p:cSld>
  <p:clrMapOvr>
    <a:masterClrMapping/>
  </p:clrMapOvr>
  <p:timing>
    <p:tnLst>
      <p:par>
        <p:cTn id="1" dur="indefinite" restart="never" nodeType="tmRoot"/>
      </p:par>
    </p:tnLst>
  </p:timing>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729468117"/>
      </p:ext>
    </p:extLst>
  </p:cSld>
  <p:clrMapOvr>
    <a:masterClrMapping/>
  </p:clrMapOvr>
  <p:timing>
    <p:tnLst>
      <p:par>
        <p:cTn id="1" dur="indefinite" restart="never" nodeType="tmRoot"/>
      </p:par>
    </p:tnLst>
  </p:timing>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262680695"/>
      </p:ext>
    </p:extLst>
  </p:cSld>
  <p:clrMapOvr>
    <a:masterClrMapping/>
  </p:clrMapOvr>
  <p:timing>
    <p:tnLst>
      <p:par>
        <p:cTn id="1" dur="indefinite" restart="never" nodeType="tmRoot"/>
      </p:par>
    </p:tnLst>
  </p:timing>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492364884"/>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95325" y="273051"/>
            <a:ext cx="3259138" cy="652486"/>
          </a:xfrm>
        </p:spPr>
        <p:txBody>
          <a:bodyPr/>
          <a:lstStyle>
            <a:lvl1pPr algn="l">
              <a:defRPr sz="2000" b="1"/>
            </a:lvl1pPr>
          </a:lstStyle>
          <a:p>
            <a:r>
              <a:rPr lang="en-US" smtClean="0"/>
              <a:t>Click to edit Master title style</a:t>
            </a:r>
            <a:endParaRPr lang="es-ES"/>
          </a:p>
        </p:txBody>
      </p:sp>
      <p:sp>
        <p:nvSpPr>
          <p:cNvPr id="3" name="Content Placeholder 2"/>
          <p:cNvSpPr>
            <a:spLocks noGrp="1"/>
          </p:cNvSpPr>
          <p:nvPr>
            <p:ph idx="1"/>
          </p:nvPr>
        </p:nvSpPr>
        <p:spPr>
          <a:xfrm>
            <a:off x="3873509" y="27307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Text Placeholder 3"/>
          <p:cNvSpPr>
            <a:spLocks noGrp="1"/>
          </p:cNvSpPr>
          <p:nvPr>
            <p:ph type="body" sz="half" idx="2"/>
          </p:nvPr>
        </p:nvSpPr>
        <p:spPr>
          <a:xfrm>
            <a:off x="495325" y="1435103"/>
            <a:ext cx="3259138" cy="4691063"/>
          </a:xfrm>
        </p:spPr>
        <p:txBody>
          <a:bodyPr/>
          <a:lstStyle>
            <a:lvl1pPr marL="0" indent="0">
              <a:buNone/>
              <a:defRPr sz="1400"/>
            </a:lvl1pPr>
            <a:lvl2pPr marL="456969" indent="0">
              <a:buNone/>
              <a:defRPr sz="1200"/>
            </a:lvl2pPr>
            <a:lvl3pPr marL="913939" indent="0">
              <a:buNone/>
              <a:defRPr sz="1000"/>
            </a:lvl3pPr>
            <a:lvl4pPr marL="1370908" indent="0">
              <a:buNone/>
              <a:defRPr sz="900"/>
            </a:lvl4pPr>
            <a:lvl5pPr marL="1827880" indent="0">
              <a:buNone/>
              <a:defRPr sz="900"/>
            </a:lvl5pPr>
            <a:lvl6pPr marL="2284848" indent="0">
              <a:buNone/>
              <a:defRPr sz="900"/>
            </a:lvl6pPr>
            <a:lvl7pPr marL="2741818" indent="0">
              <a:buNone/>
              <a:defRPr sz="900"/>
            </a:lvl7pPr>
            <a:lvl8pPr marL="3198788" indent="0">
              <a:buNone/>
              <a:defRPr sz="900"/>
            </a:lvl8pPr>
            <a:lvl9pPr marL="3655760" indent="0">
              <a:buNone/>
              <a:defRPr sz="900"/>
            </a:lvl9pPr>
          </a:lstStyle>
          <a:p>
            <a:pPr lvl="0"/>
            <a:r>
              <a:rPr lang="en-US" smtClean="0"/>
              <a:t>Click to edit Master text styles</a:t>
            </a:r>
          </a:p>
        </p:txBody>
      </p:sp>
      <p:sp>
        <p:nvSpPr>
          <p:cNvPr id="6"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72878943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614539269"/>
      </p:ext>
    </p:extLst>
  </p:cSld>
  <p:clrMapOvr>
    <a:masterClrMapping/>
  </p:clrMapOvr>
  <p:timing>
    <p:tnLst>
      <p:par>
        <p:cTn id="1" dur="indefinite" restart="never" nodeType="tmRoot"/>
      </p:par>
    </p:tnLst>
  </p:timing>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339819121"/>
      </p:ext>
    </p:extLst>
  </p:cSld>
  <p:clrMapOvr>
    <a:masterClrMapping/>
  </p:clrMapOvr>
  <p:timing>
    <p:tnLst>
      <p:par>
        <p:cTn id="1" dur="indefinite" restart="never" nodeType="tmRoot"/>
      </p:par>
    </p:tnLst>
  </p:timing>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628416350"/>
      </p:ext>
    </p:extLst>
  </p:cSld>
  <p:clrMapOvr>
    <a:masterClrMapping/>
  </p:clrMapOvr>
  <p:timing>
    <p:tnLst>
      <p:par>
        <p:cTn id="1" dur="indefinite" restart="never" nodeType="tmRoot"/>
      </p:par>
    </p:tnLst>
  </p:timing>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325368609"/>
      </p:ext>
    </p:extLst>
  </p:cSld>
  <p:clrMapOvr>
    <a:masterClrMapping/>
  </p:clrMapOvr>
  <p:timing>
    <p:tnLst>
      <p:par>
        <p:cTn id="1" dur="indefinite" restart="never" nodeType="tmRoot"/>
      </p:par>
    </p:tnLst>
  </p:timing>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290902663"/>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088897874"/>
      </p:ext>
    </p:extLst>
  </p:cSld>
  <p:clrMapOvr>
    <a:masterClrMapping/>
  </p:clrMapOvr>
  <p:timing>
    <p:tnLst>
      <p:par>
        <p:cT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228743457"/>
      </p:ext>
    </p:extLst>
  </p:cSld>
  <p:clrMapOvr>
    <a:masterClrMapping/>
  </p:clrMapOvr>
  <p:timing>
    <p:tnLst>
      <p:par>
        <p:cT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10487123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920380141"/>
      </p:ext>
    </p:extLst>
  </p:cSld>
  <p:clrMapOvr>
    <a:masterClrMapping/>
  </p:clrMapOvr>
  <p:timing>
    <p:tnLst>
      <p:par>
        <p:cTn id="1" dur="indefinite" restart="never" nodeType="tmRoot"/>
      </p:par>
    </p:tnLst>
  </p:timing>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52615541"/>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41531" y="4800775"/>
            <a:ext cx="5943600" cy="326243"/>
          </a:xfrm>
        </p:spPr>
        <p:txBody>
          <a:bodyPr/>
          <a:lstStyle>
            <a:lvl1pPr algn="l">
              <a:defRPr sz="2000" b="1"/>
            </a:lvl1pPr>
          </a:lstStyle>
          <a:p>
            <a:r>
              <a:rPr lang="en-US" smtClean="0"/>
              <a:t>Click to edit Master title style</a:t>
            </a:r>
            <a:endParaRPr lang="es-ES"/>
          </a:p>
        </p:txBody>
      </p:sp>
      <p:sp>
        <p:nvSpPr>
          <p:cNvPr id="3" name="Picture Placeholder 2"/>
          <p:cNvSpPr>
            <a:spLocks noGrp="1"/>
          </p:cNvSpPr>
          <p:nvPr>
            <p:ph type="pic" idx="1"/>
          </p:nvPr>
        </p:nvSpPr>
        <p:spPr>
          <a:xfrm>
            <a:off x="1941531" y="612775"/>
            <a:ext cx="5943600" cy="4114800"/>
          </a:xfrm>
        </p:spPr>
        <p:txBody>
          <a:bodyPr/>
          <a:lstStyle>
            <a:lvl1pPr marL="0" indent="0">
              <a:buNone/>
              <a:defRPr sz="3200"/>
            </a:lvl1pPr>
            <a:lvl2pPr marL="456969" indent="0">
              <a:buNone/>
              <a:defRPr sz="2800"/>
            </a:lvl2pPr>
            <a:lvl3pPr marL="913939" indent="0">
              <a:buNone/>
              <a:defRPr sz="2400"/>
            </a:lvl3pPr>
            <a:lvl4pPr marL="1370908" indent="0">
              <a:buNone/>
              <a:defRPr sz="2000"/>
            </a:lvl4pPr>
            <a:lvl5pPr marL="1827880" indent="0">
              <a:buNone/>
              <a:defRPr sz="2000"/>
            </a:lvl5pPr>
            <a:lvl6pPr marL="2284848" indent="0">
              <a:buNone/>
              <a:defRPr sz="2000"/>
            </a:lvl6pPr>
            <a:lvl7pPr marL="2741818" indent="0">
              <a:buNone/>
              <a:defRPr sz="2000"/>
            </a:lvl7pPr>
            <a:lvl8pPr marL="3198788" indent="0">
              <a:buNone/>
              <a:defRPr sz="2000"/>
            </a:lvl8pPr>
            <a:lvl9pPr marL="3655760" indent="0">
              <a:buNone/>
              <a:defRPr sz="2000"/>
            </a:lvl9pPr>
          </a:lstStyle>
          <a:p>
            <a:pPr lvl="0"/>
            <a:endParaRPr lang="es-ES" noProof="0" smtClean="0"/>
          </a:p>
        </p:txBody>
      </p:sp>
      <p:sp>
        <p:nvSpPr>
          <p:cNvPr id="4" name="Text Placeholder 3"/>
          <p:cNvSpPr>
            <a:spLocks noGrp="1"/>
          </p:cNvSpPr>
          <p:nvPr>
            <p:ph type="body" sz="half" idx="2"/>
          </p:nvPr>
        </p:nvSpPr>
        <p:spPr>
          <a:xfrm>
            <a:off x="1941531" y="5367338"/>
            <a:ext cx="5943600" cy="804862"/>
          </a:xfrm>
        </p:spPr>
        <p:txBody>
          <a:bodyPr/>
          <a:lstStyle>
            <a:lvl1pPr marL="0" indent="0">
              <a:buNone/>
              <a:defRPr sz="1400"/>
            </a:lvl1pPr>
            <a:lvl2pPr marL="456969" indent="0">
              <a:buNone/>
              <a:defRPr sz="1200"/>
            </a:lvl2pPr>
            <a:lvl3pPr marL="913939" indent="0">
              <a:buNone/>
              <a:defRPr sz="1000"/>
            </a:lvl3pPr>
            <a:lvl4pPr marL="1370908" indent="0">
              <a:buNone/>
              <a:defRPr sz="900"/>
            </a:lvl4pPr>
            <a:lvl5pPr marL="1827880" indent="0">
              <a:buNone/>
              <a:defRPr sz="900"/>
            </a:lvl5pPr>
            <a:lvl6pPr marL="2284848" indent="0">
              <a:buNone/>
              <a:defRPr sz="900"/>
            </a:lvl6pPr>
            <a:lvl7pPr marL="2741818" indent="0">
              <a:buNone/>
              <a:defRPr sz="900"/>
            </a:lvl7pPr>
            <a:lvl8pPr marL="3198788" indent="0">
              <a:buNone/>
              <a:defRPr sz="900"/>
            </a:lvl8pPr>
            <a:lvl9pPr marL="3655760" indent="0">
              <a:buNone/>
              <a:defRPr sz="900"/>
            </a:lvl9pPr>
          </a:lstStyle>
          <a:p>
            <a:pPr lvl="0"/>
            <a:r>
              <a:rPr lang="en-US" smtClean="0"/>
              <a:t>Click to edit Master text styles</a:t>
            </a:r>
          </a:p>
        </p:txBody>
      </p:sp>
      <p:sp>
        <p:nvSpPr>
          <p:cNvPr id="6"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17495277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082002909"/>
      </p:ext>
    </p:extLst>
  </p:cSld>
  <p:clrMapOvr>
    <a:masterClrMapping/>
  </p:clrMapOvr>
  <p:timing>
    <p:tnLst>
      <p:par>
        <p:cTn id="1" dur="indefinite" restart="never" nodeType="tmRoot"/>
      </p:par>
    </p:tnLst>
  </p:timing>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4014493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3156223"/>
      </p:ext>
    </p:extLst>
  </p:cSld>
  <p:clrMapOvr>
    <a:masterClrMapping/>
  </p:clrMapOvr>
  <p:timing>
    <p:tnLst>
      <p:par>
        <p:cTn id="1" dur="indefinite" restart="never" nodeType="tmRoot"/>
      </p:par>
    </p:tnLst>
  </p:timing>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963177006"/>
      </p:ext>
    </p:extLst>
  </p:cSld>
  <p:clrMapOvr>
    <a:masterClrMapping/>
  </p:clrMapOvr>
  <p:timing>
    <p:tnLst>
      <p:par>
        <p:cTn id="1" dur="indefinite" restart="never" nodeType="tmRoot"/>
      </p:par>
    </p:tnLst>
  </p:timing>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4249550384"/>
      </p:ext>
    </p:extLst>
  </p:cSld>
  <p:clrMapOvr>
    <a:masterClrMapping/>
  </p:clrMapOvr>
  <p:timing>
    <p:tnLst>
      <p:par>
        <p:cTn id="1" dur="indefinite" restart="never" nodeType="tmRoot"/>
      </p:par>
    </p:tnLst>
  </p:timing>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326797233"/>
      </p:ext>
    </p:extLst>
  </p:cSld>
  <p:clrMapOvr>
    <a:masterClrMapping/>
  </p:clrMapOvr>
  <p:timing>
    <p:tnLst>
      <p:par>
        <p:cTn id="1" dur="indefinite" restart="never" nodeType="tmRoot"/>
      </p:par>
    </p:tnLst>
  </p:timing>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21551471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698985721"/>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818458090"/>
      </p:ext>
    </p:extLst>
  </p:cSld>
  <p:clrMapOvr>
    <a:masterClrMapping/>
  </p:clrMapOvr>
  <p:timing>
    <p:tnLst>
      <p:par>
        <p:cTn id="1" dur="indefinite" restart="never" nodeType="tmRoot"/>
      </p:par>
    </p:tnLst>
  </p:timing>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99559130"/>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2587052014"/>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995330394"/>
      </p:ext>
    </p:extLst>
  </p:cSld>
  <p:clrMapOvr>
    <a:masterClrMapping/>
  </p:clrMapOvr>
  <p:timing>
    <p:tnLst>
      <p:par>
        <p:cTn id="1" dur="indefinite" restart="never" nodeType="tmRoot"/>
      </p:par>
    </p:tnLst>
  </p:timing>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446939052"/>
      </p:ext>
    </p:extLst>
  </p:cSld>
  <p:clrMapOvr>
    <a:masterClrMapping/>
  </p:clrMapOvr>
  <p:timing>
    <p:tnLst>
      <p:par>
        <p:cTn id="1" dur="indefinite" restart="never" nodeType="tmRoot"/>
      </p:par>
    </p:tnLst>
  </p:timing>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659859277"/>
      </p:ext>
    </p:extLst>
  </p:cSld>
  <p:clrMapOvr>
    <a:masterClrMapping/>
  </p:clrMapOvr>
  <p:timing>
    <p:tnLst>
      <p:par>
        <p:cTn id="1" dur="indefinite" restart="never" nodeType="tmRoot"/>
      </p:par>
    </p:tnLst>
  </p:timing>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562805389"/>
      </p:ext>
    </p:extLst>
  </p:cSld>
  <p:clrMapOvr>
    <a:masterClrMapping/>
  </p:clrMapOvr>
  <p:timing>
    <p:tnLst>
      <p:par>
        <p:cTn id="1" dur="indefinite" restart="never" nodeType="tmRoot"/>
      </p:par>
    </p:tnLst>
  </p:timing>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91011833"/>
      </p:ext>
    </p:extLst>
  </p:cSld>
  <p:clrMapOvr>
    <a:masterClrMapping/>
  </p:clrMapOvr>
  <p:timing>
    <p:tnLst>
      <p:par>
        <p:cTn id="1" dur="indefinite" restart="never" nodeType="tmRoot"/>
      </p:par>
    </p:tnLst>
  </p:timing>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73455063"/>
      </p:ext>
    </p:extLst>
  </p:cSld>
  <p:clrMapOvr>
    <a:masterClrMapping/>
  </p:clrMapOvr>
  <p:timing>
    <p:tnLst>
      <p:par>
        <p:cTn id="1" dur="indefinite" restart="never" nodeType="tmRoot"/>
      </p:par>
    </p:tnLst>
  </p:timing>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705044324"/>
      </p:ext>
    </p:extLst>
  </p:cSld>
  <p:clrMapOvr>
    <a:masterClrMapping/>
  </p:clrMapOvr>
  <p:timing>
    <p:tnLst>
      <p:par>
        <p:cTn id="1" dur="indefinite" restart="never" nodeType="tmRoot"/>
      </p:par>
    </p:tnLst>
  </p:timing>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007653637"/>
      </p:ext>
    </p:extLst>
  </p:cSld>
  <p:clrMapOvr>
    <a:masterClrMapping/>
  </p:clrMapOvr>
  <p:timing>
    <p:tnLst>
      <p:par>
        <p:cT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17656272"/>
      </p:ext>
    </p:extLst>
  </p:cSld>
  <p:clrMapOvr>
    <a:masterClrMapping/>
  </p:clrMapOvr>
  <p:timing>
    <p:tnLst>
      <p:par>
        <p:cT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41373711"/>
      </p:ext>
    </p:extLst>
  </p:cSld>
  <p:clrMapOvr>
    <a:masterClrMapping/>
  </p:clrMapOvr>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196572" y="482627"/>
            <a:ext cx="293607" cy="5826125"/>
          </a:xfrm>
        </p:spPr>
        <p:txBody>
          <a:bodyPr vert="eaVert"/>
          <a:lstStyle/>
          <a:p>
            <a:r>
              <a:rPr lang="en-US" smtClean="0"/>
              <a:t>Click to edit Master title style</a:t>
            </a:r>
            <a:endParaRPr lang="es-ES"/>
          </a:p>
        </p:txBody>
      </p:sp>
      <p:sp>
        <p:nvSpPr>
          <p:cNvPr id="3" name="Vertical Text Placeholder 2"/>
          <p:cNvSpPr>
            <a:spLocks noGrp="1"/>
          </p:cNvSpPr>
          <p:nvPr>
            <p:ph type="body" orient="vert" idx="1"/>
          </p:nvPr>
        </p:nvSpPr>
        <p:spPr>
          <a:xfrm>
            <a:off x="415961" y="482627"/>
            <a:ext cx="6653213" cy="5826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56602721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23203328"/>
      </p:ext>
    </p:extLst>
  </p:cSld>
  <p:clrMapOvr>
    <a:masterClrMapping/>
  </p:clrMapOvr>
  <p:timing>
    <p:tnLst>
      <p:par>
        <p:cTn id="1" dur="indefinite" restart="never" nodeType="tmRoot"/>
      </p:par>
    </p:tnLst>
  </p:timing>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786840815"/>
      </p:ext>
    </p:extLst>
  </p:cSld>
  <p:clrMapOvr>
    <a:masterClrMapping/>
  </p:clrMapOvr>
  <p:timing>
    <p:tnLst>
      <p:par>
        <p:cTn id="1" dur="indefinite" restart="never" nodeType="tmRoot"/>
      </p:par>
    </p:tnLst>
  </p:timing>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22699249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289949755"/>
      </p:ext>
    </p:extLst>
  </p:cSld>
  <p:clrMapOvr>
    <a:masterClrMapping/>
  </p:clrMapOvr>
  <p:timing>
    <p:tnLst>
      <p:par>
        <p:cTn id="1" dur="indefinite" restart="never" nodeType="tmRoot"/>
      </p:par>
    </p:tnLst>
  </p:timing>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402753822"/>
      </p:ext>
    </p:extLst>
  </p:cSld>
  <p:clrMapOvr>
    <a:masterClrMapping/>
  </p:clrMapOvr>
  <p:timing>
    <p:tnLst>
      <p:par>
        <p:cTn id="1" dur="indefinite" restart="never" nodeType="tmRoot"/>
      </p:par>
    </p:tnLst>
  </p:timing>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638366113"/>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558887100"/>
      </p:ext>
    </p:extLst>
  </p:cSld>
  <p:clrMapOvr>
    <a:masterClrMapping/>
  </p:clrMapOvr>
  <p:timing>
    <p:tnLst>
      <p:par>
        <p:cTn id="1" dur="indefinite" restart="never" nodeType="tmRoot"/>
      </p:par>
    </p:tnLst>
  </p:timing>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33173363"/>
      </p:ext>
    </p:extLst>
  </p:cSld>
  <p:clrMapOvr>
    <a:masterClrMapping/>
  </p:clrMapOvr>
  <p:timing>
    <p:tnLst>
      <p:par>
        <p:cTn id="1" dur="indefinite" restart="never" nodeType="tmRoot"/>
      </p:par>
    </p:tnLst>
  </p:timing>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154841501"/>
      </p:ext>
    </p:extLst>
  </p:cSld>
  <p:clrMapOvr>
    <a:masterClrMapping/>
  </p:clrMapOvr>
  <p:timing>
    <p:tnLst>
      <p:par>
        <p:cT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04278874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4" name="Footer Placeholder 3"/>
          <p:cNvSpPr>
            <a:spLocks noGrp="1"/>
          </p:cNvSpPr>
          <p:nvPr>
            <p:ph type="ftr" sz="quarter" idx="11"/>
          </p:nvPr>
        </p:nvSpPr>
        <p:spPr>
          <a:xfrm>
            <a:off x="836319" y="6554287"/>
            <a:ext cx="4677095" cy="144247"/>
          </a:xfrm>
          <a:prstGeom prst="rect">
            <a:avLst/>
          </a:prstGeom>
        </p:spPr>
        <p:txBody>
          <a:bodyPr lIns="85916" tIns="42958" rIns="85916" bIns="42958"/>
          <a:lstStyle>
            <a:lvl1pPr>
              <a:defRPr/>
            </a:lvl1pPr>
          </a:lstStyle>
          <a:p>
            <a:pPr defTabSz="913939"/>
            <a:endParaRPr lang="es-ES">
              <a:solidFill>
                <a:prstClr val="black"/>
              </a:solidFill>
            </a:endParaRPr>
          </a:p>
        </p:txBody>
      </p:sp>
    </p:spTree>
    <p:extLst>
      <p:ext uri="{BB962C8B-B14F-4D97-AF65-F5344CB8AC3E}">
        <p14:creationId xmlns:p14="http://schemas.microsoft.com/office/powerpoint/2010/main" val="57713370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4752628"/>
      </p:ext>
    </p:extLst>
  </p:cSld>
  <p:clrMapOvr>
    <a:masterClrMapping/>
  </p:clrMapOvr>
  <p:timing>
    <p:tnLst>
      <p:par>
        <p:cTn id="1" dur="indefinite" restart="never" nodeType="tmRoot"/>
      </p:par>
    </p:tnLst>
  </p:timing>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4254750921"/>
      </p:ext>
    </p:extLst>
  </p:cSld>
  <p:clrMapOvr>
    <a:masterClrMapping/>
  </p:clrMapOvr>
  <p:timing>
    <p:tnLst>
      <p:par>
        <p:cTn id="1" dur="indefinite" restart="never" nodeType="tmRoot"/>
      </p:par>
    </p:tnLst>
  </p:timing>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4103510912"/>
      </p:ext>
    </p:extLst>
  </p:cSld>
  <p:clrMapOvr>
    <a:masterClrMapping/>
  </p:clrMapOvr>
  <p:timing>
    <p:tnLst>
      <p:par>
        <p:cTn id="1" dur="indefinite" restart="never" nodeType="tmRoot"/>
      </p:par>
    </p:tnLst>
  </p:timing>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4187151120"/>
      </p:ext>
    </p:extLst>
  </p:cSld>
  <p:clrMapOvr>
    <a:masterClrMapping/>
  </p:clrMapOvr>
  <p:timing>
    <p:tnLst>
      <p:par>
        <p:cTn id="1" dur="indefinite" restart="never" nodeType="tmRoot"/>
      </p:par>
    </p:tnLst>
  </p:timing>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179248236"/>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525461669"/>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600284264"/>
      </p:ext>
    </p:extLst>
  </p:cSld>
  <p:clrMapOvr>
    <a:masterClrMapping/>
  </p:clrMapOvr>
  <p:timing>
    <p:tnLst>
      <p:par>
        <p:cTn id="1" dur="indefinite" restart="never" nodeType="tmRoot"/>
      </p:par>
    </p:tnLst>
  </p:timing>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09044711"/>
      </p:ext>
    </p:extLst>
  </p:cSld>
  <p:clrMapOvr>
    <a:masterClrMapping/>
  </p:clrMapOvr>
  <p:timing>
    <p:tnLst>
      <p:par>
        <p:cTn id="1" dur="indefinite" restart="never" nodeType="tmRoot"/>
      </p:par>
    </p:tnLst>
  </p:timing>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116828156"/>
      </p:ext>
    </p:extLst>
  </p:cSld>
  <p:clrMapOvr>
    <a:masterClrMapping/>
  </p:clrMapOvr>
  <p:timing>
    <p:tnLst>
      <p:par>
        <p:cTn id="1" dur="indefinite" restart="never" nodeType="tmRoot"/>
      </p:par>
    </p:tnLst>
  </p:timing>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430300014"/>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42950" y="2130617"/>
            <a:ext cx="8420100" cy="293607"/>
          </a:xfrm>
        </p:spPr>
        <p:txBody>
          <a:bodyPr/>
          <a:lstStyle/>
          <a:p>
            <a:r>
              <a:rPr lang="en-US" smtClean="0"/>
              <a:t>Click to edit Master title style</a:t>
            </a:r>
            <a:endParaRPr lang="es-ES"/>
          </a:p>
        </p:txBody>
      </p:sp>
      <p:sp>
        <p:nvSpPr>
          <p:cNvPr id="3" name="Subtitle 2"/>
          <p:cNvSpPr>
            <a:spLocks noGrp="1"/>
          </p:cNvSpPr>
          <p:nvPr>
            <p:ph type="subTitle" idx="1"/>
          </p:nvPr>
        </p:nvSpPr>
        <p:spPr>
          <a:xfrm>
            <a:off x="1485900" y="3886200"/>
            <a:ext cx="6934200" cy="1752600"/>
          </a:xfrm>
        </p:spPr>
        <p:txBody>
          <a:bodyPr/>
          <a:lstStyle>
            <a:lvl1pPr marL="0" indent="0" algn="ctr">
              <a:buNone/>
              <a:defRPr/>
            </a:lvl1pPr>
            <a:lvl2pPr marL="456982" indent="0" algn="ctr">
              <a:buNone/>
              <a:defRPr/>
            </a:lvl2pPr>
            <a:lvl3pPr marL="913965" indent="0" algn="ctr">
              <a:buNone/>
              <a:defRPr/>
            </a:lvl3pPr>
            <a:lvl4pPr marL="1370947" indent="0" algn="ctr">
              <a:buNone/>
              <a:defRPr/>
            </a:lvl4pPr>
            <a:lvl5pPr marL="1827931" indent="0" algn="ctr">
              <a:buNone/>
              <a:defRPr/>
            </a:lvl5pPr>
            <a:lvl6pPr marL="2284912" indent="0" algn="ctr">
              <a:buNone/>
              <a:defRPr/>
            </a:lvl6pPr>
            <a:lvl7pPr marL="2741895" indent="0" algn="ctr">
              <a:buNone/>
              <a:defRPr/>
            </a:lvl7pPr>
            <a:lvl8pPr marL="3198878" indent="0" algn="ctr">
              <a:buNone/>
              <a:defRPr/>
            </a:lvl8pPr>
            <a:lvl9pPr marL="3655862" indent="0" algn="ctr">
              <a:buNone/>
              <a:defRPr/>
            </a:lvl9pPr>
          </a:lstStyle>
          <a:p>
            <a:r>
              <a:rPr lang="en-US" smtClean="0"/>
              <a:t>Click to edit Master subtitle style</a:t>
            </a:r>
            <a:endParaRPr lang="es-ES"/>
          </a:p>
        </p:txBody>
      </p:sp>
      <p:sp>
        <p:nvSpPr>
          <p:cNvPr id="4" name="Rectangle 8"/>
          <p:cNvSpPr>
            <a:spLocks noGrp="1" noChangeArrowheads="1"/>
          </p:cNvSpPr>
          <p:nvPr>
            <p:ph type="sldNum" sz="quarter" idx="10"/>
          </p:nvPr>
        </p:nvSpPr>
        <p:spPr>
          <a:ln/>
        </p:spPr>
        <p:txBody>
          <a:bodyPr/>
          <a:lstStyle>
            <a:lvl1pPr>
              <a:defRPr/>
            </a:lvl1pPr>
          </a:lstStyle>
          <a:p>
            <a:pPr fontAlgn="base">
              <a:spcBef>
                <a:spcPct val="0"/>
              </a:spcBef>
              <a:spcAft>
                <a:spcPct val="0"/>
              </a:spcAft>
              <a:defRPr/>
            </a:pPr>
            <a:r>
              <a:rPr lang="nl-NL">
                <a:solidFill>
                  <a:srgbClr val="000000"/>
                </a:solidFill>
              </a:rPr>
              <a:t>- </a:t>
            </a:r>
            <a:fld id="{0E14AB40-15D8-4C60-9AD2-2BE27CECA502}"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708767931"/>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525768564"/>
      </p:ext>
    </p:extLst>
  </p:cSld>
  <p:clrMapOvr>
    <a:masterClrMapping/>
  </p:clrMapOvr>
  <p:timing>
    <p:tnLst>
      <p:par>
        <p:cT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971741018"/>
      </p:ext>
    </p:extLst>
  </p:cSld>
  <p:clrMapOvr>
    <a:masterClrMapping/>
  </p:clrMapOvr>
  <p:timing>
    <p:tnLst>
      <p:par>
        <p:cTn id="1" dur="indefinite" restart="never" nodeType="tmRoot"/>
      </p:par>
    </p:tnLst>
  </p:timing>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725482313"/>
      </p:ext>
    </p:extLst>
  </p:cSld>
  <p:clrMapOvr>
    <a:masterClrMapping/>
  </p:clrMapOvr>
  <p:timing>
    <p:tnLst>
      <p:par>
        <p:cTn id="1" dur="indefinite" restart="never" nodeType="tmRoot"/>
      </p:par>
    </p:tnLst>
  </p:timing>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194229476"/>
      </p:ext>
    </p:extLst>
  </p:cSld>
  <p:clrMapOvr>
    <a:masterClrMapping/>
  </p:clrMapOvr>
  <p:timing>
    <p:tnLst>
      <p:par>
        <p:cTn id="1" dur="indefinite" restart="never" nodeType="tmRoot"/>
      </p:par>
    </p:tnLst>
  </p:timing>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515677279"/>
      </p:ext>
    </p:extLst>
  </p:cSld>
  <p:clrMapOvr>
    <a:masterClrMapping/>
  </p:clrMapOvr>
  <p:timing>
    <p:tnLst>
      <p:par>
        <p:cTn id="1" dur="indefinite" restart="never" nodeType="tmRoot"/>
      </p:par>
    </p:tnLst>
  </p:timing>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875787175"/>
      </p:ext>
    </p:extLst>
  </p:cSld>
  <p:clrMapOvr>
    <a:masterClrMapping/>
  </p:clrMapOvr>
  <p:timing>
    <p:tnLst>
      <p:par>
        <p:cTn id="1" dur="indefinite" restart="never" nodeType="tmRoot"/>
      </p:par>
    </p:tnLst>
  </p:timing>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06480596"/>
      </p:ext>
    </p:extLst>
  </p:cSld>
  <p:clrMapOvr>
    <a:masterClrMapping/>
  </p:clrMapOvr>
  <p:timing>
    <p:tnLst>
      <p:par>
        <p:cTn id="1" dur="indefinite" restart="never" nodeType="tmRoot"/>
      </p:par>
    </p:tnLst>
  </p:timing>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954616098"/>
      </p:ext>
    </p:extLst>
  </p:cSld>
  <p:clrMapOvr>
    <a:masterClrMapping/>
  </p:clrMapOvr>
  <p:timing>
    <p:tnLst>
      <p:par>
        <p:cTn id="1" dur="indefinite" restart="never" nodeType="tmRoot"/>
      </p:par>
    </p:tnLst>
  </p:timing>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4009386661"/>
      </p:ext>
    </p:extLst>
  </p:cSld>
  <p:clrMapOvr>
    <a:masterClrMapping/>
  </p:clrMapOvr>
  <p:timing>
    <p:tnLst>
      <p:par>
        <p:cTn id="1" dur="indefinite" restart="never" nodeType="tmRoot"/>
      </p:par>
    </p:tnLst>
  </p:timing>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671757008"/>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69"/>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307" y="6554311"/>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311"/>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766861853"/>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Rectangle 8"/>
          <p:cNvSpPr>
            <a:spLocks noGrp="1" noChangeArrowheads="1"/>
          </p:cNvSpPr>
          <p:nvPr>
            <p:ph type="sldNum" sz="quarter" idx="10"/>
          </p:nvPr>
        </p:nvSpPr>
        <p:spPr>
          <a:ln/>
        </p:spPr>
        <p:txBody>
          <a:bodyPr/>
          <a:lstStyle>
            <a:lvl1pPr>
              <a:defRPr/>
            </a:lvl1pPr>
          </a:lstStyle>
          <a:p>
            <a:pPr fontAlgn="base">
              <a:spcBef>
                <a:spcPct val="0"/>
              </a:spcBef>
              <a:spcAft>
                <a:spcPct val="0"/>
              </a:spcAft>
              <a:defRPr/>
            </a:pPr>
            <a:r>
              <a:rPr lang="nl-NL">
                <a:solidFill>
                  <a:srgbClr val="000000"/>
                </a:solidFill>
              </a:rPr>
              <a:t>- </a:t>
            </a:r>
            <a:fld id="{DB00680B-B97D-4693-AA6F-045673A60AA9}"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733953190"/>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734153331"/>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33828441"/>
      </p:ext>
    </p:extLst>
  </p:cSld>
  <p:clrMapOvr>
    <a:masterClrMapping/>
  </p:clrMapOvr>
  <p:timing>
    <p:tnLst>
      <p:par>
        <p:cT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847872945"/>
      </p:ext>
    </p:extLst>
  </p:cSld>
  <p:clrMapOvr>
    <a:masterClrMapping/>
  </p:clrMapOvr>
  <p:timing>
    <p:tnLst>
      <p:par>
        <p:cTn id="1" dur="indefinite" restart="never" nodeType="tmRoot"/>
      </p:par>
    </p:tnLst>
  </p:timing>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23594590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105984036"/>
      </p:ext>
    </p:extLst>
  </p:cSld>
  <p:clrMapOvr>
    <a:masterClrMapping/>
  </p:clrMapOvr>
  <p:timing>
    <p:tnLst>
      <p:par>
        <p:cTn id="1" dur="indefinite" restart="never" nodeType="tmRoot"/>
      </p:par>
    </p:tnLst>
  </p:timing>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67260961"/>
      </p:ext>
    </p:extLst>
  </p:cSld>
  <p:clrMapOvr>
    <a:masterClrMapping/>
  </p:clrMapOvr>
  <p:timing>
    <p:tnLst>
      <p:par>
        <p:cTn id="1" dur="indefinite" restart="never" nodeType="tmRoot"/>
      </p:par>
    </p:tnLst>
  </p:timing>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51149137"/>
      </p:ext>
    </p:extLst>
  </p:cSld>
  <p:clrMapOvr>
    <a:masterClrMapping/>
  </p:clrMapOvr>
  <p:timing>
    <p:tnLst>
      <p:par>
        <p:cTn id="1" dur="indefinite" restart="never" nodeType="tmRoot"/>
      </p:par>
    </p:tnLst>
  </p:timing>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129154613"/>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50345084"/>
      </p:ext>
    </p:extLst>
  </p:cSld>
  <p:clrMapOvr>
    <a:masterClrMapping/>
  </p:clrMapOvr>
  <p:timing>
    <p:tnLst>
      <p:par>
        <p:cTn id="1" dur="indefinite" restart="never" nodeType="tmRoot"/>
      </p:par>
    </p:tnLst>
  </p:timing>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314834806"/>
      </p:ext>
    </p:extLst>
  </p:cSld>
  <p:clrMapOvr>
    <a:masterClrMapping/>
  </p:clrMapOvr>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82638" y="4407074"/>
            <a:ext cx="8420100" cy="1304973"/>
          </a:xfrm>
        </p:spPr>
        <p:txBody>
          <a:bodyPr anchor="t"/>
          <a:lstStyle>
            <a:lvl1pPr algn="l">
              <a:defRPr sz="4000" b="1" cap="all"/>
            </a:lvl1pPr>
          </a:lstStyle>
          <a:p>
            <a:r>
              <a:rPr lang="en-US" smtClean="0"/>
              <a:t>Click to edit Master title style</a:t>
            </a:r>
            <a:endParaRPr lang="es-ES"/>
          </a:p>
        </p:txBody>
      </p:sp>
      <p:sp>
        <p:nvSpPr>
          <p:cNvPr id="3" name="Text Placeholder 2"/>
          <p:cNvSpPr>
            <a:spLocks noGrp="1"/>
          </p:cNvSpPr>
          <p:nvPr>
            <p:ph type="body" idx="1"/>
          </p:nvPr>
        </p:nvSpPr>
        <p:spPr>
          <a:xfrm>
            <a:off x="782638" y="2906732"/>
            <a:ext cx="8420100" cy="1500187"/>
          </a:xfrm>
        </p:spPr>
        <p:txBody>
          <a:bodyPr anchor="b"/>
          <a:lstStyle>
            <a:lvl1pPr marL="0" indent="0">
              <a:buNone/>
              <a:defRPr sz="2000"/>
            </a:lvl1pPr>
            <a:lvl2pPr marL="456982" indent="0">
              <a:buNone/>
              <a:defRPr sz="1800"/>
            </a:lvl2pPr>
            <a:lvl3pPr marL="913965" indent="0">
              <a:buNone/>
              <a:defRPr sz="1600"/>
            </a:lvl3pPr>
            <a:lvl4pPr marL="1370947" indent="0">
              <a:buNone/>
              <a:defRPr sz="1400"/>
            </a:lvl4pPr>
            <a:lvl5pPr marL="1827931" indent="0">
              <a:buNone/>
              <a:defRPr sz="1400"/>
            </a:lvl5pPr>
            <a:lvl6pPr marL="2284912" indent="0">
              <a:buNone/>
              <a:defRPr sz="1400"/>
            </a:lvl6pPr>
            <a:lvl7pPr marL="2741895" indent="0">
              <a:buNone/>
              <a:defRPr sz="1400"/>
            </a:lvl7pPr>
            <a:lvl8pPr marL="3198878" indent="0">
              <a:buNone/>
              <a:defRPr sz="1400"/>
            </a:lvl8pPr>
            <a:lvl9pPr marL="3655862" indent="0">
              <a:buNone/>
              <a:defRPr sz="1400"/>
            </a:lvl9pPr>
          </a:lstStyle>
          <a:p>
            <a:pPr lvl="0"/>
            <a:r>
              <a:rPr lang="en-US" smtClean="0"/>
              <a:t>Click to edit Master text styles</a:t>
            </a:r>
          </a:p>
        </p:txBody>
      </p:sp>
      <p:sp>
        <p:nvSpPr>
          <p:cNvPr id="4" name="Rectangle 8"/>
          <p:cNvSpPr>
            <a:spLocks noGrp="1" noChangeArrowheads="1"/>
          </p:cNvSpPr>
          <p:nvPr>
            <p:ph type="sldNum" sz="quarter" idx="10"/>
          </p:nvPr>
        </p:nvSpPr>
        <p:spPr>
          <a:ln/>
        </p:spPr>
        <p:txBody>
          <a:bodyPr/>
          <a:lstStyle>
            <a:lvl1pPr>
              <a:defRPr/>
            </a:lvl1pPr>
          </a:lstStyle>
          <a:p>
            <a:pPr fontAlgn="base">
              <a:spcBef>
                <a:spcPct val="0"/>
              </a:spcBef>
              <a:spcAft>
                <a:spcPct val="0"/>
              </a:spcAft>
              <a:defRPr/>
            </a:pPr>
            <a:r>
              <a:rPr lang="nl-NL">
                <a:solidFill>
                  <a:srgbClr val="000000"/>
                </a:solidFill>
              </a:rPr>
              <a:t>- </a:t>
            </a:r>
            <a:fld id="{3D84F86C-DF34-4ECA-A658-966C90D5465F}"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664818561"/>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060919030"/>
      </p:ext>
    </p:extLst>
  </p:cSld>
  <p:clrMapOvr>
    <a:masterClrMapping/>
  </p:clrMapOvr>
  <p:timing>
    <p:tnLst>
      <p:par>
        <p:cTn id="1" dur="indefinite" restart="never" nodeType="tmRoot"/>
      </p:par>
    </p:tnLst>
  </p:timing>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589885397"/>
      </p:ext>
    </p:extLst>
  </p:cSld>
  <p:clrMapOvr>
    <a:masterClrMapping/>
  </p:clrMapOvr>
  <p:timing>
    <p:tnLst>
      <p:par>
        <p:cTn id="1" dur="indefinite" restart="never" nodeType="tmRoot"/>
      </p:par>
    </p:tnLst>
  </p:timing>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53177752"/>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096815547"/>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854062782"/>
      </p:ext>
    </p:extLst>
  </p:cSld>
  <p:clrMapOvr>
    <a:masterClrMapping/>
  </p:clrMapOvr>
  <p:timing>
    <p:tnLst>
      <p:par>
        <p:cTn id="1" dur="indefinite" restart="never" nodeType="tmRoot"/>
      </p:par>
    </p:tnLst>
  </p:timing>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61"/>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85"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73" y="6554228"/>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28"/>
            <a:ext cx="4677095" cy="144247"/>
          </a:xfrm>
          <a:prstGeom prst="rect">
            <a:avLst/>
          </a:prstGeom>
        </p:spPr>
        <p:txBody>
          <a:bodyPr/>
          <a:lstStyle>
            <a:lvl1pPr>
              <a:defRPr>
                <a:solidFill>
                  <a:schemeClr val="bg1"/>
                </a:solidFill>
              </a:defRPr>
            </a:lvl1pPr>
          </a:lstStyle>
          <a:p>
            <a:pPr defTabSz="914247"/>
            <a:endParaRPr lang="es-ES">
              <a:solidFill>
                <a:srgbClr val="FFFFFF"/>
              </a:solidFill>
            </a:endParaRPr>
          </a:p>
        </p:txBody>
      </p:sp>
    </p:spTree>
    <p:extLst>
      <p:ext uri="{BB962C8B-B14F-4D97-AF65-F5344CB8AC3E}">
        <p14:creationId xmlns:p14="http://schemas.microsoft.com/office/powerpoint/2010/main" val="1644713581"/>
      </p:ext>
    </p:extLst>
  </p:cSld>
  <p:clrMapOvr>
    <a:masterClrMapping/>
  </p:clrMapOvr>
  <p:transition/>
  <p:timing>
    <p:tnLst>
      <p:par>
        <p:cTn id="1" dur="indefinite" restart="never" nodeType="tmRoot"/>
      </p:par>
    </p:tnLst>
  </p:timing>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397" y="710569"/>
            <a:ext cx="9124399"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pic>
        <p:nvPicPr>
          <p:cNvPr id="5" name="Picture 4" descr="Feria Valencia Logo"/>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409384" y="188640"/>
            <a:ext cx="1175011" cy="4562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85006306"/>
      </p:ext>
    </p:extLst>
  </p:cSld>
  <p:clrMapOvr>
    <a:masterClrMapping/>
  </p:clrMapOvr>
  <p:timing>
    <p:tnLst>
      <p:par>
        <p:cTn id="1" dur="indefinite" restart="never" nodeType="tmRoot"/>
      </p:par>
    </p:tnLst>
  </p:timing>
</p:sldLayout>
</file>

<file path=ppt/slideLayouts/slideLayout7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pPr fontAlgn="base">
              <a:spcBef>
                <a:spcPct val="0"/>
              </a:spcBef>
              <a:spcAft>
                <a:spcPct val="0"/>
              </a:spcAft>
            </a:pPr>
            <a:fld id="{66610EB1-83C8-4E7D-B52A-8FFA1C1C9D65}"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pic>
        <p:nvPicPr>
          <p:cNvPr id="5" name="Picture 4" descr="Feria Valencia Logo"/>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409384" y="188640"/>
            <a:ext cx="1175011" cy="4562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16872278"/>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81"/>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Tree>
    <p:extLst>
      <p:ext uri="{BB962C8B-B14F-4D97-AF65-F5344CB8AC3E}">
        <p14:creationId xmlns:p14="http://schemas.microsoft.com/office/powerpoint/2010/main" val="732751048"/>
      </p:ext>
    </p:extLst>
  </p:cSld>
  <p:clrMapOvr>
    <a:masterClrMapping/>
  </p:clrMapOvr>
  <p:timing>
    <p:tnLst>
      <p:par>
        <p:cTn id="1" dur="indefinite" restart="never" nodeType="tmRoot"/>
      </p:par>
    </p:tnLst>
  </p:timing>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61"/>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85"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73" y="6554228"/>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28"/>
            <a:ext cx="4677095" cy="144247"/>
          </a:xfrm>
          <a:prstGeom prst="rect">
            <a:avLst/>
          </a:prstGeom>
        </p:spPr>
        <p:txBody>
          <a:bodyPr/>
          <a:lstStyle>
            <a:lvl1pPr>
              <a:defRPr>
                <a:solidFill>
                  <a:schemeClr val="bg1"/>
                </a:solidFill>
              </a:defRPr>
            </a:lvl1pPr>
          </a:lstStyle>
          <a:p>
            <a:pPr defTabSz="914247"/>
            <a:endParaRPr lang="es-ES">
              <a:solidFill>
                <a:srgbClr val="FFFFFF"/>
              </a:solidFill>
            </a:endParaRPr>
          </a:p>
        </p:txBody>
      </p:sp>
    </p:spTree>
    <p:extLst>
      <p:ext uri="{BB962C8B-B14F-4D97-AF65-F5344CB8AC3E}">
        <p14:creationId xmlns:p14="http://schemas.microsoft.com/office/powerpoint/2010/main" val="4153126297"/>
      </p:ext>
    </p:extLst>
  </p:cSld>
  <p:clrMapOvr>
    <a:masterClrMapping/>
  </p:clrMapOvr>
  <p:transition/>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sz="half" idx="1"/>
          </p:nvPr>
        </p:nvSpPr>
        <p:spPr>
          <a:xfrm>
            <a:off x="415957"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Content Placeholder 3"/>
          <p:cNvSpPr>
            <a:spLocks noGrp="1"/>
          </p:cNvSpPr>
          <p:nvPr>
            <p:ph sz="half" idx="2"/>
          </p:nvPr>
        </p:nvSpPr>
        <p:spPr>
          <a:xfrm>
            <a:off x="5029312"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10"/>
          </p:nvPr>
        </p:nvSpPr>
        <p:spPr>
          <a:ln/>
        </p:spPr>
        <p:txBody>
          <a:bodyPr/>
          <a:lstStyle>
            <a:lvl1pPr>
              <a:defRPr/>
            </a:lvl1pPr>
          </a:lstStyle>
          <a:p>
            <a:pPr fontAlgn="base">
              <a:spcBef>
                <a:spcPct val="0"/>
              </a:spcBef>
              <a:spcAft>
                <a:spcPct val="0"/>
              </a:spcAft>
              <a:defRPr/>
            </a:pPr>
            <a:r>
              <a:rPr lang="nl-NL">
                <a:solidFill>
                  <a:srgbClr val="000000"/>
                </a:solidFill>
              </a:rPr>
              <a:t>- </a:t>
            </a:r>
            <a:fld id="{69E8F915-1FF3-4FEE-B294-70AEFEEA58D8}"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2360053986"/>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397" y="710569"/>
            <a:ext cx="9124399"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pic>
        <p:nvPicPr>
          <p:cNvPr id="5" name="Picture 4" descr="Feria Valencia Logo"/>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409384" y="188640"/>
            <a:ext cx="1175011" cy="4562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56700887"/>
      </p:ext>
    </p:extLst>
  </p:cSld>
  <p:clrMapOvr>
    <a:masterClrMapping/>
  </p:clrMapOvr>
  <p:timing>
    <p:tnLst>
      <p:par>
        <p:cTn id="1" dur="indefinite" restart="never" nodeType="tmRoot"/>
      </p:par>
    </p:tnLst>
  </p:timing>
</p:sldLayout>
</file>

<file path=ppt/slideLayouts/slideLayout7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pPr fontAlgn="base">
              <a:spcBef>
                <a:spcPct val="0"/>
              </a:spcBef>
              <a:spcAft>
                <a:spcPct val="0"/>
              </a:spcAft>
            </a:pPr>
            <a:fld id="{66610EB1-83C8-4E7D-B52A-8FFA1C1C9D65}"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pic>
        <p:nvPicPr>
          <p:cNvPr id="5" name="Picture 4" descr="Feria Valencia Logo"/>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409384" y="188640"/>
            <a:ext cx="1175011" cy="4562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6985425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81"/>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Tree>
    <p:extLst>
      <p:ext uri="{BB962C8B-B14F-4D97-AF65-F5344CB8AC3E}">
        <p14:creationId xmlns:p14="http://schemas.microsoft.com/office/powerpoint/2010/main" val="794365282"/>
      </p:ext>
    </p:extLst>
  </p:cSld>
  <p:clrMapOvr>
    <a:masterClrMapping/>
  </p:clrMapOvr>
  <p:timing>
    <p:tnLst>
      <p:par>
        <p:cTn id="1" dur="indefinite" restart="never" nodeType="tmRoot"/>
      </p:par>
    </p:tnLst>
  </p:timing>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604513225"/>
      </p:ext>
    </p:extLst>
  </p:cSld>
  <p:clrMapOvr>
    <a:masterClrMapping/>
  </p:clrMapOvr>
  <p:timing>
    <p:tnLst>
      <p:par>
        <p:cTn id="1" dur="indefinite" restart="never" nodeType="tmRoot"/>
      </p:par>
    </p:tnLst>
  </p:timing>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4144131549"/>
      </p:ext>
    </p:extLst>
  </p:cSld>
  <p:clrMapOvr>
    <a:masterClrMapping/>
  </p:clrMapOvr>
  <p:timing>
    <p:tnLst>
      <p:par>
        <p:cTn id="1" dur="indefinite" restart="never" nodeType="tmRoot"/>
      </p:par>
    </p:tnLst>
  </p:timing>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961657895"/>
      </p:ext>
    </p:extLst>
  </p:cSld>
  <p:clrMapOvr>
    <a:masterClrMapping/>
  </p:clrMapOvr>
  <p:timing>
    <p:tnLst>
      <p:par>
        <p:cTn id="1" dur="indefinite" restart="never" nodeType="tmRoot"/>
      </p:par>
    </p:tnLst>
  </p:timing>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802698231"/>
      </p:ext>
    </p:extLst>
  </p:cSld>
  <p:clrMapOvr>
    <a:masterClrMapping/>
  </p:clrMapOvr>
  <p:timing>
    <p:tnLst>
      <p:par>
        <p:cTn id="1" dur="indefinite" restart="never" nodeType="tmRoot"/>
      </p:par>
    </p:tnLst>
  </p:timing>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825967666"/>
      </p:ext>
    </p:extLst>
  </p:cSld>
  <p:clrMapOvr>
    <a:masterClrMapping/>
  </p:clrMapOvr>
  <p:timing>
    <p:tnLst>
      <p:par>
        <p:cTn id="1" dur="indefinite" restart="never" nodeType="tmRoot"/>
      </p:par>
    </p:tnLst>
  </p:timing>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728215392"/>
      </p:ext>
    </p:extLst>
  </p:cSld>
  <p:clrMapOvr>
    <a:masterClrMapping/>
  </p:clrMapOvr>
  <p:timing>
    <p:tnLst>
      <p:par>
        <p:cTn id="1" dur="indefinite" restart="never" nodeType="tmRoot"/>
      </p:par>
    </p:tnLst>
  </p:timing>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77380514"/>
      </p:ext>
    </p:extLst>
  </p:cSld>
  <p:clrMapOvr>
    <a:masterClrMapping/>
  </p:clrMapOvr>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95317" y="274829"/>
            <a:ext cx="8915400" cy="293607"/>
          </a:xfrm>
        </p:spPr>
        <p:txBody>
          <a:bodyPr/>
          <a:lstStyle>
            <a:lvl1pPr>
              <a:defRPr/>
            </a:lvl1pPr>
          </a:lstStyle>
          <a:p>
            <a:r>
              <a:rPr lang="en-US" smtClean="0"/>
              <a:t>Click to edit Master title style</a:t>
            </a:r>
            <a:endParaRPr lang="es-ES"/>
          </a:p>
        </p:txBody>
      </p:sp>
      <p:sp>
        <p:nvSpPr>
          <p:cNvPr id="3" name="Text Placeholder 2"/>
          <p:cNvSpPr>
            <a:spLocks noGrp="1"/>
          </p:cNvSpPr>
          <p:nvPr>
            <p:ph type="body" idx="1"/>
          </p:nvPr>
        </p:nvSpPr>
        <p:spPr>
          <a:xfrm>
            <a:off x="495300" y="1535113"/>
            <a:ext cx="4376738" cy="639762"/>
          </a:xfrm>
        </p:spPr>
        <p:txBody>
          <a:bodyPr anchor="b"/>
          <a:lstStyle>
            <a:lvl1pPr marL="0" indent="0">
              <a:buNone/>
              <a:defRPr sz="2400" b="1"/>
            </a:lvl1pPr>
            <a:lvl2pPr marL="456982" indent="0">
              <a:buNone/>
              <a:defRPr sz="2000" b="1"/>
            </a:lvl2pPr>
            <a:lvl3pPr marL="913965" indent="0">
              <a:buNone/>
              <a:defRPr sz="1800" b="1"/>
            </a:lvl3pPr>
            <a:lvl4pPr marL="1370947" indent="0">
              <a:buNone/>
              <a:defRPr sz="1600" b="1"/>
            </a:lvl4pPr>
            <a:lvl5pPr marL="1827931" indent="0">
              <a:buNone/>
              <a:defRPr sz="1600" b="1"/>
            </a:lvl5pPr>
            <a:lvl6pPr marL="2284912" indent="0">
              <a:buNone/>
              <a:defRPr sz="1600" b="1"/>
            </a:lvl6pPr>
            <a:lvl7pPr marL="2741895" indent="0">
              <a:buNone/>
              <a:defRPr sz="1600" b="1"/>
            </a:lvl7pPr>
            <a:lvl8pPr marL="3198878" indent="0">
              <a:buNone/>
              <a:defRPr sz="1600" b="1"/>
            </a:lvl8pPr>
            <a:lvl9pPr marL="3655862"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Text Placeholder 4"/>
          <p:cNvSpPr>
            <a:spLocks noGrp="1"/>
          </p:cNvSpPr>
          <p:nvPr>
            <p:ph type="body" sz="quarter" idx="3"/>
          </p:nvPr>
        </p:nvSpPr>
        <p:spPr>
          <a:xfrm>
            <a:off x="5032432" y="1535113"/>
            <a:ext cx="4378325" cy="639762"/>
          </a:xfrm>
        </p:spPr>
        <p:txBody>
          <a:bodyPr anchor="b"/>
          <a:lstStyle>
            <a:lvl1pPr marL="0" indent="0">
              <a:buNone/>
              <a:defRPr sz="2400" b="1"/>
            </a:lvl1pPr>
            <a:lvl2pPr marL="456982" indent="0">
              <a:buNone/>
              <a:defRPr sz="2000" b="1"/>
            </a:lvl2pPr>
            <a:lvl3pPr marL="913965" indent="0">
              <a:buNone/>
              <a:defRPr sz="1800" b="1"/>
            </a:lvl3pPr>
            <a:lvl4pPr marL="1370947" indent="0">
              <a:buNone/>
              <a:defRPr sz="1600" b="1"/>
            </a:lvl4pPr>
            <a:lvl5pPr marL="1827931" indent="0">
              <a:buNone/>
              <a:defRPr sz="1600" b="1"/>
            </a:lvl5pPr>
            <a:lvl6pPr marL="2284912" indent="0">
              <a:buNone/>
              <a:defRPr sz="1600" b="1"/>
            </a:lvl6pPr>
            <a:lvl7pPr marL="2741895" indent="0">
              <a:buNone/>
              <a:defRPr sz="1600" b="1"/>
            </a:lvl7pPr>
            <a:lvl8pPr marL="3198878" indent="0">
              <a:buNone/>
              <a:defRPr sz="1600" b="1"/>
            </a:lvl8pPr>
            <a:lvl9pPr marL="3655862"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3243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7" name="Rectangle 8"/>
          <p:cNvSpPr>
            <a:spLocks noGrp="1" noChangeArrowheads="1"/>
          </p:cNvSpPr>
          <p:nvPr>
            <p:ph type="sldNum" sz="quarter" idx="10"/>
          </p:nvPr>
        </p:nvSpPr>
        <p:spPr>
          <a:ln/>
        </p:spPr>
        <p:txBody>
          <a:bodyPr/>
          <a:lstStyle>
            <a:lvl1pPr>
              <a:defRPr/>
            </a:lvl1pPr>
          </a:lstStyle>
          <a:p>
            <a:pPr fontAlgn="base">
              <a:spcBef>
                <a:spcPct val="0"/>
              </a:spcBef>
              <a:spcAft>
                <a:spcPct val="0"/>
              </a:spcAft>
              <a:defRPr/>
            </a:pPr>
            <a:r>
              <a:rPr lang="nl-NL">
                <a:solidFill>
                  <a:srgbClr val="000000"/>
                </a:solidFill>
              </a:rPr>
              <a:t>- </a:t>
            </a:r>
            <a:fld id="{25752093-4403-4371-8F8C-85FD8757244D}"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267243641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742440360"/>
      </p:ext>
    </p:extLst>
  </p:cSld>
  <p:clrMapOvr>
    <a:masterClrMapping/>
  </p:clrMapOvr>
  <p:timing>
    <p:tnLst>
      <p:par>
        <p:cTn id="1" dur="indefinite" restart="never" nodeType="tmRoot"/>
      </p:par>
    </p:tnLst>
  </p:timing>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541053754"/>
      </p:ext>
    </p:extLst>
  </p:cSld>
  <p:clrMapOvr>
    <a:masterClrMapping/>
  </p:clrMapOvr>
  <p:timing>
    <p:tnLst>
      <p:par>
        <p:cTn id="1" dur="indefinite" restart="never" nodeType="tmRoot"/>
      </p:par>
    </p:tnLst>
  </p:timing>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660847458"/>
      </p:ext>
    </p:extLst>
  </p:cSld>
  <p:clrMapOvr>
    <a:masterClrMapping/>
  </p:clrMapOvr>
  <p:timing>
    <p:tnLst>
      <p:par>
        <p:cTn id="1" dur="indefinite" restart="never" nodeType="tmRoot"/>
      </p:par>
    </p:tnLst>
  </p:timing>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337165494"/>
      </p:ext>
    </p:extLst>
  </p:cSld>
  <p:clrMapOvr>
    <a:masterClrMapping/>
  </p:clrMapOvr>
  <p:timing>
    <p:tnLst>
      <p:par>
        <p:cTn id="1" dur="indefinite" restart="never" nodeType="tmRoot"/>
      </p:par>
    </p:tnLst>
  </p:timing>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604255274"/>
      </p:ext>
    </p:extLst>
  </p:cSld>
  <p:clrMapOvr>
    <a:masterClrMapping/>
  </p:clrMapOvr>
  <p:timing>
    <p:tnLst>
      <p:par>
        <p:cTn id="1" dur="indefinite" restart="never" nodeType="tmRoot"/>
      </p:par>
    </p:tnLst>
  </p:timing>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570856218"/>
      </p:ext>
    </p:extLst>
  </p:cSld>
  <p:clrMapOvr>
    <a:masterClrMapping/>
  </p:clrMapOvr>
  <p:timing>
    <p:tnLst>
      <p:par>
        <p:cTn id="1" dur="indefinite" restart="never" nodeType="tmRoot"/>
      </p:par>
    </p:tnLst>
  </p:timing>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600297462"/>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6260470"/>
      </p:ext>
    </p:extLst>
  </p:cSld>
  <p:clrMapOvr>
    <a:masterClrMapping/>
  </p:clrMapOvr>
  <p:timing>
    <p:tnLst>
      <p:par>
        <p:cTn id="1" dur="indefinite" restart="never" nodeType="tmRoot"/>
      </p:par>
    </p:tnLst>
  </p:timing>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125648950"/>
      </p:ext>
    </p:extLst>
  </p:cSld>
  <p:clrMapOvr>
    <a:masterClrMapping/>
  </p:clrMapOvr>
  <p:timing>
    <p:tnLst>
      <p:par>
        <p:cTn id="1" dur="indefinite" restart="never" nodeType="tmRoot"/>
      </p:par>
    </p:tnLst>
  </p:timing>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43376008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Rectangle 8"/>
          <p:cNvSpPr>
            <a:spLocks noGrp="1" noChangeArrowheads="1"/>
          </p:cNvSpPr>
          <p:nvPr>
            <p:ph type="sldNum" sz="quarter" idx="10"/>
          </p:nvPr>
        </p:nvSpPr>
        <p:spPr>
          <a:ln/>
        </p:spPr>
        <p:txBody>
          <a:bodyPr/>
          <a:lstStyle>
            <a:lvl1pPr>
              <a:defRPr/>
            </a:lvl1pPr>
          </a:lstStyle>
          <a:p>
            <a:pPr fontAlgn="base">
              <a:spcBef>
                <a:spcPct val="0"/>
              </a:spcBef>
              <a:spcAft>
                <a:spcPct val="0"/>
              </a:spcAft>
              <a:defRPr/>
            </a:pPr>
            <a:r>
              <a:rPr lang="nl-NL">
                <a:solidFill>
                  <a:srgbClr val="000000"/>
                </a:solidFill>
              </a:rPr>
              <a:t>- </a:t>
            </a:r>
            <a:fld id="{56DDB526-1E35-478A-8D55-CD2F82FB9FCB}"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261146202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83493382"/>
      </p:ext>
    </p:extLst>
  </p:cSld>
  <p:clrMapOvr>
    <a:masterClrMapping/>
  </p:clrMapOvr>
  <p:timing>
    <p:tnLst>
      <p:par>
        <p:cTn id="1" dur="indefinite" restart="never" nodeType="tmRoot"/>
      </p:par>
    </p:tnLst>
  </p:timing>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798670435"/>
      </p:ext>
    </p:extLst>
  </p:cSld>
  <p:clrMapOvr>
    <a:masterClrMapping/>
  </p:clrMapOvr>
  <p:timing>
    <p:tnLst>
      <p:par>
        <p:cTn id="1" dur="indefinite" restart="never" nodeType="tmRoot"/>
      </p:par>
    </p:tnLst>
  </p:timing>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91738957"/>
      </p:ext>
    </p:extLst>
  </p:cSld>
  <p:clrMapOvr>
    <a:masterClrMapping/>
  </p:clrMapOvr>
  <p:timing>
    <p:tnLst>
      <p:par>
        <p:cTn id="1" dur="indefinite" restart="never" nodeType="tmRoot"/>
      </p:par>
    </p:tnLst>
  </p:timing>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16812784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6161511"/>
      </p:ext>
    </p:extLst>
  </p:cSld>
  <p:clrMapOvr>
    <a:masterClrMapping/>
  </p:clrMapOvr>
  <p:timing>
    <p:tnLst>
      <p:par>
        <p:cTn id="1" dur="indefinite" restart="never" nodeType="tmRoot"/>
      </p:par>
    </p:tnLst>
  </p:timing>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4248619241"/>
      </p:ext>
    </p:extLst>
  </p:cSld>
  <p:clrMapOvr>
    <a:masterClrMapping/>
  </p:clrMapOvr>
  <p:timing>
    <p:tnLst>
      <p:par>
        <p:cT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814141346"/>
      </p:ext>
    </p:extLst>
  </p:cSld>
  <p:clrMapOvr>
    <a:masterClrMapping/>
  </p:clrMapOvr>
  <p:timing>
    <p:tnLst>
      <p:par>
        <p:cT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33283064"/>
      </p:ext>
    </p:extLst>
  </p:cSld>
  <p:clrMapOvr>
    <a:masterClrMapping/>
  </p:clrMapOvr>
  <p:timing>
    <p:tnLst>
      <p:par>
        <p:cTn id="1" dur="indefinite" restart="never" nodeType="tmRoot"/>
      </p:par>
    </p:tnLst>
  </p:timing>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542938725"/>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7890197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sldNum" sz="quarter" idx="10"/>
          </p:nvPr>
        </p:nvSpPr>
        <p:spPr>
          <a:ln/>
        </p:spPr>
        <p:txBody>
          <a:bodyPr/>
          <a:lstStyle>
            <a:lvl1pPr>
              <a:defRPr/>
            </a:lvl1pPr>
          </a:lstStyle>
          <a:p>
            <a:pPr fontAlgn="base">
              <a:spcBef>
                <a:spcPct val="0"/>
              </a:spcBef>
              <a:spcAft>
                <a:spcPct val="0"/>
              </a:spcAft>
              <a:defRPr/>
            </a:pPr>
            <a:r>
              <a:rPr lang="nl-NL">
                <a:solidFill>
                  <a:srgbClr val="000000"/>
                </a:solidFill>
              </a:rPr>
              <a:t>- </a:t>
            </a:r>
            <a:fld id="{3E48A05D-E398-4725-9F98-0854CABB85ED}"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48206545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650449728"/>
      </p:ext>
    </p:extLst>
  </p:cSld>
  <p:clrMapOvr>
    <a:masterClrMapping/>
  </p:clrMapOvr>
  <p:timing>
    <p:tnLst>
      <p:par>
        <p:cTn id="1" dur="indefinite" restart="never" nodeType="tmRoot"/>
      </p:par>
    </p:tnLst>
  </p:timing>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083609779"/>
      </p:ext>
    </p:extLst>
  </p:cSld>
  <p:clrMapOvr>
    <a:masterClrMapping/>
  </p:clrMapOvr>
  <p:timing>
    <p:tnLst>
      <p:par>
        <p:cTn id="1" dur="indefinite" restart="never" nodeType="tmRoot"/>
      </p:par>
    </p:tnLst>
  </p:timing>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434459411"/>
      </p:ext>
    </p:extLst>
  </p:cSld>
  <p:clrMapOvr>
    <a:masterClrMapping/>
  </p:clrMapOvr>
  <p:timing>
    <p:tnLst>
      <p:par>
        <p:cTn id="1" dur="indefinite" restart="never" nodeType="tmRoot"/>
      </p:par>
    </p:tnLst>
  </p:timing>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476437765"/>
      </p:ext>
    </p:extLst>
  </p:cSld>
  <p:clrMapOvr>
    <a:masterClrMapping/>
  </p:clrMapOvr>
  <p:timing>
    <p:tnLst>
      <p:par>
        <p:cTn id="1" dur="indefinite" restart="never" nodeType="tmRoot"/>
      </p:par>
    </p:tnLst>
  </p:timing>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28288308"/>
      </p:ext>
    </p:extLst>
  </p:cSld>
  <p:clrMapOvr>
    <a:masterClrMapping/>
  </p:clrMapOvr>
  <p:timing>
    <p:tnLst>
      <p:par>
        <p:cTn id="1" dur="indefinite" restart="never" nodeType="tmRoot"/>
      </p:par>
    </p:tnLst>
  </p:timing>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027732426"/>
      </p:ext>
    </p:extLst>
  </p:cSld>
  <p:clrMapOvr>
    <a:masterClrMapping/>
  </p:clrMapOvr>
  <p:timing>
    <p:tnLst>
      <p:par>
        <p:cTn id="1" dur="indefinite" restart="never" nodeType="tmRoot"/>
      </p:par>
    </p:tnLst>
  </p:timing>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62444342"/>
      </p:ext>
    </p:extLst>
  </p:cSld>
  <p:clrMapOvr>
    <a:masterClrMapping/>
  </p:clrMapOvr>
  <p:timing>
    <p:tnLst>
      <p:par>
        <p:cT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55516026"/>
      </p:ext>
    </p:extLst>
  </p:cSld>
  <p:clrMapOvr>
    <a:masterClrMapping/>
  </p:clrMapOvr>
  <p:timing>
    <p:tnLst>
      <p:par>
        <p:cT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339328153"/>
      </p:ext>
    </p:extLst>
  </p:cSld>
  <p:clrMapOvr>
    <a:masterClrMapping/>
  </p:clrMapOvr>
  <p:timing>
    <p:tnLst>
      <p:par>
        <p:cTn id="1" dur="indefinite" restart="never" nodeType="tmRoot"/>
      </p:par>
    </p:tnLst>
  </p:timing>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574640636"/>
      </p:ext>
    </p:extLst>
  </p:cSld>
  <p:clrMapOvr>
    <a:masterClrMapping/>
  </p:clrMapOvr>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95325" y="273050"/>
            <a:ext cx="3259138" cy="652486"/>
          </a:xfrm>
        </p:spPr>
        <p:txBody>
          <a:bodyPr/>
          <a:lstStyle>
            <a:lvl1pPr algn="l">
              <a:defRPr sz="2000" b="1"/>
            </a:lvl1pPr>
          </a:lstStyle>
          <a:p>
            <a:r>
              <a:rPr lang="en-US" smtClean="0"/>
              <a:t>Click to edit Master title style</a:t>
            </a:r>
            <a:endParaRPr lang="es-ES"/>
          </a:p>
        </p:txBody>
      </p:sp>
      <p:sp>
        <p:nvSpPr>
          <p:cNvPr id="3" name="Content Placeholder 2"/>
          <p:cNvSpPr>
            <a:spLocks noGrp="1"/>
          </p:cNvSpPr>
          <p:nvPr>
            <p:ph idx="1"/>
          </p:nvPr>
        </p:nvSpPr>
        <p:spPr>
          <a:xfrm>
            <a:off x="3873509" y="27307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Text Placeholder 3"/>
          <p:cNvSpPr>
            <a:spLocks noGrp="1"/>
          </p:cNvSpPr>
          <p:nvPr>
            <p:ph type="body" sz="half" idx="2"/>
          </p:nvPr>
        </p:nvSpPr>
        <p:spPr>
          <a:xfrm>
            <a:off x="495325" y="1435103"/>
            <a:ext cx="3259138" cy="4691063"/>
          </a:xfrm>
        </p:spPr>
        <p:txBody>
          <a:bodyPr/>
          <a:lstStyle>
            <a:lvl1pPr marL="0" indent="0">
              <a:buNone/>
              <a:defRPr sz="1400"/>
            </a:lvl1pPr>
            <a:lvl2pPr marL="456982" indent="0">
              <a:buNone/>
              <a:defRPr sz="1200"/>
            </a:lvl2pPr>
            <a:lvl3pPr marL="913965" indent="0">
              <a:buNone/>
              <a:defRPr sz="1000"/>
            </a:lvl3pPr>
            <a:lvl4pPr marL="1370947" indent="0">
              <a:buNone/>
              <a:defRPr sz="900"/>
            </a:lvl4pPr>
            <a:lvl5pPr marL="1827931" indent="0">
              <a:buNone/>
              <a:defRPr sz="900"/>
            </a:lvl5pPr>
            <a:lvl6pPr marL="2284912" indent="0">
              <a:buNone/>
              <a:defRPr sz="900"/>
            </a:lvl6pPr>
            <a:lvl7pPr marL="2741895" indent="0">
              <a:buNone/>
              <a:defRPr sz="900"/>
            </a:lvl7pPr>
            <a:lvl8pPr marL="3198878" indent="0">
              <a:buNone/>
              <a:defRPr sz="900"/>
            </a:lvl8pPr>
            <a:lvl9pPr marL="3655862" indent="0">
              <a:buNone/>
              <a:defRPr sz="900"/>
            </a:lvl9pPr>
          </a:lstStyle>
          <a:p>
            <a:pPr lvl="0"/>
            <a:r>
              <a:rPr lang="en-US" smtClean="0"/>
              <a:t>Click to edit Master text styles</a:t>
            </a:r>
          </a:p>
        </p:txBody>
      </p:sp>
      <p:sp>
        <p:nvSpPr>
          <p:cNvPr id="5" name="Rectangle 8"/>
          <p:cNvSpPr>
            <a:spLocks noGrp="1" noChangeArrowheads="1"/>
          </p:cNvSpPr>
          <p:nvPr>
            <p:ph type="sldNum" sz="quarter" idx="10"/>
          </p:nvPr>
        </p:nvSpPr>
        <p:spPr>
          <a:ln/>
        </p:spPr>
        <p:txBody>
          <a:bodyPr/>
          <a:lstStyle>
            <a:lvl1pPr>
              <a:defRPr/>
            </a:lvl1pPr>
          </a:lstStyle>
          <a:p>
            <a:pPr fontAlgn="base">
              <a:spcBef>
                <a:spcPct val="0"/>
              </a:spcBef>
              <a:spcAft>
                <a:spcPct val="0"/>
              </a:spcAft>
              <a:defRPr/>
            </a:pPr>
            <a:r>
              <a:rPr lang="nl-NL">
                <a:solidFill>
                  <a:srgbClr val="000000"/>
                </a:solidFill>
              </a:rPr>
              <a:t>- </a:t>
            </a:r>
            <a:fld id="{5CD18637-351E-4E1C-ABC7-48B57B6B4016}"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277598279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31642892"/>
      </p:ext>
    </p:extLst>
  </p:cSld>
  <p:clrMapOvr>
    <a:masterClrMapping/>
  </p:clrMapOvr>
  <p:timing>
    <p:tnLst>
      <p:par>
        <p:cTn id="1" dur="indefinite" restart="never" nodeType="tmRoot"/>
      </p:par>
    </p:tnLst>
  </p:timing>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48181628"/>
      </p:ext>
    </p:extLst>
  </p:cSld>
  <p:clrMapOvr>
    <a:masterClrMapping/>
  </p:clrMapOvr>
  <p:timing>
    <p:tnLst>
      <p:par>
        <p:cTn id="1" dur="indefinite" restart="never" nodeType="tmRoot"/>
      </p:par>
    </p:tnLst>
  </p:timing>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970599355"/>
      </p:ext>
    </p:extLst>
  </p:cSld>
  <p:clrMapOvr>
    <a:masterClrMapping/>
  </p:clrMapOvr>
  <p:timing>
    <p:tnLst>
      <p:par>
        <p:cTn id="1" dur="indefinite" restart="never" nodeType="tmRoot"/>
      </p:par>
    </p:tnLst>
  </p:timing>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613029037"/>
      </p:ext>
    </p:extLst>
  </p:cSld>
  <p:clrMapOvr>
    <a:masterClrMapping/>
  </p:clrMapOvr>
  <p:timing>
    <p:tnLst>
      <p:par>
        <p:cTn id="1" dur="indefinite" restart="never" nodeType="tmRoot"/>
      </p:par>
    </p:tnLst>
  </p:timing>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811726115"/>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01349787"/>
      </p:ext>
    </p:extLst>
  </p:cSld>
  <p:clrMapOvr>
    <a:masterClrMapping/>
  </p:clrMapOvr>
  <p:timing>
    <p:tnLst>
      <p:par>
        <p:cTn id="1" dur="indefinite" restart="never" nodeType="tmRoot"/>
      </p:par>
    </p:tnLst>
  </p:timing>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615745585"/>
      </p:ext>
    </p:extLst>
  </p:cSld>
  <p:clrMapOvr>
    <a:masterClrMapping/>
  </p:clrMapOvr>
  <p:timing>
    <p:tnLst>
      <p:par>
        <p:cTn id="1" dur="indefinite" restart="never" nodeType="tmRoot"/>
      </p:par>
    </p:tnLst>
  </p:timing>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730448339"/>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70502355"/>
      </p:ext>
    </p:extLst>
  </p:cSld>
  <p:clrMapOvr>
    <a:masterClrMapping/>
  </p:clrMapOvr>
  <p:timing>
    <p:tnLst>
      <p:par>
        <p:cT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111072515"/>
      </p:ext>
    </p:extLst>
  </p:cSld>
  <p:clrMapOvr>
    <a:masterClrMapping/>
  </p:clrMapOvr>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41531" y="4800775"/>
            <a:ext cx="5943600" cy="326243"/>
          </a:xfrm>
        </p:spPr>
        <p:txBody>
          <a:bodyPr/>
          <a:lstStyle>
            <a:lvl1pPr algn="l">
              <a:defRPr sz="2000" b="1"/>
            </a:lvl1pPr>
          </a:lstStyle>
          <a:p>
            <a:r>
              <a:rPr lang="en-US" smtClean="0"/>
              <a:t>Click to edit Master title style</a:t>
            </a:r>
            <a:endParaRPr lang="es-ES"/>
          </a:p>
        </p:txBody>
      </p:sp>
      <p:sp>
        <p:nvSpPr>
          <p:cNvPr id="3" name="Picture Placeholder 2"/>
          <p:cNvSpPr>
            <a:spLocks noGrp="1"/>
          </p:cNvSpPr>
          <p:nvPr>
            <p:ph type="pic" idx="1"/>
          </p:nvPr>
        </p:nvSpPr>
        <p:spPr>
          <a:xfrm>
            <a:off x="1941531" y="612775"/>
            <a:ext cx="5943600" cy="4114800"/>
          </a:xfrm>
        </p:spPr>
        <p:txBody>
          <a:bodyPr/>
          <a:lstStyle>
            <a:lvl1pPr marL="0" indent="0">
              <a:buNone/>
              <a:defRPr sz="3200"/>
            </a:lvl1pPr>
            <a:lvl2pPr marL="456982" indent="0">
              <a:buNone/>
              <a:defRPr sz="2800"/>
            </a:lvl2pPr>
            <a:lvl3pPr marL="913965" indent="0">
              <a:buNone/>
              <a:defRPr sz="2400"/>
            </a:lvl3pPr>
            <a:lvl4pPr marL="1370947" indent="0">
              <a:buNone/>
              <a:defRPr sz="2000"/>
            </a:lvl4pPr>
            <a:lvl5pPr marL="1827931" indent="0">
              <a:buNone/>
              <a:defRPr sz="2000"/>
            </a:lvl5pPr>
            <a:lvl6pPr marL="2284912" indent="0">
              <a:buNone/>
              <a:defRPr sz="2000"/>
            </a:lvl6pPr>
            <a:lvl7pPr marL="2741895" indent="0">
              <a:buNone/>
              <a:defRPr sz="2000"/>
            </a:lvl7pPr>
            <a:lvl8pPr marL="3198878" indent="0">
              <a:buNone/>
              <a:defRPr sz="2000"/>
            </a:lvl8pPr>
            <a:lvl9pPr marL="3655862" indent="0">
              <a:buNone/>
              <a:defRPr sz="2000"/>
            </a:lvl9pPr>
          </a:lstStyle>
          <a:p>
            <a:pPr lvl="0"/>
            <a:endParaRPr lang="es-ES" noProof="0" smtClean="0"/>
          </a:p>
        </p:txBody>
      </p:sp>
      <p:sp>
        <p:nvSpPr>
          <p:cNvPr id="4" name="Text Placeholder 3"/>
          <p:cNvSpPr>
            <a:spLocks noGrp="1"/>
          </p:cNvSpPr>
          <p:nvPr>
            <p:ph type="body" sz="half" idx="2"/>
          </p:nvPr>
        </p:nvSpPr>
        <p:spPr>
          <a:xfrm>
            <a:off x="1941531" y="5367338"/>
            <a:ext cx="5943600" cy="804862"/>
          </a:xfrm>
        </p:spPr>
        <p:txBody>
          <a:bodyPr/>
          <a:lstStyle>
            <a:lvl1pPr marL="0" indent="0">
              <a:buNone/>
              <a:defRPr sz="1400"/>
            </a:lvl1pPr>
            <a:lvl2pPr marL="456982" indent="0">
              <a:buNone/>
              <a:defRPr sz="1200"/>
            </a:lvl2pPr>
            <a:lvl3pPr marL="913965" indent="0">
              <a:buNone/>
              <a:defRPr sz="1000"/>
            </a:lvl3pPr>
            <a:lvl4pPr marL="1370947" indent="0">
              <a:buNone/>
              <a:defRPr sz="900"/>
            </a:lvl4pPr>
            <a:lvl5pPr marL="1827931" indent="0">
              <a:buNone/>
              <a:defRPr sz="900"/>
            </a:lvl5pPr>
            <a:lvl6pPr marL="2284912" indent="0">
              <a:buNone/>
              <a:defRPr sz="900"/>
            </a:lvl6pPr>
            <a:lvl7pPr marL="2741895" indent="0">
              <a:buNone/>
              <a:defRPr sz="900"/>
            </a:lvl7pPr>
            <a:lvl8pPr marL="3198878" indent="0">
              <a:buNone/>
              <a:defRPr sz="900"/>
            </a:lvl8pPr>
            <a:lvl9pPr marL="3655862" indent="0">
              <a:buNone/>
              <a:defRPr sz="900"/>
            </a:lvl9pPr>
          </a:lstStyle>
          <a:p>
            <a:pPr lvl="0"/>
            <a:r>
              <a:rPr lang="en-US" smtClean="0"/>
              <a:t>Click to edit Master text styles</a:t>
            </a:r>
          </a:p>
        </p:txBody>
      </p:sp>
      <p:sp>
        <p:nvSpPr>
          <p:cNvPr id="5" name="Rectangle 8"/>
          <p:cNvSpPr>
            <a:spLocks noGrp="1" noChangeArrowheads="1"/>
          </p:cNvSpPr>
          <p:nvPr>
            <p:ph type="sldNum" sz="quarter" idx="10"/>
          </p:nvPr>
        </p:nvSpPr>
        <p:spPr>
          <a:ln/>
        </p:spPr>
        <p:txBody>
          <a:bodyPr/>
          <a:lstStyle>
            <a:lvl1pPr>
              <a:defRPr/>
            </a:lvl1pPr>
          </a:lstStyle>
          <a:p>
            <a:pPr fontAlgn="base">
              <a:spcBef>
                <a:spcPct val="0"/>
              </a:spcBef>
              <a:spcAft>
                <a:spcPct val="0"/>
              </a:spcAft>
              <a:defRPr/>
            </a:pPr>
            <a:r>
              <a:rPr lang="nl-NL">
                <a:solidFill>
                  <a:srgbClr val="000000"/>
                </a:solidFill>
              </a:rPr>
              <a:t>- </a:t>
            </a:r>
            <a:fld id="{D9BDD2B5-A6ED-4523-8090-09590D72799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79814134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932083811"/>
      </p:ext>
    </p:extLst>
  </p:cSld>
  <p:clrMapOvr>
    <a:masterClrMapping/>
  </p:clrMapOvr>
  <p:timing>
    <p:tnLst>
      <p:par>
        <p:cTn id="1" dur="indefinite" restart="never" nodeType="tmRoot"/>
      </p:par>
    </p:tnLst>
  </p:timing>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616312345"/>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5770776"/>
      </p:ext>
    </p:extLst>
  </p:cSld>
  <p:clrMapOvr>
    <a:masterClrMapping/>
  </p:clrMapOvr>
  <p:timing>
    <p:tnLst>
      <p:par>
        <p:cTn id="1" dur="indefinite" restart="never" nodeType="tmRoot"/>
      </p:par>
    </p:tnLst>
  </p:timing>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558323347"/>
      </p:ext>
    </p:extLst>
  </p:cSld>
  <p:clrMapOvr>
    <a:masterClrMapping/>
  </p:clrMapOvr>
  <p:timing>
    <p:tnLst>
      <p:par>
        <p:cTn id="1" dur="indefinite" restart="never" nodeType="tmRoot"/>
      </p:par>
    </p:tnLst>
  </p:timing>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873398038"/>
      </p:ext>
    </p:extLst>
  </p:cSld>
  <p:clrMapOvr>
    <a:masterClrMapping/>
  </p:clrMapOvr>
  <p:timing>
    <p:tnLst>
      <p:par>
        <p:cTn id="1" dur="indefinite" restart="never" nodeType="tmRoot"/>
      </p:par>
    </p:tnLst>
  </p:timing>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774990572"/>
      </p:ext>
    </p:extLst>
  </p:cSld>
  <p:clrMapOvr>
    <a:masterClrMapping/>
  </p:clrMapOvr>
  <p:timing>
    <p:tnLst>
      <p:par>
        <p:cTn id="1" dur="indefinite" restart="never" nodeType="tmRoot"/>
      </p:par>
    </p:tnLst>
  </p:timing>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24305749"/>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41266160"/>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246948192"/>
      </p:ext>
    </p:extLst>
  </p:cSld>
  <p:clrMapOvr>
    <a:masterClrMapping/>
  </p:clrMapOvr>
  <p:timing>
    <p:tnLst>
      <p:par>
        <p:cT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146643345"/>
      </p:ext>
    </p:extLst>
  </p:cSld>
  <p:clrMapOvr>
    <a:masterClrMapping/>
  </p:clrMapOvr>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Rectangle 8"/>
          <p:cNvSpPr>
            <a:spLocks noGrp="1" noChangeArrowheads="1"/>
          </p:cNvSpPr>
          <p:nvPr>
            <p:ph type="sldNum" sz="quarter" idx="10"/>
          </p:nvPr>
        </p:nvSpPr>
        <p:spPr>
          <a:ln/>
        </p:spPr>
        <p:txBody>
          <a:bodyPr/>
          <a:lstStyle>
            <a:lvl1pPr>
              <a:defRPr/>
            </a:lvl1pPr>
          </a:lstStyle>
          <a:p>
            <a:pPr fontAlgn="base">
              <a:spcBef>
                <a:spcPct val="0"/>
              </a:spcBef>
              <a:spcAft>
                <a:spcPct val="0"/>
              </a:spcAft>
              <a:defRPr/>
            </a:pPr>
            <a:r>
              <a:rPr lang="nl-NL">
                <a:solidFill>
                  <a:srgbClr val="000000"/>
                </a:solidFill>
              </a:rPr>
              <a:t>- </a:t>
            </a:r>
            <a:fld id="{334A8D01-09EB-44C4-AB0B-BD5E4F89FE3C}"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12977142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018875434"/>
      </p:ext>
    </p:extLst>
  </p:cSld>
  <p:clrMapOvr>
    <a:masterClrMapping/>
  </p:clrMapOvr>
  <p:timing>
    <p:tnLst>
      <p:par>
        <p:cTn id="1" dur="indefinite" restart="never" nodeType="tmRoot"/>
      </p:par>
    </p:tnLst>
  </p:timing>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193612622"/>
      </p:ext>
    </p:extLst>
  </p:cSld>
  <p:clrMapOvr>
    <a:masterClrMapping/>
  </p:clrMapOvr>
  <p:timing>
    <p:tnLst>
      <p:par>
        <p:cTn id="1" dur="indefinite" restart="never" nodeType="tmRoot"/>
      </p:par>
    </p:tnLst>
  </p:timing>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773415673"/>
      </p:ext>
    </p:extLst>
  </p:cSld>
  <p:clrMapOvr>
    <a:masterClrMapping/>
  </p:clrMapOvr>
  <p:timing>
    <p:tnLst>
      <p:par>
        <p:cTn id="1" dur="indefinite" restart="never" nodeType="tmRoot"/>
      </p:par>
    </p:tnLst>
  </p:timing>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42502497"/>
      </p:ext>
    </p:extLst>
  </p:cSld>
  <p:clrMapOvr>
    <a:masterClrMapping/>
  </p:clrMapOvr>
  <p:timing>
    <p:tnLst>
      <p:par>
        <p:cTn id="1" dur="indefinite" restart="never" nodeType="tmRoot"/>
      </p:par>
    </p:tnLst>
  </p:timing>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688315068"/>
      </p:ext>
    </p:extLst>
  </p:cSld>
  <p:clrMapOvr>
    <a:masterClrMapping/>
  </p:clrMapOvr>
  <p:timing>
    <p:tnLst>
      <p:par>
        <p:cTn id="1" dur="indefinite" restart="never" nodeType="tmRoot"/>
      </p:par>
    </p:tnLst>
  </p:timing>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78511383"/>
      </p:ext>
    </p:extLst>
  </p:cSld>
  <p:clrMapOvr>
    <a:masterClrMapping/>
  </p:clrMapOvr>
  <p:timing>
    <p:tnLst>
      <p:par>
        <p:cTn id="1" dur="indefinite" restart="never" nodeType="tmRoot"/>
      </p:par>
    </p:tnLst>
  </p:timing>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124252198"/>
      </p:ext>
    </p:extLst>
  </p:cSld>
  <p:clrMapOvr>
    <a:masterClrMapping/>
  </p:clrMapOvr>
  <p:timing>
    <p:tnLst>
      <p:par>
        <p:cTn id="1" dur="indefinite" restart="never" nodeType="tmRoot"/>
      </p:par>
    </p:tnLst>
  </p:timing>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085223889"/>
      </p:ext>
    </p:extLst>
  </p:cSld>
  <p:clrMapOvr>
    <a:masterClrMapping/>
  </p:clrMapOvr>
  <p:timing>
    <p:tnLst>
      <p:par>
        <p:cTn id="1" dur="indefinite" restart="never" nodeType="tmRoot"/>
      </p:par>
    </p:tnLst>
  </p:timing>
</p:sldLayout>
</file>

<file path=ppt/slideLayouts/slideLayout788.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507294499"/>
      </p:ext>
    </p:extLst>
  </p:cSld>
  <p:clrMapOvr>
    <a:masterClrMapping/>
  </p:clrMapOvr>
  <p:timing>
    <p:tnLst>
      <p:par>
        <p:cTn id="1" dur="indefinite" restart="never" nodeType="tmRoot"/>
      </p:par>
    </p:tnLst>
  </p:timing>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129189592"/>
      </p:ext>
    </p:extLst>
  </p:cSld>
  <p:clrMapOvr>
    <a:masterClrMapping/>
  </p:clrMapOvr>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196572" y="482622"/>
            <a:ext cx="293607" cy="5826125"/>
          </a:xfrm>
        </p:spPr>
        <p:txBody>
          <a:bodyPr vert="eaVert"/>
          <a:lstStyle/>
          <a:p>
            <a:r>
              <a:rPr lang="en-US" smtClean="0"/>
              <a:t>Click to edit Master title style</a:t>
            </a:r>
            <a:endParaRPr lang="es-ES"/>
          </a:p>
        </p:txBody>
      </p:sp>
      <p:sp>
        <p:nvSpPr>
          <p:cNvPr id="3" name="Vertical Text Placeholder 2"/>
          <p:cNvSpPr>
            <a:spLocks noGrp="1"/>
          </p:cNvSpPr>
          <p:nvPr>
            <p:ph type="body" orient="vert" idx="1"/>
          </p:nvPr>
        </p:nvSpPr>
        <p:spPr>
          <a:xfrm>
            <a:off x="415961" y="482622"/>
            <a:ext cx="6653213" cy="5826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Rectangle 8"/>
          <p:cNvSpPr>
            <a:spLocks noGrp="1" noChangeArrowheads="1"/>
          </p:cNvSpPr>
          <p:nvPr>
            <p:ph type="sldNum" sz="quarter" idx="10"/>
          </p:nvPr>
        </p:nvSpPr>
        <p:spPr>
          <a:ln/>
        </p:spPr>
        <p:txBody>
          <a:bodyPr/>
          <a:lstStyle>
            <a:lvl1pPr>
              <a:defRPr/>
            </a:lvl1pPr>
          </a:lstStyle>
          <a:p>
            <a:pPr fontAlgn="base">
              <a:spcBef>
                <a:spcPct val="0"/>
              </a:spcBef>
              <a:spcAft>
                <a:spcPct val="0"/>
              </a:spcAft>
              <a:defRPr/>
            </a:pPr>
            <a:r>
              <a:rPr lang="nl-NL">
                <a:solidFill>
                  <a:srgbClr val="000000"/>
                </a:solidFill>
              </a:rPr>
              <a:t>- </a:t>
            </a:r>
            <a:fld id="{0EA66E1B-918E-4864-8B67-E7BC3DD368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67757798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8833742"/>
      </p:ext>
    </p:extLst>
  </p:cSld>
  <p:clrMapOvr>
    <a:masterClrMapping/>
  </p:clrMapOvr>
  <p:timing>
    <p:tnLst>
      <p:par>
        <p:cT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4230229381"/>
      </p:ext>
    </p:extLst>
  </p:cSld>
  <p:clrMapOvr>
    <a:masterClrMapping/>
  </p:clrMapOvr>
  <p:timing>
    <p:tnLst>
      <p:par>
        <p:cTn id="1" dur="indefinite" restart="never" nodeType="tmRoot"/>
      </p:par>
    </p:tnLst>
  </p:timing>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3970204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914832316"/>
      </p:ext>
    </p:extLst>
  </p:cSld>
  <p:clrMapOvr>
    <a:masterClrMapping/>
  </p:clrMapOvr>
  <p:timing>
    <p:tnLst>
      <p:par>
        <p:cTn id="1" dur="indefinite" restart="never" nodeType="tmRoot"/>
      </p:par>
    </p:tnLst>
  </p:timing>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963525576"/>
      </p:ext>
    </p:extLst>
  </p:cSld>
  <p:clrMapOvr>
    <a:masterClrMapping/>
  </p:clrMapOvr>
  <p:timing>
    <p:tnLst>
      <p:par>
        <p:cTn id="1" dur="indefinite" restart="never" nodeType="tmRoot"/>
      </p:par>
    </p:tnLst>
  </p:timing>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4026930973"/>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57310474"/>
      </p:ext>
    </p:extLst>
  </p:cSld>
  <p:clrMapOvr>
    <a:masterClrMapping/>
  </p:clrMapOvr>
  <p:timing>
    <p:tnLst>
      <p:par>
        <p:cTn id="1" dur="indefinite" restart="never" nodeType="tmRoot"/>
      </p:par>
    </p:tnLst>
  </p:timing>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625062702"/>
      </p:ext>
    </p:extLst>
  </p:cSld>
  <p:clrMapOvr>
    <a:masterClrMapping/>
  </p:clrMapOvr>
  <p:timing>
    <p:tnLst>
      <p:par>
        <p:cTn id="1" dur="indefinite" restart="never" nodeType="tmRoot"/>
      </p:par>
    </p:tnLst>
  </p:timing>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218831093"/>
      </p:ext>
    </p:extLst>
  </p:cSld>
  <p:clrMapOvr>
    <a:masterClrMapping/>
  </p:clrMapOvr>
  <p:timing>
    <p:tnLst>
      <p:par>
        <p:cTn id="1" dur="indefinite" restart="never" nodeType="tmRoot"/>
      </p:par>
    </p:tnLst>
  </p:timing>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90892603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44"/>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307" y="6554311"/>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311"/>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3948275923"/>
      </p:ext>
    </p:extLst>
  </p:cSld>
  <p:clrMapOvr>
    <a:masterClrMapping/>
  </p:clrMapOvr>
  <p:transition/>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gray">
          <a:xfrm>
            <a:off x="627085" y="815975"/>
            <a:ext cx="8682037" cy="4795838"/>
          </a:xfrm>
          <a:prstGeom prst="rect">
            <a:avLst/>
          </a:prstGeom>
          <a:solidFill>
            <a:schemeClr val="bg1"/>
          </a:solidFill>
          <a:ln w="12700" algn="ctr">
            <a:solidFill>
              <a:schemeClr val="accent1"/>
            </a:solidFill>
            <a:miter lim="800000"/>
            <a:headEnd/>
            <a:tailEnd/>
          </a:ln>
          <a:effectLst/>
        </p:spPr>
        <p:txBody>
          <a:bodyPr lIns="89956" tIns="89956" rIns="89956" bIns="89956" anchor="ctr"/>
          <a:lstStyle/>
          <a:p>
            <a:pPr marL="119005" indent="-119005" defTabSz="913939" eaLnBrk="0" fontAlgn="base" hangingPunct="0">
              <a:spcBef>
                <a:spcPct val="50000"/>
              </a:spcBef>
              <a:spcAft>
                <a:spcPct val="0"/>
              </a:spcAft>
              <a:defRPr/>
            </a:pPr>
            <a:endParaRPr lang="en-GB" sz="1100" b="1" dirty="0">
              <a:solidFill>
                <a:srgbClr val="000000"/>
              </a:solidFill>
            </a:endParaRPr>
          </a:p>
        </p:txBody>
      </p:sp>
      <p:sp>
        <p:nvSpPr>
          <p:cNvPr id="5" name="Text Box 5"/>
          <p:cNvSpPr txBox="1">
            <a:spLocks noChangeArrowheads="1"/>
          </p:cNvSpPr>
          <p:nvPr/>
        </p:nvSpPr>
        <p:spPr bwMode="gray">
          <a:xfrm>
            <a:off x="966906" y="4756320"/>
            <a:ext cx="880049" cy="203133"/>
          </a:xfrm>
          <a:prstGeom prst="rect">
            <a:avLst/>
          </a:prstGeom>
          <a:noFill/>
          <a:ln w="12700" cap="rnd" algn="ctr">
            <a:noFill/>
            <a:miter lim="800000"/>
            <a:headEnd/>
            <a:tailEnd/>
          </a:ln>
          <a:effectLst/>
        </p:spPr>
        <p:txBody>
          <a:bodyPr wrap="none" lIns="0" tIns="0" rIns="0" bIns="0">
            <a:spAutoFit/>
          </a:bodyPr>
          <a:lstStyle/>
          <a:p>
            <a:pPr defTabSz="913939" eaLnBrk="0" fontAlgn="base" hangingPunct="0">
              <a:lnSpc>
                <a:spcPct val="110000"/>
              </a:lnSpc>
              <a:spcBef>
                <a:spcPct val="0"/>
              </a:spcBef>
              <a:spcAft>
                <a:spcPct val="0"/>
              </a:spcAft>
              <a:defRPr/>
            </a:pPr>
            <a:r>
              <a:rPr lang="en-US" sz="1200" dirty="0">
                <a:solidFill>
                  <a:srgbClr val="000000"/>
                </a:solidFill>
              </a:rPr>
              <a:t>Deloitte, S.L.</a:t>
            </a:r>
          </a:p>
        </p:txBody>
      </p:sp>
      <p:pic>
        <p:nvPicPr>
          <p:cNvPr id="6" name="Picture 6" descr="LLP logo with big space copy"/>
          <p:cNvPicPr>
            <a:picLocks noChangeAspect="1" noChangeArrowheads="1"/>
          </p:cNvPicPr>
          <p:nvPr userDrawn="1"/>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966797" y="5984875"/>
            <a:ext cx="1444625" cy="274638"/>
          </a:xfrm>
          <a:prstGeom prst="rect">
            <a:avLst/>
          </a:prstGeom>
          <a:noFill/>
          <a:ln w="9525">
            <a:noFill/>
            <a:miter lim="800000"/>
            <a:headEnd/>
            <a:tailEnd/>
          </a:ln>
        </p:spPr>
      </p:pic>
      <p:sp>
        <p:nvSpPr>
          <p:cNvPr id="9219" name="Rectangle 3"/>
          <p:cNvSpPr>
            <a:spLocks noGrp="1" noChangeArrowheads="1"/>
          </p:cNvSpPr>
          <p:nvPr>
            <p:ph type="ctrTitle" sz="quarter"/>
          </p:nvPr>
        </p:nvSpPr>
        <p:spPr>
          <a:xfrm>
            <a:off x="966810" y="2025660"/>
            <a:ext cx="7140575" cy="326243"/>
          </a:xfrm>
        </p:spPr>
        <p:txBody>
          <a:bodyPr/>
          <a:lstStyle>
            <a:lvl1pPr>
              <a:spcBef>
                <a:spcPct val="100000"/>
              </a:spcBef>
              <a:buClr>
                <a:schemeClr val="tx2"/>
              </a:buClr>
              <a:buSzPct val="85000"/>
              <a:buFont typeface="Wingdings" pitchFamily="2" charset="2"/>
              <a:buNone/>
              <a:defRPr sz="2000"/>
            </a:lvl1pPr>
          </a:lstStyle>
          <a:p>
            <a:r>
              <a:rPr lang="en-US"/>
              <a:t>Click to edit Master title style</a:t>
            </a:r>
          </a:p>
        </p:txBody>
      </p:sp>
      <p:sp>
        <p:nvSpPr>
          <p:cNvPr id="9220" name="Rectangle 4"/>
          <p:cNvSpPr>
            <a:spLocks noGrp="1" noChangeArrowheads="1"/>
          </p:cNvSpPr>
          <p:nvPr>
            <p:ph type="subTitle" sz="quarter" idx="1"/>
          </p:nvPr>
        </p:nvSpPr>
        <p:spPr>
          <a:xfrm>
            <a:off x="966788" y="3402013"/>
            <a:ext cx="7131050" cy="768350"/>
          </a:xfrm>
        </p:spPr>
        <p:txBody>
          <a:bodyPr/>
          <a:lstStyle>
            <a:lvl1pPr marL="0" indent="0">
              <a:spcBef>
                <a:spcPct val="15000"/>
              </a:spcBef>
              <a:buClrTx/>
              <a:buFont typeface="Wingdings 2" pitchFamily="18" charset="2"/>
              <a:buNone/>
              <a:defRPr sz="1600" b="1"/>
            </a:lvl1pPr>
          </a:lstStyle>
          <a:p>
            <a:r>
              <a:rPr lang="en-US"/>
              <a:t>Click to edit Master subtitle style</a:t>
            </a:r>
          </a:p>
        </p:txBody>
      </p:sp>
    </p:spTree>
    <p:extLst>
      <p:ext uri="{BB962C8B-B14F-4D97-AF65-F5344CB8AC3E}">
        <p14:creationId xmlns:p14="http://schemas.microsoft.com/office/powerpoint/2010/main" val="233750069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6340585"/>
      </p:ext>
    </p:extLst>
  </p:cSld>
  <p:clrMapOvr>
    <a:masterClrMapping/>
  </p:clrMapOvr>
  <p:timing>
    <p:tnLst>
      <p:par>
        <p:cTn id="1" dur="indefinite" restart="never" nodeType="tmRoot"/>
      </p:par>
    </p:tnLst>
  </p:timing>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290911182"/>
      </p:ext>
    </p:extLst>
  </p:cSld>
  <p:clrMapOvr>
    <a:masterClrMapping/>
  </p:clrMapOvr>
  <p:timing>
    <p:tnLst>
      <p:par>
        <p:cT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4116240913"/>
      </p:ext>
    </p:extLst>
  </p:cSld>
  <p:clrMapOvr>
    <a:masterClrMapping/>
  </p:clrMapOvr>
  <p:timing>
    <p:tnLst>
      <p:par>
        <p:cTn id="1" dur="indefinite" restart="never" nodeType="tmRoot"/>
      </p:par>
    </p:tnLst>
  </p:timing>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793923583"/>
      </p:ext>
    </p:extLst>
  </p:cSld>
  <p:clrMapOvr>
    <a:masterClrMapping/>
  </p:clrMapOvr>
  <p:timing>
    <p:tnLst>
      <p:par>
        <p:cTn id="1" dur="indefinite" restart="never" nodeType="tmRoot"/>
      </p:par>
    </p:tnLst>
  </p:timing>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34003112"/>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490271928"/>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029044920"/>
      </p:ext>
    </p:extLst>
  </p:cSld>
  <p:clrMapOvr>
    <a:masterClrMapping/>
  </p:clrMapOvr>
  <p:timing>
    <p:tnLst>
      <p:par>
        <p:cTn id="1" dur="indefinite" restart="never" nodeType="tmRoot"/>
      </p:par>
    </p:tnLst>
  </p:timing>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310895526"/>
      </p:ext>
    </p:extLst>
  </p:cSld>
  <p:clrMapOvr>
    <a:masterClrMapping/>
  </p:clrMapOvr>
  <p:timing>
    <p:tnLst>
      <p:par>
        <p:cTn id="1" dur="indefinite" restart="never" nodeType="tmRoot"/>
      </p:par>
    </p:tnLst>
  </p:timing>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994316070"/>
      </p:ext>
    </p:extLst>
  </p:cSld>
  <p:clrMapOvr>
    <a:masterClrMapping/>
  </p:clrMapOvr>
  <p:timing>
    <p:tnLst>
      <p:par>
        <p:cTn id="1" dur="indefinite" restart="never" nodeType="tmRoot"/>
      </p:par>
    </p:tnLst>
  </p:timing>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47298822"/>
      </p:ext>
    </p:extLst>
  </p:cSld>
  <p:clrMapOvr>
    <a:masterClrMapping/>
  </p:clrMapOvr>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533041198"/>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69507759"/>
      </p:ext>
    </p:extLst>
  </p:cSld>
  <p:clrMapOvr>
    <a:masterClrMapping/>
  </p:clrMapOvr>
  <p:timing>
    <p:tnLst>
      <p:par>
        <p:cTn id="1" dur="indefinite" restart="never" nodeType="tmRoot"/>
      </p:par>
    </p:tnLst>
  </p:timing>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940330677"/>
      </p:ext>
    </p:extLst>
  </p:cSld>
  <p:clrMapOvr>
    <a:masterClrMapping/>
  </p:clrMapOvr>
  <p:timing>
    <p:tnLst>
      <p:par>
        <p:cTn id="1" dur="indefinite" restart="never" nodeType="tmRoot"/>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187033705"/>
      </p:ext>
    </p:extLst>
  </p:cSld>
  <p:clrMapOvr>
    <a:masterClrMapping/>
  </p:clrMapOvr>
  <p:timing>
    <p:tnLst>
      <p:par>
        <p:cT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80256327"/>
      </p:ext>
    </p:extLst>
  </p:cSld>
  <p:clrMapOvr>
    <a:masterClrMapping/>
  </p:clrMapOvr>
  <p:timing>
    <p:tnLst>
      <p:par>
        <p:cTn id="1" dur="indefinite" restart="never" nodeType="tmRoot"/>
      </p:par>
    </p:tnLst>
  </p:timing>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336110300"/>
      </p:ext>
    </p:extLst>
  </p:cSld>
  <p:clrMapOvr>
    <a:masterClrMapping/>
  </p:clrMapOvr>
  <p:timing>
    <p:tnLst>
      <p:par>
        <p:cTn id="1" dur="indefinite" restart="never" nodeType="tmRoot"/>
      </p:par>
    </p:tnLst>
  </p:timing>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93533299"/>
      </p:ext>
    </p:extLst>
  </p:cSld>
  <p:clrMapOvr>
    <a:masterClrMapping/>
  </p:clrMapOvr>
  <p:timing>
    <p:tnLst>
      <p:par>
        <p:cTn id="1" dur="indefinite" restart="never" nodeType="tmRoot"/>
      </p:par>
    </p:tnLst>
  </p:timing>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993985390"/>
      </p:ext>
    </p:extLst>
  </p:cSld>
  <p:clrMapOvr>
    <a:masterClrMapping/>
  </p:clrMapOvr>
  <p:timing>
    <p:tnLst>
      <p:par>
        <p:cTn id="1" dur="indefinite" restart="never" nodeType="tmRoot"/>
      </p:par>
    </p:tnLst>
  </p:timing>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732881929"/>
      </p:ext>
    </p:extLst>
  </p:cSld>
  <p:clrMapOvr>
    <a:masterClrMapping/>
  </p:clrMapOvr>
  <p:timing>
    <p:tnLst>
      <p:par>
        <p:cTn id="1" dur="indefinite" restart="never" nodeType="tmRoot"/>
      </p:par>
    </p:tnLst>
  </p:timing>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634510499"/>
      </p:ext>
    </p:extLst>
  </p:cSld>
  <p:clrMapOvr>
    <a:masterClrMapping/>
  </p:clrMapOvr>
  <p:timing>
    <p:tnLst>
      <p:par>
        <p:cTn id="1" dur="indefinite" restart="never" nodeType="tmRoot"/>
      </p:par>
    </p:tnLst>
  </p:timing>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376551304"/>
      </p:ext>
    </p:extLst>
  </p:cSld>
  <p:clrMapOvr>
    <a:masterClrMapping/>
  </p:clrMapOvr>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82638" y="4407072"/>
            <a:ext cx="8420100" cy="1304973"/>
          </a:xfrm>
        </p:spPr>
        <p:txBody>
          <a:bodyPr anchor="t"/>
          <a:lstStyle>
            <a:lvl1pPr algn="l">
              <a:defRPr sz="4000" b="1" cap="all"/>
            </a:lvl1pPr>
          </a:lstStyle>
          <a:p>
            <a:r>
              <a:rPr lang="en-US" smtClean="0"/>
              <a:t>Click to edit Master title style</a:t>
            </a:r>
            <a:endParaRPr lang="es-ES"/>
          </a:p>
        </p:txBody>
      </p:sp>
      <p:sp>
        <p:nvSpPr>
          <p:cNvPr id="3" name="Text Placeholder 2"/>
          <p:cNvSpPr>
            <a:spLocks noGrp="1"/>
          </p:cNvSpPr>
          <p:nvPr>
            <p:ph type="body" idx="1"/>
          </p:nvPr>
        </p:nvSpPr>
        <p:spPr>
          <a:xfrm>
            <a:off x="782638" y="2906741"/>
            <a:ext cx="8420100" cy="1500187"/>
          </a:xfrm>
        </p:spPr>
        <p:txBody>
          <a:bodyPr anchor="b"/>
          <a:lstStyle>
            <a:lvl1pPr marL="0" indent="0">
              <a:buNone/>
              <a:defRPr sz="2000"/>
            </a:lvl1pPr>
            <a:lvl2pPr marL="456969" indent="0">
              <a:buNone/>
              <a:defRPr sz="1800"/>
            </a:lvl2pPr>
            <a:lvl3pPr marL="913939" indent="0">
              <a:buNone/>
              <a:defRPr sz="1600"/>
            </a:lvl3pPr>
            <a:lvl4pPr marL="1370908" indent="0">
              <a:buNone/>
              <a:defRPr sz="1400"/>
            </a:lvl4pPr>
            <a:lvl5pPr marL="1827880" indent="0">
              <a:buNone/>
              <a:defRPr sz="1400"/>
            </a:lvl5pPr>
            <a:lvl6pPr marL="2284848" indent="0">
              <a:buNone/>
              <a:defRPr sz="1400"/>
            </a:lvl6pPr>
            <a:lvl7pPr marL="2741818" indent="0">
              <a:buNone/>
              <a:defRPr sz="1400"/>
            </a:lvl7pPr>
            <a:lvl8pPr marL="3198788" indent="0">
              <a:buNone/>
              <a:defRPr sz="1400"/>
            </a:lvl8pPr>
            <a:lvl9pPr marL="3655760" indent="0">
              <a:buNone/>
              <a:defRPr sz="1400"/>
            </a:lvl9pPr>
          </a:lstStyle>
          <a:p>
            <a:pPr lvl="0"/>
            <a:r>
              <a:rPr lang="en-US" smtClean="0"/>
              <a:t>Click to edit Master text styles</a:t>
            </a:r>
          </a:p>
        </p:txBody>
      </p:sp>
    </p:spTree>
    <p:extLst>
      <p:ext uri="{BB962C8B-B14F-4D97-AF65-F5344CB8AC3E}">
        <p14:creationId xmlns:p14="http://schemas.microsoft.com/office/powerpoint/2010/main" val="1132572737"/>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05638752"/>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734678427"/>
      </p:ext>
    </p:extLst>
  </p:cSld>
  <p:clrMapOvr>
    <a:masterClrMapping/>
  </p:clrMapOvr>
  <p:timing>
    <p:tnLst>
      <p:par>
        <p:cTn id="1" dur="indefinite" restart="never" nodeType="tmRoot"/>
      </p:par>
    </p:tnLst>
  </p:timing>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185203468"/>
      </p:ext>
    </p:extLst>
  </p:cSld>
  <p:clrMapOvr>
    <a:masterClrMapping/>
  </p:clrMapOvr>
  <p:timing>
    <p:tnLst>
      <p:par>
        <p:cT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226981227"/>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79257027"/>
      </p:ext>
    </p:extLst>
  </p:cSld>
  <p:clrMapOvr>
    <a:masterClrMapping/>
  </p:clrMapOvr>
  <p:timing>
    <p:tnLst>
      <p:par>
        <p:cTn id="1" dur="indefinite" restart="never" nodeType="tmRoot"/>
      </p:par>
    </p:tnLst>
  </p:timing>
</p:sldLayout>
</file>

<file path=ppt/slideLayouts/slideLayout825.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820120657"/>
      </p:ext>
    </p:extLst>
  </p:cSld>
  <p:clrMapOvr>
    <a:masterClrMapping/>
  </p:clrMapOvr>
  <p:timing>
    <p:tnLst>
      <p:par>
        <p:cTn id="1" dur="indefinite" restart="never" nodeType="tmRoot"/>
      </p:par>
    </p:tnLst>
  </p:timing>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906603277"/>
      </p:ext>
    </p:extLst>
  </p:cSld>
  <p:clrMapOvr>
    <a:masterClrMapping/>
  </p:clrMapOvr>
  <p:timing>
    <p:tnLst>
      <p:par>
        <p:cTn id="1" dur="indefinite" restart="never" nodeType="tmRoot"/>
      </p:par>
    </p:tnLst>
  </p:timing>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030536754"/>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3252703"/>
      </p:ext>
    </p:extLst>
  </p:cSld>
  <p:clrMapOvr>
    <a:masterClrMapping/>
  </p:clrMapOvr>
  <p:timing>
    <p:tnLst>
      <p:par>
        <p:cTn id="1" dur="indefinite" restart="never" nodeType="tmRoot"/>
      </p:par>
    </p:tnLst>
  </p:timing>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259658325"/>
      </p:ext>
    </p:extLst>
  </p:cSld>
  <p:clrMapOvr>
    <a:masterClrMapping/>
  </p:clrMapOvr>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sz="half" idx="1"/>
          </p:nvPr>
        </p:nvSpPr>
        <p:spPr>
          <a:xfrm>
            <a:off x="415957"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Content Placeholder 3"/>
          <p:cNvSpPr>
            <a:spLocks noGrp="1"/>
          </p:cNvSpPr>
          <p:nvPr>
            <p:ph sz="half" idx="2"/>
          </p:nvPr>
        </p:nvSpPr>
        <p:spPr>
          <a:xfrm>
            <a:off x="5029312" y="1123974"/>
            <a:ext cx="4460875" cy="5184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Tree>
    <p:extLst>
      <p:ext uri="{BB962C8B-B14F-4D97-AF65-F5344CB8AC3E}">
        <p14:creationId xmlns:p14="http://schemas.microsoft.com/office/powerpoint/2010/main" val="1505213813"/>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1054509552"/>
      </p:ext>
    </p:extLst>
  </p:cSld>
  <p:clrMapOvr>
    <a:masterClrMapping/>
  </p:clrMapOvr>
  <p:timing>
    <p:tnLst>
      <p:par>
        <p:cTn id="1" dur="indefinite" restart="never" nodeType="tmRoot"/>
      </p:par>
    </p:tnLst>
  </p:timing>
</p:sldLayout>
</file>

<file path=ppt/slideLayouts/slideLayout831.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4054407436"/>
      </p:ext>
    </p:extLst>
  </p:cSld>
  <p:clrMapOvr>
    <a:masterClrMapping/>
  </p:clrMapOvr>
  <p:timing>
    <p:tnLst>
      <p:par>
        <p:cTn id="1" dur="indefinite" restart="never" nodeType="tmRoot"/>
      </p:par>
    </p:tnLst>
  </p:timing>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98103856"/>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241112375"/>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676449979"/>
      </p:ext>
    </p:extLst>
  </p:cSld>
  <p:clrMapOvr>
    <a:masterClrMapping/>
  </p:clrMapOvr>
  <p:timing>
    <p:tnLst>
      <p:par>
        <p:cT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336686195"/>
      </p:ext>
    </p:extLst>
  </p:cSld>
  <p:clrMapOvr>
    <a:masterClrMapping/>
  </p:clrMapOvr>
  <p:timing>
    <p:tnLst>
      <p:par>
        <p:cTn id="1" dur="indefinite" restart="never" nodeType="tmRoot"/>
      </p:par>
    </p:tnLst>
  </p:timing>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040196796"/>
      </p:ext>
    </p:extLst>
  </p:cSld>
  <p:clrMapOvr>
    <a:masterClrMapping/>
  </p:clrMapOvr>
  <p:timing>
    <p:tnLst>
      <p:par>
        <p:cTn id="1" dur="indefinite" restart="never" nodeType="tmRoot"/>
      </p:par>
    </p:tnLst>
  </p:timing>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001944070"/>
      </p:ext>
    </p:extLst>
  </p:cSld>
  <p:clrMapOvr>
    <a:masterClrMapping/>
  </p:clrMapOvr>
  <p:timing>
    <p:tnLst>
      <p:par>
        <p:cTn id="1" dur="indefinite" restart="never" nodeType="tmRoot"/>
      </p:par>
    </p:tnLst>
  </p:timing>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64113999"/>
      </p:ext>
    </p:extLst>
  </p:cSld>
  <p:clrMapOvr>
    <a:masterClrMapping/>
  </p:clrMapOvr>
  <p:timing>
    <p:tnLst>
      <p:par>
        <p:cTn id="1" dur="indefinite" restart="never" nodeType="tmRoot"/>
      </p:par>
    </p:tnLst>
  </p:timing>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524191321"/>
      </p:ext>
    </p:extLst>
  </p:cSld>
  <p:clrMapOvr>
    <a:masterClrMapping/>
  </p:clrMapOvr>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95318" y="274828"/>
            <a:ext cx="8915400" cy="293607"/>
          </a:xfrm>
        </p:spPr>
        <p:txBody>
          <a:bodyPr/>
          <a:lstStyle>
            <a:lvl1pPr>
              <a:defRPr/>
            </a:lvl1pPr>
          </a:lstStyle>
          <a:p>
            <a:r>
              <a:rPr lang="en-US" smtClean="0"/>
              <a:t>Click to edit Master title style</a:t>
            </a:r>
            <a:endParaRPr lang="es-ES"/>
          </a:p>
        </p:txBody>
      </p:sp>
      <p:sp>
        <p:nvSpPr>
          <p:cNvPr id="3" name="Text Placeholder 2"/>
          <p:cNvSpPr>
            <a:spLocks noGrp="1"/>
          </p:cNvSpPr>
          <p:nvPr>
            <p:ph type="body" idx="1"/>
          </p:nvPr>
        </p:nvSpPr>
        <p:spPr>
          <a:xfrm>
            <a:off x="495300" y="1535113"/>
            <a:ext cx="4376738" cy="639762"/>
          </a:xfrm>
        </p:spPr>
        <p:txBody>
          <a:bodyPr anchor="b"/>
          <a:lstStyle>
            <a:lvl1pPr marL="0" indent="0">
              <a:buNone/>
              <a:defRPr sz="2400" b="1"/>
            </a:lvl1pPr>
            <a:lvl2pPr marL="456969" indent="0">
              <a:buNone/>
              <a:defRPr sz="2000" b="1"/>
            </a:lvl2pPr>
            <a:lvl3pPr marL="913939" indent="0">
              <a:buNone/>
              <a:defRPr sz="1800" b="1"/>
            </a:lvl3pPr>
            <a:lvl4pPr marL="1370908" indent="0">
              <a:buNone/>
              <a:defRPr sz="1600" b="1"/>
            </a:lvl4pPr>
            <a:lvl5pPr marL="1827880" indent="0">
              <a:buNone/>
              <a:defRPr sz="1600" b="1"/>
            </a:lvl5pPr>
            <a:lvl6pPr marL="2284848" indent="0">
              <a:buNone/>
              <a:defRPr sz="1600" b="1"/>
            </a:lvl6pPr>
            <a:lvl7pPr marL="2741818" indent="0">
              <a:buNone/>
              <a:defRPr sz="1600" b="1"/>
            </a:lvl7pPr>
            <a:lvl8pPr marL="3198788" indent="0">
              <a:buNone/>
              <a:defRPr sz="1600" b="1"/>
            </a:lvl8pPr>
            <a:lvl9pPr marL="365576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Text Placeholder 4"/>
          <p:cNvSpPr>
            <a:spLocks noGrp="1"/>
          </p:cNvSpPr>
          <p:nvPr>
            <p:ph type="body" sz="quarter" idx="3"/>
          </p:nvPr>
        </p:nvSpPr>
        <p:spPr>
          <a:xfrm>
            <a:off x="5032432" y="1535113"/>
            <a:ext cx="4378325" cy="639762"/>
          </a:xfrm>
        </p:spPr>
        <p:txBody>
          <a:bodyPr anchor="b"/>
          <a:lstStyle>
            <a:lvl1pPr marL="0" indent="0">
              <a:buNone/>
              <a:defRPr sz="2400" b="1"/>
            </a:lvl1pPr>
            <a:lvl2pPr marL="456969" indent="0">
              <a:buNone/>
              <a:defRPr sz="2000" b="1"/>
            </a:lvl2pPr>
            <a:lvl3pPr marL="913939" indent="0">
              <a:buNone/>
              <a:defRPr sz="1800" b="1"/>
            </a:lvl3pPr>
            <a:lvl4pPr marL="1370908" indent="0">
              <a:buNone/>
              <a:defRPr sz="1600" b="1"/>
            </a:lvl4pPr>
            <a:lvl5pPr marL="1827880" indent="0">
              <a:buNone/>
              <a:defRPr sz="1600" b="1"/>
            </a:lvl5pPr>
            <a:lvl6pPr marL="2284848" indent="0">
              <a:buNone/>
              <a:defRPr sz="1600" b="1"/>
            </a:lvl6pPr>
            <a:lvl7pPr marL="2741818" indent="0">
              <a:buNone/>
              <a:defRPr sz="1600" b="1"/>
            </a:lvl7pPr>
            <a:lvl8pPr marL="3198788" indent="0">
              <a:buNone/>
              <a:defRPr sz="1600" b="1"/>
            </a:lvl8pPr>
            <a:lvl9pPr marL="365576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3243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Tree>
    <p:extLst>
      <p:ext uri="{BB962C8B-B14F-4D97-AF65-F5344CB8AC3E}">
        <p14:creationId xmlns:p14="http://schemas.microsoft.com/office/powerpoint/2010/main" val="940659284"/>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809023608"/>
      </p:ext>
    </p:extLst>
  </p:cSld>
  <p:clrMapOvr>
    <a:masterClrMapping/>
  </p:clrMapOvr>
  <p:timing>
    <p:tnLst>
      <p:par>
        <p:cTn id="1" dur="indefinite" restart="never" nodeType="tmRoot"/>
      </p:par>
    </p:tnLst>
  </p:timing>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210300388"/>
      </p:ext>
    </p:extLst>
  </p:cSld>
  <p:clrMapOvr>
    <a:masterClrMapping/>
  </p:clrMapOvr>
  <p:timing>
    <p:tnLst>
      <p:par>
        <p:cTn id="1" dur="indefinite" restart="never" nodeType="tmRoot"/>
      </p:par>
    </p:tnLst>
  </p:timing>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658565969"/>
      </p:ext>
    </p:extLst>
  </p:cSld>
  <p:clrMapOvr>
    <a:masterClrMapping/>
  </p:clrMapOvr>
  <p:timing>
    <p:tnLst>
      <p:par>
        <p:cTn id="1" dur="indefinite" restart="never" nodeType="tmRoot"/>
      </p:par>
    </p:tnLst>
  </p:timing>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139485565"/>
      </p:ext>
    </p:extLst>
  </p:cSld>
  <p:clrMapOvr>
    <a:masterClrMapping/>
  </p:clrMapOvr>
  <p:timing>
    <p:tnLst>
      <p:par>
        <p:cTn id="1" dur="indefinite" restart="never" nodeType="tmRoot"/>
      </p:par>
    </p:tnLst>
  </p:timing>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29508792"/>
      </p:ext>
    </p:extLst>
  </p:cSld>
  <p:clrMapOvr>
    <a:masterClrMapping/>
  </p:clrMapOvr>
  <p:timing>
    <p:tnLst>
      <p:par>
        <p:cT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240740991"/>
      </p:ext>
    </p:extLst>
  </p:cSld>
  <p:clrMapOvr>
    <a:masterClrMapping/>
  </p:clrMapOvr>
  <p:timing>
    <p:tnLst>
      <p:par>
        <p:cT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17653309"/>
      </p:ext>
    </p:extLst>
  </p:cSld>
  <p:clrMapOvr>
    <a:masterClrMapping/>
  </p:clrMapOvr>
  <p:timing>
    <p:tnLst>
      <p:par>
        <p:cTn id="1" dur="indefinite" restart="never" nodeType="tmRoot"/>
      </p:par>
    </p:tnLst>
  </p:timing>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983424574"/>
      </p:ext>
    </p:extLst>
  </p:cSld>
  <p:clrMapOvr>
    <a:masterClrMapping/>
  </p:clrMapOvr>
  <p:timing>
    <p:tnLst>
      <p:par>
        <p:cTn id="1" dur="indefinite" restart="never" nodeType="tmRoot"/>
      </p:par>
    </p:tnLst>
  </p:timing>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614294641"/>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104024349"/>
      </p:ext>
    </p:extLst>
  </p:cSld>
  <p:clrMapOvr>
    <a:masterClrMapping/>
  </p:clrMapOvr>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4"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107682753"/>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617523068"/>
      </p:ext>
    </p:extLst>
  </p:cSld>
  <p:clrMapOvr>
    <a:masterClrMapping/>
  </p:clrMapOvr>
  <p:timing>
    <p:tnLst>
      <p:par>
        <p:cTn id="1" dur="indefinite" restart="never" nodeType="tmRoot"/>
      </p:par>
    </p:tnLst>
  </p:timing>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4124868530"/>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931288221"/>
      </p:ext>
    </p:extLst>
  </p:cSld>
  <p:clrMapOvr>
    <a:masterClrMapping/>
  </p:clrMapOvr>
  <p:timing>
    <p:tnLst>
      <p:par>
        <p:cTn id="1" dur="indefinite" restart="never" nodeType="tmRoot"/>
      </p:par>
    </p:tnLst>
  </p:timing>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971150451"/>
      </p:ext>
    </p:extLst>
  </p:cSld>
  <p:clrMapOvr>
    <a:masterClrMapping/>
  </p:clrMapOvr>
  <p:timing>
    <p:tnLst>
      <p:par>
        <p:cTn id="1" dur="indefinite" restart="never" nodeType="tmRoot"/>
      </p:par>
    </p:tnLst>
  </p:timing>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126931808"/>
      </p:ext>
    </p:extLst>
  </p:cSld>
  <p:clrMapOvr>
    <a:masterClrMapping/>
  </p:clrMapOvr>
  <p:timing>
    <p:tnLst>
      <p:par>
        <p:cTn id="1" dur="indefinite" restart="never" nodeType="tmRoot"/>
      </p:par>
    </p:tnLst>
  </p:timing>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710190927"/>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82883128"/>
      </p:ext>
    </p:extLst>
  </p:cSld>
  <p:clrMapOvr>
    <a:masterClrMapping/>
  </p:clrMapOvr>
  <p:timing>
    <p:tnLst>
      <p:par>
        <p:cT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4122283735"/>
      </p:ext>
    </p:extLst>
  </p:cSld>
  <p:clrMapOvr>
    <a:masterClrMapping/>
  </p:clrMapOvr>
  <p:timing>
    <p:tnLst>
      <p:par>
        <p:cTn id="1" dur="indefinite" restart="never" nodeType="tmRoot"/>
      </p:par>
    </p:tnLst>
  </p:timing>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595480021"/>
      </p:ext>
    </p:extLst>
  </p:cSld>
  <p:clrMapOvr>
    <a:masterClrMapping/>
  </p:clrMapOvr>
  <p:timing>
    <p:tnLst>
      <p:par>
        <p:cTn id="1" dur="indefinite" restart="never" nodeType="tmRoot"/>
      </p:par>
    </p:tnLst>
  </p:timing>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40332222"/>
      </p:ext>
    </p:extLst>
  </p:cSld>
  <p:clrMapOvr>
    <a:masterClrMapping/>
  </p:clrMapOvr>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510806211"/>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77553641"/>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4006669578"/>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613394390"/>
      </p:ext>
    </p:extLst>
  </p:cSld>
  <p:clrMapOvr>
    <a:masterClrMapping/>
  </p:clrMapOvr>
  <p:timing>
    <p:tnLst>
      <p:par>
        <p:cTn id="1" dur="indefinite" restart="never" nodeType="tmRoot"/>
      </p:par>
    </p:tnLst>
  </p:timing>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03806254"/>
      </p:ext>
    </p:extLst>
  </p:cSld>
  <p:clrMapOvr>
    <a:masterClrMapping/>
  </p:clrMapOvr>
  <p:timing>
    <p:tnLst>
      <p:par>
        <p:cTn id="1" dur="indefinite" restart="never" nodeType="tmRoot"/>
      </p:par>
    </p:tnLst>
  </p:timing>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100705684"/>
      </p:ext>
    </p:extLst>
  </p:cSld>
  <p:clrMapOvr>
    <a:masterClrMapping/>
  </p:clrMapOvr>
  <p:timing>
    <p:tnLst>
      <p:par>
        <p:cTn id="1" dur="indefinite" restart="never" nodeType="tmRoot"/>
      </p:par>
    </p:tnLst>
  </p:timing>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4262256173"/>
      </p:ext>
    </p:extLst>
  </p:cSld>
  <p:clrMapOvr>
    <a:masterClrMapping/>
  </p:clrMapOvr>
  <p:timing>
    <p:tnLst>
      <p:par>
        <p:cTn id="1" dur="indefinite" restart="never" nodeType="tmRoot"/>
      </p:par>
    </p:tnLst>
  </p:timing>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99707638"/>
      </p:ext>
    </p:extLst>
  </p:cSld>
  <p:clrMapOvr>
    <a:masterClrMapping/>
  </p:clrMapOvr>
  <p:timing>
    <p:tnLst>
      <p:par>
        <p:cT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928317671"/>
      </p:ext>
    </p:extLst>
  </p:cSld>
  <p:clrMapOvr>
    <a:masterClrMapping/>
  </p:clrMapOvr>
  <p:timing>
    <p:tnLst>
      <p:par>
        <p:cT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073322205"/>
      </p:ext>
    </p:extLst>
  </p:cSld>
  <p:clrMapOvr>
    <a:masterClrMapping/>
  </p:clrMapOvr>
  <p:timing>
    <p:tnLst>
      <p:par>
        <p:cTn id="1" dur="indefinite" restart="never" nodeType="tmRoot"/>
      </p:par>
    </p:tnLst>
  </p:timing>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32901823"/>
      </p:ext>
    </p:extLst>
  </p:cSld>
  <p:clrMapOvr>
    <a:masterClrMapping/>
  </p:clrMapOvr>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95325" y="273051"/>
            <a:ext cx="3259138" cy="652486"/>
          </a:xfrm>
        </p:spPr>
        <p:txBody>
          <a:bodyPr/>
          <a:lstStyle>
            <a:lvl1pPr algn="l">
              <a:defRPr sz="2000" b="1"/>
            </a:lvl1pPr>
          </a:lstStyle>
          <a:p>
            <a:r>
              <a:rPr lang="en-US" smtClean="0"/>
              <a:t>Click to edit Master title style</a:t>
            </a:r>
            <a:endParaRPr lang="es-ES"/>
          </a:p>
        </p:txBody>
      </p:sp>
      <p:sp>
        <p:nvSpPr>
          <p:cNvPr id="3" name="Content Placeholder 2"/>
          <p:cNvSpPr>
            <a:spLocks noGrp="1"/>
          </p:cNvSpPr>
          <p:nvPr>
            <p:ph idx="1"/>
          </p:nvPr>
        </p:nvSpPr>
        <p:spPr>
          <a:xfrm>
            <a:off x="3873509" y="27307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Text Placeholder 3"/>
          <p:cNvSpPr>
            <a:spLocks noGrp="1"/>
          </p:cNvSpPr>
          <p:nvPr>
            <p:ph type="body" sz="half" idx="2"/>
          </p:nvPr>
        </p:nvSpPr>
        <p:spPr>
          <a:xfrm>
            <a:off x="495325" y="1435103"/>
            <a:ext cx="3259138" cy="4691063"/>
          </a:xfrm>
        </p:spPr>
        <p:txBody>
          <a:bodyPr/>
          <a:lstStyle>
            <a:lvl1pPr marL="0" indent="0">
              <a:buNone/>
              <a:defRPr sz="1400"/>
            </a:lvl1pPr>
            <a:lvl2pPr marL="456969" indent="0">
              <a:buNone/>
              <a:defRPr sz="1200"/>
            </a:lvl2pPr>
            <a:lvl3pPr marL="913939" indent="0">
              <a:buNone/>
              <a:defRPr sz="1000"/>
            </a:lvl3pPr>
            <a:lvl4pPr marL="1370908" indent="0">
              <a:buNone/>
              <a:defRPr sz="900"/>
            </a:lvl4pPr>
            <a:lvl5pPr marL="1827880" indent="0">
              <a:buNone/>
              <a:defRPr sz="900"/>
            </a:lvl5pPr>
            <a:lvl6pPr marL="2284848" indent="0">
              <a:buNone/>
              <a:defRPr sz="900"/>
            </a:lvl6pPr>
            <a:lvl7pPr marL="2741818" indent="0">
              <a:buNone/>
              <a:defRPr sz="900"/>
            </a:lvl7pPr>
            <a:lvl8pPr marL="3198788" indent="0">
              <a:buNone/>
              <a:defRPr sz="900"/>
            </a:lvl8pPr>
            <a:lvl9pPr marL="3655760" indent="0">
              <a:buNone/>
              <a:defRPr sz="900"/>
            </a:lvl9pPr>
          </a:lstStyle>
          <a:p>
            <a:pPr lvl="0"/>
            <a:r>
              <a:rPr lang="en-US" smtClean="0"/>
              <a:t>Click to edit Master text styles</a:t>
            </a:r>
          </a:p>
        </p:txBody>
      </p:sp>
      <p:sp>
        <p:nvSpPr>
          <p:cNvPr id="6"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157697805"/>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934647534"/>
      </p:ext>
    </p:extLst>
  </p:cSld>
  <p:clrMapOvr>
    <a:masterClrMapping/>
  </p:clrMapOvr>
  <p:timing>
    <p:tnLst>
      <p:par>
        <p:cTn id="1" dur="indefinite" restart="never" nodeType="tmRoot"/>
      </p:par>
    </p:tnLst>
  </p:timing>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245177980"/>
      </p:ext>
    </p:extLst>
  </p:cSld>
  <p:clrMapOvr>
    <a:masterClrMapping/>
  </p:clrMapOvr>
  <p:timing>
    <p:tnLst>
      <p:par>
        <p:cTn id="1" dur="indefinite" restart="never" nodeType="tmRoot"/>
      </p:par>
    </p:tnLst>
  </p:timing>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82104071"/>
      </p:ext>
    </p:extLst>
  </p:cSld>
  <p:clrMapOvr>
    <a:masterClrMapping/>
  </p:clrMapOvr>
  <p:timing>
    <p:tnLst>
      <p:par>
        <p:cTn id="1" dur="indefinite" restart="never" nodeType="tmRoot"/>
      </p:par>
    </p:tnLst>
  </p:timing>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473173717"/>
      </p:ext>
    </p:extLst>
  </p:cSld>
  <p:clrMapOvr>
    <a:masterClrMapping/>
  </p:clrMapOvr>
  <p:timing>
    <p:tnLst>
      <p:par>
        <p:cTn id="1" dur="indefinite" restart="never" nodeType="tmRoot"/>
      </p:par>
    </p:tnLst>
  </p:timing>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587677757"/>
      </p:ext>
    </p:extLst>
  </p:cSld>
  <p:clrMapOvr>
    <a:masterClrMapping/>
  </p:clrMapOvr>
  <p:timing>
    <p:tnLst>
      <p:par>
        <p:cTn id="1" dur="indefinite" restart="never" nodeType="tmRoot"/>
      </p:par>
    </p:tnLst>
  </p:timing>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12863006"/>
      </p:ext>
    </p:extLst>
  </p:cSld>
  <p:clrMapOvr>
    <a:masterClrMapping/>
  </p:clrMapOvr>
  <p:timing>
    <p:tnLst>
      <p:par>
        <p:cTn id="1" dur="indefinite" restart="never" nodeType="tmRoot"/>
      </p:par>
    </p:tnLst>
  </p:timing>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18750986"/>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011307555"/>
      </p:ext>
    </p:extLst>
  </p:cSld>
  <p:clrMapOvr>
    <a:masterClrMapping/>
  </p:clrMapOvr>
  <p:timing>
    <p:tnLst>
      <p:par>
        <p:cT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370230085"/>
      </p:ext>
    </p:extLst>
  </p:cSld>
  <p:clrMapOvr>
    <a:masterClrMapping/>
  </p:clrMapOvr>
  <p:timing>
    <p:tnLst>
      <p:par>
        <p:cT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75220019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41531" y="4800775"/>
            <a:ext cx="5943600" cy="326243"/>
          </a:xfrm>
        </p:spPr>
        <p:txBody>
          <a:bodyPr/>
          <a:lstStyle>
            <a:lvl1pPr algn="l">
              <a:defRPr sz="2000" b="1"/>
            </a:lvl1pPr>
          </a:lstStyle>
          <a:p>
            <a:r>
              <a:rPr lang="en-US" smtClean="0"/>
              <a:t>Click to edit Master title style</a:t>
            </a:r>
            <a:endParaRPr lang="es-ES"/>
          </a:p>
        </p:txBody>
      </p:sp>
      <p:sp>
        <p:nvSpPr>
          <p:cNvPr id="3" name="Picture Placeholder 2"/>
          <p:cNvSpPr>
            <a:spLocks noGrp="1"/>
          </p:cNvSpPr>
          <p:nvPr>
            <p:ph type="pic" idx="1"/>
          </p:nvPr>
        </p:nvSpPr>
        <p:spPr>
          <a:xfrm>
            <a:off x="1941531" y="612775"/>
            <a:ext cx="5943600" cy="4114800"/>
          </a:xfrm>
        </p:spPr>
        <p:txBody>
          <a:bodyPr/>
          <a:lstStyle>
            <a:lvl1pPr marL="0" indent="0">
              <a:buNone/>
              <a:defRPr sz="3200"/>
            </a:lvl1pPr>
            <a:lvl2pPr marL="456969" indent="0">
              <a:buNone/>
              <a:defRPr sz="2800"/>
            </a:lvl2pPr>
            <a:lvl3pPr marL="913939" indent="0">
              <a:buNone/>
              <a:defRPr sz="2400"/>
            </a:lvl3pPr>
            <a:lvl4pPr marL="1370908" indent="0">
              <a:buNone/>
              <a:defRPr sz="2000"/>
            </a:lvl4pPr>
            <a:lvl5pPr marL="1827880" indent="0">
              <a:buNone/>
              <a:defRPr sz="2000"/>
            </a:lvl5pPr>
            <a:lvl6pPr marL="2284848" indent="0">
              <a:buNone/>
              <a:defRPr sz="2000"/>
            </a:lvl6pPr>
            <a:lvl7pPr marL="2741818" indent="0">
              <a:buNone/>
              <a:defRPr sz="2000"/>
            </a:lvl7pPr>
            <a:lvl8pPr marL="3198788" indent="0">
              <a:buNone/>
              <a:defRPr sz="2000"/>
            </a:lvl8pPr>
            <a:lvl9pPr marL="3655760" indent="0">
              <a:buNone/>
              <a:defRPr sz="2000"/>
            </a:lvl9pPr>
          </a:lstStyle>
          <a:p>
            <a:pPr lvl="0"/>
            <a:endParaRPr lang="es-ES" noProof="0" smtClean="0"/>
          </a:p>
        </p:txBody>
      </p:sp>
      <p:sp>
        <p:nvSpPr>
          <p:cNvPr id="4" name="Text Placeholder 3"/>
          <p:cNvSpPr>
            <a:spLocks noGrp="1"/>
          </p:cNvSpPr>
          <p:nvPr>
            <p:ph type="body" sz="half" idx="2"/>
          </p:nvPr>
        </p:nvSpPr>
        <p:spPr>
          <a:xfrm>
            <a:off x="1941531" y="5367338"/>
            <a:ext cx="5943600" cy="804862"/>
          </a:xfrm>
        </p:spPr>
        <p:txBody>
          <a:bodyPr/>
          <a:lstStyle>
            <a:lvl1pPr marL="0" indent="0">
              <a:buNone/>
              <a:defRPr sz="1400"/>
            </a:lvl1pPr>
            <a:lvl2pPr marL="456969" indent="0">
              <a:buNone/>
              <a:defRPr sz="1200"/>
            </a:lvl2pPr>
            <a:lvl3pPr marL="913939" indent="0">
              <a:buNone/>
              <a:defRPr sz="1000"/>
            </a:lvl3pPr>
            <a:lvl4pPr marL="1370908" indent="0">
              <a:buNone/>
              <a:defRPr sz="900"/>
            </a:lvl4pPr>
            <a:lvl5pPr marL="1827880" indent="0">
              <a:buNone/>
              <a:defRPr sz="900"/>
            </a:lvl5pPr>
            <a:lvl6pPr marL="2284848" indent="0">
              <a:buNone/>
              <a:defRPr sz="900"/>
            </a:lvl6pPr>
            <a:lvl7pPr marL="2741818" indent="0">
              <a:buNone/>
              <a:defRPr sz="900"/>
            </a:lvl7pPr>
            <a:lvl8pPr marL="3198788" indent="0">
              <a:buNone/>
              <a:defRPr sz="900"/>
            </a:lvl8pPr>
            <a:lvl9pPr marL="3655760" indent="0">
              <a:buNone/>
              <a:defRPr sz="900"/>
            </a:lvl9pPr>
          </a:lstStyle>
          <a:p>
            <a:pPr lvl="0"/>
            <a:r>
              <a:rPr lang="en-US" smtClean="0"/>
              <a:t>Click to edit Master text styles</a:t>
            </a:r>
          </a:p>
        </p:txBody>
      </p:sp>
      <p:sp>
        <p:nvSpPr>
          <p:cNvPr id="6"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3126405601"/>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89471752"/>
      </p:ext>
    </p:extLst>
  </p:cSld>
  <p:clrMapOvr>
    <a:masterClrMapping/>
  </p:clrMapOvr>
  <p:timing>
    <p:tnLst>
      <p:par>
        <p:cTn id="1" dur="indefinite" restart="never" nodeType="tmRoot"/>
      </p:par>
    </p:tnLst>
  </p:timing>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226016855"/>
      </p:ext>
    </p:extLst>
  </p:cSld>
  <p:clrMapOvr>
    <a:masterClrMapping/>
  </p:clrMapOvr>
  <p:timing>
    <p:tnLst>
      <p:par>
        <p:cTn id="1" dur="indefinite" restart="never" nodeType="tmRoot"/>
      </p:par>
    </p:tnLst>
  </p:timing>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201988450"/>
      </p:ext>
    </p:extLst>
  </p:cSld>
  <p:clrMapOvr>
    <a:masterClrMapping/>
  </p:clrMapOvr>
  <p:timing>
    <p:tnLst>
      <p:par>
        <p:cTn id="1" dur="indefinite" restart="never" nodeType="tmRoot"/>
      </p:par>
    </p:tnLst>
  </p:timing>
</p:sldLayout>
</file>

<file path=ppt/slideLayouts/slideLayout883.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159391182"/>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7096096"/>
      </p:ext>
    </p:extLst>
  </p:cSld>
  <p:clrMapOvr>
    <a:masterClrMapping/>
  </p:clrMapOvr>
  <p:timing>
    <p:tnLst>
      <p:par>
        <p:cTn id="1" dur="indefinite" restart="never" nodeType="tmRoot"/>
      </p:par>
    </p:tnLst>
  </p:timing>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576572108"/>
      </p:ext>
    </p:extLst>
  </p:cSld>
  <p:clrMapOvr>
    <a:masterClrMapping/>
  </p:clrMapOvr>
  <p:timing>
    <p:tnLst>
      <p:par>
        <p:cTn id="1" dur="indefinite" restart="never" nodeType="tmRoot"/>
      </p:par>
    </p:tnLst>
  </p:timing>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4065974513"/>
      </p:ext>
    </p:extLst>
  </p:cSld>
  <p:clrMapOvr>
    <a:masterClrMapping/>
  </p:clrMapOvr>
  <p:timing>
    <p:tnLst>
      <p:par>
        <p:cTn id="1" dur="indefinite" restart="never" nodeType="tmRoot"/>
      </p:par>
    </p:tnLst>
  </p:timing>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989512864"/>
      </p:ext>
    </p:extLst>
  </p:cSld>
  <p:clrMapOvr>
    <a:masterClrMapping/>
  </p:clrMapOvr>
  <p:timing>
    <p:tnLst>
      <p:par>
        <p:cTn id="1" dur="indefinite" restart="never" nodeType="tmRoot"/>
      </p:par>
    </p:tnLst>
  </p:timing>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967691682"/>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60131973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699208940"/>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417590984"/>
      </p:ext>
    </p:extLst>
  </p:cSld>
  <p:clrMapOvr>
    <a:masterClrMapping/>
  </p:clrMapOvr>
  <p:timing>
    <p:tnLst>
      <p:par>
        <p:cTn id="1" dur="indefinite" restart="never" nodeType="tmRoot"/>
      </p:par>
    </p:tnLst>
  </p:timing>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89"/>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4" y="2695576"/>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3" y="3516314"/>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738972533"/>
      </p:ext>
    </p:extLst>
  </p:cSld>
  <p:clrMapOvr>
    <a:masterClrMapping/>
  </p:clrMapOvr>
  <p:timing>
    <p:tnLst>
      <p:par>
        <p:cTn id="1" dur="indefinite" restart="never" nodeType="tmRoot"/>
      </p:par>
    </p:tnLst>
  </p:timing>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6" y="6558211"/>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14457" y="6613431"/>
            <a:ext cx="575537" cy="99169"/>
          </a:xfrm>
          <a:prstGeom prst="rect">
            <a:avLst/>
          </a:prstGeom>
        </p:spPr>
      </p:pic>
    </p:spTree>
    <p:extLst>
      <p:ext uri="{BB962C8B-B14F-4D97-AF65-F5344CB8AC3E}">
        <p14:creationId xmlns:p14="http://schemas.microsoft.com/office/powerpoint/2010/main" val="1375126057"/>
      </p:ext>
    </p:extLst>
  </p:cSld>
  <p:clrMapOvr>
    <a:masterClrMapping/>
  </p:clrMapOvr>
  <p:timing>
    <p:tnLst>
      <p:par>
        <p:cTn id="1" dur="indefinite" restart="never" nodeType="tmRoot"/>
      </p:par>
    </p:tnLst>
  </p:timing>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0"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3402764152"/>
      </p:ext>
    </p:extLst>
  </p:cSld>
  <p:clrMapOvr>
    <a:masterClrMapping/>
  </p:clrMapOvr>
  <p:timing>
    <p:tnLst>
      <p:par>
        <p:cTn id="1" dur="indefinite" restart="never" nodeType="tmRoot"/>
      </p:par>
    </p:tnLst>
  </p:timing>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0"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09999164"/>
      </p:ext>
    </p:extLst>
  </p:cSld>
  <p:clrMapOvr>
    <a:masterClrMapping/>
  </p:clrMapOvr>
  <p:timing>
    <p:tnLst>
      <p:par>
        <p:cTn id="1" dur="indefinite" restart="never" nodeType="tmRoot"/>
      </p:par>
    </p:tnLst>
  </p:timing>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548961876"/>
      </p:ext>
    </p:extLst>
  </p:cSld>
  <p:clrMapOvr>
    <a:masterClrMapping/>
  </p:clrMapOvr>
  <p:timing>
    <p:tnLst>
      <p:par>
        <p:cTn id="1" dur="indefinite" restart="never" nodeType="tmRoot"/>
      </p:par>
    </p:tnLst>
  </p:timing>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4"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002800854"/>
      </p:ext>
    </p:extLst>
  </p:cSld>
  <p:clrMapOvr>
    <a:masterClrMapping/>
  </p:clrMapOvr>
  <p:timing>
    <p:tnLst>
      <p:par>
        <p:cTn id="1" dur="indefinite" restart="never" nodeType="tmRoot"/>
      </p:par>
    </p:tnLst>
  </p:timing>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4"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236540394"/>
      </p:ext>
    </p:extLst>
  </p:cSld>
  <p:clrMapOvr>
    <a:masterClrMapping/>
  </p:clrMapOvr>
  <p:timing>
    <p:tnLst>
      <p:par>
        <p:cTn id="1" dur="indefinite" restart="never" nodeType="tmRoot"/>
      </p:par>
    </p:tnLst>
  </p:timing>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924145285"/>
      </p:ext>
    </p:extLst>
  </p:cSld>
  <p:clrMapOvr>
    <a:masterClrMapping/>
  </p:clrMapOvr>
  <p:timing>
    <p:tnLst>
      <p:par>
        <p:cTn id="1" dur="indefinite" restart="never" nodeType="tmRoot"/>
      </p:par>
    </p:tnLst>
  </p:timing>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103997057"/>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153973105"/>
      </p:ext>
    </p:extLst>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196572" y="482627"/>
            <a:ext cx="293607" cy="5826125"/>
          </a:xfrm>
        </p:spPr>
        <p:txBody>
          <a:bodyPr vert="eaVert"/>
          <a:lstStyle/>
          <a:p>
            <a:r>
              <a:rPr lang="en-US" smtClean="0"/>
              <a:t>Click to edit Master title style</a:t>
            </a:r>
            <a:endParaRPr lang="es-ES"/>
          </a:p>
        </p:txBody>
      </p:sp>
      <p:sp>
        <p:nvSpPr>
          <p:cNvPr id="3" name="Vertical Text Placeholder 2"/>
          <p:cNvSpPr>
            <a:spLocks noGrp="1"/>
          </p:cNvSpPr>
          <p:nvPr>
            <p:ph type="body" orient="vert" idx="1"/>
          </p:nvPr>
        </p:nvSpPr>
        <p:spPr>
          <a:xfrm>
            <a:off x="415961" y="482627"/>
            <a:ext cx="6653213" cy="58261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5"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540377397"/>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316537801"/>
      </p:ext>
    </p:extLst>
  </p:cSld>
  <p:clrMapOvr>
    <a:masterClrMapping/>
  </p:clrMapOvr>
  <p:timing>
    <p:tnLst>
      <p:par>
        <p:cT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790911838"/>
      </p:ext>
    </p:extLst>
  </p:cSld>
  <p:clrMapOvr>
    <a:masterClrMapping/>
  </p:clrMapOvr>
  <p:timing>
    <p:tnLst>
      <p:par>
        <p:cTn id="1" dur="indefinite" restart="never" nodeType="tmRoot"/>
      </p:par>
    </p:tnLst>
  </p:timing>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4"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4"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53833583"/>
      </p:ext>
    </p:extLst>
  </p:cSld>
  <p:clrMapOvr>
    <a:masterClrMapping/>
  </p:clrMapOvr>
  <p:timing>
    <p:tnLst>
      <p:par>
        <p:cTn id="1" dur="indefinite" restart="never" nodeType="tmRoot"/>
      </p:par>
    </p:tnLst>
  </p:timing>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4"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508014105"/>
      </p:ext>
    </p:extLst>
  </p:cSld>
  <p:clrMapOvr>
    <a:masterClrMapping/>
  </p:clrMapOvr>
  <p:timing>
    <p:tnLst>
      <p:par>
        <p:cTn id="1" dur="indefinite" restart="never" nodeType="tmRoot"/>
      </p:par>
    </p:tnLst>
  </p:timing>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3"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3"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667422810"/>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4"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3"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638925611"/>
      </p:ext>
    </p:extLst>
  </p:cSld>
  <p:clrMapOvr>
    <a:masterClrMapping/>
  </p:clrMapOvr>
  <p:timing>
    <p:tnLst>
      <p:par>
        <p:cTn id="1" dur="indefinite" restart="never" nodeType="tmRoot"/>
      </p:par>
    </p:tnLst>
  </p:timing>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4"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4"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4"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235681714"/>
      </p:ext>
    </p:extLst>
  </p:cSld>
  <p:clrMapOvr>
    <a:masterClrMapping/>
  </p:clrMapOvr>
  <p:timing>
    <p:tnLst>
      <p:par>
        <p:cTn id="1" dur="indefinite" restart="never" nodeType="tmRoot"/>
      </p:par>
    </p:tnLst>
  </p:timing>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4"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4"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925721008"/>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086504466"/>
      </p:ext>
    </p:extLst>
  </p:cSld>
  <p:clrMapOvr>
    <a:masterClrMapping/>
  </p:clrMapOvr>
  <p:timing>
    <p:tnLst>
      <p:par>
        <p:cTn id="1" dur="indefinite" restart="never" nodeType="tmRoot"/>
      </p:par>
    </p:tnLst>
  </p:timing>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4"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4"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14342391"/>
      </p:ext>
    </p:extLst>
  </p:cSld>
  <p:clrMapOvr>
    <a:masterClrMapping/>
  </p:clrMapOvr>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0212" y="482627"/>
            <a:ext cx="9059863" cy="293607"/>
          </a:xfrm>
        </p:spPr>
        <p:txBody>
          <a:bodyPr/>
          <a:lstStyle/>
          <a:p>
            <a:r>
              <a:rPr lang="en-US" smtClean="0"/>
              <a:t>Click to edit Master title style</a:t>
            </a:r>
            <a:endParaRPr lang="es-ES"/>
          </a:p>
        </p:txBody>
      </p:sp>
      <p:sp>
        <p:nvSpPr>
          <p:cNvPr id="3" name="Table Placeholder 2"/>
          <p:cNvSpPr>
            <a:spLocks noGrp="1"/>
          </p:cNvSpPr>
          <p:nvPr>
            <p:ph type="tbl" idx="1"/>
          </p:nvPr>
        </p:nvSpPr>
        <p:spPr>
          <a:xfrm>
            <a:off x="415943" y="1123974"/>
            <a:ext cx="9074150" cy="5184775"/>
          </a:xfrm>
        </p:spPr>
        <p:txBody>
          <a:bodyPr/>
          <a:lstStyle/>
          <a:p>
            <a:pPr lvl="0"/>
            <a:endParaRPr lang="es-ES" noProof="0" smtClean="0"/>
          </a:p>
        </p:txBody>
      </p:sp>
      <p:sp>
        <p:nvSpPr>
          <p:cNvPr id="5"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fontAlgn="base">
              <a:spcBef>
                <a:spcPct val="0"/>
              </a:spcBef>
              <a:spcAft>
                <a:spcPct val="0"/>
              </a:spcAft>
              <a:defRPr/>
            </a:pPr>
            <a:r>
              <a:rPr lang="nl-NL">
                <a:solidFill>
                  <a:srgbClr val="000000"/>
                </a:solidFill>
              </a:rPr>
              <a:t>- </a:t>
            </a:r>
            <a:fld id="{F0EB8C4E-D1FE-4FBB-B29D-3523F24773E4}" type="slidenum">
              <a:rPr lang="nl-NL">
                <a:solidFill>
                  <a:srgbClr val="000000"/>
                </a:solidFill>
              </a:rPr>
              <a:pPr fontAlgn="base">
                <a:spcBef>
                  <a:spcPct val="0"/>
                </a:spcBef>
                <a:spcAft>
                  <a:spcPct val="0"/>
                </a:spcAft>
                <a:defRPr/>
              </a:pPr>
              <a:t>‹#›</a:t>
            </a:fld>
            <a:r>
              <a:rPr lang="nl-NL">
                <a:solidFill>
                  <a:srgbClr val="000000"/>
                </a:solidFill>
              </a:rPr>
              <a:t> -</a:t>
            </a:r>
          </a:p>
        </p:txBody>
      </p:sp>
    </p:spTree>
    <p:extLst>
      <p:ext uri="{BB962C8B-B14F-4D97-AF65-F5344CB8AC3E}">
        <p14:creationId xmlns:p14="http://schemas.microsoft.com/office/powerpoint/2010/main" val="258309605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4"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05093785"/>
      </p:ext>
    </p:extLst>
  </p:cSld>
  <p:clrMapOvr>
    <a:masterClrMapping/>
  </p:clrMapOvr>
  <p:timing>
    <p:tnLst>
      <p:par>
        <p:cT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34503854"/>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04796"/>
      </p:ext>
    </p:extLst>
  </p:cSld>
  <p:clrMapOvr>
    <a:masterClrMapping/>
  </p:clrMapOvr>
  <p:timing>
    <p:tnLst>
      <p:par>
        <p:cTn id="1" dur="indefinite" restart="never" nodeType="tmRoot"/>
      </p:par>
    </p:tnLst>
  </p:timing>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447598147"/>
      </p:ext>
    </p:extLst>
  </p:cSld>
  <p:clrMapOvr>
    <a:masterClrMapping/>
  </p:clrMapOvr>
  <p:timing>
    <p:tnLst>
      <p:par>
        <p:cTn id="1" dur="indefinite" restart="never" nodeType="tmRoot"/>
      </p:par>
    </p:tnLst>
  </p:timing>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035853053"/>
      </p:ext>
    </p:extLst>
  </p:cSld>
  <p:clrMapOvr>
    <a:masterClrMapping/>
  </p:clrMapOvr>
  <p:timing>
    <p:tnLst>
      <p:par>
        <p:cTn id="1" dur="indefinite" restart="never" nodeType="tmRoot"/>
      </p:par>
    </p:tnLst>
  </p:timing>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022593737"/>
      </p:ext>
    </p:extLst>
  </p:cSld>
  <p:clrMapOvr>
    <a:masterClrMapping/>
  </p:clrMapOvr>
  <p:timing>
    <p:tnLst>
      <p:par>
        <p:cTn id="1" dur="indefinite" restart="never" nodeType="tmRoot"/>
      </p:par>
    </p:tnLst>
  </p:timing>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4"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264014107"/>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458897409"/>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89"/>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377433241"/>
      </p:ext>
    </p:extLst>
  </p:cSld>
  <p:clrMapOvr>
    <a:masterClrMapping/>
  </p:clrMapOvr>
  <p:timing>
    <p:tnLst>
      <p:par>
        <p:cTn id="1" dur="indefinite" restart="never" nodeType="tmRoot"/>
      </p:par>
    </p:tnLst>
  </p:timing>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9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25"/>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85"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48" y="6554192"/>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192"/>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06298883"/>
      </p:ext>
    </p:extLst>
  </p:cSld>
  <p:clrMapOvr>
    <a:masterClrMapping/>
  </p:clrMapOvr>
  <p:transition/>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120835" name="Title Placeholder 1"/>
          <p:cNvSpPr>
            <a:spLocks noGrp="1"/>
          </p:cNvSpPr>
          <p:nvPr>
            <p:ph type="ctrTitle"/>
          </p:nvPr>
        </p:nvSpPr>
        <p:spPr>
          <a:xfrm>
            <a:off x="830101" y="2886512"/>
            <a:ext cx="4431671" cy="877163"/>
          </a:xfrm>
        </p:spPr>
        <p:txBody>
          <a:bodyPr/>
          <a:lstStyle>
            <a:lvl1pPr>
              <a:lnSpc>
                <a:spcPct val="95000"/>
              </a:lnSpc>
              <a:defRPr sz="30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20"/>
            <a:ext cx="5135113" cy="303897"/>
          </a:xfrm>
        </p:spPr>
        <p:txBody>
          <a:bodyPr anchor="b"/>
          <a:lstStyle>
            <a:lvl1pPr>
              <a:lnSpc>
                <a:spcPts val="2092"/>
              </a:lnSpc>
              <a:defRPr sz="17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93" y="6554102"/>
            <a:ext cx="157094" cy="153888"/>
          </a:xfrm>
        </p:spPr>
        <p:txBody>
          <a:bodyPr/>
          <a:lstStyle>
            <a:lvl1pPr>
              <a:defRPr>
                <a:solidFill>
                  <a:schemeClr val="bg1"/>
                </a:solidFill>
              </a:defRPr>
            </a:lvl1pPr>
          </a:lstStyle>
          <a:p>
            <a:fld id="{20A7A354-C5FB-4D1E-BE75-5A939ED93F75}" type="slidenum">
              <a:rPr lang="es-ES" smtClean="0">
                <a:solidFill>
                  <a:prstClr val="white"/>
                </a:solidFill>
              </a:rPr>
              <a:pPr/>
              <a:t>‹#›</a:t>
            </a:fld>
            <a:endParaRPr lang="es-ES">
              <a:solidFill>
                <a:prstClr val="white"/>
              </a:solidFill>
            </a:endParaRPr>
          </a:p>
        </p:txBody>
      </p:sp>
      <p:sp>
        <p:nvSpPr>
          <p:cNvPr id="11" name="Footer Placeholder 4"/>
          <p:cNvSpPr>
            <a:spLocks noGrp="1"/>
          </p:cNvSpPr>
          <p:nvPr>
            <p:ph type="ftr" sz="quarter" idx="12"/>
          </p:nvPr>
        </p:nvSpPr>
        <p:spPr>
          <a:xfrm>
            <a:off x="836319" y="6554287"/>
            <a:ext cx="4677095" cy="144247"/>
          </a:xfrm>
          <a:prstGeom prst="rect">
            <a:avLst/>
          </a:prstGeom>
        </p:spPr>
        <p:txBody>
          <a:bodyPr lIns="85916" tIns="42958" rIns="85916" bIns="42958"/>
          <a:lstStyle>
            <a:lvl1pPr>
              <a:defRPr>
                <a:solidFill>
                  <a:schemeClr val="bg1"/>
                </a:solidFill>
              </a:defRPr>
            </a:lvl1pPr>
          </a:lstStyle>
          <a:p>
            <a:pPr defTabSz="913939"/>
            <a:endParaRPr lang="es-ES">
              <a:solidFill>
                <a:prstClr val="white"/>
              </a:solidFill>
            </a:endParaRPr>
          </a:p>
        </p:txBody>
      </p:sp>
    </p:spTree>
    <p:extLst>
      <p:ext uri="{BB962C8B-B14F-4D97-AF65-F5344CB8AC3E}">
        <p14:creationId xmlns:p14="http://schemas.microsoft.com/office/powerpoint/2010/main" val="3197101360"/>
      </p:ext>
    </p:extLst>
  </p:cSld>
  <p:clrMapOvr>
    <a:masterClrMapping/>
  </p:clrMapOvr>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397" y="710569"/>
            <a:ext cx="9124399"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992392077"/>
      </p:ext>
    </p:extLst>
  </p:cSld>
  <p:clrMapOvr>
    <a:masterClrMapping/>
  </p:clrMapOvr>
  <p:timing>
    <p:tnLst>
      <p:par>
        <p:cTn id="1" dur="indefinite" restart="never" nodeType="tmRoot"/>
      </p:par>
    </p:tnLst>
  </p:timing>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85274372"/>
      </p:ext>
    </p:extLst>
  </p:cSld>
  <p:clrMapOvr>
    <a:masterClrMapping/>
  </p:clrMapOvr>
  <p:timing>
    <p:tnLst>
      <p:par>
        <p:cT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44"/>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4104"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448119373"/>
      </p:ext>
    </p:extLst>
  </p:cSld>
  <p:clrMapOvr>
    <a:masterClrMapping/>
  </p:clrMapOvr>
  <p:timing>
    <p:tnLst>
      <p:par>
        <p:cT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638497812"/>
      </p:ext>
    </p:extLst>
  </p:cSld>
  <p:clrMapOvr>
    <a:masterClrMapping/>
  </p:clrMapOvr>
  <p:timing>
    <p:tnLst>
      <p:par>
        <p:cTn id="1" dur="indefinite" restart="never" nodeType="tmRoot"/>
      </p:par>
    </p:tnLst>
  </p:timing>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531609648"/>
      </p:ext>
    </p:extLst>
  </p:cSld>
  <p:clrMapOvr>
    <a:masterClrMapping/>
  </p:clrMapOvr>
  <p:timing>
    <p:tnLst>
      <p:par>
        <p:cTn id="1" dur="indefinite" restart="never" nodeType="tmRoot"/>
      </p:par>
    </p:tnLst>
  </p:timing>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28" tIns="41014" rIns="82028" bIns="41014" rtlCol="0" anchor="ctr"/>
          <a:lstStyle/>
          <a:p>
            <a:pPr algn="ctr" defTabSz="914247"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11" y="2990050"/>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53"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48" y="6554192"/>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192"/>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93232844"/>
      </p:ext>
    </p:extLst>
  </p:cSld>
  <p:clrMapOvr>
    <a:masterClrMapping/>
  </p:clrMapOvr>
  <p:timing>
    <p:tnLst>
      <p:par>
        <p:cTn id="1" dur="indefinite" restart="never" nodeType="tmRoot"/>
      </p:par>
    </p:tnLst>
  </p:timing>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itle">
  <p:cSld name="Title Slide">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55" y="2670657"/>
            <a:ext cx="6621716" cy="1128762"/>
          </a:xfrm>
        </p:spPr>
        <p:txBody>
          <a:bodyPr/>
          <a:lstStyle>
            <a:lvl1pPr>
              <a:lnSpc>
                <a:spcPts val="4888"/>
              </a:lnSpc>
              <a:defRPr sz="4900" b="0">
                <a:solidFill>
                  <a:schemeClr val="bg2"/>
                </a:solidFill>
                <a:latin typeface="Times New Roman" pitchFamily="18" charset="0"/>
              </a:defRPr>
            </a:lvl1pPr>
          </a:lstStyle>
          <a:p>
            <a:r>
              <a:rPr lang="es-ES"/>
              <a:t>Click to edit </a:t>
            </a:r>
            <a:br>
              <a:rPr lang="es-ES"/>
            </a:br>
            <a:r>
              <a:rPr lang="es-ES"/>
              <a:t>Master title style</a:t>
            </a:r>
          </a:p>
        </p:txBody>
      </p:sp>
      <p:sp>
        <p:nvSpPr>
          <p:cNvPr id="6" name="Rectangle 5"/>
          <p:cNvSpPr>
            <a:spLocks noChangeArrowheads="1"/>
          </p:cNvSpPr>
          <p:nvPr userDrawn="1"/>
        </p:nvSpPr>
        <p:spPr bwMode="auto">
          <a:xfrm>
            <a:off x="6931233" y="6554170"/>
            <a:ext cx="2505810" cy="144247"/>
          </a:xfrm>
          <a:prstGeom prst="rect">
            <a:avLst/>
          </a:prstGeom>
          <a:noFill/>
          <a:ln w="25400" algn="ctr">
            <a:noFill/>
            <a:miter lim="800000"/>
            <a:headEnd/>
            <a:tailEnd/>
          </a:ln>
        </p:spPr>
        <p:txBody>
          <a:bodyPr lIns="0" tIns="0" rIns="0" bIns="0"/>
          <a:lstStyle/>
          <a:p>
            <a:pPr algn="r" defTabSz="957864" fontAlgn="base">
              <a:lnSpc>
                <a:spcPts val="1128"/>
              </a:lnSpc>
              <a:spcBef>
                <a:spcPct val="0"/>
              </a:spcBef>
              <a:spcAft>
                <a:spcPct val="0"/>
              </a:spcAft>
            </a:pPr>
            <a:r>
              <a:rPr lang="es-ES" sz="800" dirty="0">
                <a:solidFill>
                  <a:srgbClr val="FFFFFF"/>
                </a:solidFill>
                <a:cs typeface="Arial" charset="0"/>
              </a:rPr>
              <a:t>© </a:t>
            </a:r>
            <a:r>
              <a:rPr lang="es-ES" sz="800" dirty="0" smtClean="0">
                <a:solidFill>
                  <a:srgbClr val="FFFFFF"/>
                </a:solidFill>
                <a:cs typeface="Arial" charset="0"/>
              </a:rPr>
              <a:t>2014 Deloitte Consulting S.L.U.</a:t>
            </a:r>
            <a:endParaRPr lang="es-ES" sz="800" dirty="0">
              <a:solidFill>
                <a:srgbClr val="FFFFFF"/>
              </a:solidFill>
              <a:cs typeface="Arial" charset="0"/>
            </a:endParaRPr>
          </a:p>
        </p:txBody>
      </p:sp>
      <p:sp>
        <p:nvSpPr>
          <p:cNvPr id="7" name="Slide Number Placeholder 9"/>
          <p:cNvSpPr>
            <a:spLocks noGrp="1"/>
          </p:cNvSpPr>
          <p:nvPr>
            <p:ph type="sldNum" sz="quarter" idx="4"/>
          </p:nvPr>
        </p:nvSpPr>
        <p:spPr/>
        <p:txBody>
          <a:bodyPr/>
          <a:lstStyle>
            <a:lvl1pPr>
              <a:defRPr>
                <a:solidFill>
                  <a:schemeClr val="bg1"/>
                </a:solidFill>
              </a:defRPr>
            </a:lvl1pPr>
          </a:lstStyle>
          <a:p>
            <a:pPr fontAlgn="base">
              <a:spcBef>
                <a:spcPct val="0"/>
              </a:spcBef>
              <a:spcAft>
                <a:spcPct val="0"/>
              </a:spcAft>
            </a:pPr>
            <a:fld id="{BB8A525C-1C5B-49A5-AD9D-6349DB0D5632}" type="slidenum">
              <a:rPr lang="es-ES">
                <a:solidFill>
                  <a:srgbClr val="FFFFFF"/>
                </a:solidFill>
                <a:cs typeface="Arial" charset="0"/>
              </a:rPr>
              <a:pPr fontAlgn="base">
                <a:spcBef>
                  <a:spcPct val="0"/>
                </a:spcBef>
                <a:spcAft>
                  <a:spcPct val="0"/>
                </a:spcAft>
              </a:pPr>
              <a:t>‹#›</a:t>
            </a:fld>
            <a:endParaRPr lang="es-ES">
              <a:solidFill>
                <a:srgbClr val="FFFFFF"/>
              </a:solidFill>
              <a:cs typeface="Arial" charset="0"/>
            </a:endParaRPr>
          </a:p>
        </p:txBody>
      </p:sp>
      <p:sp>
        <p:nvSpPr>
          <p:cNvPr id="10" name="Footer Placeholder 10"/>
          <p:cNvSpPr>
            <a:spLocks noGrp="1"/>
          </p:cNvSpPr>
          <p:nvPr>
            <p:ph type="ftr" sz="quarter" idx="3"/>
          </p:nvPr>
        </p:nvSpPr>
        <p:spPr/>
        <p:txBody>
          <a:bodyPr/>
          <a:lstStyle>
            <a:lvl1pPr>
              <a:defRPr>
                <a:solidFill>
                  <a:schemeClr val="bg1"/>
                </a:solidFill>
              </a:defRPr>
            </a:lvl1pPr>
          </a:lstStyle>
          <a:p>
            <a:pPr fontAlgn="base">
              <a:spcBef>
                <a:spcPct val="0"/>
              </a:spcBef>
              <a:spcAft>
                <a:spcPct val="0"/>
              </a:spcAft>
            </a:pPr>
            <a:endParaRPr lang="es-ES">
              <a:solidFill>
                <a:srgbClr val="FFFFFF"/>
              </a:solidFill>
              <a:cs typeface="Arial" charset="0"/>
            </a:endParaRPr>
          </a:p>
        </p:txBody>
      </p:sp>
    </p:spTree>
    <p:extLst>
      <p:ext uri="{BB962C8B-B14F-4D97-AF65-F5344CB8AC3E}">
        <p14:creationId xmlns:p14="http://schemas.microsoft.com/office/powerpoint/2010/main" val="1769318309"/>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09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39"/>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85"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61" y="6554206"/>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06"/>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117468742"/>
      </p:ext>
    </p:extLst>
  </p:cSld>
  <p:clrMapOvr>
    <a:masterClrMapping/>
  </p:clrMapOvr>
  <p:transition/>
  <p:timing>
    <p:tnLst>
      <p:par>
        <p:cTn id="1" dur="indefinite" restart="never" nodeType="tmRoot"/>
      </p:par>
    </p:tnLst>
  </p:timing>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397" y="710569"/>
            <a:ext cx="9124399"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741228919"/>
      </p:ext>
    </p:extLst>
  </p:cSld>
  <p:clrMapOvr>
    <a:masterClrMapping/>
  </p:clrMapOvr>
  <p:timing>
    <p:tnLst>
      <p:par>
        <p:cTn id="1" dur="indefinite" restart="never" nodeType="tmRoot"/>
      </p:par>
    </p:tnLst>
  </p:timing>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166224924"/>
      </p:ext>
    </p:extLst>
  </p:cSld>
  <p:clrMapOvr>
    <a:masterClrMapping/>
  </p:clrMapOvr>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1"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116"/>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1094"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91" y="6554283"/>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83"/>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2191923515"/>
      </p:ext>
    </p:extLst>
  </p:cSld>
  <p:clrMapOvr>
    <a:masterClrMapping/>
  </p:clrMapOvr>
  <p:transition/>
  <p:timing>
    <p:tnLst>
      <p:par>
        <p:cTn id="1" dur="indefinite" restart="never" nodeType="tmRoot"/>
      </p:par>
    </p:tnLst>
  </p:timing>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59"/>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4104"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2067415314"/>
      </p:ext>
    </p:extLst>
  </p:cSld>
  <p:clrMapOvr>
    <a:masterClrMapping/>
  </p:clrMapOvr>
  <p:timing>
    <p:tnLst>
      <p:par>
        <p:cTn id="1" dur="indefinite" restart="never" nodeType="tmRoot"/>
      </p:par>
    </p:tnLst>
  </p:timing>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662120347"/>
      </p:ext>
    </p:extLst>
  </p:cSld>
  <p:clrMapOvr>
    <a:masterClrMapping/>
  </p:clrMapOvr>
  <p:timing>
    <p:tnLst>
      <p:par>
        <p:cTn id="1" dur="indefinite" restart="never" nodeType="tmRoot"/>
      </p:par>
    </p:tnLst>
  </p:timing>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330177452"/>
      </p:ext>
    </p:extLst>
  </p:cSld>
  <p:clrMapOvr>
    <a:masterClrMapping/>
  </p:clrMapOvr>
  <p:timing>
    <p:tnLst>
      <p:par>
        <p:cT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28" tIns="41014" rIns="82028" bIns="41014" rtlCol="0" anchor="ctr"/>
          <a:lstStyle/>
          <a:p>
            <a:pPr algn="ctr" defTabSz="914247"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73611" y="2990064"/>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6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61" y="6554206"/>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06"/>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766685366"/>
      </p:ext>
    </p:extLst>
  </p:cSld>
  <p:clrMapOvr>
    <a:masterClrMapping/>
  </p:clrMapOvr>
  <p:timing>
    <p:tnLst>
      <p:par>
        <p:cT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2"/>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53" y="2695631"/>
            <a:ext cx="7130257"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6" y="3516321"/>
            <a:ext cx="7131976"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190034308"/>
      </p:ext>
    </p:extLst>
  </p:cSld>
  <p:clrMapOvr>
    <a:masterClrMapping/>
  </p:clrMapOvr>
  <p:timing>
    <p:tnLst>
      <p:par>
        <p:cTn id="1" dur="indefinite" restart="never" nodeType="tmRoot"/>
      </p:par>
    </p:tnLst>
  </p:timing>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5"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593" y="6558266"/>
            <a:ext cx="274245"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14460" y="6613486"/>
            <a:ext cx="575537" cy="99169"/>
          </a:xfrm>
          <a:prstGeom prst="rect">
            <a:avLst/>
          </a:prstGeom>
        </p:spPr>
      </p:pic>
    </p:spTree>
    <p:extLst>
      <p:ext uri="{BB962C8B-B14F-4D97-AF65-F5344CB8AC3E}">
        <p14:creationId xmlns:p14="http://schemas.microsoft.com/office/powerpoint/2010/main" val="1873700342"/>
      </p:ext>
    </p:extLst>
  </p:cSld>
  <p:clrMapOvr>
    <a:masterClrMapping/>
  </p:clrMapOvr>
  <p:timing>
    <p:tnLst>
      <p:par>
        <p:cTn id="1" dur="indefinite" restart="never" nodeType="tmRoot"/>
      </p:par>
    </p:tnLst>
  </p:timing>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7" y="2551176"/>
            <a:ext cx="7429501"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570013706"/>
      </p:ext>
    </p:extLst>
  </p:cSld>
  <p:clrMapOvr>
    <a:masterClrMapping/>
  </p:clrMapOvr>
  <p:timing>
    <p:tnLst>
      <p:par>
        <p:cTn id="1" dur="indefinite" restart="never" nodeType="tmRoot"/>
      </p:par>
    </p:tnLst>
  </p:timing>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7" y="2551176"/>
            <a:ext cx="7429501"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03715769"/>
      </p:ext>
    </p:extLst>
  </p:cSld>
  <p:clrMapOvr>
    <a:masterClrMapping/>
  </p:clrMapOvr>
  <p:timing>
    <p:tnLst>
      <p:par>
        <p:cTn id="1" dur="indefinite" restart="never" nodeType="tmRoot"/>
      </p:par>
    </p:tnLst>
  </p:timing>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752443610"/>
      </p:ext>
    </p:extLst>
  </p:cSld>
  <p:clrMapOvr>
    <a:masterClrMapping/>
  </p:clrMapOvr>
  <p:timing>
    <p:tnLst>
      <p:par>
        <p:cTn id="1" dur="indefinite" restart="never" nodeType="tmRoot"/>
      </p:par>
    </p:tnLst>
  </p:timing>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1"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179426525"/>
      </p:ext>
    </p:extLst>
  </p:cSld>
  <p:clrMapOvr>
    <a:masterClrMapping/>
  </p:clrMapOvr>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408" y="710569"/>
            <a:ext cx="9124399"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535926257"/>
      </p:ext>
    </p:extLst>
  </p:cSld>
  <p:clrMapOvr>
    <a:masterClrMapping/>
  </p:clrMapOvr>
  <p:timing>
    <p:tnLst>
      <p:par>
        <p:cTn id="1" dur="indefinite" restart="never" nodeType="tmRoot"/>
      </p:par>
    </p:tnLst>
  </p:timing>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1"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336470313"/>
      </p:ext>
    </p:extLst>
  </p:cSld>
  <p:clrMapOvr>
    <a:masterClrMapping/>
  </p:clrMapOvr>
  <p:timing>
    <p:tnLst>
      <p:par>
        <p:cTn id="1" dur="indefinite" restart="never" nodeType="tmRoot"/>
      </p:par>
    </p:tnLst>
  </p:timing>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239087089"/>
      </p:ext>
    </p:extLst>
  </p:cSld>
  <p:clrMapOvr>
    <a:masterClrMapping/>
  </p:clrMapOvr>
  <p:timing>
    <p:tnLst>
      <p:par>
        <p:cTn id="1" dur="indefinite" restart="never" nodeType="tmRoot"/>
      </p:par>
    </p:tnLst>
  </p:timing>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551231404"/>
      </p:ext>
    </p:extLst>
  </p:cSld>
  <p:clrMapOvr>
    <a:masterClrMapping/>
  </p:clrMapOvr>
  <p:timing>
    <p:tnLst>
      <p:par>
        <p:cTn id="1" dur="indefinite" restart="never" nodeType="tmRoot"/>
      </p:par>
    </p:tnLst>
  </p:timing>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775108594"/>
      </p:ext>
    </p:extLst>
  </p:cSld>
  <p:clrMapOvr>
    <a:masterClrMapping/>
  </p:clrMapOvr>
  <p:timing>
    <p:tnLst>
      <p:par>
        <p:cT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51042217"/>
      </p:ext>
    </p:extLst>
  </p:cSld>
  <p:clrMapOvr>
    <a:masterClrMapping/>
  </p:clrMapOvr>
  <p:timing>
    <p:tnLst>
      <p:par>
        <p:cT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1"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71"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1052426074"/>
      </p:ext>
    </p:extLst>
  </p:cSld>
  <p:clrMapOvr>
    <a:masterClrMapping/>
  </p:clrMapOvr>
  <p:timing>
    <p:tnLst>
      <p:par>
        <p:cTn id="1" dur="indefinite" restart="never" nodeType="tmRoot"/>
      </p:par>
    </p:tnLst>
  </p:timing>
</p:sldLayout>
</file>

<file path=ppt/slideLayouts/slideLayout946.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71"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347737047"/>
      </p:ext>
    </p:extLst>
  </p:cSld>
  <p:clrMapOvr>
    <a:masterClrMapping/>
  </p:clrMapOvr>
  <p:timing>
    <p:tnLst>
      <p:par>
        <p:cTn id="1" dur="indefinite" restart="never" nodeType="tmRoot"/>
      </p:par>
    </p:tnLst>
  </p:timing>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223902226"/>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1"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105707140"/>
      </p:ext>
    </p:extLst>
  </p:cSld>
  <p:clrMapOvr>
    <a:masterClrMapping/>
  </p:clrMapOvr>
  <p:timing>
    <p:tnLst>
      <p:par>
        <p:cTn id="1" dur="indefinite" restart="never" nodeType="tmRoot"/>
      </p:par>
    </p:tnLst>
  </p:timing>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20"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20"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20"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208124646"/>
      </p:ext>
    </p:extLst>
  </p:cSld>
  <p:clrMapOvr>
    <a:masterClrMapping/>
  </p:clrMapOvr>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2428" y="2835910"/>
            <a:ext cx="5156997" cy="387924"/>
          </a:xfrm>
        </p:spPr>
        <p:txBody>
          <a:bodyPr/>
          <a:lstStyle>
            <a:lvl1pPr>
              <a:defRPr sz="2500"/>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627520" y="0"/>
            <a:ext cx="4278480" cy="6858000"/>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478204284"/>
      </p:ext>
    </p:extLst>
  </p:cSld>
  <p:clrMapOvr>
    <a:masterClrMapping/>
  </p:clrMapOvr>
  <p:timing>
    <p:tnLst>
      <p:par>
        <p:cTn id="1" dur="indefinite" restart="never" nodeType="tmRoot"/>
      </p:par>
    </p:tnLst>
  </p:timing>
</p:sldLayout>
</file>

<file path=ppt/slideLayouts/slideLayout950.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71"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9"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101"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984407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72960067"/>
      </p:ext>
    </p:extLst>
  </p:cSld>
  <p:clrMapOvr>
    <a:masterClrMapping/>
  </p:clrMapOvr>
  <p:timing>
    <p:tnLst>
      <p:par>
        <p:cTn id="1" dur="indefinite" restart="never" nodeType="tmRoot"/>
      </p:par>
    </p:tnLst>
  </p:timing>
</p:sldLayout>
</file>

<file path=ppt/slideLayouts/slideLayout952.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9"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101"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71"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750031096"/>
      </p:ext>
    </p:extLst>
  </p:cSld>
  <p:clrMapOvr>
    <a:masterClrMapping/>
  </p:clrMapOvr>
  <p:timing>
    <p:tnLst>
      <p:par>
        <p:cTn id="1" dur="indefinite" restart="never" nodeType="tmRoot"/>
      </p:par>
    </p:tnLst>
  </p:timing>
</p:sldLayout>
</file>

<file path=ppt/slideLayouts/slideLayout953.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71"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93401794"/>
      </p:ext>
    </p:extLst>
  </p:cSld>
  <p:clrMapOvr>
    <a:masterClrMapping/>
  </p:clrMapOvr>
  <p:timing>
    <p:tnLst>
      <p:par>
        <p:cTn id="1" dur="indefinite" restart="never" nodeType="tmRoot"/>
      </p:par>
    </p:tnLst>
  </p:timing>
</p:sldLayout>
</file>

<file path=ppt/slideLayouts/slideLayout954.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990882632"/>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2017187"/>
      </p:ext>
    </p:extLst>
  </p:cSld>
  <p:clrMapOvr>
    <a:masterClrMapping/>
  </p:clrMapOvr>
  <p:timing>
    <p:tnLst>
      <p:par>
        <p:cT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1300550101"/>
      </p:ext>
    </p:extLst>
  </p:cSld>
  <p:clrMapOvr>
    <a:masterClrMapping/>
  </p:clrMapOvr>
  <p:timing>
    <p:tnLst>
      <p:par>
        <p:cTn id="1" dur="indefinite" restart="never" nodeType="tmRoot"/>
      </p:par>
    </p:tnLst>
  </p:timing>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8"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2994766604"/>
      </p:ext>
    </p:extLst>
  </p:cSld>
  <p:clrMapOvr>
    <a:masterClrMapping/>
  </p:clrMapOvr>
  <p:timing>
    <p:tnLst>
      <p:par>
        <p:cTn id="1" dur="indefinite" restart="never" nodeType="tmRoot"/>
      </p:par>
    </p:tnLst>
  </p:timing>
</p:sldLayout>
</file>

<file path=ppt/slideLayouts/slideLayout958.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656084949"/>
      </p:ext>
    </p:extLst>
  </p:cSld>
  <p:clrMapOvr>
    <a:masterClrMapping/>
  </p:clrMapOvr>
  <p:timing>
    <p:tnLst>
      <p:par>
        <p:cTn id="1" dur="indefinite" restart="never" nodeType="tmRoot"/>
      </p:par>
    </p:tnLst>
  </p:timing>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71"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0080449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820"/>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13823" rtl="0" fontAlgn="base">
              <a:lnSpc>
                <a:spcPts val="1077"/>
              </a:lnSpc>
              <a:spcBef>
                <a:spcPct val="0"/>
              </a:spcBef>
              <a:spcAft>
                <a:spcPct val="0"/>
              </a:spcAft>
              <a:defRPr lang="es-ES" sz="900"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3917224106"/>
      </p:ext>
    </p:extLst>
  </p:cSld>
  <p:clrMapOvr>
    <a:masterClrMapping/>
  </p:clrMapOvr>
  <p:timing>
    <p:tnLst>
      <p:par>
        <p:cTn id="1" dur="indefinite" restart="never" nodeType="tmRoot"/>
      </p:par>
    </p:tnLst>
  </p:timing>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75923245"/>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7"/>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2355470528"/>
      </p:ext>
    </p:extLst>
  </p:cSld>
  <p:clrMapOvr>
    <a:masterClrMapping/>
  </p:clrMapOvr>
  <p:timing>
    <p:tnLst>
      <p:par>
        <p:cTn id="1" dur="indefinite" restart="never" nodeType="tmRoot"/>
      </p:par>
    </p:tnLst>
  </p:timing>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userDrawn="1">
  <p:cSld name="Deloitte Contratapa">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64727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659649545"/>
      </p:ext>
    </p:extLst>
  </p:cSld>
  <p:clrMapOvr>
    <a:masterClrMapping/>
  </p:clrMapOvr>
  <p:timing>
    <p:tnLst>
      <p:par>
        <p:cTn id="1" dur="indefinite" restart="never" nodeType="tmRoot"/>
      </p:par>
    </p:tnLst>
  </p:timing>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54003835"/>
      </p:ext>
    </p:extLst>
  </p:cSld>
  <p:clrMapOvr>
    <a:masterClrMapping/>
  </p:clrMapOvr>
  <p:timing>
    <p:tnLst>
      <p:par>
        <p:cTn id="1" dur="indefinite" restart="never" nodeType="tmRoot"/>
      </p:par>
    </p:tnLst>
  </p:timing>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629493637"/>
      </p:ext>
    </p:extLst>
  </p:cSld>
  <p:clrMapOvr>
    <a:masterClrMapping/>
  </p:clrMapOvr>
  <p:timing>
    <p:tnLst>
      <p:par>
        <p:cTn id="1" dur="indefinite" restart="never" nodeType="tmRoot"/>
      </p:par>
    </p:tnLst>
  </p:timing>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923790616"/>
      </p:ext>
    </p:extLst>
  </p:cSld>
  <p:clrMapOvr>
    <a:masterClrMapping/>
  </p:clrMapOvr>
  <p:timing>
    <p:tnLst>
      <p:par>
        <p:cT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729183759"/>
      </p:ext>
    </p:extLst>
  </p:cSld>
  <p:clrMapOvr>
    <a:masterClrMapping/>
  </p:clrMapOvr>
  <p:timing>
    <p:tnLst>
      <p:par>
        <p:cTn id="1" dur="indefinite" restart="never" nodeType="tmRoot"/>
      </p:par>
    </p:tnLst>
  </p:timing>
</p:sldLayout>
</file>

<file path=ppt/slideLayouts/slideLayout968.xml><?xml version="1.0" encoding="utf-8"?>
<p:sldLayout xmlns:a="http://schemas.openxmlformats.org/drawingml/2006/main" xmlns:r="http://schemas.openxmlformats.org/officeDocument/2006/relationships" xmlns:p="http://schemas.openxmlformats.org/presentationml/2006/main" preserve="1" userDrawn="1">
  <p:cSld name="1_Basic text slide (full page w/2 col.)">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185416"/>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0139" y="2187194"/>
            <a:ext cx="4338828" cy="41056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303350635"/>
      </p:ext>
    </p:extLst>
  </p:cSld>
  <p:clrMapOvr>
    <a:masterClrMapping/>
  </p:clrMapOvr>
  <p:timing>
    <p:tnLst>
      <p:par>
        <p:cTn id="1" dur="indefinite" restart="never" nodeType="tmRoot"/>
      </p:par>
    </p:tnLst>
  </p:timing>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Basic text slide (full page w/2 col. hdrs)">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35864" y="2715768"/>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2706624"/>
            <a:ext cx="4338828" cy="358444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74499722"/>
      </p:ext>
    </p:extLst>
  </p:cSld>
  <p:clrMapOvr>
    <a:masterClrMapping/>
  </p:clrMapOvr>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4160459733"/>
      </p:ext>
    </p:extLst>
  </p:cSld>
  <p:clrMapOvr>
    <a:masterClrMapping/>
  </p:clrMapOvr>
  <p:timing>
    <p:tnLst>
      <p:par>
        <p:cTn id="1" dur="indefinite" restart="never" nodeType="tmRoot"/>
      </p:par>
    </p:tnLst>
  </p:timing>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userDrawn="1">
  <p:cSld name="Basic Text - 2 columns">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152144"/>
            <a:ext cx="4338828" cy="5138928"/>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132903106"/>
      </p:ext>
    </p:extLst>
  </p:cSld>
  <p:clrMapOvr>
    <a:masterClrMapping/>
  </p:clrMapOvr>
  <p:timing>
    <p:tnLst>
      <p:par>
        <p:cTn id="1" dur="indefinite" restart="never" nodeType="tmRoot"/>
      </p:par>
    </p:tnLst>
  </p:timing>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Michelangelo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152144"/>
            <a:ext cx="4338828" cy="5138928"/>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696691479"/>
      </p:ext>
    </p:extLst>
  </p:cSld>
  <p:clrMapOvr>
    <a:masterClrMapping/>
  </p:clrMapOvr>
  <p:timing>
    <p:tnLst>
      <p:par>
        <p:cTn id="1" dur="indefinite" restart="never" nodeType="tmRoot"/>
      </p:par>
    </p:tnLst>
  </p:timing>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Basic text slide (2 col w/hdrs) x 2">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435864"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9" name="Text Placeholder 10"/>
          <p:cNvSpPr>
            <a:spLocks noGrp="1"/>
          </p:cNvSpPr>
          <p:nvPr>
            <p:ph type="body" sz="quarter" idx="17"/>
          </p:nvPr>
        </p:nvSpPr>
        <p:spPr>
          <a:xfrm>
            <a:off x="5131308" y="4251960"/>
            <a:ext cx="4338828" cy="20482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197401967"/>
      </p:ext>
    </p:extLst>
  </p:cSld>
  <p:clrMapOvr>
    <a:masterClrMapping/>
  </p:clrMapOvr>
  <p:timing>
    <p:tnLst>
      <p:par>
        <p:cTn id="1" dur="indefinite" restart="never" nodeType="tmRoot"/>
      </p:par>
    </p:tnLst>
  </p:timing>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1_Basic text slide (2 col w/hdrs) ">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1" name="Text Placeholder 10"/>
          <p:cNvSpPr>
            <a:spLocks noGrp="1"/>
          </p:cNvSpPr>
          <p:nvPr>
            <p:ph type="body" sz="quarter" idx="13"/>
          </p:nvPr>
        </p:nvSpPr>
        <p:spPr>
          <a:xfrm>
            <a:off x="435864" y="1682496"/>
            <a:ext cx="4338828" cy="4610354"/>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344189706"/>
      </p:ext>
    </p:extLst>
  </p:cSld>
  <p:clrMapOvr>
    <a:masterClrMapping/>
  </p:clrMapOvr>
  <p:timing>
    <p:tnLst>
      <p:par>
        <p:cTn id="1" dur="indefinite" restart="never" nodeType="tmRoot"/>
      </p:par>
    </p:tnLst>
  </p:timing>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868680"/>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2176272"/>
            <a:ext cx="9034272" cy="405079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210036621"/>
      </p:ext>
    </p:extLst>
  </p:cSld>
  <p:clrMapOvr>
    <a:masterClrMapping/>
  </p:clrMapOvr>
  <p:timing>
    <p:tnLst>
      <p:par>
        <p:cTn id="1" dur="indefinite" restart="never" nodeType="tmRoot"/>
      </p:par>
    </p:tnLst>
  </p:timing>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Chevron table">
    <p:spTree>
      <p:nvGrpSpPr>
        <p:cNvPr id="1" name=""/>
        <p:cNvGrpSpPr/>
        <p:nvPr/>
      </p:nvGrpSpPr>
      <p:grpSpPr>
        <a:xfrm>
          <a:off x="0" y="0"/>
          <a:ext cx="0" cy="0"/>
          <a:chOff x="0" y="0"/>
          <a:chExt cx="0" cy="0"/>
        </a:xfrm>
      </p:grpSpPr>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able Placeholder 6"/>
          <p:cNvSpPr>
            <a:spLocks noGrp="1"/>
          </p:cNvSpPr>
          <p:nvPr>
            <p:ph type="tbl" sz="quarter" idx="10"/>
          </p:nvPr>
        </p:nvSpPr>
        <p:spPr>
          <a:xfrm>
            <a:off x="435866" y="1747838"/>
            <a:ext cx="9034272" cy="454501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604524896"/>
      </p:ext>
    </p:extLst>
  </p:cSld>
  <p:clrMapOvr>
    <a:masterClrMapping/>
  </p:clrMapOvr>
  <p:timing>
    <p:tnLst>
      <p:par>
        <p:cTn id="1" dur="indefinite" restart="never" nodeType="tmRoot"/>
      </p:par>
    </p:tnLst>
  </p:timing>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userDrawn="1">
  <p:cSld name="Major Point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2882646" y="115570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898648"/>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78246" y="4645152"/>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41247005"/>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userDrawn="1">
  <p:cSld name="Major Points w/par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2878246" y="2185416"/>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2882646" y="3931920"/>
            <a:ext cx="6587490" cy="1362456"/>
          </a:xfrm>
        </p:spPr>
        <p:txBody>
          <a:bodyPr/>
          <a:lstStyle>
            <a:lvl1pPr marL="0" indent="0">
              <a:defRPr sz="2000">
                <a:latin typeface="Arial" pitchFamily="34" charset="0"/>
                <a:cs typeface="Arial" pitchFamily="34" charset="0"/>
              </a:defRPr>
            </a:lvl1pPr>
            <a:lvl2pPr>
              <a:defRPr sz="20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438502156"/>
      </p:ext>
    </p:extLst>
  </p:cSld>
  <p:clrMapOvr>
    <a:masterClrMapping/>
  </p:clrMapOvr>
  <p:timing>
    <p:tnLst>
      <p:par>
        <p:cT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userDrawn="1">
  <p:cSld name="Numbered points ">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683516"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9" name="Text Placeholder 10"/>
          <p:cNvSpPr>
            <a:spLocks noGrp="1"/>
          </p:cNvSpPr>
          <p:nvPr>
            <p:ph type="body" sz="quarter" idx="17"/>
          </p:nvPr>
        </p:nvSpPr>
        <p:spPr>
          <a:xfrm>
            <a:off x="683516"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683516"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21"/>
          </p:nvPr>
        </p:nvSpPr>
        <p:spPr>
          <a:xfrm>
            <a:off x="5378958" y="2947936"/>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24"/>
          </p:nvPr>
        </p:nvSpPr>
        <p:spPr>
          <a:xfrm>
            <a:off x="5378958" y="4370190"/>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8" name="Text Placeholder 10"/>
          <p:cNvSpPr>
            <a:spLocks noGrp="1"/>
          </p:cNvSpPr>
          <p:nvPr>
            <p:ph type="body" sz="quarter" idx="25"/>
          </p:nvPr>
        </p:nvSpPr>
        <p:spPr>
          <a:xfrm>
            <a:off x="5378958" y="1536192"/>
            <a:ext cx="4091178" cy="85953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buNone/>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682600706"/>
      </p:ext>
    </p:extLst>
  </p:cSld>
  <p:clrMapOvr>
    <a:masterClrMapping/>
  </p:clrMapOvr>
  <p:timing>
    <p:tnLst>
      <p:par>
        <p:cTn id="1" dur="indefinite" restart="never" nodeType="tmRoot"/>
      </p:par>
    </p:tnLst>
  </p:timing>
</p:sldLayout>
</file>

<file path=ppt/slideLayouts/slideLayout979.xml><?xml version="1.0" encoding="utf-8"?>
<p:sldLayout xmlns:a="http://schemas.openxmlformats.org/drawingml/2006/main" xmlns:r="http://schemas.openxmlformats.org/officeDocument/2006/relationships" xmlns:p="http://schemas.openxmlformats.org/presentationml/2006/main" preserve="1" userDrawn="1">
  <p:cSld name="Para w/ 2 Chevr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5866" y="1152144"/>
            <a:ext cx="9034272" cy="5138928"/>
          </a:xfrm>
        </p:spPr>
        <p:txBody>
          <a:bodyPr/>
          <a:lstStyle>
            <a:lvl1pPr marL="0" indent="0">
              <a:spcBef>
                <a:spcPts val="0"/>
              </a:spcBef>
              <a:buNone/>
              <a:defRPr sz="2000" b="0">
                <a:latin typeface="Arial" pitchFamily="34" charset="0"/>
                <a:cs typeface="Arial"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1" name="Text Placeholder 10"/>
          <p:cNvSpPr>
            <a:spLocks noGrp="1"/>
          </p:cNvSpPr>
          <p:nvPr>
            <p:ph type="body" sz="quarter" idx="13"/>
          </p:nvPr>
        </p:nvSpPr>
        <p:spPr>
          <a:xfrm>
            <a:off x="425958"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2852928"/>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75396939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788774723"/>
      </p:ext>
    </p:extLst>
  </p:cSld>
  <p:clrMapOvr>
    <a:masterClrMapping/>
  </p:clrMapOvr>
  <p:timing>
    <p:tnLst>
      <p:par>
        <p:cTn id="1" dur="indefinite" restart="never" nodeType="tmRoot"/>
      </p:par>
    </p:tnLst>
  </p:timing>
</p:sldLayout>
</file>

<file path=ppt/slideLayouts/slideLayout980.xml><?xml version="1.0" encoding="utf-8"?>
<p:sldLayout xmlns:a="http://schemas.openxmlformats.org/drawingml/2006/main" xmlns:r="http://schemas.openxmlformats.org/officeDocument/2006/relationships" xmlns:p="http://schemas.openxmlformats.org/presentationml/2006/main" preserve="1" userDrawn="1">
  <p:cSld name="Michelangelo (top)">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200400"/>
            <a:ext cx="4517136" cy="3090672"/>
          </a:xfrm>
        </p:spPr>
        <p:txBody>
          <a:bodyPr/>
          <a:lstStyle>
            <a:lvl1pPr marL="0" indent="0">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200400"/>
            <a:ext cx="4338828" cy="3090672"/>
          </a:xfrm>
        </p:spPr>
        <p:txBody>
          <a:bodyPr/>
          <a:lstStyle>
            <a:lvl1pPr marL="0" marR="0" indent="0" algn="l" defTabSz="914400" rtl="0" eaLnBrk="0" fontAlgn="base" latinLnBrk="0" hangingPunct="0">
              <a:lnSpc>
                <a:spcPct val="106000"/>
              </a:lnSpc>
              <a:spcBef>
                <a:spcPct val="40000"/>
              </a:spcBef>
              <a:spcAft>
                <a:spcPct val="0"/>
              </a:spcAft>
              <a:buClr>
                <a:schemeClr val="tx1"/>
              </a:buClr>
              <a:buSzPct val="80000"/>
              <a:buFont typeface="Wingdings" pitchFamily="2" charset="2"/>
              <a:buNone/>
              <a:tabLst/>
              <a:defRPr sz="18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568635779"/>
      </p:ext>
    </p:extLst>
  </p:cSld>
  <p:clrMapOvr>
    <a:masterClrMapping/>
  </p:clrMapOvr>
  <p:timing>
    <p:tnLst>
      <p:par>
        <p:cTn id="1" dur="indefinite" restart="never" nodeType="tmRoot"/>
      </p:par>
    </p:tnLst>
  </p:timing>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2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1434"/>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4943096" y="1828800"/>
            <a:ext cx="4517136" cy="1892808"/>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7"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0605615"/>
      </p:ext>
    </p:extLst>
  </p:cSld>
  <p:clrMapOvr>
    <a:masterClrMapping/>
  </p:clrMapOvr>
  <p:timing>
    <p:tnLst>
      <p:par>
        <p:cTn id="1" dur="indefinite" restart="never" nodeType="tmRoot"/>
      </p:par>
    </p:tnLst>
  </p:timing>
</p:sldLayout>
</file>

<file path=ppt/slideLayouts/slideLayout982.xml><?xml version="1.0" encoding="utf-8"?>
<p:sldLayout xmlns:a="http://schemas.openxmlformats.org/drawingml/2006/main" xmlns:r="http://schemas.openxmlformats.org/officeDocument/2006/relationships" xmlns:p="http://schemas.openxmlformats.org/presentationml/2006/main" preserve="1" userDrawn="1">
  <p:cSld name="4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7" name="Text Placeholder 10"/>
          <p:cNvSpPr>
            <a:spLocks noGrp="1"/>
          </p:cNvSpPr>
          <p:nvPr>
            <p:ph type="body" sz="quarter" idx="16"/>
          </p:nvPr>
        </p:nvSpPr>
        <p:spPr>
          <a:xfrm>
            <a:off x="2684526"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8" name="Text Placeholder 10"/>
          <p:cNvSpPr>
            <a:spLocks noGrp="1"/>
          </p:cNvSpPr>
          <p:nvPr>
            <p:ph type="body" sz="quarter" idx="17"/>
          </p:nvPr>
        </p:nvSpPr>
        <p:spPr>
          <a:xfrm>
            <a:off x="4943094"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8"/>
          </p:nvPr>
        </p:nvSpPr>
        <p:spPr>
          <a:xfrm>
            <a:off x="7201662" y="1828800"/>
            <a:ext cx="2258568"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2" name="Text Placeholder 10"/>
          <p:cNvSpPr>
            <a:spLocks noGrp="1"/>
          </p:cNvSpPr>
          <p:nvPr>
            <p:ph type="body" sz="quarter" idx="15"/>
          </p:nvPr>
        </p:nvSpPr>
        <p:spPr>
          <a:xfrm>
            <a:off x="435866" y="4251960"/>
            <a:ext cx="9034272" cy="2048256"/>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78030055"/>
      </p:ext>
    </p:extLst>
  </p:cSld>
  <p:clrMapOvr>
    <a:masterClrMapping/>
  </p:clrMapOvr>
  <p:timing>
    <p:tnLst>
      <p:par>
        <p:cTn id="1" dur="indefinite" restart="never" nodeType="tmRoot"/>
      </p:par>
    </p:tnLst>
  </p:timing>
</p:sldLayout>
</file>

<file path=ppt/slideLayouts/slideLayout983.xml><?xml version="1.0" encoding="utf-8"?>
<p:sldLayout xmlns:a="http://schemas.openxmlformats.org/drawingml/2006/main" xmlns:r="http://schemas.openxmlformats.org/officeDocument/2006/relationships" xmlns:p="http://schemas.openxmlformats.org/presentationml/2006/main" preserve="1" userDrawn="1">
  <p:cSld name="3 Chevrons">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25958"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Text Placeholder 10"/>
          <p:cNvSpPr>
            <a:spLocks noGrp="1"/>
          </p:cNvSpPr>
          <p:nvPr>
            <p:ph type="body" sz="quarter" idx="16"/>
          </p:nvPr>
        </p:nvSpPr>
        <p:spPr>
          <a:xfrm>
            <a:off x="343738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0" name="Text Placeholder 10"/>
          <p:cNvSpPr>
            <a:spLocks noGrp="1"/>
          </p:cNvSpPr>
          <p:nvPr>
            <p:ph type="body" sz="quarter" idx="17"/>
          </p:nvPr>
        </p:nvSpPr>
        <p:spPr>
          <a:xfrm>
            <a:off x="6458712" y="1828800"/>
            <a:ext cx="3011424" cy="1892808"/>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4" name="Text Placeholder 10"/>
          <p:cNvSpPr>
            <a:spLocks noGrp="1"/>
          </p:cNvSpPr>
          <p:nvPr>
            <p:ph type="body" sz="quarter" idx="18"/>
          </p:nvPr>
        </p:nvSpPr>
        <p:spPr>
          <a:xfrm>
            <a:off x="435864"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15" name="Text Placeholder 10"/>
          <p:cNvSpPr>
            <a:spLocks noGrp="1"/>
          </p:cNvSpPr>
          <p:nvPr>
            <p:ph type="body" sz="quarter" idx="19"/>
          </p:nvPr>
        </p:nvSpPr>
        <p:spPr>
          <a:xfrm>
            <a:off x="5121402" y="4242816"/>
            <a:ext cx="4338828" cy="204825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3698176651"/>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05390020"/>
      </p:ext>
    </p:extLst>
  </p:cSld>
  <p:clrMapOvr>
    <a:masterClrMapping/>
  </p:clrMapOvr>
  <p:timing>
    <p:tnLst>
      <p:par>
        <p:cTn id="1" dur="indefinite" restart="never" nodeType="tmRoot"/>
      </p:par>
    </p:tnLst>
  </p:timing>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Charts (left)">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5131308" y="1682496"/>
            <a:ext cx="4338828" cy="4608576"/>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25958" y="1728216"/>
            <a:ext cx="4299204" cy="3986784"/>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1246917064"/>
      </p:ext>
    </p:extLst>
  </p:cSld>
  <p:clrMapOvr>
    <a:masterClrMapping/>
  </p:clrMapOvr>
  <p:timing>
    <p:tnLst>
      <p:par>
        <p:cTn id="1" dur="indefinite" restart="never" nodeType="tmRoot"/>
      </p:par>
    </p:tnLst>
  </p:timing>
</p:sldLayout>
</file>

<file path=ppt/slideLayouts/slideLayout986.xml><?xml version="1.0" encoding="utf-8"?>
<p:sldLayout xmlns:a="http://schemas.openxmlformats.org/drawingml/2006/main" xmlns:r="http://schemas.openxmlformats.org/officeDocument/2006/relationships" xmlns:p="http://schemas.openxmlformats.org/presentationml/2006/main" preserve="1" userDrawn="1">
  <p:cSld name="Charts (top)">
    <p:spTree>
      <p:nvGrpSpPr>
        <p:cNvPr id="1" name=""/>
        <p:cNvGrpSpPr/>
        <p:nvPr/>
      </p:nvGrpSpPr>
      <p:grpSpPr>
        <a:xfrm>
          <a:off x="0" y="0"/>
          <a:ext cx="0" cy="0"/>
          <a:chOff x="0" y="0"/>
          <a:chExt cx="0" cy="0"/>
        </a:xfrm>
      </p:grpSpPr>
      <p:sp>
        <p:nvSpPr>
          <p:cNvPr id="12" name="Text Placeholder 10"/>
          <p:cNvSpPr>
            <a:spLocks noGrp="1"/>
          </p:cNvSpPr>
          <p:nvPr>
            <p:ph type="body" sz="quarter" idx="14"/>
          </p:nvPr>
        </p:nvSpPr>
        <p:spPr>
          <a:xfrm>
            <a:off x="433387" y="5056632"/>
            <a:ext cx="9036749" cy="1243584"/>
          </a:xfrm>
        </p:spPr>
        <p:txBody>
          <a:bodyPr/>
          <a:lstStyle>
            <a:lvl1pPr marL="0" indent="0">
              <a:buNone/>
              <a:defRPr sz="1800">
                <a:latin typeface="Arial" pitchFamily="34" charset="0"/>
                <a:cs typeface="Arial" pitchFamily="34" charset="0"/>
              </a:defRPr>
            </a:lvl1pPr>
            <a:lvl2pPr>
              <a:defRPr sz="1800">
                <a:latin typeface="Arial" pitchFamily="34" charset="0"/>
                <a:cs typeface="Arial" pitchFamily="34" charset="0"/>
              </a:defRPr>
            </a:lvl2pPr>
            <a:lvl3pPr>
              <a:defRPr sz="1600">
                <a:latin typeface="Arial" pitchFamily="34" charset="0"/>
                <a:cs typeface="Arial" pitchFamily="34" charset="0"/>
              </a:defRPr>
            </a:lvl3pPr>
            <a:lvl4pPr>
              <a:defRPr sz="16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8" name="Chart Placeholder 7"/>
          <p:cNvSpPr>
            <a:spLocks noGrp="1"/>
          </p:cNvSpPr>
          <p:nvPr>
            <p:ph type="chart" sz="quarter" idx="15"/>
          </p:nvPr>
        </p:nvSpPr>
        <p:spPr>
          <a:xfrm>
            <a:off x="475488" y="1197864"/>
            <a:ext cx="8964930" cy="3383280"/>
          </a:xfrm>
        </p:spPr>
        <p:txBody>
          <a:bodyPr/>
          <a:lstStyle>
            <a:lvl1pPr>
              <a:buNone/>
              <a:defRPr/>
            </a:lvl1p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chart</a:t>
            </a:r>
          </a:p>
        </p:txBody>
      </p:sp>
    </p:spTree>
    <p:extLst>
      <p:ext uri="{BB962C8B-B14F-4D97-AF65-F5344CB8AC3E}">
        <p14:creationId xmlns:p14="http://schemas.microsoft.com/office/powerpoint/2010/main" val="317565363"/>
      </p:ext>
    </p:extLst>
  </p:cSld>
  <p:clrMapOvr>
    <a:masterClrMapping/>
  </p:clrMapOvr>
  <p:timing>
    <p:tnLst>
      <p:par>
        <p:cTn id="1" dur="indefinite" restart="never" nodeType="tmRoot"/>
      </p:par>
    </p:tnLst>
  </p:timing>
</p:sldLayout>
</file>

<file path=ppt/slideLayouts/slideLayout987.xml><?xml version="1.0" encoding="utf-8"?>
<p:sldLayout xmlns:a="http://schemas.openxmlformats.org/drawingml/2006/main" xmlns:r="http://schemas.openxmlformats.org/officeDocument/2006/relationships" xmlns:p="http://schemas.openxmlformats.org/presentationml/2006/main" preserve="1" userDrawn="1">
  <p:cSld name="Org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2271166628"/>
      </p:ext>
    </p:extLst>
  </p:cSld>
  <p:clrMapOvr>
    <a:masterClrMapping/>
  </p:clrMapOvr>
  <p:timing>
    <p:tnLst>
      <p:par>
        <p:cT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Resume">
    <p:spTree>
      <p:nvGrpSpPr>
        <p:cNvPr id="1" name=""/>
        <p:cNvGrpSpPr/>
        <p:nvPr/>
      </p:nvGrpSpPr>
      <p:grpSpPr>
        <a:xfrm>
          <a:off x="0" y="0"/>
          <a:ext cx="0" cy="0"/>
          <a:chOff x="0" y="0"/>
          <a:chExt cx="0" cy="0"/>
        </a:xfrm>
      </p:grpSpPr>
      <p:sp>
        <p:nvSpPr>
          <p:cNvPr id="11" name="Text Placeholder 10"/>
          <p:cNvSpPr>
            <a:spLocks noGrp="1"/>
          </p:cNvSpPr>
          <p:nvPr>
            <p:ph type="body" sz="quarter" idx="13"/>
          </p:nvPr>
        </p:nvSpPr>
        <p:spPr>
          <a:xfrm>
            <a:off x="435864" y="3044952"/>
            <a:ext cx="4338828" cy="3246120"/>
          </a:xfrm>
        </p:spPr>
        <p:txBody>
          <a:bodyPr/>
          <a:lstStyle>
            <a:lvl1pPr marL="0" indent="0">
              <a:defRPr sz="2000">
                <a:solidFill>
                  <a:schemeClr val="tx1"/>
                </a:solidFill>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a:xfrm>
            <a:off x="435866" y="411480"/>
            <a:ext cx="9034272" cy="365760"/>
          </a:xfrm>
          <a:prstGeom prst="rect">
            <a:avLst/>
          </a:prstGeo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6" name="Text Placeholder 10"/>
          <p:cNvSpPr>
            <a:spLocks noGrp="1"/>
          </p:cNvSpPr>
          <p:nvPr>
            <p:ph type="body" sz="quarter" idx="14"/>
          </p:nvPr>
        </p:nvSpPr>
        <p:spPr>
          <a:xfrm>
            <a:off x="5131308" y="3044952"/>
            <a:ext cx="4338828" cy="3246120"/>
          </a:xfrm>
        </p:spPr>
        <p:txBody>
          <a:bodyPr/>
          <a:lstStyle>
            <a:lvl1pPr marL="0" indent="0">
              <a:defRPr sz="2000">
                <a:latin typeface="Arial" pitchFamily="34" charset="0"/>
                <a:cs typeface="Arial" pitchFamily="34" charset="0"/>
              </a:defRPr>
            </a:lvl1pPr>
            <a:lvl2pPr>
              <a:defRPr sz="1800">
                <a:latin typeface="Arial" pitchFamily="34" charset="0"/>
                <a:cs typeface="Arial" pitchFamily="34" charset="0"/>
              </a:defRPr>
            </a:lvl2pPr>
            <a:lvl3pPr>
              <a:defRPr sz="1800">
                <a:latin typeface="Arial" pitchFamily="34" charset="0"/>
                <a:cs typeface="Arial" pitchFamily="34" charset="0"/>
              </a:defRPr>
            </a:lvl3pPr>
            <a:lvl4pPr>
              <a:defRPr sz="1800">
                <a:latin typeface="Arial" pitchFamily="34" charset="0"/>
                <a:cs typeface="Arial" pitchFamily="34" charset="0"/>
              </a:defRPr>
            </a:lvl4pPr>
            <a:lvl5pPr>
              <a:defRPr sz="1600">
                <a:latin typeface="Arial" pitchFamily="34" charset="0"/>
                <a:cs typeface="Arial" pitchFamily="34" charset="0"/>
              </a:defRPr>
            </a:lvl5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608516293"/>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271885123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9906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2003" tIns="41002" rIns="82003" bIns="41002" rtlCol="0" anchor="ctr"/>
          <a:lstStyle/>
          <a:p>
            <a:pPr algn="ctr" fontAlgn="base">
              <a:spcBef>
                <a:spcPct val="0"/>
              </a:spcBef>
              <a:spcAft>
                <a:spcPct val="0"/>
              </a:spcAft>
            </a:pPr>
            <a:endParaRPr lang="nb-NO">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3622" y="2990141"/>
            <a:ext cx="3737612" cy="791253"/>
          </a:xfrm>
          <a:prstGeom prst="rect">
            <a:avLst/>
          </a:prstGeom>
          <a:noFill/>
          <a:ln w="9525">
            <a:noFill/>
            <a:miter lim="800000"/>
            <a:headEnd/>
            <a:tailEnd/>
          </a:ln>
        </p:spPr>
      </p:pic>
      <p:sp>
        <p:nvSpPr>
          <p:cNvPr id="8" name="Text Placeholder 7"/>
          <p:cNvSpPr>
            <a:spLocks noGrp="1"/>
          </p:cNvSpPr>
          <p:nvPr>
            <p:ph type="body" sz="quarter" idx="13"/>
          </p:nvPr>
        </p:nvSpPr>
        <p:spPr>
          <a:xfrm>
            <a:off x="450280" y="4146733"/>
            <a:ext cx="6640475" cy="2288334"/>
          </a:xfrm>
        </p:spPr>
        <p:txBody>
          <a:bodyPr/>
          <a:lstStyle>
            <a:lvl1pPr>
              <a:defRPr sz="600">
                <a:solidFill>
                  <a:srgbClr val="000000"/>
                </a:solidFill>
              </a:defRPr>
            </a:lvl1pPr>
            <a:lvl2pPr>
              <a:defRPr sz="700"/>
            </a:lvl2pPr>
            <a:lvl3pPr>
              <a:defRPr sz="700"/>
            </a:lvl3pPr>
            <a:lvl4pPr>
              <a:defRPr sz="700"/>
            </a:lvl4pPr>
            <a:lvl5pPr>
              <a:defRPr sz="700"/>
            </a:lvl5pPr>
          </a:lstStyle>
          <a:p>
            <a:pPr lvl="0"/>
            <a:r>
              <a:rPr lang="en-US" smtClean="0"/>
              <a:t>Click to edit Master text styles</a:t>
            </a:r>
          </a:p>
        </p:txBody>
      </p:sp>
      <p:sp>
        <p:nvSpPr>
          <p:cNvPr id="7" name="Slide Number Placeholder 3"/>
          <p:cNvSpPr>
            <a:spLocks noGrp="1"/>
          </p:cNvSpPr>
          <p:nvPr>
            <p:ph type="sldNum" sz="quarter" idx="10"/>
          </p:nvPr>
        </p:nvSpPr>
        <p:spPr>
          <a:xfrm>
            <a:off x="450291" y="6554283"/>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36319" y="6554283"/>
            <a:ext cx="4677095" cy="144247"/>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556274903"/>
      </p:ext>
    </p:extLst>
  </p:cSld>
  <p:clrMapOvr>
    <a:masterClrMapping/>
  </p:clrMapOvr>
  <p:timing>
    <p:tnLst>
      <p:par>
        <p:cTn id="1" dur="indefinite" restart="never" nodeType="tmRoot"/>
      </p:par>
    </p:tnLst>
  </p:timing>
</p:sldLayout>
</file>

<file path=ppt/slideLayouts/slideLayout99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33387" y="407991"/>
            <a:ext cx="9032346" cy="365125"/>
          </a:xfrm>
        </p:spPr>
        <p:txBody>
          <a:bodyPr/>
          <a:lstStyle>
            <a:lvl1pPr>
              <a:defRPr sz="24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Table Placeholder 2"/>
          <p:cNvSpPr>
            <a:spLocks noGrp="1"/>
          </p:cNvSpPr>
          <p:nvPr>
            <p:ph type="tbl" idx="1"/>
          </p:nvPr>
        </p:nvSpPr>
        <p:spPr>
          <a:xfrm>
            <a:off x="433387" y="1154113"/>
            <a:ext cx="9032346" cy="5135562"/>
          </a:xfrm>
        </p:spPr>
        <p:txBody>
          <a:bodyPr/>
          <a:lstStyle/>
          <a:p>
            <a:pPr lvl="0"/>
            <a:r>
              <a:rPr lang="es-ES_tradnl" noProof="0" dirty="0" err="1" smtClean="0"/>
              <a:t>Click</a:t>
            </a:r>
            <a:r>
              <a:rPr lang="es-ES_tradnl" noProof="0" dirty="0" smtClean="0"/>
              <a:t> </a:t>
            </a:r>
            <a:r>
              <a:rPr lang="es-ES_tradnl" noProof="0" dirty="0" err="1" smtClean="0"/>
              <a:t>icon</a:t>
            </a:r>
            <a:r>
              <a:rPr lang="es-ES_tradnl" noProof="0" dirty="0" smtClean="0"/>
              <a:t> to </a:t>
            </a:r>
            <a:r>
              <a:rPr lang="es-ES_tradnl" noProof="0" dirty="0" err="1" smtClean="0"/>
              <a:t>add</a:t>
            </a:r>
            <a:r>
              <a:rPr lang="es-ES_tradnl" noProof="0" dirty="0" smtClean="0"/>
              <a:t> </a:t>
            </a:r>
            <a:r>
              <a:rPr lang="es-ES_tradnl" noProof="0" dirty="0" err="1" smtClean="0"/>
              <a:t>table</a:t>
            </a:r>
            <a:endParaRPr lang="es-ES_tradnl" noProof="0" dirty="0" smtClean="0"/>
          </a:p>
        </p:txBody>
      </p:sp>
    </p:spTree>
    <p:extLst>
      <p:ext uri="{BB962C8B-B14F-4D97-AF65-F5344CB8AC3E}">
        <p14:creationId xmlns:p14="http://schemas.microsoft.com/office/powerpoint/2010/main" val="3940046064"/>
      </p:ext>
    </p:extLst>
  </p:cSld>
  <p:clrMapOvr>
    <a:masterClrMapping/>
  </p:clrMapOvr>
  <p:timing>
    <p:tnLst>
      <p:par>
        <p:cTn id="1" dur="indefinite" restart="never" nodeType="tmRoot"/>
      </p:par>
    </p:tnLst>
  </p:timing>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52218" y="1195983"/>
            <a:ext cx="4953782" cy="5239081"/>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30103" y="2886328"/>
            <a:ext cx="4431671" cy="1128762"/>
          </a:xfrm>
        </p:spPr>
        <p:txBody>
          <a:bodyPr/>
          <a:lstStyle>
            <a:lvl1pPr>
              <a:lnSpc>
                <a:spcPct val="95000"/>
              </a:lnSpc>
              <a:defRPr sz="2900"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0822" y="6029061"/>
            <a:ext cx="5135113" cy="303897"/>
          </a:xfrm>
        </p:spPr>
        <p:txBody>
          <a:bodyPr anchor="b"/>
          <a:lstStyle>
            <a:lvl1pPr>
              <a:lnSpc>
                <a:spcPts val="1995"/>
              </a:lnSpc>
              <a:defRPr sz="1600"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085" y="253483"/>
            <a:ext cx="2310410" cy="470551"/>
          </a:xfrm>
          <a:prstGeom prst="rect">
            <a:avLst/>
          </a:prstGeom>
          <a:noFill/>
          <a:ln w="9525">
            <a:noFill/>
            <a:miter lim="800000"/>
            <a:headEnd/>
            <a:tailEnd/>
          </a:ln>
        </p:spPr>
      </p:pic>
      <p:sp>
        <p:nvSpPr>
          <p:cNvPr id="10" name="Slide Number Placeholder 3"/>
          <p:cNvSpPr>
            <a:spLocks noGrp="1"/>
          </p:cNvSpPr>
          <p:nvPr>
            <p:ph type="sldNum" sz="quarter" idx="11"/>
          </p:nvPr>
        </p:nvSpPr>
        <p:spPr>
          <a:xfrm>
            <a:off x="450273" y="6554228"/>
            <a:ext cx="306387" cy="144247"/>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36319" y="6554228"/>
            <a:ext cx="4677095" cy="144247"/>
          </a:xfrm>
          <a:prstGeom prst="rect">
            <a:avLst/>
          </a:prstGeom>
        </p:spPr>
        <p:txBody>
          <a:bodyPr/>
          <a:lstStyle>
            <a:lvl1pPr>
              <a:defRPr>
                <a:solidFill>
                  <a:schemeClr val="bg1"/>
                </a:solidFill>
              </a:defRPr>
            </a:lvl1pPr>
          </a:lstStyle>
          <a:p>
            <a:pPr defTabSz="914247"/>
            <a:endParaRPr lang="es-ES">
              <a:solidFill>
                <a:srgbClr val="FFFFFF"/>
              </a:solidFill>
            </a:endParaRPr>
          </a:p>
        </p:txBody>
      </p:sp>
    </p:spTree>
    <p:extLst>
      <p:ext uri="{BB962C8B-B14F-4D97-AF65-F5344CB8AC3E}">
        <p14:creationId xmlns:p14="http://schemas.microsoft.com/office/powerpoint/2010/main" val="2923802798"/>
      </p:ext>
    </p:extLst>
  </p:cSld>
  <p:clrMapOvr>
    <a:masterClrMapping/>
  </p:clrMapOvr>
  <p:transition/>
  <p:timing>
    <p:tnLst>
      <p:par>
        <p:cTn id="1" dur="indefinite" restart="never" nodeType="tmRoot"/>
      </p:par>
    </p:tnLst>
  </p:timing>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2397" y="710569"/>
            <a:ext cx="9124399" cy="630202"/>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pic>
        <p:nvPicPr>
          <p:cNvPr id="5" name="Picture 4" descr="Feria Valencia Logo"/>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409384" y="188640"/>
            <a:ext cx="1175011" cy="4562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56925394"/>
      </p:ext>
    </p:extLst>
  </p:cSld>
  <p:clrMapOvr>
    <a:masterClrMapping/>
  </p:clrMapOvr>
  <p:timing>
    <p:tnLst>
      <p:par>
        <p:cTn id="1" dur="indefinite" restart="never" nodeType="tmRoot"/>
      </p:par>
    </p:tnLst>
  </p:timing>
</p:sldLayout>
</file>

<file path=ppt/slideLayouts/slideLayout9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pPr fontAlgn="base">
              <a:spcBef>
                <a:spcPct val="0"/>
              </a:spcBef>
              <a:spcAft>
                <a:spcPct val="0"/>
              </a:spcAft>
            </a:pPr>
            <a:fld id="{66610EB1-83C8-4E7D-B52A-8FFA1C1C9D65}"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pic>
        <p:nvPicPr>
          <p:cNvPr id="5" name="Picture 4" descr="Feria Valencia Logo"/>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409384" y="188640"/>
            <a:ext cx="1175011" cy="4562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2200588"/>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38064" y="2670781"/>
            <a:ext cx="6621716" cy="1400449"/>
          </a:xfrm>
        </p:spPr>
        <p:txBody>
          <a:bodyPr/>
          <a:lstStyle>
            <a:lvl1pPr>
              <a:lnSpc>
                <a:spcPct val="95000"/>
              </a:lnSpc>
              <a:defRPr sz="4700"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Tree>
    <p:extLst>
      <p:ext uri="{BB962C8B-B14F-4D97-AF65-F5344CB8AC3E}">
        <p14:creationId xmlns:p14="http://schemas.microsoft.com/office/powerpoint/2010/main" val="1577359392"/>
      </p:ext>
    </p:extLst>
  </p:cSld>
  <p:clrMapOvr>
    <a:masterClrMapping/>
  </p:clrMapOvr>
  <p:timing>
    <p:tnLst>
      <p:par>
        <p:cTn id="1" dur="indefinite" restart="never" nodeType="tmRoot"/>
      </p:par>
    </p:tnLst>
  </p:timing>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sp>
        <p:nvSpPr>
          <p:cNvPr id="4" name="Rectangle 2"/>
          <p:cNvSpPr>
            <a:spLocks noChangeArrowheads="1"/>
          </p:cNvSpPr>
          <p:nvPr/>
        </p:nvSpPr>
        <p:spPr bwMode="invGray">
          <a:xfrm>
            <a:off x="634604" y="776291"/>
            <a:ext cx="8636794" cy="4795837"/>
          </a:xfrm>
          <a:prstGeom prst="rect">
            <a:avLst/>
          </a:prstGeom>
          <a:solidFill>
            <a:schemeClr val="bg1"/>
          </a:solidFill>
          <a:ln w="19050" algn="ctr">
            <a:solidFill>
              <a:schemeClr val="accent1"/>
            </a:solidFill>
            <a:miter lim="800000"/>
            <a:headEnd/>
            <a:tailEnd/>
          </a:ln>
          <a:effectLst/>
        </p:spPr>
        <p:txBody>
          <a:bodyPr lIns="90000" tIns="90000" rIns="90000" bIns="90000" anchor="ctr"/>
          <a:lstStyle/>
          <a:p>
            <a:pPr marL="119063" indent="-119063" defTabSz="914400" eaLnBrk="0" fontAlgn="base" hangingPunct="0">
              <a:spcBef>
                <a:spcPct val="50000"/>
              </a:spcBef>
              <a:spcAft>
                <a:spcPct val="0"/>
              </a:spcAft>
              <a:defRPr/>
            </a:pPr>
            <a:endParaRPr lang="es-ES_tradnl" sz="1100" b="1" dirty="0">
              <a:solidFill>
                <a:srgbClr val="000000"/>
              </a:solidFill>
              <a:cs typeface="Arial" pitchFamily="34" charset="0"/>
            </a:endParaRPr>
          </a:p>
        </p:txBody>
      </p:sp>
      <p:sp>
        <p:nvSpPr>
          <p:cNvPr id="3700739" name="MSTSHP_03"/>
          <p:cNvSpPr>
            <a:spLocks noGrp="1" noChangeArrowheads="1"/>
          </p:cNvSpPr>
          <p:nvPr>
            <p:ph type="ctrTitle" sz="quarter"/>
          </p:nvPr>
        </p:nvSpPr>
        <p:spPr>
          <a:xfrm>
            <a:off x="966526" y="2695580"/>
            <a:ext cx="7130256" cy="549275"/>
          </a:xfrm>
          <a:ln algn="ctr"/>
        </p:spPr>
        <p:txBody>
          <a:bodyPr/>
          <a:lstStyle>
            <a:lvl1pPr>
              <a:lnSpc>
                <a:spcPts val="4000"/>
              </a:lnSpc>
              <a:spcBef>
                <a:spcPct val="100000"/>
              </a:spcBef>
              <a:buClr>
                <a:schemeClr val="tx2"/>
              </a:buClr>
              <a:buSzPct val="85000"/>
              <a:buFont typeface="Wingdings" pitchFamily="2" charset="2"/>
              <a:buNone/>
              <a:defRPr sz="28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700740" name="MSTSHP_04"/>
          <p:cNvSpPr>
            <a:spLocks noGrp="1" noChangeArrowheads="1"/>
          </p:cNvSpPr>
          <p:nvPr>
            <p:ph type="subTitle" sz="quarter" idx="1"/>
          </p:nvPr>
        </p:nvSpPr>
        <p:spPr>
          <a:xfrm>
            <a:off x="966525" y="3516318"/>
            <a:ext cx="7131977" cy="439737"/>
          </a:xfrm>
          <a:ln/>
        </p:spPr>
        <p:txBody>
          <a:bodyPr/>
          <a:lstStyle>
            <a:lvl1pPr>
              <a:lnSpc>
                <a:spcPts val="2800"/>
              </a:lnSpc>
              <a:spcBef>
                <a:spcPct val="15000"/>
              </a:spcBef>
              <a:buClrTx/>
              <a:buNone/>
              <a:defRPr sz="1800" b="1"/>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subtitle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1428818800"/>
      </p:ext>
    </p:extLst>
  </p:cSld>
  <p:clrMapOvr>
    <a:masterClrMapping/>
  </p:clrMapOvr>
  <p:timing>
    <p:tnLst>
      <p:par>
        <p:cTn id="1" dur="indefinite" restart="never" nodeType="tmRoot"/>
      </p:par>
    </p:tnLst>
  </p:timing>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preserve="1" userDrawn="1">
  <p:cSld name="Agenda/content">
    <p:spTree>
      <p:nvGrpSpPr>
        <p:cNvPr id="1" name=""/>
        <p:cNvGrpSpPr/>
        <p:nvPr/>
      </p:nvGrpSpPr>
      <p:grpSpPr>
        <a:xfrm>
          <a:off x="0" y="0"/>
          <a:ext cx="0" cy="0"/>
          <a:chOff x="0" y="0"/>
          <a:chExt cx="0" cy="0"/>
        </a:xfrm>
      </p:grpSpPr>
      <p:sp>
        <p:nvSpPr>
          <p:cNvPr id="4"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5" name="Text Placeholder 4"/>
          <p:cNvSpPr>
            <a:spLocks noGrp="1"/>
          </p:cNvSpPr>
          <p:nvPr>
            <p:ph type="body" sz="quarter" idx="10"/>
          </p:nvPr>
        </p:nvSpPr>
        <p:spPr>
          <a:xfrm>
            <a:off x="433387" y="1155700"/>
            <a:ext cx="9032346" cy="5137150"/>
          </a:xfrm>
        </p:spPr>
        <p:txBody>
          <a:bodyPr/>
          <a:lstStyle>
            <a:lvl1pPr>
              <a:defRPr sz="18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
        <p:nvSpPr>
          <p:cNvPr id="13" name="Text Box 5"/>
          <p:cNvSpPr txBox="1">
            <a:spLocks noChangeArrowheads="1"/>
          </p:cNvSpPr>
          <p:nvPr userDrawn="1"/>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pic>
        <p:nvPicPr>
          <p:cNvPr id="14" name="Picture 13"/>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468501784"/>
      </p:ext>
    </p:extLst>
  </p:cSld>
  <p:clrMapOvr>
    <a:masterClrMapping/>
  </p:clrMapOvr>
  <p:timing>
    <p:tnLst>
      <p:par>
        <p:cTn id="1" dur="indefinite" restart="never" nodeType="tmRoot"/>
      </p:par>
    </p:tnLst>
  </p:timing>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preserve="1" userDrawn="1">
  <p:cSld name="Part opener">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238252" y="2551176"/>
            <a:ext cx="7429500" cy="1344168"/>
          </a:xfrm>
          <a:ln w="28575">
            <a:solidFill>
              <a:srgbClr val="003399"/>
            </a:solidFill>
          </a:ln>
        </p:spPr>
        <p:txBody>
          <a:bodyPr lIns="228600" rIns="228600" anchor="ctr" anchorCtr="1"/>
          <a:lstStyle>
            <a:lvl1pPr algn="ctr">
              <a:spcBef>
                <a:spcPts val="0"/>
              </a:spcBef>
              <a:defRPr sz="2400" b="1"/>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p:txBody>
      </p:sp>
    </p:spTree>
    <p:extLst>
      <p:ext uri="{BB962C8B-B14F-4D97-AF65-F5344CB8AC3E}">
        <p14:creationId xmlns:p14="http://schemas.microsoft.com/office/powerpoint/2010/main" val="1020855067"/>
      </p:ext>
    </p:extLst>
  </p:cSld>
  <p:clrMapOvr>
    <a:masterClrMapping/>
  </p:clrMapOvr>
  <p:timing>
    <p:tnLst>
      <p:par>
        <p:cTn id="1" dur="indefinite" restart="never" nodeType="tmRoot"/>
      </p:par>
    </p:tnLst>
  </p:timing>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preserve="1"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38252" y="2551176"/>
            <a:ext cx="7429500" cy="1344168"/>
          </a:xfrm>
        </p:spPr>
        <p:txBody>
          <a:bodyPr anchor="ctr"/>
          <a:lstStyle>
            <a:lvl1pPr>
              <a:spcBef>
                <a:spcPts val="200"/>
              </a:spcBef>
              <a:defRPr sz="2400"/>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242933155"/>
      </p:ext>
    </p:extLst>
  </p:cSld>
  <p:clrMapOvr>
    <a:masterClrMapping/>
  </p:clrMapOvr>
  <p:timing>
    <p:tnLst>
      <p:par>
        <p:cT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userDrawn="1">
  <p:cSld name="Basic Text">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440267" y="1155700"/>
            <a:ext cx="9034272" cy="5138928"/>
          </a:xfrm>
        </p:spPr>
        <p:txBody>
          <a:bodyPr/>
          <a:lstStyle>
            <a:lvl1pPr>
              <a:buNone/>
              <a:defRPr/>
            </a:lvl1pPr>
            <a:lvl3pPr>
              <a:defRPr sz="1600"/>
            </a:lvl3pPr>
            <a:lvl4pPr>
              <a:defRPr sz="1600"/>
            </a:lvl4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2" name="Title 1"/>
          <p:cNvSpPr>
            <a:spLocks noGrp="1"/>
          </p:cNvSpPr>
          <p:nvPr>
            <p:ph type="title"/>
          </p:nvPr>
        </p:nvSpPr>
        <p:spPr/>
        <p:txBody>
          <a:bodyPr/>
          <a:lstStyle>
            <a:lvl1pPr>
              <a:defRPr sz="2000"/>
            </a:lvl1p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Tree>
    <p:extLst>
      <p:ext uri="{BB962C8B-B14F-4D97-AF65-F5344CB8AC3E}">
        <p14:creationId xmlns:p14="http://schemas.microsoft.com/office/powerpoint/2010/main" val="3243601246"/>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gif"/></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7.pn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10.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image" Target="../media/image8.jpeg"/></Relationships>
</file>

<file path=ppt/slideMasters/_rels/slideMaster100.xml.rels><?xml version="1.0" encoding="UTF-8" standalone="yes"?>
<Relationships xmlns="http://schemas.openxmlformats.org/package/2006/relationships"><Relationship Id="rId8" Type="http://schemas.openxmlformats.org/officeDocument/2006/relationships/vmlDrawing" Target="../drawings/vmlDrawing12.vml"/><Relationship Id="rId13" Type="http://schemas.openxmlformats.org/officeDocument/2006/relationships/oleObject" Target="../embeddings/oleObject12.bin"/><Relationship Id="rId3" Type="http://schemas.openxmlformats.org/officeDocument/2006/relationships/slideLayout" Target="../slideLayouts/slideLayout1394.xml"/><Relationship Id="rId7" Type="http://schemas.openxmlformats.org/officeDocument/2006/relationships/theme" Target="../theme/theme100.xml"/><Relationship Id="rId12" Type="http://schemas.openxmlformats.org/officeDocument/2006/relationships/tags" Target="../tags/tag27.xml"/><Relationship Id="rId2" Type="http://schemas.openxmlformats.org/officeDocument/2006/relationships/slideLayout" Target="../slideLayouts/slideLayout1393.xml"/><Relationship Id="rId1" Type="http://schemas.openxmlformats.org/officeDocument/2006/relationships/slideLayout" Target="../slideLayouts/slideLayout1392.xml"/><Relationship Id="rId6" Type="http://schemas.openxmlformats.org/officeDocument/2006/relationships/slideLayout" Target="../slideLayouts/slideLayout1397.xml"/><Relationship Id="rId11" Type="http://schemas.openxmlformats.org/officeDocument/2006/relationships/tags" Target="../tags/tag26.xml"/><Relationship Id="rId5" Type="http://schemas.openxmlformats.org/officeDocument/2006/relationships/slideLayout" Target="../slideLayouts/slideLayout1396.xml"/><Relationship Id="rId10" Type="http://schemas.openxmlformats.org/officeDocument/2006/relationships/tags" Target="../tags/tag25.xml"/><Relationship Id="rId4" Type="http://schemas.openxmlformats.org/officeDocument/2006/relationships/slideLayout" Target="../slideLayouts/slideLayout1395.xml"/><Relationship Id="rId9" Type="http://schemas.openxmlformats.org/officeDocument/2006/relationships/tags" Target="../tags/tag24.xml"/><Relationship Id="rId14" Type="http://schemas.openxmlformats.org/officeDocument/2006/relationships/image" Target="../media/image19.png"/></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405.xml"/><Relationship Id="rId13" Type="http://schemas.openxmlformats.org/officeDocument/2006/relationships/slideLayout" Target="../slideLayouts/slideLayout1410.xml"/><Relationship Id="rId18" Type="http://schemas.openxmlformats.org/officeDocument/2006/relationships/slideLayout" Target="../slideLayouts/slideLayout1415.xml"/><Relationship Id="rId26" Type="http://schemas.openxmlformats.org/officeDocument/2006/relationships/slideLayout" Target="../slideLayouts/slideLayout1423.xml"/><Relationship Id="rId3" Type="http://schemas.openxmlformats.org/officeDocument/2006/relationships/slideLayout" Target="../slideLayouts/slideLayout1400.xml"/><Relationship Id="rId21" Type="http://schemas.openxmlformats.org/officeDocument/2006/relationships/slideLayout" Target="../slideLayouts/slideLayout1418.xml"/><Relationship Id="rId7" Type="http://schemas.openxmlformats.org/officeDocument/2006/relationships/slideLayout" Target="../slideLayouts/slideLayout1404.xml"/><Relationship Id="rId12" Type="http://schemas.openxmlformats.org/officeDocument/2006/relationships/slideLayout" Target="../slideLayouts/slideLayout1409.xml"/><Relationship Id="rId17" Type="http://schemas.openxmlformats.org/officeDocument/2006/relationships/slideLayout" Target="../slideLayouts/slideLayout1414.xml"/><Relationship Id="rId25" Type="http://schemas.openxmlformats.org/officeDocument/2006/relationships/slideLayout" Target="../slideLayouts/slideLayout1422.xml"/><Relationship Id="rId2" Type="http://schemas.openxmlformats.org/officeDocument/2006/relationships/slideLayout" Target="../slideLayouts/slideLayout1399.xml"/><Relationship Id="rId16" Type="http://schemas.openxmlformats.org/officeDocument/2006/relationships/slideLayout" Target="../slideLayouts/slideLayout1413.xml"/><Relationship Id="rId20" Type="http://schemas.openxmlformats.org/officeDocument/2006/relationships/slideLayout" Target="../slideLayouts/slideLayout1417.xml"/><Relationship Id="rId29" Type="http://schemas.openxmlformats.org/officeDocument/2006/relationships/theme" Target="../theme/theme101.xml"/><Relationship Id="rId1" Type="http://schemas.openxmlformats.org/officeDocument/2006/relationships/slideLayout" Target="../slideLayouts/slideLayout1398.xml"/><Relationship Id="rId6" Type="http://schemas.openxmlformats.org/officeDocument/2006/relationships/slideLayout" Target="../slideLayouts/slideLayout1403.xml"/><Relationship Id="rId11" Type="http://schemas.openxmlformats.org/officeDocument/2006/relationships/slideLayout" Target="../slideLayouts/slideLayout1408.xml"/><Relationship Id="rId24" Type="http://schemas.openxmlformats.org/officeDocument/2006/relationships/slideLayout" Target="../slideLayouts/slideLayout1421.xml"/><Relationship Id="rId5" Type="http://schemas.openxmlformats.org/officeDocument/2006/relationships/slideLayout" Target="../slideLayouts/slideLayout1402.xml"/><Relationship Id="rId15" Type="http://schemas.openxmlformats.org/officeDocument/2006/relationships/slideLayout" Target="../slideLayouts/slideLayout1412.xml"/><Relationship Id="rId23" Type="http://schemas.openxmlformats.org/officeDocument/2006/relationships/slideLayout" Target="../slideLayouts/slideLayout1420.xml"/><Relationship Id="rId28" Type="http://schemas.openxmlformats.org/officeDocument/2006/relationships/slideLayout" Target="../slideLayouts/slideLayout1425.xml"/><Relationship Id="rId10" Type="http://schemas.openxmlformats.org/officeDocument/2006/relationships/slideLayout" Target="../slideLayouts/slideLayout1407.xml"/><Relationship Id="rId19" Type="http://schemas.openxmlformats.org/officeDocument/2006/relationships/slideLayout" Target="../slideLayouts/slideLayout1416.xml"/><Relationship Id="rId4" Type="http://schemas.openxmlformats.org/officeDocument/2006/relationships/slideLayout" Target="../slideLayouts/slideLayout1401.xml"/><Relationship Id="rId9" Type="http://schemas.openxmlformats.org/officeDocument/2006/relationships/slideLayout" Target="../slideLayouts/slideLayout1406.xml"/><Relationship Id="rId14" Type="http://schemas.openxmlformats.org/officeDocument/2006/relationships/slideLayout" Target="../slideLayouts/slideLayout1411.xml"/><Relationship Id="rId22" Type="http://schemas.openxmlformats.org/officeDocument/2006/relationships/slideLayout" Target="../slideLayouts/slideLayout1419.xml"/><Relationship Id="rId27" Type="http://schemas.openxmlformats.org/officeDocument/2006/relationships/slideLayout" Target="../slideLayouts/slideLayout1424.xml"/><Relationship Id="rId30" Type="http://schemas.openxmlformats.org/officeDocument/2006/relationships/image" Target="../media/image23.jpe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slideLayout" Target="../slideLayouts/slideLayout92.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2" Type="http://schemas.openxmlformats.org/officeDocument/2006/relationships/slideLayout" Target="../slideLayouts/slideLayout81.xml"/><Relationship Id="rId16" Type="http://schemas.openxmlformats.org/officeDocument/2006/relationships/image" Target="../media/image8.jpeg"/><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5" Type="http://schemas.openxmlformats.org/officeDocument/2006/relationships/image" Target="../media/image7.png"/><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00.xml"/><Relationship Id="rId3" Type="http://schemas.openxmlformats.org/officeDocument/2006/relationships/slideLayout" Target="../slideLayouts/slideLayout95.xml"/><Relationship Id="rId7" Type="http://schemas.openxmlformats.org/officeDocument/2006/relationships/slideLayout" Target="../slideLayouts/slideLayout99.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5" Type="http://schemas.openxmlformats.org/officeDocument/2006/relationships/slideLayout" Target="../slideLayouts/slideLayout97.xml"/><Relationship Id="rId4" Type="http://schemas.openxmlformats.org/officeDocument/2006/relationships/slideLayout" Target="../slideLayouts/slideLayout96.xml"/><Relationship Id="rId9"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theme" Target="../theme/theme13.xml"/><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slideLayout" Target="../slideLayouts/slideLayout112.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5" Type="http://schemas.openxmlformats.org/officeDocument/2006/relationships/image" Target="../media/image8.jpeg"/><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 Id="rId14" Type="http://schemas.openxmlformats.org/officeDocument/2006/relationships/image" Target="../media/image7.pn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slideLayout" Target="../slideLayouts/slideLayout125.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slideLayout" Target="../slideLayouts/slideLayout124.xml"/><Relationship Id="rId2" Type="http://schemas.openxmlformats.org/officeDocument/2006/relationships/slideLayout" Target="../slideLayouts/slideLayout114.xml"/><Relationship Id="rId16" Type="http://schemas.openxmlformats.org/officeDocument/2006/relationships/image" Target="../media/image8.jpeg"/><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5" Type="http://schemas.openxmlformats.org/officeDocument/2006/relationships/image" Target="../media/image7.png"/><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theme" Target="../theme/theme15.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5" Type="http://schemas.openxmlformats.org/officeDocument/2006/relationships/image" Target="../media/image8.jpeg"/><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image" Target="../media/image7.pn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6.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7.xml.rels><?xml version="1.0" encoding="UTF-8" standalone="yes"?>
<Relationships xmlns="http://schemas.openxmlformats.org/package/2006/relationships"><Relationship Id="rId8" Type="http://schemas.openxmlformats.org/officeDocument/2006/relationships/theme" Target="../theme/theme17.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5" Type="http://schemas.openxmlformats.org/officeDocument/2006/relationships/slideLayout" Target="../slideLayouts/slideLayout153.xml"/><Relationship Id="rId4" Type="http://schemas.openxmlformats.org/officeDocument/2006/relationships/slideLayout" Target="../slideLayouts/slideLayout152.xml"/></Relationships>
</file>

<file path=ppt/slideMasters/_rels/slideMaster18.xml.rels><?xml version="1.0" encoding="UTF-8" standalone="yes"?>
<Relationships xmlns="http://schemas.openxmlformats.org/package/2006/relationships"><Relationship Id="rId8" Type="http://schemas.openxmlformats.org/officeDocument/2006/relationships/theme" Target="../theme/theme18.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5" Type="http://schemas.openxmlformats.org/officeDocument/2006/relationships/slideLayout" Target="../slideLayouts/slideLayout160.xml"/><Relationship Id="rId4" Type="http://schemas.openxmlformats.org/officeDocument/2006/relationships/slideLayout" Target="../slideLayouts/slideLayout159.xml"/></Relationships>
</file>

<file path=ppt/slideMasters/_rels/slideMaster19.xml.rels><?xml version="1.0" encoding="UTF-8" standalone="yes"?>
<Relationships xmlns="http://schemas.openxmlformats.org/package/2006/relationships"><Relationship Id="rId8" Type="http://schemas.openxmlformats.org/officeDocument/2006/relationships/theme" Target="../theme/theme19.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5" Type="http://schemas.openxmlformats.org/officeDocument/2006/relationships/slideLayout" Target="../slideLayouts/slideLayout167.xml"/><Relationship Id="rId4" Type="http://schemas.openxmlformats.org/officeDocument/2006/relationships/slideLayout" Target="../slideLayouts/slideLayout166.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20.xml.rels><?xml version="1.0" encoding="UTF-8" standalone="yes"?>
<Relationships xmlns="http://schemas.openxmlformats.org/package/2006/relationships"><Relationship Id="rId8" Type="http://schemas.openxmlformats.org/officeDocument/2006/relationships/theme" Target="../theme/theme20.xml"/><Relationship Id="rId3" Type="http://schemas.openxmlformats.org/officeDocument/2006/relationships/slideLayout" Target="../slideLayouts/slideLayout172.xml"/><Relationship Id="rId7" Type="http://schemas.openxmlformats.org/officeDocument/2006/relationships/slideLayout" Target="../slideLayouts/slideLayout176.xml"/><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5" Type="http://schemas.openxmlformats.org/officeDocument/2006/relationships/slideLayout" Target="../slideLayouts/slideLayout174.xml"/><Relationship Id="rId4" Type="http://schemas.openxmlformats.org/officeDocument/2006/relationships/slideLayout" Target="../slideLayouts/slideLayout173.xml"/></Relationships>
</file>

<file path=ppt/slideMasters/_rels/slideMaster21.xml.rels><?xml version="1.0" encoding="UTF-8" standalone="yes"?>
<Relationships xmlns="http://schemas.openxmlformats.org/package/2006/relationships"><Relationship Id="rId8" Type="http://schemas.openxmlformats.org/officeDocument/2006/relationships/theme" Target="../theme/theme21.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5" Type="http://schemas.openxmlformats.org/officeDocument/2006/relationships/slideLayout" Target="../slideLayouts/slideLayout181.xml"/><Relationship Id="rId4" Type="http://schemas.openxmlformats.org/officeDocument/2006/relationships/slideLayout" Target="../slideLayouts/slideLayout180.xml"/></Relationships>
</file>

<file path=ppt/slideMasters/_rels/slideMaster22.xml.rels><?xml version="1.0" encoding="UTF-8" standalone="yes"?>
<Relationships xmlns="http://schemas.openxmlformats.org/package/2006/relationships"><Relationship Id="rId8" Type="http://schemas.openxmlformats.org/officeDocument/2006/relationships/theme" Target="../theme/theme22.xml"/><Relationship Id="rId3" Type="http://schemas.openxmlformats.org/officeDocument/2006/relationships/slideLayout" Target="../slideLayouts/slideLayout186.xml"/><Relationship Id="rId7" Type="http://schemas.openxmlformats.org/officeDocument/2006/relationships/slideLayout" Target="../slideLayouts/slideLayout190.xml"/><Relationship Id="rId2" Type="http://schemas.openxmlformats.org/officeDocument/2006/relationships/slideLayout" Target="../slideLayouts/slideLayout185.xml"/><Relationship Id="rId1" Type="http://schemas.openxmlformats.org/officeDocument/2006/relationships/slideLayout" Target="../slideLayouts/slideLayout184.xml"/><Relationship Id="rId6" Type="http://schemas.openxmlformats.org/officeDocument/2006/relationships/slideLayout" Target="../slideLayouts/slideLayout189.xml"/><Relationship Id="rId5" Type="http://schemas.openxmlformats.org/officeDocument/2006/relationships/slideLayout" Target="../slideLayouts/slideLayout188.xml"/><Relationship Id="rId4" Type="http://schemas.openxmlformats.org/officeDocument/2006/relationships/slideLayout" Target="../slideLayouts/slideLayout187.xml"/></Relationships>
</file>

<file path=ppt/slideMasters/_rels/slideMaster23.xml.rels><?xml version="1.0" encoding="UTF-8" standalone="yes"?>
<Relationships xmlns="http://schemas.openxmlformats.org/package/2006/relationships"><Relationship Id="rId8" Type="http://schemas.openxmlformats.org/officeDocument/2006/relationships/theme" Target="../theme/theme23.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5" Type="http://schemas.openxmlformats.org/officeDocument/2006/relationships/slideLayout" Target="../slideLayouts/slideLayout195.xml"/><Relationship Id="rId4" Type="http://schemas.openxmlformats.org/officeDocument/2006/relationships/slideLayout" Target="../slideLayouts/slideLayout194.xml"/></Relationships>
</file>

<file path=ppt/slideMasters/_rels/slideMaster24.xml.rels><?xml version="1.0" encoding="UTF-8" standalone="yes"?>
<Relationships xmlns="http://schemas.openxmlformats.org/package/2006/relationships"><Relationship Id="rId8" Type="http://schemas.openxmlformats.org/officeDocument/2006/relationships/theme" Target="../theme/theme24.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image" Target="../media/image12.emf"/><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oleObject" Target="../embeddings/oleObject1.bin"/><Relationship Id="rId5" Type="http://schemas.openxmlformats.org/officeDocument/2006/relationships/slideLayout" Target="../slideLayouts/slideLayout202.xml"/><Relationship Id="rId10" Type="http://schemas.openxmlformats.org/officeDocument/2006/relationships/tags" Target="../tags/tag2.xml"/><Relationship Id="rId4" Type="http://schemas.openxmlformats.org/officeDocument/2006/relationships/slideLayout" Target="../slideLayouts/slideLayout201.xml"/><Relationship Id="rId9" Type="http://schemas.openxmlformats.org/officeDocument/2006/relationships/vmlDrawing" Target="../drawings/vmlDrawing1.vml"/></Relationships>
</file>

<file path=ppt/slideMasters/_rels/slideMaster25.xml.rels><?xml version="1.0" encoding="UTF-8" standalone="yes"?>
<Relationships xmlns="http://schemas.openxmlformats.org/package/2006/relationships"><Relationship Id="rId8" Type="http://schemas.openxmlformats.org/officeDocument/2006/relationships/theme" Target="../theme/theme25.xml"/><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image" Target="../media/image12.emf"/><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oleObject" Target="../embeddings/oleObject2.bin"/><Relationship Id="rId5" Type="http://schemas.openxmlformats.org/officeDocument/2006/relationships/slideLayout" Target="../slideLayouts/slideLayout209.xml"/><Relationship Id="rId10" Type="http://schemas.openxmlformats.org/officeDocument/2006/relationships/tags" Target="../tags/tag3.xml"/><Relationship Id="rId4" Type="http://schemas.openxmlformats.org/officeDocument/2006/relationships/slideLayout" Target="../slideLayouts/slideLayout208.xml"/><Relationship Id="rId9" Type="http://schemas.openxmlformats.org/officeDocument/2006/relationships/vmlDrawing" Target="../drawings/vmlDrawing2.vml"/></Relationships>
</file>

<file path=ppt/slideMasters/_rels/slideMaster26.xml.rels><?xml version="1.0" encoding="UTF-8" standalone="yes"?>
<Relationships xmlns="http://schemas.openxmlformats.org/package/2006/relationships"><Relationship Id="rId8" Type="http://schemas.openxmlformats.org/officeDocument/2006/relationships/theme" Target="../theme/theme26.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5" Type="http://schemas.openxmlformats.org/officeDocument/2006/relationships/slideLayout" Target="../slideLayouts/slideLayout216.xml"/><Relationship Id="rId4" Type="http://schemas.openxmlformats.org/officeDocument/2006/relationships/slideLayout" Target="../slideLayouts/slideLayout215.xml"/></Relationships>
</file>

<file path=ppt/slideMasters/_rels/slideMaster27.xml.rels><?xml version="1.0" encoding="UTF-8" standalone="yes"?>
<Relationships xmlns="http://schemas.openxmlformats.org/package/2006/relationships"><Relationship Id="rId8" Type="http://schemas.openxmlformats.org/officeDocument/2006/relationships/theme" Target="../theme/theme27.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5" Type="http://schemas.openxmlformats.org/officeDocument/2006/relationships/slideLayout" Target="../slideLayouts/slideLayout223.xml"/><Relationship Id="rId4" Type="http://schemas.openxmlformats.org/officeDocument/2006/relationships/slideLayout" Target="../slideLayouts/slideLayout222.xml"/><Relationship Id="rId9" Type="http://schemas.openxmlformats.org/officeDocument/2006/relationships/image" Target="../media/image13.jpeg"/></Relationships>
</file>

<file path=ppt/slideMasters/_rels/slideMaster28.xml.rels><?xml version="1.0" encoding="UTF-8" standalone="yes"?>
<Relationships xmlns="http://schemas.openxmlformats.org/package/2006/relationships"><Relationship Id="rId8" Type="http://schemas.openxmlformats.org/officeDocument/2006/relationships/image" Target="../media/image12.emf"/><Relationship Id="rId3" Type="http://schemas.openxmlformats.org/officeDocument/2006/relationships/theme" Target="../theme/theme28.xml"/><Relationship Id="rId7" Type="http://schemas.openxmlformats.org/officeDocument/2006/relationships/oleObject" Target="../embeddings/oleObject3.bin"/><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image" Target="../media/image14.jpg"/><Relationship Id="rId5" Type="http://schemas.openxmlformats.org/officeDocument/2006/relationships/tags" Target="../tags/tag4.xml"/><Relationship Id="rId4" Type="http://schemas.openxmlformats.org/officeDocument/2006/relationships/vmlDrawing" Target="../drawings/vmlDrawing3.vml"/></Relationships>
</file>

<file path=ppt/slideMasters/_rels/slideMaster29.xml.rels><?xml version="1.0" encoding="UTF-8" standalone="yes"?>
<Relationships xmlns="http://schemas.openxmlformats.org/package/2006/relationships"><Relationship Id="rId8" Type="http://schemas.openxmlformats.org/officeDocument/2006/relationships/theme" Target="../theme/theme29.xml"/><Relationship Id="rId3" Type="http://schemas.openxmlformats.org/officeDocument/2006/relationships/slideLayout" Target="../slideLayouts/slideLayout230.xml"/><Relationship Id="rId7" Type="http://schemas.openxmlformats.org/officeDocument/2006/relationships/slideLayout" Target="../slideLayouts/slideLayout234.xml"/><Relationship Id="rId2" Type="http://schemas.openxmlformats.org/officeDocument/2006/relationships/slideLayout" Target="../slideLayouts/slideLayout22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5" Type="http://schemas.openxmlformats.org/officeDocument/2006/relationships/slideLayout" Target="../slideLayouts/slideLayout232.xml"/><Relationship Id="rId4" Type="http://schemas.openxmlformats.org/officeDocument/2006/relationships/slideLayout" Target="../slideLayouts/slideLayout231.xml"/><Relationship Id="rId9" Type="http://schemas.openxmlformats.org/officeDocument/2006/relationships/image" Target="../media/image13.jpeg"/></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17.xml"/><Relationship Id="rId7" Type="http://schemas.openxmlformats.org/officeDocument/2006/relationships/slideLayout" Target="../slideLayouts/slideLayout21.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5" Type="http://schemas.openxmlformats.org/officeDocument/2006/relationships/slideLayout" Target="../slideLayouts/slideLayout19.xml"/><Relationship Id="rId4" Type="http://schemas.openxmlformats.org/officeDocument/2006/relationships/slideLayout" Target="../slideLayouts/slideLayout18.xml"/></Relationships>
</file>

<file path=ppt/slideMasters/_rels/slideMaster30.xml.rels><?xml version="1.0" encoding="UTF-8" standalone="yes"?>
<Relationships xmlns="http://schemas.openxmlformats.org/package/2006/relationships"><Relationship Id="rId8" Type="http://schemas.openxmlformats.org/officeDocument/2006/relationships/theme" Target="../theme/theme30.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5" Type="http://schemas.openxmlformats.org/officeDocument/2006/relationships/slideLayout" Target="../slideLayouts/slideLayout239.xml"/><Relationship Id="rId4" Type="http://schemas.openxmlformats.org/officeDocument/2006/relationships/slideLayout" Target="../slideLayouts/slideLayout238.xml"/><Relationship Id="rId9" Type="http://schemas.openxmlformats.org/officeDocument/2006/relationships/image" Target="../media/image1.gif"/></Relationships>
</file>

<file path=ppt/slideMasters/_rels/slideMaster31.xml.rels><?xml version="1.0" encoding="UTF-8" standalone="yes"?>
<Relationships xmlns="http://schemas.openxmlformats.org/package/2006/relationships"><Relationship Id="rId8" Type="http://schemas.openxmlformats.org/officeDocument/2006/relationships/theme" Target="../theme/theme31.xml"/><Relationship Id="rId3" Type="http://schemas.openxmlformats.org/officeDocument/2006/relationships/slideLayout" Target="../slideLayouts/slideLayout244.xml"/><Relationship Id="rId7" Type="http://schemas.openxmlformats.org/officeDocument/2006/relationships/slideLayout" Target="../slideLayouts/slideLayout248.xml"/><Relationship Id="rId2" Type="http://schemas.openxmlformats.org/officeDocument/2006/relationships/slideLayout" Target="../slideLayouts/slideLayout243.xml"/><Relationship Id="rId1" Type="http://schemas.openxmlformats.org/officeDocument/2006/relationships/slideLayout" Target="../slideLayouts/slideLayout242.xml"/><Relationship Id="rId6" Type="http://schemas.openxmlformats.org/officeDocument/2006/relationships/slideLayout" Target="../slideLayouts/slideLayout247.xml"/><Relationship Id="rId5" Type="http://schemas.openxmlformats.org/officeDocument/2006/relationships/slideLayout" Target="../slideLayouts/slideLayout246.xml"/><Relationship Id="rId4" Type="http://schemas.openxmlformats.org/officeDocument/2006/relationships/slideLayout" Target="../slideLayouts/slideLayout245.xml"/><Relationship Id="rId9" Type="http://schemas.openxmlformats.org/officeDocument/2006/relationships/image" Target="../media/image1.gif"/></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56.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5" Type="http://schemas.openxmlformats.org/officeDocument/2006/relationships/slideLayout" Target="../slideLayouts/slideLayout253.xml"/><Relationship Id="rId10" Type="http://schemas.openxmlformats.org/officeDocument/2006/relationships/image" Target="../media/image1.gif"/><Relationship Id="rId4" Type="http://schemas.openxmlformats.org/officeDocument/2006/relationships/slideLayout" Target="../slideLayouts/slideLayout252.xml"/><Relationship Id="rId9"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64.xml"/><Relationship Id="rId3" Type="http://schemas.openxmlformats.org/officeDocument/2006/relationships/slideLayout" Target="../slideLayouts/slideLayout259.xml"/><Relationship Id="rId7" Type="http://schemas.openxmlformats.org/officeDocument/2006/relationships/slideLayout" Target="../slideLayouts/slideLayout263.xml"/><Relationship Id="rId2" Type="http://schemas.openxmlformats.org/officeDocument/2006/relationships/slideLayout" Target="../slideLayouts/slideLayout258.xml"/><Relationship Id="rId1" Type="http://schemas.openxmlformats.org/officeDocument/2006/relationships/slideLayout" Target="../slideLayouts/slideLayout257.xml"/><Relationship Id="rId6" Type="http://schemas.openxmlformats.org/officeDocument/2006/relationships/slideLayout" Target="../slideLayouts/slideLayout262.xml"/><Relationship Id="rId5" Type="http://schemas.openxmlformats.org/officeDocument/2006/relationships/slideLayout" Target="../slideLayouts/slideLayout261.xml"/><Relationship Id="rId10" Type="http://schemas.openxmlformats.org/officeDocument/2006/relationships/image" Target="../media/image1.gif"/><Relationship Id="rId4" Type="http://schemas.openxmlformats.org/officeDocument/2006/relationships/slideLayout" Target="../slideLayouts/slideLayout260.xml"/><Relationship Id="rId9"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theme" Target="../theme/theme34.xml"/><Relationship Id="rId3" Type="http://schemas.openxmlformats.org/officeDocument/2006/relationships/slideLayout" Target="../slideLayouts/slideLayout267.xml"/><Relationship Id="rId7" Type="http://schemas.openxmlformats.org/officeDocument/2006/relationships/slideLayout" Target="../slideLayouts/slideLayout271.xml"/><Relationship Id="rId2" Type="http://schemas.openxmlformats.org/officeDocument/2006/relationships/slideLayout" Target="../slideLayouts/slideLayout266.xml"/><Relationship Id="rId1" Type="http://schemas.openxmlformats.org/officeDocument/2006/relationships/slideLayout" Target="../slideLayouts/slideLayout265.xml"/><Relationship Id="rId6" Type="http://schemas.openxmlformats.org/officeDocument/2006/relationships/slideLayout" Target="../slideLayouts/slideLayout270.xml"/><Relationship Id="rId5" Type="http://schemas.openxmlformats.org/officeDocument/2006/relationships/slideLayout" Target="../slideLayouts/slideLayout269.xml"/><Relationship Id="rId4" Type="http://schemas.openxmlformats.org/officeDocument/2006/relationships/slideLayout" Target="../slideLayouts/slideLayout268.xml"/><Relationship Id="rId9" Type="http://schemas.openxmlformats.org/officeDocument/2006/relationships/image" Target="../media/image13.jpeg"/></Relationships>
</file>

<file path=ppt/slideMasters/_rels/slideMaster35.xml.rels><?xml version="1.0" encoding="UTF-8" standalone="yes"?>
<Relationships xmlns="http://schemas.openxmlformats.org/package/2006/relationships"><Relationship Id="rId8" Type="http://schemas.openxmlformats.org/officeDocument/2006/relationships/theme" Target="../theme/theme35.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5" Type="http://schemas.openxmlformats.org/officeDocument/2006/relationships/slideLayout" Target="../slideLayouts/slideLayout276.xml"/><Relationship Id="rId4" Type="http://schemas.openxmlformats.org/officeDocument/2006/relationships/slideLayout" Target="../slideLayouts/slideLayout275.xml"/><Relationship Id="rId9" Type="http://schemas.openxmlformats.org/officeDocument/2006/relationships/image" Target="../media/image13.jpe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86.xml"/><Relationship Id="rId3" Type="http://schemas.openxmlformats.org/officeDocument/2006/relationships/slideLayout" Target="../slideLayouts/slideLayout281.xml"/><Relationship Id="rId7" Type="http://schemas.openxmlformats.org/officeDocument/2006/relationships/slideLayout" Target="../slideLayouts/slideLayout285.xml"/><Relationship Id="rId2" Type="http://schemas.openxmlformats.org/officeDocument/2006/relationships/slideLayout" Target="../slideLayouts/slideLayout280.xml"/><Relationship Id="rId1" Type="http://schemas.openxmlformats.org/officeDocument/2006/relationships/slideLayout" Target="../slideLayouts/slideLayout279.xml"/><Relationship Id="rId6" Type="http://schemas.openxmlformats.org/officeDocument/2006/relationships/slideLayout" Target="../slideLayouts/slideLayout284.xml"/><Relationship Id="rId5" Type="http://schemas.openxmlformats.org/officeDocument/2006/relationships/slideLayout" Target="../slideLayouts/slideLayout283.xml"/><Relationship Id="rId10" Type="http://schemas.openxmlformats.org/officeDocument/2006/relationships/image" Target="../media/image1.gif"/><Relationship Id="rId4" Type="http://schemas.openxmlformats.org/officeDocument/2006/relationships/slideLayout" Target="../slideLayouts/slideLayout282.xml"/><Relationship Id="rId9"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theme" Target="../theme/theme37.xml"/><Relationship Id="rId3" Type="http://schemas.openxmlformats.org/officeDocument/2006/relationships/slideLayout" Target="../slideLayouts/slideLayout289.xml"/><Relationship Id="rId7" Type="http://schemas.openxmlformats.org/officeDocument/2006/relationships/slideLayout" Target="../slideLayouts/slideLayout293.xml"/><Relationship Id="rId2" Type="http://schemas.openxmlformats.org/officeDocument/2006/relationships/slideLayout" Target="../slideLayouts/slideLayout288.xml"/><Relationship Id="rId1" Type="http://schemas.openxmlformats.org/officeDocument/2006/relationships/slideLayout" Target="../slideLayouts/slideLayout287.xml"/><Relationship Id="rId6" Type="http://schemas.openxmlformats.org/officeDocument/2006/relationships/slideLayout" Target="../slideLayouts/slideLayout292.xml"/><Relationship Id="rId5" Type="http://schemas.openxmlformats.org/officeDocument/2006/relationships/slideLayout" Target="../slideLayouts/slideLayout291.xml"/><Relationship Id="rId4" Type="http://schemas.openxmlformats.org/officeDocument/2006/relationships/slideLayout" Target="../slideLayouts/slideLayout290.xml"/><Relationship Id="rId9" Type="http://schemas.openxmlformats.org/officeDocument/2006/relationships/image" Target="../media/image1.gif"/></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01.xml"/><Relationship Id="rId13" Type="http://schemas.openxmlformats.org/officeDocument/2006/relationships/slideLayout" Target="../slideLayouts/slideLayout306.xml"/><Relationship Id="rId18" Type="http://schemas.openxmlformats.org/officeDocument/2006/relationships/tags" Target="../tags/tag5.xml"/><Relationship Id="rId3" Type="http://schemas.openxmlformats.org/officeDocument/2006/relationships/slideLayout" Target="../slideLayouts/slideLayout296.xml"/><Relationship Id="rId21" Type="http://schemas.openxmlformats.org/officeDocument/2006/relationships/image" Target="../media/image15.jpeg"/><Relationship Id="rId7" Type="http://schemas.openxmlformats.org/officeDocument/2006/relationships/slideLayout" Target="../slideLayouts/slideLayout300.xml"/><Relationship Id="rId12" Type="http://schemas.openxmlformats.org/officeDocument/2006/relationships/slideLayout" Target="../slideLayouts/slideLayout305.xml"/><Relationship Id="rId17" Type="http://schemas.openxmlformats.org/officeDocument/2006/relationships/vmlDrawing" Target="../drawings/vmlDrawing4.vml"/><Relationship Id="rId2" Type="http://schemas.openxmlformats.org/officeDocument/2006/relationships/slideLayout" Target="../slideLayouts/slideLayout295.xml"/><Relationship Id="rId16" Type="http://schemas.openxmlformats.org/officeDocument/2006/relationships/theme" Target="../theme/theme38.xml"/><Relationship Id="rId20" Type="http://schemas.openxmlformats.org/officeDocument/2006/relationships/image" Target="../media/image12.emf"/><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5" Type="http://schemas.openxmlformats.org/officeDocument/2006/relationships/slideLayout" Target="../slideLayouts/slideLayout308.xml"/><Relationship Id="rId10" Type="http://schemas.openxmlformats.org/officeDocument/2006/relationships/slideLayout" Target="../slideLayouts/slideLayout303.xml"/><Relationship Id="rId19" Type="http://schemas.openxmlformats.org/officeDocument/2006/relationships/oleObject" Target="../embeddings/oleObject4.bin"/><Relationship Id="rId4" Type="http://schemas.openxmlformats.org/officeDocument/2006/relationships/slideLayout" Target="../slideLayouts/slideLayout297.xml"/><Relationship Id="rId9" Type="http://schemas.openxmlformats.org/officeDocument/2006/relationships/slideLayout" Target="../slideLayouts/slideLayout302.xml"/><Relationship Id="rId14" Type="http://schemas.openxmlformats.org/officeDocument/2006/relationships/slideLayout" Target="../slideLayouts/slideLayout307.xml"/></Relationships>
</file>

<file path=ppt/slideMasters/_rels/slideMaster39.xml.rels><?xml version="1.0" encoding="UTF-8" standalone="yes"?>
<Relationships xmlns="http://schemas.openxmlformats.org/package/2006/relationships"><Relationship Id="rId8" Type="http://schemas.openxmlformats.org/officeDocument/2006/relationships/theme" Target="../theme/theme39.xml"/><Relationship Id="rId3" Type="http://schemas.openxmlformats.org/officeDocument/2006/relationships/slideLayout" Target="../slideLayouts/slideLayout311.xml"/><Relationship Id="rId7" Type="http://schemas.openxmlformats.org/officeDocument/2006/relationships/slideLayout" Target="../slideLayouts/slideLayout315.xml"/><Relationship Id="rId2" Type="http://schemas.openxmlformats.org/officeDocument/2006/relationships/slideLayout" Target="../slideLayouts/slideLayout310.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5" Type="http://schemas.openxmlformats.org/officeDocument/2006/relationships/slideLayout" Target="../slideLayouts/slideLayout313.xml"/><Relationship Id="rId4" Type="http://schemas.openxmlformats.org/officeDocument/2006/relationships/slideLayout" Target="../slideLayouts/slideLayout312.xml"/><Relationship Id="rId9" Type="http://schemas.openxmlformats.org/officeDocument/2006/relationships/image" Target="../media/image1.gif"/></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5" Type="http://schemas.openxmlformats.org/officeDocument/2006/relationships/slideLayout" Target="../slideLayouts/slideLayout26.xml"/><Relationship Id="rId4" Type="http://schemas.openxmlformats.org/officeDocument/2006/relationships/slideLayout" Target="../slideLayouts/slideLayout25.xml"/><Relationship Id="rId9"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5" Type="http://schemas.openxmlformats.org/officeDocument/2006/relationships/slideLayout" Target="../slideLayouts/slideLayout320.xml"/><Relationship Id="rId10" Type="http://schemas.openxmlformats.org/officeDocument/2006/relationships/image" Target="../media/image1.gif"/><Relationship Id="rId4" Type="http://schemas.openxmlformats.org/officeDocument/2006/relationships/slideLayout" Target="../slideLayouts/slideLayout319.xml"/><Relationship Id="rId9"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theme" Target="../theme/theme41.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5" Type="http://schemas.openxmlformats.org/officeDocument/2006/relationships/slideLayout" Target="../slideLayouts/slideLayout328.xml"/><Relationship Id="rId4" Type="http://schemas.openxmlformats.org/officeDocument/2006/relationships/slideLayout" Target="../slideLayouts/slideLayout327.xml"/><Relationship Id="rId9" Type="http://schemas.openxmlformats.org/officeDocument/2006/relationships/image" Target="../media/image1.gif"/></Relationships>
</file>

<file path=ppt/slideMasters/_rels/slideMaster42.xml.rels><?xml version="1.0" encoding="UTF-8" standalone="yes"?>
<Relationships xmlns="http://schemas.openxmlformats.org/package/2006/relationships"><Relationship Id="rId8" Type="http://schemas.openxmlformats.org/officeDocument/2006/relationships/theme" Target="../theme/theme42.xml"/><Relationship Id="rId3" Type="http://schemas.openxmlformats.org/officeDocument/2006/relationships/slideLayout" Target="../slideLayouts/slideLayout333.xml"/><Relationship Id="rId7" Type="http://schemas.openxmlformats.org/officeDocument/2006/relationships/slideLayout" Target="../slideLayouts/slideLayout337.xml"/><Relationship Id="rId2" Type="http://schemas.openxmlformats.org/officeDocument/2006/relationships/slideLayout" Target="../slideLayouts/slideLayout332.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5" Type="http://schemas.openxmlformats.org/officeDocument/2006/relationships/slideLayout" Target="../slideLayouts/slideLayout335.xml"/><Relationship Id="rId4" Type="http://schemas.openxmlformats.org/officeDocument/2006/relationships/slideLayout" Target="../slideLayouts/slideLayout334.xml"/><Relationship Id="rId9" Type="http://schemas.openxmlformats.org/officeDocument/2006/relationships/image" Target="../media/image1.gif"/></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slideLayout" Target="../slideLayouts/slideLayout350.xml"/><Relationship Id="rId18" Type="http://schemas.openxmlformats.org/officeDocument/2006/relationships/image" Target="../media/image18.jpeg"/><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slideLayout" Target="../slideLayouts/slideLayout349.xml"/><Relationship Id="rId17" Type="http://schemas.openxmlformats.org/officeDocument/2006/relationships/theme" Target="../theme/theme43.xml"/><Relationship Id="rId2" Type="http://schemas.openxmlformats.org/officeDocument/2006/relationships/slideLayout" Target="../slideLayouts/slideLayout339.xml"/><Relationship Id="rId16" Type="http://schemas.openxmlformats.org/officeDocument/2006/relationships/slideLayout" Target="../slideLayouts/slideLayout353.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5" Type="http://schemas.openxmlformats.org/officeDocument/2006/relationships/slideLayout" Target="../slideLayouts/slideLayout35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slideLayout" Target="../slideLayouts/slideLayout351.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61.xml"/><Relationship Id="rId13" Type="http://schemas.openxmlformats.org/officeDocument/2006/relationships/slideLayout" Target="../slideLayouts/slideLayout366.xml"/><Relationship Id="rId18" Type="http://schemas.openxmlformats.org/officeDocument/2006/relationships/theme" Target="../theme/theme44.xml"/><Relationship Id="rId3" Type="http://schemas.openxmlformats.org/officeDocument/2006/relationships/slideLayout" Target="../slideLayouts/slideLayout356.xml"/><Relationship Id="rId21" Type="http://schemas.openxmlformats.org/officeDocument/2006/relationships/oleObject" Target="../embeddings/oleObject5.bin"/><Relationship Id="rId7" Type="http://schemas.openxmlformats.org/officeDocument/2006/relationships/slideLayout" Target="../slideLayouts/slideLayout360.xml"/><Relationship Id="rId12" Type="http://schemas.openxmlformats.org/officeDocument/2006/relationships/slideLayout" Target="../slideLayouts/slideLayout365.xml"/><Relationship Id="rId17" Type="http://schemas.openxmlformats.org/officeDocument/2006/relationships/slideLayout" Target="../slideLayouts/slideLayout370.xml"/><Relationship Id="rId2" Type="http://schemas.openxmlformats.org/officeDocument/2006/relationships/slideLayout" Target="../slideLayouts/slideLayout355.xml"/><Relationship Id="rId16" Type="http://schemas.openxmlformats.org/officeDocument/2006/relationships/slideLayout" Target="../slideLayouts/slideLayout369.xml"/><Relationship Id="rId20" Type="http://schemas.openxmlformats.org/officeDocument/2006/relationships/tags" Target="../tags/tag6.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5" Type="http://schemas.openxmlformats.org/officeDocument/2006/relationships/slideLayout" Target="../slideLayouts/slideLayout368.xml"/><Relationship Id="rId23" Type="http://schemas.openxmlformats.org/officeDocument/2006/relationships/image" Target="../media/image15.jpeg"/><Relationship Id="rId10" Type="http://schemas.openxmlformats.org/officeDocument/2006/relationships/slideLayout" Target="../slideLayouts/slideLayout363.xml"/><Relationship Id="rId19" Type="http://schemas.openxmlformats.org/officeDocument/2006/relationships/vmlDrawing" Target="../drawings/vmlDrawing5.vml"/><Relationship Id="rId4" Type="http://schemas.openxmlformats.org/officeDocument/2006/relationships/slideLayout" Target="../slideLayouts/slideLayout357.xml"/><Relationship Id="rId9" Type="http://schemas.openxmlformats.org/officeDocument/2006/relationships/slideLayout" Target="../slideLayouts/slideLayout362.xml"/><Relationship Id="rId14" Type="http://schemas.openxmlformats.org/officeDocument/2006/relationships/slideLayout" Target="../slideLayouts/slideLayout367.xml"/><Relationship Id="rId22" Type="http://schemas.openxmlformats.org/officeDocument/2006/relationships/image" Target="../media/image12.emf"/></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5" Type="http://schemas.openxmlformats.org/officeDocument/2006/relationships/slideLayout" Target="../slideLayouts/slideLayout375.xml"/><Relationship Id="rId10" Type="http://schemas.openxmlformats.org/officeDocument/2006/relationships/image" Target="../media/image19.png"/><Relationship Id="rId4" Type="http://schemas.openxmlformats.org/officeDocument/2006/relationships/slideLayout" Target="../slideLayouts/slideLayout374.xml"/><Relationship Id="rId9"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386.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2" Type="http://schemas.openxmlformats.org/officeDocument/2006/relationships/slideLayout" Target="../slideLayouts/slideLayout380.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5" Type="http://schemas.openxmlformats.org/officeDocument/2006/relationships/slideLayout" Target="../slideLayouts/slideLayout383.xml"/><Relationship Id="rId4" Type="http://schemas.openxmlformats.org/officeDocument/2006/relationships/slideLayout" Target="../slideLayouts/slideLayout382.xml"/><Relationship Id="rId9"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394.xml"/><Relationship Id="rId13" Type="http://schemas.openxmlformats.org/officeDocument/2006/relationships/slideLayout" Target="../slideLayouts/slideLayout399.xml"/><Relationship Id="rId18" Type="http://schemas.openxmlformats.org/officeDocument/2006/relationships/slideLayout" Target="../slideLayouts/slideLayout404.xml"/><Relationship Id="rId26" Type="http://schemas.openxmlformats.org/officeDocument/2006/relationships/slideLayout" Target="../slideLayouts/slideLayout412.xml"/><Relationship Id="rId3" Type="http://schemas.openxmlformats.org/officeDocument/2006/relationships/slideLayout" Target="../slideLayouts/slideLayout389.xml"/><Relationship Id="rId21" Type="http://schemas.openxmlformats.org/officeDocument/2006/relationships/slideLayout" Target="../slideLayouts/slideLayout407.xml"/><Relationship Id="rId7" Type="http://schemas.openxmlformats.org/officeDocument/2006/relationships/slideLayout" Target="../slideLayouts/slideLayout393.xml"/><Relationship Id="rId12" Type="http://schemas.openxmlformats.org/officeDocument/2006/relationships/slideLayout" Target="../slideLayouts/slideLayout398.xml"/><Relationship Id="rId17" Type="http://schemas.openxmlformats.org/officeDocument/2006/relationships/slideLayout" Target="../slideLayouts/slideLayout403.xml"/><Relationship Id="rId25" Type="http://schemas.openxmlformats.org/officeDocument/2006/relationships/slideLayout" Target="../slideLayouts/slideLayout411.xml"/><Relationship Id="rId2" Type="http://schemas.openxmlformats.org/officeDocument/2006/relationships/slideLayout" Target="../slideLayouts/slideLayout388.xml"/><Relationship Id="rId16" Type="http://schemas.openxmlformats.org/officeDocument/2006/relationships/slideLayout" Target="../slideLayouts/slideLayout402.xml"/><Relationship Id="rId20" Type="http://schemas.openxmlformats.org/officeDocument/2006/relationships/slideLayout" Target="../slideLayouts/slideLayout406.xml"/><Relationship Id="rId29" Type="http://schemas.openxmlformats.org/officeDocument/2006/relationships/slideLayout" Target="../slideLayouts/slideLayout415.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24" Type="http://schemas.openxmlformats.org/officeDocument/2006/relationships/slideLayout" Target="../slideLayouts/slideLayout410.xml"/><Relationship Id="rId5" Type="http://schemas.openxmlformats.org/officeDocument/2006/relationships/slideLayout" Target="../slideLayouts/slideLayout391.xml"/><Relationship Id="rId15" Type="http://schemas.openxmlformats.org/officeDocument/2006/relationships/slideLayout" Target="../slideLayouts/slideLayout401.xml"/><Relationship Id="rId23" Type="http://schemas.openxmlformats.org/officeDocument/2006/relationships/slideLayout" Target="../slideLayouts/slideLayout409.xml"/><Relationship Id="rId28" Type="http://schemas.openxmlformats.org/officeDocument/2006/relationships/slideLayout" Target="../slideLayouts/slideLayout414.xml"/><Relationship Id="rId10" Type="http://schemas.openxmlformats.org/officeDocument/2006/relationships/slideLayout" Target="../slideLayouts/slideLayout396.xml"/><Relationship Id="rId19" Type="http://schemas.openxmlformats.org/officeDocument/2006/relationships/slideLayout" Target="../slideLayouts/slideLayout405.xml"/><Relationship Id="rId31" Type="http://schemas.openxmlformats.org/officeDocument/2006/relationships/image" Target="../media/image22.jpeg"/><Relationship Id="rId4" Type="http://schemas.openxmlformats.org/officeDocument/2006/relationships/slideLayout" Target="../slideLayouts/slideLayout390.xml"/><Relationship Id="rId9" Type="http://schemas.openxmlformats.org/officeDocument/2006/relationships/slideLayout" Target="../slideLayouts/slideLayout395.xml"/><Relationship Id="rId14" Type="http://schemas.openxmlformats.org/officeDocument/2006/relationships/slideLayout" Target="../slideLayouts/slideLayout400.xml"/><Relationship Id="rId22" Type="http://schemas.openxmlformats.org/officeDocument/2006/relationships/slideLayout" Target="../slideLayouts/slideLayout408.xml"/><Relationship Id="rId27" Type="http://schemas.openxmlformats.org/officeDocument/2006/relationships/slideLayout" Target="../slideLayouts/slideLayout413.xml"/><Relationship Id="rId30"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23.xml"/><Relationship Id="rId13" Type="http://schemas.openxmlformats.org/officeDocument/2006/relationships/slideLayout" Target="../slideLayouts/slideLayout428.xml"/><Relationship Id="rId18" Type="http://schemas.openxmlformats.org/officeDocument/2006/relationships/slideLayout" Target="../slideLayouts/slideLayout433.xml"/><Relationship Id="rId26" Type="http://schemas.openxmlformats.org/officeDocument/2006/relationships/slideLayout" Target="../slideLayouts/slideLayout441.xml"/><Relationship Id="rId3" Type="http://schemas.openxmlformats.org/officeDocument/2006/relationships/slideLayout" Target="../slideLayouts/slideLayout418.xml"/><Relationship Id="rId21" Type="http://schemas.openxmlformats.org/officeDocument/2006/relationships/slideLayout" Target="../slideLayouts/slideLayout436.xml"/><Relationship Id="rId7" Type="http://schemas.openxmlformats.org/officeDocument/2006/relationships/slideLayout" Target="../slideLayouts/slideLayout422.xml"/><Relationship Id="rId12" Type="http://schemas.openxmlformats.org/officeDocument/2006/relationships/slideLayout" Target="../slideLayouts/slideLayout427.xml"/><Relationship Id="rId17" Type="http://schemas.openxmlformats.org/officeDocument/2006/relationships/slideLayout" Target="../slideLayouts/slideLayout432.xml"/><Relationship Id="rId25" Type="http://schemas.openxmlformats.org/officeDocument/2006/relationships/slideLayout" Target="../slideLayouts/slideLayout440.xml"/><Relationship Id="rId2" Type="http://schemas.openxmlformats.org/officeDocument/2006/relationships/slideLayout" Target="../slideLayouts/slideLayout417.xml"/><Relationship Id="rId16" Type="http://schemas.openxmlformats.org/officeDocument/2006/relationships/slideLayout" Target="../slideLayouts/slideLayout431.xml"/><Relationship Id="rId20" Type="http://schemas.openxmlformats.org/officeDocument/2006/relationships/slideLayout" Target="../slideLayouts/slideLayout435.xml"/><Relationship Id="rId29" Type="http://schemas.openxmlformats.org/officeDocument/2006/relationships/theme" Target="../theme/theme48.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24" Type="http://schemas.openxmlformats.org/officeDocument/2006/relationships/slideLayout" Target="../slideLayouts/slideLayout439.xml"/><Relationship Id="rId5" Type="http://schemas.openxmlformats.org/officeDocument/2006/relationships/slideLayout" Target="../slideLayouts/slideLayout420.xml"/><Relationship Id="rId15" Type="http://schemas.openxmlformats.org/officeDocument/2006/relationships/slideLayout" Target="../slideLayouts/slideLayout430.xml"/><Relationship Id="rId23" Type="http://schemas.openxmlformats.org/officeDocument/2006/relationships/slideLayout" Target="../slideLayouts/slideLayout438.xml"/><Relationship Id="rId28" Type="http://schemas.openxmlformats.org/officeDocument/2006/relationships/slideLayout" Target="../slideLayouts/slideLayout443.xml"/><Relationship Id="rId10" Type="http://schemas.openxmlformats.org/officeDocument/2006/relationships/slideLayout" Target="../slideLayouts/slideLayout425.xml"/><Relationship Id="rId19" Type="http://schemas.openxmlformats.org/officeDocument/2006/relationships/slideLayout" Target="../slideLayouts/slideLayout434.xml"/><Relationship Id="rId4" Type="http://schemas.openxmlformats.org/officeDocument/2006/relationships/slideLayout" Target="../slideLayouts/slideLayout419.xml"/><Relationship Id="rId9" Type="http://schemas.openxmlformats.org/officeDocument/2006/relationships/slideLayout" Target="../slideLayouts/slideLayout424.xml"/><Relationship Id="rId14" Type="http://schemas.openxmlformats.org/officeDocument/2006/relationships/slideLayout" Target="../slideLayouts/slideLayout429.xml"/><Relationship Id="rId22" Type="http://schemas.openxmlformats.org/officeDocument/2006/relationships/slideLayout" Target="../slideLayouts/slideLayout437.xml"/><Relationship Id="rId27" Type="http://schemas.openxmlformats.org/officeDocument/2006/relationships/slideLayout" Target="../slideLayouts/slideLayout442.xml"/><Relationship Id="rId30" Type="http://schemas.openxmlformats.org/officeDocument/2006/relationships/image" Target="../media/image22.jpe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1.xml"/><Relationship Id="rId13" Type="http://schemas.openxmlformats.org/officeDocument/2006/relationships/slideLayout" Target="../slideLayouts/slideLayout456.xml"/><Relationship Id="rId18" Type="http://schemas.openxmlformats.org/officeDocument/2006/relationships/slideLayout" Target="../slideLayouts/slideLayout461.xml"/><Relationship Id="rId26" Type="http://schemas.openxmlformats.org/officeDocument/2006/relationships/slideLayout" Target="../slideLayouts/slideLayout469.xml"/><Relationship Id="rId3" Type="http://schemas.openxmlformats.org/officeDocument/2006/relationships/slideLayout" Target="../slideLayouts/slideLayout446.xml"/><Relationship Id="rId21" Type="http://schemas.openxmlformats.org/officeDocument/2006/relationships/slideLayout" Target="../slideLayouts/slideLayout464.xml"/><Relationship Id="rId7" Type="http://schemas.openxmlformats.org/officeDocument/2006/relationships/slideLayout" Target="../slideLayouts/slideLayout450.xml"/><Relationship Id="rId12" Type="http://schemas.openxmlformats.org/officeDocument/2006/relationships/slideLayout" Target="../slideLayouts/slideLayout455.xml"/><Relationship Id="rId17" Type="http://schemas.openxmlformats.org/officeDocument/2006/relationships/slideLayout" Target="../slideLayouts/slideLayout460.xml"/><Relationship Id="rId25" Type="http://schemas.openxmlformats.org/officeDocument/2006/relationships/slideLayout" Target="../slideLayouts/slideLayout468.xml"/><Relationship Id="rId2" Type="http://schemas.openxmlformats.org/officeDocument/2006/relationships/slideLayout" Target="../slideLayouts/slideLayout445.xml"/><Relationship Id="rId16" Type="http://schemas.openxmlformats.org/officeDocument/2006/relationships/slideLayout" Target="../slideLayouts/slideLayout459.xml"/><Relationship Id="rId20" Type="http://schemas.openxmlformats.org/officeDocument/2006/relationships/slideLayout" Target="../slideLayouts/slideLayout463.xml"/><Relationship Id="rId29" Type="http://schemas.openxmlformats.org/officeDocument/2006/relationships/theme" Target="../theme/theme49.xml"/><Relationship Id="rId1" Type="http://schemas.openxmlformats.org/officeDocument/2006/relationships/slideLayout" Target="../slideLayouts/slideLayout444.xml"/><Relationship Id="rId6" Type="http://schemas.openxmlformats.org/officeDocument/2006/relationships/slideLayout" Target="../slideLayouts/slideLayout449.xml"/><Relationship Id="rId11" Type="http://schemas.openxmlformats.org/officeDocument/2006/relationships/slideLayout" Target="../slideLayouts/slideLayout454.xml"/><Relationship Id="rId24" Type="http://schemas.openxmlformats.org/officeDocument/2006/relationships/slideLayout" Target="../slideLayouts/slideLayout467.xml"/><Relationship Id="rId5" Type="http://schemas.openxmlformats.org/officeDocument/2006/relationships/slideLayout" Target="../slideLayouts/slideLayout448.xml"/><Relationship Id="rId15" Type="http://schemas.openxmlformats.org/officeDocument/2006/relationships/slideLayout" Target="../slideLayouts/slideLayout458.xml"/><Relationship Id="rId23" Type="http://schemas.openxmlformats.org/officeDocument/2006/relationships/slideLayout" Target="../slideLayouts/slideLayout466.xml"/><Relationship Id="rId28" Type="http://schemas.openxmlformats.org/officeDocument/2006/relationships/slideLayout" Target="../slideLayouts/slideLayout471.xml"/><Relationship Id="rId10" Type="http://schemas.openxmlformats.org/officeDocument/2006/relationships/slideLayout" Target="../slideLayouts/slideLayout453.xml"/><Relationship Id="rId19" Type="http://schemas.openxmlformats.org/officeDocument/2006/relationships/slideLayout" Target="../slideLayouts/slideLayout462.xml"/><Relationship Id="rId4" Type="http://schemas.openxmlformats.org/officeDocument/2006/relationships/slideLayout" Target="../slideLayouts/slideLayout447.xml"/><Relationship Id="rId9" Type="http://schemas.openxmlformats.org/officeDocument/2006/relationships/slideLayout" Target="../slideLayouts/slideLayout452.xml"/><Relationship Id="rId14" Type="http://schemas.openxmlformats.org/officeDocument/2006/relationships/slideLayout" Target="../slideLayouts/slideLayout457.xml"/><Relationship Id="rId22" Type="http://schemas.openxmlformats.org/officeDocument/2006/relationships/slideLayout" Target="../slideLayouts/slideLayout465.xml"/><Relationship Id="rId27" Type="http://schemas.openxmlformats.org/officeDocument/2006/relationships/slideLayout" Target="../slideLayouts/slideLayout470.xml"/><Relationship Id="rId30" Type="http://schemas.openxmlformats.org/officeDocument/2006/relationships/image" Target="../media/image22.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7.xml"/><Relationship Id="rId3" Type="http://schemas.openxmlformats.org/officeDocument/2006/relationships/slideLayout" Target="../slideLayouts/slideLayout32.xml"/><Relationship Id="rId7" Type="http://schemas.openxmlformats.org/officeDocument/2006/relationships/slideLayout" Target="../slideLayouts/slideLayout36.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5" Type="http://schemas.openxmlformats.org/officeDocument/2006/relationships/slideLayout" Target="../slideLayouts/slideLayout34.xml"/><Relationship Id="rId4" Type="http://schemas.openxmlformats.org/officeDocument/2006/relationships/slideLayout" Target="../slideLayouts/slideLayout33.xml"/><Relationship Id="rId9"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79.xml"/><Relationship Id="rId13" Type="http://schemas.openxmlformats.org/officeDocument/2006/relationships/slideLayout" Target="../slideLayouts/slideLayout484.xml"/><Relationship Id="rId18" Type="http://schemas.openxmlformats.org/officeDocument/2006/relationships/slideLayout" Target="../slideLayouts/slideLayout489.xml"/><Relationship Id="rId26" Type="http://schemas.openxmlformats.org/officeDocument/2006/relationships/slideLayout" Target="../slideLayouts/slideLayout497.xml"/><Relationship Id="rId3" Type="http://schemas.openxmlformats.org/officeDocument/2006/relationships/slideLayout" Target="../slideLayouts/slideLayout474.xml"/><Relationship Id="rId21" Type="http://schemas.openxmlformats.org/officeDocument/2006/relationships/slideLayout" Target="../slideLayouts/slideLayout492.xml"/><Relationship Id="rId7" Type="http://schemas.openxmlformats.org/officeDocument/2006/relationships/slideLayout" Target="../slideLayouts/slideLayout478.xml"/><Relationship Id="rId12" Type="http://schemas.openxmlformats.org/officeDocument/2006/relationships/slideLayout" Target="../slideLayouts/slideLayout483.xml"/><Relationship Id="rId17" Type="http://schemas.openxmlformats.org/officeDocument/2006/relationships/slideLayout" Target="../slideLayouts/slideLayout488.xml"/><Relationship Id="rId25" Type="http://schemas.openxmlformats.org/officeDocument/2006/relationships/slideLayout" Target="../slideLayouts/slideLayout496.xml"/><Relationship Id="rId2" Type="http://schemas.openxmlformats.org/officeDocument/2006/relationships/slideLayout" Target="../slideLayouts/slideLayout473.xml"/><Relationship Id="rId16" Type="http://schemas.openxmlformats.org/officeDocument/2006/relationships/slideLayout" Target="../slideLayouts/slideLayout487.xml"/><Relationship Id="rId20" Type="http://schemas.openxmlformats.org/officeDocument/2006/relationships/slideLayout" Target="../slideLayouts/slideLayout491.xml"/><Relationship Id="rId29" Type="http://schemas.openxmlformats.org/officeDocument/2006/relationships/slideLayout" Target="../slideLayouts/slideLayout500.xml"/><Relationship Id="rId1" Type="http://schemas.openxmlformats.org/officeDocument/2006/relationships/slideLayout" Target="../slideLayouts/slideLayout472.xml"/><Relationship Id="rId6" Type="http://schemas.openxmlformats.org/officeDocument/2006/relationships/slideLayout" Target="../slideLayouts/slideLayout477.xml"/><Relationship Id="rId11" Type="http://schemas.openxmlformats.org/officeDocument/2006/relationships/slideLayout" Target="../slideLayouts/slideLayout482.xml"/><Relationship Id="rId24" Type="http://schemas.openxmlformats.org/officeDocument/2006/relationships/slideLayout" Target="../slideLayouts/slideLayout495.xml"/><Relationship Id="rId5" Type="http://schemas.openxmlformats.org/officeDocument/2006/relationships/slideLayout" Target="../slideLayouts/slideLayout476.xml"/><Relationship Id="rId15" Type="http://schemas.openxmlformats.org/officeDocument/2006/relationships/slideLayout" Target="../slideLayouts/slideLayout486.xml"/><Relationship Id="rId23" Type="http://schemas.openxmlformats.org/officeDocument/2006/relationships/slideLayout" Target="../slideLayouts/slideLayout494.xml"/><Relationship Id="rId28" Type="http://schemas.openxmlformats.org/officeDocument/2006/relationships/slideLayout" Target="../slideLayouts/slideLayout499.xml"/><Relationship Id="rId10" Type="http://schemas.openxmlformats.org/officeDocument/2006/relationships/slideLayout" Target="../slideLayouts/slideLayout481.xml"/><Relationship Id="rId19" Type="http://schemas.openxmlformats.org/officeDocument/2006/relationships/slideLayout" Target="../slideLayouts/slideLayout490.xml"/><Relationship Id="rId31" Type="http://schemas.openxmlformats.org/officeDocument/2006/relationships/image" Target="../media/image23.jpeg"/><Relationship Id="rId4" Type="http://schemas.openxmlformats.org/officeDocument/2006/relationships/slideLayout" Target="../slideLayouts/slideLayout475.xml"/><Relationship Id="rId9" Type="http://schemas.openxmlformats.org/officeDocument/2006/relationships/slideLayout" Target="../slideLayouts/slideLayout480.xml"/><Relationship Id="rId14" Type="http://schemas.openxmlformats.org/officeDocument/2006/relationships/slideLayout" Target="../slideLayouts/slideLayout485.xml"/><Relationship Id="rId22" Type="http://schemas.openxmlformats.org/officeDocument/2006/relationships/slideLayout" Target="../slideLayouts/slideLayout493.xml"/><Relationship Id="rId27" Type="http://schemas.openxmlformats.org/officeDocument/2006/relationships/slideLayout" Target="../slideLayouts/slideLayout498.xml"/><Relationship Id="rId30"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08.xml"/><Relationship Id="rId13" Type="http://schemas.openxmlformats.org/officeDocument/2006/relationships/slideLayout" Target="../slideLayouts/slideLayout513.xml"/><Relationship Id="rId18" Type="http://schemas.openxmlformats.org/officeDocument/2006/relationships/slideLayout" Target="../slideLayouts/slideLayout518.xml"/><Relationship Id="rId26" Type="http://schemas.openxmlformats.org/officeDocument/2006/relationships/slideLayout" Target="../slideLayouts/slideLayout526.xml"/><Relationship Id="rId3" Type="http://schemas.openxmlformats.org/officeDocument/2006/relationships/slideLayout" Target="../slideLayouts/slideLayout503.xml"/><Relationship Id="rId21" Type="http://schemas.openxmlformats.org/officeDocument/2006/relationships/slideLayout" Target="../slideLayouts/slideLayout521.xml"/><Relationship Id="rId7" Type="http://schemas.openxmlformats.org/officeDocument/2006/relationships/slideLayout" Target="../slideLayouts/slideLayout507.xml"/><Relationship Id="rId12" Type="http://schemas.openxmlformats.org/officeDocument/2006/relationships/slideLayout" Target="../slideLayouts/slideLayout512.xml"/><Relationship Id="rId17" Type="http://schemas.openxmlformats.org/officeDocument/2006/relationships/slideLayout" Target="../slideLayouts/slideLayout517.xml"/><Relationship Id="rId25" Type="http://schemas.openxmlformats.org/officeDocument/2006/relationships/slideLayout" Target="../slideLayouts/slideLayout525.xml"/><Relationship Id="rId2" Type="http://schemas.openxmlformats.org/officeDocument/2006/relationships/slideLayout" Target="../slideLayouts/slideLayout502.xml"/><Relationship Id="rId16" Type="http://schemas.openxmlformats.org/officeDocument/2006/relationships/slideLayout" Target="../slideLayouts/slideLayout516.xml"/><Relationship Id="rId20" Type="http://schemas.openxmlformats.org/officeDocument/2006/relationships/slideLayout" Target="../slideLayouts/slideLayout520.xml"/><Relationship Id="rId29" Type="http://schemas.openxmlformats.org/officeDocument/2006/relationships/theme" Target="../theme/theme51.xml"/><Relationship Id="rId1" Type="http://schemas.openxmlformats.org/officeDocument/2006/relationships/slideLayout" Target="../slideLayouts/slideLayout501.xml"/><Relationship Id="rId6" Type="http://schemas.openxmlformats.org/officeDocument/2006/relationships/slideLayout" Target="../slideLayouts/slideLayout506.xml"/><Relationship Id="rId11" Type="http://schemas.openxmlformats.org/officeDocument/2006/relationships/slideLayout" Target="../slideLayouts/slideLayout511.xml"/><Relationship Id="rId24" Type="http://schemas.openxmlformats.org/officeDocument/2006/relationships/slideLayout" Target="../slideLayouts/slideLayout524.xml"/><Relationship Id="rId5" Type="http://schemas.openxmlformats.org/officeDocument/2006/relationships/slideLayout" Target="../slideLayouts/slideLayout505.xml"/><Relationship Id="rId15" Type="http://schemas.openxmlformats.org/officeDocument/2006/relationships/slideLayout" Target="../slideLayouts/slideLayout515.xml"/><Relationship Id="rId23" Type="http://schemas.openxmlformats.org/officeDocument/2006/relationships/slideLayout" Target="../slideLayouts/slideLayout523.xml"/><Relationship Id="rId28" Type="http://schemas.openxmlformats.org/officeDocument/2006/relationships/slideLayout" Target="../slideLayouts/slideLayout528.xml"/><Relationship Id="rId10" Type="http://schemas.openxmlformats.org/officeDocument/2006/relationships/slideLayout" Target="../slideLayouts/slideLayout510.xml"/><Relationship Id="rId19" Type="http://schemas.openxmlformats.org/officeDocument/2006/relationships/slideLayout" Target="../slideLayouts/slideLayout519.xml"/><Relationship Id="rId4" Type="http://schemas.openxmlformats.org/officeDocument/2006/relationships/slideLayout" Target="../slideLayouts/slideLayout504.xml"/><Relationship Id="rId9" Type="http://schemas.openxmlformats.org/officeDocument/2006/relationships/slideLayout" Target="../slideLayouts/slideLayout509.xml"/><Relationship Id="rId14" Type="http://schemas.openxmlformats.org/officeDocument/2006/relationships/slideLayout" Target="../slideLayouts/slideLayout514.xml"/><Relationship Id="rId22" Type="http://schemas.openxmlformats.org/officeDocument/2006/relationships/slideLayout" Target="../slideLayouts/slideLayout522.xml"/><Relationship Id="rId27" Type="http://schemas.openxmlformats.org/officeDocument/2006/relationships/slideLayout" Target="../slideLayouts/slideLayout527.xml"/><Relationship Id="rId30" Type="http://schemas.openxmlformats.org/officeDocument/2006/relationships/image" Target="../media/image23.jpeg"/></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slideLayout" Target="../slideLayouts/slideLayout541.xml"/><Relationship Id="rId18" Type="http://schemas.openxmlformats.org/officeDocument/2006/relationships/slideLayout" Target="../slideLayouts/slideLayout546.xml"/><Relationship Id="rId26" Type="http://schemas.openxmlformats.org/officeDocument/2006/relationships/slideLayout" Target="../slideLayouts/slideLayout554.xml"/><Relationship Id="rId3" Type="http://schemas.openxmlformats.org/officeDocument/2006/relationships/slideLayout" Target="../slideLayouts/slideLayout531.xml"/><Relationship Id="rId21" Type="http://schemas.openxmlformats.org/officeDocument/2006/relationships/slideLayout" Target="../slideLayouts/slideLayout549.xml"/><Relationship Id="rId7" Type="http://schemas.openxmlformats.org/officeDocument/2006/relationships/slideLayout" Target="../slideLayouts/slideLayout535.xml"/><Relationship Id="rId12" Type="http://schemas.openxmlformats.org/officeDocument/2006/relationships/slideLayout" Target="../slideLayouts/slideLayout540.xml"/><Relationship Id="rId17" Type="http://schemas.openxmlformats.org/officeDocument/2006/relationships/slideLayout" Target="../slideLayouts/slideLayout545.xml"/><Relationship Id="rId25" Type="http://schemas.openxmlformats.org/officeDocument/2006/relationships/slideLayout" Target="../slideLayouts/slideLayout553.xml"/><Relationship Id="rId2" Type="http://schemas.openxmlformats.org/officeDocument/2006/relationships/slideLayout" Target="../slideLayouts/slideLayout530.xml"/><Relationship Id="rId16" Type="http://schemas.openxmlformats.org/officeDocument/2006/relationships/slideLayout" Target="../slideLayouts/slideLayout544.xml"/><Relationship Id="rId20" Type="http://schemas.openxmlformats.org/officeDocument/2006/relationships/slideLayout" Target="../slideLayouts/slideLayout548.xml"/><Relationship Id="rId29" Type="http://schemas.openxmlformats.org/officeDocument/2006/relationships/theme" Target="../theme/theme52.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24" Type="http://schemas.openxmlformats.org/officeDocument/2006/relationships/slideLayout" Target="../slideLayouts/slideLayout552.xml"/><Relationship Id="rId5" Type="http://schemas.openxmlformats.org/officeDocument/2006/relationships/slideLayout" Target="../slideLayouts/slideLayout533.xml"/><Relationship Id="rId15" Type="http://schemas.openxmlformats.org/officeDocument/2006/relationships/slideLayout" Target="../slideLayouts/slideLayout543.xml"/><Relationship Id="rId23" Type="http://schemas.openxmlformats.org/officeDocument/2006/relationships/slideLayout" Target="../slideLayouts/slideLayout551.xml"/><Relationship Id="rId28" Type="http://schemas.openxmlformats.org/officeDocument/2006/relationships/slideLayout" Target="../slideLayouts/slideLayout556.xml"/><Relationship Id="rId10" Type="http://schemas.openxmlformats.org/officeDocument/2006/relationships/slideLayout" Target="../slideLayouts/slideLayout538.xml"/><Relationship Id="rId19" Type="http://schemas.openxmlformats.org/officeDocument/2006/relationships/slideLayout" Target="../slideLayouts/slideLayout547.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slideLayout" Target="../slideLayouts/slideLayout542.xml"/><Relationship Id="rId22" Type="http://schemas.openxmlformats.org/officeDocument/2006/relationships/slideLayout" Target="../slideLayouts/slideLayout550.xml"/><Relationship Id="rId27" Type="http://schemas.openxmlformats.org/officeDocument/2006/relationships/slideLayout" Target="../slideLayouts/slideLayout555.xml"/><Relationship Id="rId30" Type="http://schemas.openxmlformats.org/officeDocument/2006/relationships/image" Target="../media/image23.jpe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64.xml"/><Relationship Id="rId13" Type="http://schemas.openxmlformats.org/officeDocument/2006/relationships/slideLayout" Target="../slideLayouts/slideLayout569.xml"/><Relationship Id="rId3" Type="http://schemas.openxmlformats.org/officeDocument/2006/relationships/slideLayout" Target="../slideLayouts/slideLayout559.xml"/><Relationship Id="rId7" Type="http://schemas.openxmlformats.org/officeDocument/2006/relationships/slideLayout" Target="../slideLayouts/slideLayout563.xml"/><Relationship Id="rId12" Type="http://schemas.openxmlformats.org/officeDocument/2006/relationships/slideLayout" Target="../slideLayouts/slideLayout568.xml"/><Relationship Id="rId2" Type="http://schemas.openxmlformats.org/officeDocument/2006/relationships/slideLayout" Target="../slideLayouts/slideLayout558.xml"/><Relationship Id="rId1" Type="http://schemas.openxmlformats.org/officeDocument/2006/relationships/slideLayout" Target="../slideLayouts/slideLayout557.xml"/><Relationship Id="rId6" Type="http://schemas.openxmlformats.org/officeDocument/2006/relationships/slideLayout" Target="../slideLayouts/slideLayout562.xml"/><Relationship Id="rId11" Type="http://schemas.openxmlformats.org/officeDocument/2006/relationships/slideLayout" Target="../slideLayouts/slideLayout567.xml"/><Relationship Id="rId5" Type="http://schemas.openxmlformats.org/officeDocument/2006/relationships/slideLayout" Target="../slideLayouts/slideLayout561.xml"/><Relationship Id="rId15" Type="http://schemas.openxmlformats.org/officeDocument/2006/relationships/image" Target="../media/image24.jpeg"/><Relationship Id="rId10" Type="http://schemas.openxmlformats.org/officeDocument/2006/relationships/slideLayout" Target="../slideLayouts/slideLayout566.xml"/><Relationship Id="rId4" Type="http://schemas.openxmlformats.org/officeDocument/2006/relationships/slideLayout" Target="../slideLayouts/slideLayout560.xml"/><Relationship Id="rId9" Type="http://schemas.openxmlformats.org/officeDocument/2006/relationships/slideLayout" Target="../slideLayouts/slideLayout565.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3" Type="http://schemas.openxmlformats.org/officeDocument/2006/relationships/slideLayout" Target="../slideLayouts/slideLayout572.xml"/><Relationship Id="rId2" Type="http://schemas.openxmlformats.org/officeDocument/2006/relationships/slideLayout" Target="../slideLayouts/slideLayout571.xml"/><Relationship Id="rId1" Type="http://schemas.openxmlformats.org/officeDocument/2006/relationships/slideLayout" Target="../slideLayouts/slideLayout570.xml"/><Relationship Id="rId6" Type="http://schemas.openxmlformats.org/officeDocument/2006/relationships/theme" Target="../theme/theme54.xml"/><Relationship Id="rId5" Type="http://schemas.openxmlformats.org/officeDocument/2006/relationships/slideLayout" Target="../slideLayouts/slideLayout574.xml"/><Relationship Id="rId4" Type="http://schemas.openxmlformats.org/officeDocument/2006/relationships/slideLayout" Target="../slideLayouts/slideLayout573.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82.xml"/><Relationship Id="rId13" Type="http://schemas.openxmlformats.org/officeDocument/2006/relationships/slideLayout" Target="../slideLayouts/slideLayout587.xml"/><Relationship Id="rId18" Type="http://schemas.openxmlformats.org/officeDocument/2006/relationships/slideLayout" Target="../slideLayouts/slideLayout592.xml"/><Relationship Id="rId26" Type="http://schemas.openxmlformats.org/officeDocument/2006/relationships/slideLayout" Target="../slideLayouts/slideLayout600.xml"/><Relationship Id="rId3" Type="http://schemas.openxmlformats.org/officeDocument/2006/relationships/slideLayout" Target="../slideLayouts/slideLayout577.xml"/><Relationship Id="rId21" Type="http://schemas.openxmlformats.org/officeDocument/2006/relationships/slideLayout" Target="../slideLayouts/slideLayout595.xml"/><Relationship Id="rId7" Type="http://schemas.openxmlformats.org/officeDocument/2006/relationships/slideLayout" Target="../slideLayouts/slideLayout581.xml"/><Relationship Id="rId12" Type="http://schemas.openxmlformats.org/officeDocument/2006/relationships/slideLayout" Target="../slideLayouts/slideLayout586.xml"/><Relationship Id="rId17" Type="http://schemas.openxmlformats.org/officeDocument/2006/relationships/slideLayout" Target="../slideLayouts/slideLayout591.xml"/><Relationship Id="rId25" Type="http://schemas.openxmlformats.org/officeDocument/2006/relationships/slideLayout" Target="../slideLayouts/slideLayout599.xml"/><Relationship Id="rId2" Type="http://schemas.openxmlformats.org/officeDocument/2006/relationships/slideLayout" Target="../slideLayouts/slideLayout576.xml"/><Relationship Id="rId16" Type="http://schemas.openxmlformats.org/officeDocument/2006/relationships/slideLayout" Target="../slideLayouts/slideLayout590.xml"/><Relationship Id="rId20" Type="http://schemas.openxmlformats.org/officeDocument/2006/relationships/slideLayout" Target="../slideLayouts/slideLayout594.xml"/><Relationship Id="rId29" Type="http://schemas.openxmlformats.org/officeDocument/2006/relationships/theme" Target="../theme/theme55.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24" Type="http://schemas.openxmlformats.org/officeDocument/2006/relationships/slideLayout" Target="../slideLayouts/slideLayout598.xml"/><Relationship Id="rId5" Type="http://schemas.openxmlformats.org/officeDocument/2006/relationships/slideLayout" Target="../slideLayouts/slideLayout579.xml"/><Relationship Id="rId15" Type="http://schemas.openxmlformats.org/officeDocument/2006/relationships/slideLayout" Target="../slideLayouts/slideLayout589.xml"/><Relationship Id="rId23" Type="http://schemas.openxmlformats.org/officeDocument/2006/relationships/slideLayout" Target="../slideLayouts/slideLayout597.xml"/><Relationship Id="rId28" Type="http://schemas.openxmlformats.org/officeDocument/2006/relationships/slideLayout" Target="../slideLayouts/slideLayout602.xml"/><Relationship Id="rId10" Type="http://schemas.openxmlformats.org/officeDocument/2006/relationships/slideLayout" Target="../slideLayouts/slideLayout584.xml"/><Relationship Id="rId19" Type="http://schemas.openxmlformats.org/officeDocument/2006/relationships/slideLayout" Target="../slideLayouts/slideLayout593.xml"/><Relationship Id="rId4" Type="http://schemas.openxmlformats.org/officeDocument/2006/relationships/slideLayout" Target="../slideLayouts/slideLayout578.xml"/><Relationship Id="rId9" Type="http://schemas.openxmlformats.org/officeDocument/2006/relationships/slideLayout" Target="../slideLayouts/slideLayout583.xml"/><Relationship Id="rId14" Type="http://schemas.openxmlformats.org/officeDocument/2006/relationships/slideLayout" Target="../slideLayouts/slideLayout588.xml"/><Relationship Id="rId22" Type="http://schemas.openxmlformats.org/officeDocument/2006/relationships/slideLayout" Target="../slideLayouts/slideLayout596.xml"/><Relationship Id="rId27" Type="http://schemas.openxmlformats.org/officeDocument/2006/relationships/slideLayout" Target="../slideLayouts/slideLayout601.xml"/><Relationship Id="rId30" Type="http://schemas.openxmlformats.org/officeDocument/2006/relationships/image" Target="../media/image23.jpeg"/></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10.xml"/><Relationship Id="rId13" Type="http://schemas.openxmlformats.org/officeDocument/2006/relationships/slideLayout" Target="../slideLayouts/slideLayout615.xml"/><Relationship Id="rId18" Type="http://schemas.openxmlformats.org/officeDocument/2006/relationships/slideLayout" Target="../slideLayouts/slideLayout620.xml"/><Relationship Id="rId26" Type="http://schemas.openxmlformats.org/officeDocument/2006/relationships/slideLayout" Target="../slideLayouts/slideLayout628.xml"/><Relationship Id="rId3" Type="http://schemas.openxmlformats.org/officeDocument/2006/relationships/slideLayout" Target="../slideLayouts/slideLayout605.xml"/><Relationship Id="rId21" Type="http://schemas.openxmlformats.org/officeDocument/2006/relationships/slideLayout" Target="../slideLayouts/slideLayout623.xml"/><Relationship Id="rId7" Type="http://schemas.openxmlformats.org/officeDocument/2006/relationships/slideLayout" Target="../slideLayouts/slideLayout609.xml"/><Relationship Id="rId12" Type="http://schemas.openxmlformats.org/officeDocument/2006/relationships/slideLayout" Target="../slideLayouts/slideLayout614.xml"/><Relationship Id="rId17" Type="http://schemas.openxmlformats.org/officeDocument/2006/relationships/slideLayout" Target="../slideLayouts/slideLayout619.xml"/><Relationship Id="rId25" Type="http://schemas.openxmlformats.org/officeDocument/2006/relationships/slideLayout" Target="../slideLayouts/slideLayout627.xml"/><Relationship Id="rId2" Type="http://schemas.openxmlformats.org/officeDocument/2006/relationships/slideLayout" Target="../slideLayouts/slideLayout604.xml"/><Relationship Id="rId16" Type="http://schemas.openxmlformats.org/officeDocument/2006/relationships/slideLayout" Target="../slideLayouts/slideLayout618.xml"/><Relationship Id="rId20" Type="http://schemas.openxmlformats.org/officeDocument/2006/relationships/slideLayout" Target="../slideLayouts/slideLayout622.xml"/><Relationship Id="rId29" Type="http://schemas.openxmlformats.org/officeDocument/2006/relationships/theme" Target="../theme/theme56.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24" Type="http://schemas.openxmlformats.org/officeDocument/2006/relationships/slideLayout" Target="../slideLayouts/slideLayout626.xml"/><Relationship Id="rId5" Type="http://schemas.openxmlformats.org/officeDocument/2006/relationships/slideLayout" Target="../slideLayouts/slideLayout607.xml"/><Relationship Id="rId15" Type="http://schemas.openxmlformats.org/officeDocument/2006/relationships/slideLayout" Target="../slideLayouts/slideLayout617.xml"/><Relationship Id="rId23" Type="http://schemas.openxmlformats.org/officeDocument/2006/relationships/slideLayout" Target="../slideLayouts/slideLayout625.xml"/><Relationship Id="rId28" Type="http://schemas.openxmlformats.org/officeDocument/2006/relationships/slideLayout" Target="../slideLayouts/slideLayout630.xml"/><Relationship Id="rId10" Type="http://schemas.openxmlformats.org/officeDocument/2006/relationships/slideLayout" Target="../slideLayouts/slideLayout612.xml"/><Relationship Id="rId19" Type="http://schemas.openxmlformats.org/officeDocument/2006/relationships/slideLayout" Target="../slideLayouts/slideLayout621.xml"/><Relationship Id="rId4" Type="http://schemas.openxmlformats.org/officeDocument/2006/relationships/slideLayout" Target="../slideLayouts/slideLayout606.xml"/><Relationship Id="rId9" Type="http://schemas.openxmlformats.org/officeDocument/2006/relationships/slideLayout" Target="../slideLayouts/slideLayout611.xml"/><Relationship Id="rId14" Type="http://schemas.openxmlformats.org/officeDocument/2006/relationships/slideLayout" Target="../slideLayouts/slideLayout616.xml"/><Relationship Id="rId22" Type="http://schemas.openxmlformats.org/officeDocument/2006/relationships/slideLayout" Target="../slideLayouts/slideLayout624.xml"/><Relationship Id="rId27" Type="http://schemas.openxmlformats.org/officeDocument/2006/relationships/slideLayout" Target="../slideLayouts/slideLayout629.xml"/><Relationship Id="rId30" Type="http://schemas.openxmlformats.org/officeDocument/2006/relationships/image" Target="../media/image23.jpe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38.xml"/><Relationship Id="rId13" Type="http://schemas.openxmlformats.org/officeDocument/2006/relationships/slideLayout" Target="../slideLayouts/slideLayout643.xml"/><Relationship Id="rId18" Type="http://schemas.openxmlformats.org/officeDocument/2006/relationships/slideLayout" Target="../slideLayouts/slideLayout648.xml"/><Relationship Id="rId26" Type="http://schemas.openxmlformats.org/officeDocument/2006/relationships/slideLayout" Target="../slideLayouts/slideLayout656.xml"/><Relationship Id="rId3" Type="http://schemas.openxmlformats.org/officeDocument/2006/relationships/slideLayout" Target="../slideLayouts/slideLayout633.xml"/><Relationship Id="rId21" Type="http://schemas.openxmlformats.org/officeDocument/2006/relationships/slideLayout" Target="../slideLayouts/slideLayout651.xml"/><Relationship Id="rId7" Type="http://schemas.openxmlformats.org/officeDocument/2006/relationships/slideLayout" Target="../slideLayouts/slideLayout637.xml"/><Relationship Id="rId12" Type="http://schemas.openxmlformats.org/officeDocument/2006/relationships/slideLayout" Target="../slideLayouts/slideLayout642.xml"/><Relationship Id="rId17" Type="http://schemas.openxmlformats.org/officeDocument/2006/relationships/slideLayout" Target="../slideLayouts/slideLayout647.xml"/><Relationship Id="rId25" Type="http://schemas.openxmlformats.org/officeDocument/2006/relationships/slideLayout" Target="../slideLayouts/slideLayout655.xml"/><Relationship Id="rId2" Type="http://schemas.openxmlformats.org/officeDocument/2006/relationships/slideLayout" Target="../slideLayouts/slideLayout632.xml"/><Relationship Id="rId16" Type="http://schemas.openxmlformats.org/officeDocument/2006/relationships/slideLayout" Target="../slideLayouts/slideLayout646.xml"/><Relationship Id="rId20" Type="http://schemas.openxmlformats.org/officeDocument/2006/relationships/slideLayout" Target="../slideLayouts/slideLayout650.xml"/><Relationship Id="rId29" Type="http://schemas.openxmlformats.org/officeDocument/2006/relationships/theme" Target="../theme/theme57.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24" Type="http://schemas.openxmlformats.org/officeDocument/2006/relationships/slideLayout" Target="../slideLayouts/slideLayout654.xml"/><Relationship Id="rId5" Type="http://schemas.openxmlformats.org/officeDocument/2006/relationships/slideLayout" Target="../slideLayouts/slideLayout635.xml"/><Relationship Id="rId15" Type="http://schemas.openxmlformats.org/officeDocument/2006/relationships/slideLayout" Target="../slideLayouts/slideLayout645.xml"/><Relationship Id="rId23" Type="http://schemas.openxmlformats.org/officeDocument/2006/relationships/slideLayout" Target="../slideLayouts/slideLayout653.xml"/><Relationship Id="rId28" Type="http://schemas.openxmlformats.org/officeDocument/2006/relationships/slideLayout" Target="../slideLayouts/slideLayout658.xml"/><Relationship Id="rId10" Type="http://schemas.openxmlformats.org/officeDocument/2006/relationships/slideLayout" Target="../slideLayouts/slideLayout640.xml"/><Relationship Id="rId19" Type="http://schemas.openxmlformats.org/officeDocument/2006/relationships/slideLayout" Target="../slideLayouts/slideLayout649.xml"/><Relationship Id="rId4" Type="http://schemas.openxmlformats.org/officeDocument/2006/relationships/slideLayout" Target="../slideLayouts/slideLayout634.xml"/><Relationship Id="rId9" Type="http://schemas.openxmlformats.org/officeDocument/2006/relationships/slideLayout" Target="../slideLayouts/slideLayout639.xml"/><Relationship Id="rId14" Type="http://schemas.openxmlformats.org/officeDocument/2006/relationships/slideLayout" Target="../slideLayouts/slideLayout644.xml"/><Relationship Id="rId22" Type="http://schemas.openxmlformats.org/officeDocument/2006/relationships/slideLayout" Target="../slideLayouts/slideLayout652.xml"/><Relationship Id="rId27" Type="http://schemas.openxmlformats.org/officeDocument/2006/relationships/slideLayout" Target="../slideLayouts/slideLayout657.xml"/><Relationship Id="rId30" Type="http://schemas.openxmlformats.org/officeDocument/2006/relationships/image" Target="../media/image22.jpeg"/></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66.xml"/><Relationship Id="rId13" Type="http://schemas.openxmlformats.org/officeDocument/2006/relationships/slideLayout" Target="../slideLayouts/slideLayout671.xml"/><Relationship Id="rId18" Type="http://schemas.openxmlformats.org/officeDocument/2006/relationships/slideLayout" Target="../slideLayouts/slideLayout676.xml"/><Relationship Id="rId26" Type="http://schemas.openxmlformats.org/officeDocument/2006/relationships/slideLayout" Target="../slideLayouts/slideLayout684.xml"/><Relationship Id="rId3" Type="http://schemas.openxmlformats.org/officeDocument/2006/relationships/slideLayout" Target="../slideLayouts/slideLayout661.xml"/><Relationship Id="rId21" Type="http://schemas.openxmlformats.org/officeDocument/2006/relationships/slideLayout" Target="../slideLayouts/slideLayout679.xml"/><Relationship Id="rId7" Type="http://schemas.openxmlformats.org/officeDocument/2006/relationships/slideLayout" Target="../slideLayouts/slideLayout665.xml"/><Relationship Id="rId12" Type="http://schemas.openxmlformats.org/officeDocument/2006/relationships/slideLayout" Target="../slideLayouts/slideLayout670.xml"/><Relationship Id="rId17" Type="http://schemas.openxmlformats.org/officeDocument/2006/relationships/slideLayout" Target="../slideLayouts/slideLayout675.xml"/><Relationship Id="rId25" Type="http://schemas.openxmlformats.org/officeDocument/2006/relationships/slideLayout" Target="../slideLayouts/slideLayout683.xml"/><Relationship Id="rId2" Type="http://schemas.openxmlformats.org/officeDocument/2006/relationships/slideLayout" Target="../slideLayouts/slideLayout660.xml"/><Relationship Id="rId16" Type="http://schemas.openxmlformats.org/officeDocument/2006/relationships/slideLayout" Target="../slideLayouts/slideLayout674.xml"/><Relationship Id="rId20" Type="http://schemas.openxmlformats.org/officeDocument/2006/relationships/slideLayout" Target="../slideLayouts/slideLayout678.xml"/><Relationship Id="rId29" Type="http://schemas.openxmlformats.org/officeDocument/2006/relationships/theme" Target="../theme/theme58.xml"/><Relationship Id="rId1" Type="http://schemas.openxmlformats.org/officeDocument/2006/relationships/slideLayout" Target="../slideLayouts/slideLayout659.xml"/><Relationship Id="rId6" Type="http://schemas.openxmlformats.org/officeDocument/2006/relationships/slideLayout" Target="../slideLayouts/slideLayout664.xml"/><Relationship Id="rId11" Type="http://schemas.openxmlformats.org/officeDocument/2006/relationships/slideLayout" Target="../slideLayouts/slideLayout669.xml"/><Relationship Id="rId24" Type="http://schemas.openxmlformats.org/officeDocument/2006/relationships/slideLayout" Target="../slideLayouts/slideLayout682.xml"/><Relationship Id="rId5" Type="http://schemas.openxmlformats.org/officeDocument/2006/relationships/slideLayout" Target="../slideLayouts/slideLayout663.xml"/><Relationship Id="rId15" Type="http://schemas.openxmlformats.org/officeDocument/2006/relationships/slideLayout" Target="../slideLayouts/slideLayout673.xml"/><Relationship Id="rId23" Type="http://schemas.openxmlformats.org/officeDocument/2006/relationships/slideLayout" Target="../slideLayouts/slideLayout681.xml"/><Relationship Id="rId28" Type="http://schemas.openxmlformats.org/officeDocument/2006/relationships/slideLayout" Target="../slideLayouts/slideLayout686.xml"/><Relationship Id="rId10" Type="http://schemas.openxmlformats.org/officeDocument/2006/relationships/slideLayout" Target="../slideLayouts/slideLayout668.xml"/><Relationship Id="rId19" Type="http://schemas.openxmlformats.org/officeDocument/2006/relationships/slideLayout" Target="../slideLayouts/slideLayout677.xml"/><Relationship Id="rId4" Type="http://schemas.openxmlformats.org/officeDocument/2006/relationships/slideLayout" Target="../slideLayouts/slideLayout662.xml"/><Relationship Id="rId9" Type="http://schemas.openxmlformats.org/officeDocument/2006/relationships/slideLayout" Target="../slideLayouts/slideLayout667.xml"/><Relationship Id="rId14" Type="http://schemas.openxmlformats.org/officeDocument/2006/relationships/slideLayout" Target="../slideLayouts/slideLayout672.xml"/><Relationship Id="rId22" Type="http://schemas.openxmlformats.org/officeDocument/2006/relationships/slideLayout" Target="../slideLayouts/slideLayout680.xml"/><Relationship Id="rId27" Type="http://schemas.openxmlformats.org/officeDocument/2006/relationships/slideLayout" Target="../slideLayouts/slideLayout685.xml"/><Relationship Id="rId30" Type="http://schemas.openxmlformats.org/officeDocument/2006/relationships/image" Target="../media/image23.jpeg"/></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94.xml"/><Relationship Id="rId13" Type="http://schemas.openxmlformats.org/officeDocument/2006/relationships/slideLayout" Target="../slideLayouts/slideLayout699.xml"/><Relationship Id="rId18" Type="http://schemas.openxmlformats.org/officeDocument/2006/relationships/slideLayout" Target="../slideLayouts/slideLayout704.xml"/><Relationship Id="rId26" Type="http://schemas.openxmlformats.org/officeDocument/2006/relationships/slideLayout" Target="../slideLayouts/slideLayout712.xml"/><Relationship Id="rId3" Type="http://schemas.openxmlformats.org/officeDocument/2006/relationships/slideLayout" Target="../slideLayouts/slideLayout689.xml"/><Relationship Id="rId21" Type="http://schemas.openxmlformats.org/officeDocument/2006/relationships/slideLayout" Target="../slideLayouts/slideLayout707.xml"/><Relationship Id="rId7" Type="http://schemas.openxmlformats.org/officeDocument/2006/relationships/slideLayout" Target="../slideLayouts/slideLayout693.xml"/><Relationship Id="rId12" Type="http://schemas.openxmlformats.org/officeDocument/2006/relationships/slideLayout" Target="../slideLayouts/slideLayout698.xml"/><Relationship Id="rId17" Type="http://schemas.openxmlformats.org/officeDocument/2006/relationships/slideLayout" Target="../slideLayouts/slideLayout703.xml"/><Relationship Id="rId25" Type="http://schemas.openxmlformats.org/officeDocument/2006/relationships/slideLayout" Target="../slideLayouts/slideLayout711.xml"/><Relationship Id="rId2" Type="http://schemas.openxmlformats.org/officeDocument/2006/relationships/slideLayout" Target="../slideLayouts/slideLayout688.xml"/><Relationship Id="rId16" Type="http://schemas.openxmlformats.org/officeDocument/2006/relationships/slideLayout" Target="../slideLayouts/slideLayout702.xml"/><Relationship Id="rId20" Type="http://schemas.openxmlformats.org/officeDocument/2006/relationships/slideLayout" Target="../slideLayouts/slideLayout706.xml"/><Relationship Id="rId29" Type="http://schemas.openxmlformats.org/officeDocument/2006/relationships/theme" Target="../theme/theme59.xml"/><Relationship Id="rId1" Type="http://schemas.openxmlformats.org/officeDocument/2006/relationships/slideLayout" Target="../slideLayouts/slideLayout687.xml"/><Relationship Id="rId6" Type="http://schemas.openxmlformats.org/officeDocument/2006/relationships/slideLayout" Target="../slideLayouts/slideLayout692.xml"/><Relationship Id="rId11" Type="http://schemas.openxmlformats.org/officeDocument/2006/relationships/slideLayout" Target="../slideLayouts/slideLayout697.xml"/><Relationship Id="rId24" Type="http://schemas.openxmlformats.org/officeDocument/2006/relationships/slideLayout" Target="../slideLayouts/slideLayout710.xml"/><Relationship Id="rId5" Type="http://schemas.openxmlformats.org/officeDocument/2006/relationships/slideLayout" Target="../slideLayouts/slideLayout691.xml"/><Relationship Id="rId15" Type="http://schemas.openxmlformats.org/officeDocument/2006/relationships/slideLayout" Target="../slideLayouts/slideLayout701.xml"/><Relationship Id="rId23" Type="http://schemas.openxmlformats.org/officeDocument/2006/relationships/slideLayout" Target="../slideLayouts/slideLayout709.xml"/><Relationship Id="rId28" Type="http://schemas.openxmlformats.org/officeDocument/2006/relationships/slideLayout" Target="../slideLayouts/slideLayout714.xml"/><Relationship Id="rId10" Type="http://schemas.openxmlformats.org/officeDocument/2006/relationships/slideLayout" Target="../slideLayouts/slideLayout696.xml"/><Relationship Id="rId19" Type="http://schemas.openxmlformats.org/officeDocument/2006/relationships/slideLayout" Target="../slideLayouts/slideLayout705.xml"/><Relationship Id="rId4" Type="http://schemas.openxmlformats.org/officeDocument/2006/relationships/slideLayout" Target="../slideLayouts/slideLayout690.xml"/><Relationship Id="rId9" Type="http://schemas.openxmlformats.org/officeDocument/2006/relationships/slideLayout" Target="../slideLayouts/slideLayout695.xml"/><Relationship Id="rId14" Type="http://schemas.openxmlformats.org/officeDocument/2006/relationships/slideLayout" Target="../slideLayouts/slideLayout700.xml"/><Relationship Id="rId22" Type="http://schemas.openxmlformats.org/officeDocument/2006/relationships/slideLayout" Target="../slideLayouts/slideLayout708.xml"/><Relationship Id="rId27" Type="http://schemas.openxmlformats.org/officeDocument/2006/relationships/slideLayout" Target="../slideLayouts/slideLayout713.xml"/><Relationship Id="rId30" Type="http://schemas.openxmlformats.org/officeDocument/2006/relationships/image" Target="../media/image23.jpeg"/></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40.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theme" Target="../theme/theme6.xml"/><Relationship Id="rId5" Type="http://schemas.openxmlformats.org/officeDocument/2006/relationships/slideLayout" Target="../slideLayouts/slideLayout42.xml"/><Relationship Id="rId4" Type="http://schemas.openxmlformats.org/officeDocument/2006/relationships/slideLayout" Target="../slideLayouts/slideLayout41.xml"/></Relationships>
</file>

<file path=ppt/slideMasters/_rels/slideMaster60.xml.rels><?xml version="1.0" encoding="UTF-8" standalone="yes"?>
<Relationships xmlns="http://schemas.openxmlformats.org/package/2006/relationships"><Relationship Id="rId3" Type="http://schemas.openxmlformats.org/officeDocument/2006/relationships/slideLayout" Target="../slideLayouts/slideLayout717.xml"/><Relationship Id="rId2" Type="http://schemas.openxmlformats.org/officeDocument/2006/relationships/slideLayout" Target="../slideLayouts/slideLayout716.xml"/><Relationship Id="rId1" Type="http://schemas.openxmlformats.org/officeDocument/2006/relationships/slideLayout" Target="../slideLayouts/slideLayout715.xml"/><Relationship Id="rId6" Type="http://schemas.openxmlformats.org/officeDocument/2006/relationships/tags" Target="../tags/tag7.xml"/><Relationship Id="rId5" Type="http://schemas.openxmlformats.org/officeDocument/2006/relationships/theme" Target="../theme/theme60.xml"/><Relationship Id="rId4" Type="http://schemas.openxmlformats.org/officeDocument/2006/relationships/slideLayout" Target="../slideLayouts/slideLayout718.xml"/></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721.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tags" Target="../tags/tag8.xml"/><Relationship Id="rId5" Type="http://schemas.openxmlformats.org/officeDocument/2006/relationships/theme" Target="../theme/theme61.xml"/><Relationship Id="rId4" Type="http://schemas.openxmlformats.org/officeDocument/2006/relationships/slideLayout" Target="../slideLayouts/slideLayout722.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730.xml"/><Relationship Id="rId13" Type="http://schemas.openxmlformats.org/officeDocument/2006/relationships/slideLayout" Target="../slideLayouts/slideLayout735.xml"/><Relationship Id="rId18" Type="http://schemas.openxmlformats.org/officeDocument/2006/relationships/slideLayout" Target="../slideLayouts/slideLayout740.xml"/><Relationship Id="rId26" Type="http://schemas.openxmlformats.org/officeDocument/2006/relationships/slideLayout" Target="../slideLayouts/slideLayout748.xml"/><Relationship Id="rId3" Type="http://schemas.openxmlformats.org/officeDocument/2006/relationships/slideLayout" Target="../slideLayouts/slideLayout725.xml"/><Relationship Id="rId21" Type="http://schemas.openxmlformats.org/officeDocument/2006/relationships/slideLayout" Target="../slideLayouts/slideLayout743.xml"/><Relationship Id="rId7" Type="http://schemas.openxmlformats.org/officeDocument/2006/relationships/slideLayout" Target="../slideLayouts/slideLayout729.xml"/><Relationship Id="rId12" Type="http://schemas.openxmlformats.org/officeDocument/2006/relationships/slideLayout" Target="../slideLayouts/slideLayout734.xml"/><Relationship Id="rId17" Type="http://schemas.openxmlformats.org/officeDocument/2006/relationships/slideLayout" Target="../slideLayouts/slideLayout739.xml"/><Relationship Id="rId25" Type="http://schemas.openxmlformats.org/officeDocument/2006/relationships/slideLayout" Target="../slideLayouts/slideLayout747.xml"/><Relationship Id="rId2" Type="http://schemas.openxmlformats.org/officeDocument/2006/relationships/slideLayout" Target="../slideLayouts/slideLayout724.xml"/><Relationship Id="rId16" Type="http://schemas.openxmlformats.org/officeDocument/2006/relationships/slideLayout" Target="../slideLayouts/slideLayout738.xml"/><Relationship Id="rId20" Type="http://schemas.openxmlformats.org/officeDocument/2006/relationships/slideLayout" Target="../slideLayouts/slideLayout742.xml"/><Relationship Id="rId29" Type="http://schemas.openxmlformats.org/officeDocument/2006/relationships/theme" Target="../theme/theme62.xml"/><Relationship Id="rId1" Type="http://schemas.openxmlformats.org/officeDocument/2006/relationships/slideLayout" Target="../slideLayouts/slideLayout723.xml"/><Relationship Id="rId6" Type="http://schemas.openxmlformats.org/officeDocument/2006/relationships/slideLayout" Target="../slideLayouts/slideLayout728.xml"/><Relationship Id="rId11" Type="http://schemas.openxmlformats.org/officeDocument/2006/relationships/slideLayout" Target="../slideLayouts/slideLayout733.xml"/><Relationship Id="rId24" Type="http://schemas.openxmlformats.org/officeDocument/2006/relationships/slideLayout" Target="../slideLayouts/slideLayout746.xml"/><Relationship Id="rId5" Type="http://schemas.openxmlformats.org/officeDocument/2006/relationships/slideLayout" Target="../slideLayouts/slideLayout727.xml"/><Relationship Id="rId15" Type="http://schemas.openxmlformats.org/officeDocument/2006/relationships/slideLayout" Target="../slideLayouts/slideLayout737.xml"/><Relationship Id="rId23" Type="http://schemas.openxmlformats.org/officeDocument/2006/relationships/slideLayout" Target="../slideLayouts/slideLayout745.xml"/><Relationship Id="rId28" Type="http://schemas.openxmlformats.org/officeDocument/2006/relationships/slideLayout" Target="../slideLayouts/slideLayout750.xml"/><Relationship Id="rId10" Type="http://schemas.openxmlformats.org/officeDocument/2006/relationships/slideLayout" Target="../slideLayouts/slideLayout732.xml"/><Relationship Id="rId19" Type="http://schemas.openxmlformats.org/officeDocument/2006/relationships/slideLayout" Target="../slideLayouts/slideLayout741.xml"/><Relationship Id="rId4" Type="http://schemas.openxmlformats.org/officeDocument/2006/relationships/slideLayout" Target="../slideLayouts/slideLayout726.xml"/><Relationship Id="rId9" Type="http://schemas.openxmlformats.org/officeDocument/2006/relationships/slideLayout" Target="../slideLayouts/slideLayout731.xml"/><Relationship Id="rId14" Type="http://schemas.openxmlformats.org/officeDocument/2006/relationships/slideLayout" Target="../slideLayouts/slideLayout736.xml"/><Relationship Id="rId22" Type="http://schemas.openxmlformats.org/officeDocument/2006/relationships/slideLayout" Target="../slideLayouts/slideLayout744.xml"/><Relationship Id="rId27" Type="http://schemas.openxmlformats.org/officeDocument/2006/relationships/slideLayout" Target="../slideLayouts/slideLayout749.xml"/><Relationship Id="rId30" Type="http://schemas.openxmlformats.org/officeDocument/2006/relationships/image" Target="../media/image23.jpeg"/></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58.xml"/><Relationship Id="rId13" Type="http://schemas.openxmlformats.org/officeDocument/2006/relationships/slideLayout" Target="../slideLayouts/slideLayout763.xml"/><Relationship Id="rId18" Type="http://schemas.openxmlformats.org/officeDocument/2006/relationships/slideLayout" Target="../slideLayouts/slideLayout768.xml"/><Relationship Id="rId26" Type="http://schemas.openxmlformats.org/officeDocument/2006/relationships/slideLayout" Target="../slideLayouts/slideLayout776.xml"/><Relationship Id="rId3" Type="http://schemas.openxmlformats.org/officeDocument/2006/relationships/slideLayout" Target="../slideLayouts/slideLayout753.xml"/><Relationship Id="rId21" Type="http://schemas.openxmlformats.org/officeDocument/2006/relationships/slideLayout" Target="../slideLayouts/slideLayout771.xml"/><Relationship Id="rId7" Type="http://schemas.openxmlformats.org/officeDocument/2006/relationships/slideLayout" Target="../slideLayouts/slideLayout757.xml"/><Relationship Id="rId12" Type="http://schemas.openxmlformats.org/officeDocument/2006/relationships/slideLayout" Target="../slideLayouts/slideLayout762.xml"/><Relationship Id="rId17" Type="http://schemas.openxmlformats.org/officeDocument/2006/relationships/slideLayout" Target="../slideLayouts/slideLayout767.xml"/><Relationship Id="rId25" Type="http://schemas.openxmlformats.org/officeDocument/2006/relationships/slideLayout" Target="../slideLayouts/slideLayout775.xml"/><Relationship Id="rId2" Type="http://schemas.openxmlformats.org/officeDocument/2006/relationships/slideLayout" Target="../slideLayouts/slideLayout752.xml"/><Relationship Id="rId16" Type="http://schemas.openxmlformats.org/officeDocument/2006/relationships/slideLayout" Target="../slideLayouts/slideLayout766.xml"/><Relationship Id="rId20" Type="http://schemas.openxmlformats.org/officeDocument/2006/relationships/slideLayout" Target="../slideLayouts/slideLayout770.xml"/><Relationship Id="rId29" Type="http://schemas.openxmlformats.org/officeDocument/2006/relationships/theme" Target="../theme/theme63.xml"/><Relationship Id="rId1" Type="http://schemas.openxmlformats.org/officeDocument/2006/relationships/slideLayout" Target="../slideLayouts/slideLayout751.xml"/><Relationship Id="rId6" Type="http://schemas.openxmlformats.org/officeDocument/2006/relationships/slideLayout" Target="../slideLayouts/slideLayout756.xml"/><Relationship Id="rId11" Type="http://schemas.openxmlformats.org/officeDocument/2006/relationships/slideLayout" Target="../slideLayouts/slideLayout761.xml"/><Relationship Id="rId24" Type="http://schemas.openxmlformats.org/officeDocument/2006/relationships/slideLayout" Target="../slideLayouts/slideLayout774.xml"/><Relationship Id="rId5" Type="http://schemas.openxmlformats.org/officeDocument/2006/relationships/slideLayout" Target="../slideLayouts/slideLayout755.xml"/><Relationship Id="rId15" Type="http://schemas.openxmlformats.org/officeDocument/2006/relationships/slideLayout" Target="../slideLayouts/slideLayout765.xml"/><Relationship Id="rId23" Type="http://schemas.openxmlformats.org/officeDocument/2006/relationships/slideLayout" Target="../slideLayouts/slideLayout773.xml"/><Relationship Id="rId28" Type="http://schemas.openxmlformats.org/officeDocument/2006/relationships/slideLayout" Target="../slideLayouts/slideLayout778.xml"/><Relationship Id="rId10" Type="http://schemas.openxmlformats.org/officeDocument/2006/relationships/slideLayout" Target="../slideLayouts/slideLayout760.xml"/><Relationship Id="rId19" Type="http://schemas.openxmlformats.org/officeDocument/2006/relationships/slideLayout" Target="../slideLayouts/slideLayout769.xml"/><Relationship Id="rId4" Type="http://schemas.openxmlformats.org/officeDocument/2006/relationships/slideLayout" Target="../slideLayouts/slideLayout754.xml"/><Relationship Id="rId9" Type="http://schemas.openxmlformats.org/officeDocument/2006/relationships/slideLayout" Target="../slideLayouts/slideLayout759.xml"/><Relationship Id="rId14" Type="http://schemas.openxmlformats.org/officeDocument/2006/relationships/slideLayout" Target="../slideLayouts/slideLayout764.xml"/><Relationship Id="rId22" Type="http://schemas.openxmlformats.org/officeDocument/2006/relationships/slideLayout" Target="../slideLayouts/slideLayout772.xml"/><Relationship Id="rId27" Type="http://schemas.openxmlformats.org/officeDocument/2006/relationships/slideLayout" Target="../slideLayouts/slideLayout777.xml"/><Relationship Id="rId30" Type="http://schemas.openxmlformats.org/officeDocument/2006/relationships/image" Target="../media/image23.jpe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86.xml"/><Relationship Id="rId13" Type="http://schemas.openxmlformats.org/officeDocument/2006/relationships/slideLayout" Target="../slideLayouts/slideLayout791.xml"/><Relationship Id="rId18" Type="http://schemas.openxmlformats.org/officeDocument/2006/relationships/slideLayout" Target="../slideLayouts/slideLayout796.xml"/><Relationship Id="rId26" Type="http://schemas.openxmlformats.org/officeDocument/2006/relationships/slideLayout" Target="../slideLayouts/slideLayout804.xml"/><Relationship Id="rId3" Type="http://schemas.openxmlformats.org/officeDocument/2006/relationships/slideLayout" Target="../slideLayouts/slideLayout781.xml"/><Relationship Id="rId21" Type="http://schemas.openxmlformats.org/officeDocument/2006/relationships/slideLayout" Target="../slideLayouts/slideLayout799.xml"/><Relationship Id="rId7" Type="http://schemas.openxmlformats.org/officeDocument/2006/relationships/slideLayout" Target="../slideLayouts/slideLayout785.xml"/><Relationship Id="rId12" Type="http://schemas.openxmlformats.org/officeDocument/2006/relationships/slideLayout" Target="../slideLayouts/slideLayout790.xml"/><Relationship Id="rId17" Type="http://schemas.openxmlformats.org/officeDocument/2006/relationships/slideLayout" Target="../slideLayouts/slideLayout795.xml"/><Relationship Id="rId25" Type="http://schemas.openxmlformats.org/officeDocument/2006/relationships/slideLayout" Target="../slideLayouts/slideLayout803.xml"/><Relationship Id="rId2" Type="http://schemas.openxmlformats.org/officeDocument/2006/relationships/slideLayout" Target="../slideLayouts/slideLayout780.xml"/><Relationship Id="rId16" Type="http://schemas.openxmlformats.org/officeDocument/2006/relationships/slideLayout" Target="../slideLayouts/slideLayout794.xml"/><Relationship Id="rId20" Type="http://schemas.openxmlformats.org/officeDocument/2006/relationships/slideLayout" Target="../slideLayouts/slideLayout798.xml"/><Relationship Id="rId29" Type="http://schemas.openxmlformats.org/officeDocument/2006/relationships/theme" Target="../theme/theme64.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24" Type="http://schemas.openxmlformats.org/officeDocument/2006/relationships/slideLayout" Target="../slideLayouts/slideLayout802.xml"/><Relationship Id="rId5" Type="http://schemas.openxmlformats.org/officeDocument/2006/relationships/slideLayout" Target="../slideLayouts/slideLayout783.xml"/><Relationship Id="rId15" Type="http://schemas.openxmlformats.org/officeDocument/2006/relationships/slideLayout" Target="../slideLayouts/slideLayout793.xml"/><Relationship Id="rId23" Type="http://schemas.openxmlformats.org/officeDocument/2006/relationships/slideLayout" Target="../slideLayouts/slideLayout801.xml"/><Relationship Id="rId28" Type="http://schemas.openxmlformats.org/officeDocument/2006/relationships/slideLayout" Target="../slideLayouts/slideLayout806.xml"/><Relationship Id="rId10" Type="http://schemas.openxmlformats.org/officeDocument/2006/relationships/slideLayout" Target="../slideLayouts/slideLayout788.xml"/><Relationship Id="rId19" Type="http://schemas.openxmlformats.org/officeDocument/2006/relationships/slideLayout" Target="../slideLayouts/slideLayout797.xml"/><Relationship Id="rId4" Type="http://schemas.openxmlformats.org/officeDocument/2006/relationships/slideLayout" Target="../slideLayouts/slideLayout782.xml"/><Relationship Id="rId9" Type="http://schemas.openxmlformats.org/officeDocument/2006/relationships/slideLayout" Target="../slideLayouts/slideLayout787.xml"/><Relationship Id="rId14" Type="http://schemas.openxmlformats.org/officeDocument/2006/relationships/slideLayout" Target="../slideLayouts/slideLayout792.xml"/><Relationship Id="rId22" Type="http://schemas.openxmlformats.org/officeDocument/2006/relationships/slideLayout" Target="../slideLayouts/slideLayout800.xml"/><Relationship Id="rId27" Type="http://schemas.openxmlformats.org/officeDocument/2006/relationships/slideLayout" Target="../slideLayouts/slideLayout805.xml"/><Relationship Id="rId30" Type="http://schemas.openxmlformats.org/officeDocument/2006/relationships/image" Target="../media/image23.jpe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814.xml"/><Relationship Id="rId13" Type="http://schemas.openxmlformats.org/officeDocument/2006/relationships/slideLayout" Target="../slideLayouts/slideLayout819.xml"/><Relationship Id="rId18" Type="http://schemas.openxmlformats.org/officeDocument/2006/relationships/slideLayout" Target="../slideLayouts/slideLayout824.xml"/><Relationship Id="rId26" Type="http://schemas.openxmlformats.org/officeDocument/2006/relationships/slideLayout" Target="../slideLayouts/slideLayout832.xml"/><Relationship Id="rId3" Type="http://schemas.openxmlformats.org/officeDocument/2006/relationships/slideLayout" Target="../slideLayouts/slideLayout809.xml"/><Relationship Id="rId21" Type="http://schemas.openxmlformats.org/officeDocument/2006/relationships/slideLayout" Target="../slideLayouts/slideLayout827.xml"/><Relationship Id="rId7" Type="http://schemas.openxmlformats.org/officeDocument/2006/relationships/slideLayout" Target="../slideLayouts/slideLayout813.xml"/><Relationship Id="rId12" Type="http://schemas.openxmlformats.org/officeDocument/2006/relationships/slideLayout" Target="../slideLayouts/slideLayout818.xml"/><Relationship Id="rId17" Type="http://schemas.openxmlformats.org/officeDocument/2006/relationships/slideLayout" Target="../slideLayouts/slideLayout823.xml"/><Relationship Id="rId25" Type="http://schemas.openxmlformats.org/officeDocument/2006/relationships/slideLayout" Target="../slideLayouts/slideLayout831.xml"/><Relationship Id="rId2" Type="http://schemas.openxmlformats.org/officeDocument/2006/relationships/slideLayout" Target="../slideLayouts/slideLayout808.xml"/><Relationship Id="rId16" Type="http://schemas.openxmlformats.org/officeDocument/2006/relationships/slideLayout" Target="../slideLayouts/slideLayout822.xml"/><Relationship Id="rId20" Type="http://schemas.openxmlformats.org/officeDocument/2006/relationships/slideLayout" Target="../slideLayouts/slideLayout826.xml"/><Relationship Id="rId29" Type="http://schemas.openxmlformats.org/officeDocument/2006/relationships/theme" Target="../theme/theme65.xml"/><Relationship Id="rId1" Type="http://schemas.openxmlformats.org/officeDocument/2006/relationships/slideLayout" Target="../slideLayouts/slideLayout807.xml"/><Relationship Id="rId6" Type="http://schemas.openxmlformats.org/officeDocument/2006/relationships/slideLayout" Target="../slideLayouts/slideLayout812.xml"/><Relationship Id="rId11" Type="http://schemas.openxmlformats.org/officeDocument/2006/relationships/slideLayout" Target="../slideLayouts/slideLayout817.xml"/><Relationship Id="rId24" Type="http://schemas.openxmlformats.org/officeDocument/2006/relationships/slideLayout" Target="../slideLayouts/slideLayout830.xml"/><Relationship Id="rId5" Type="http://schemas.openxmlformats.org/officeDocument/2006/relationships/slideLayout" Target="../slideLayouts/slideLayout811.xml"/><Relationship Id="rId15" Type="http://schemas.openxmlformats.org/officeDocument/2006/relationships/slideLayout" Target="../slideLayouts/slideLayout821.xml"/><Relationship Id="rId23" Type="http://schemas.openxmlformats.org/officeDocument/2006/relationships/slideLayout" Target="../slideLayouts/slideLayout829.xml"/><Relationship Id="rId28" Type="http://schemas.openxmlformats.org/officeDocument/2006/relationships/slideLayout" Target="../slideLayouts/slideLayout834.xml"/><Relationship Id="rId10" Type="http://schemas.openxmlformats.org/officeDocument/2006/relationships/slideLayout" Target="../slideLayouts/slideLayout816.xml"/><Relationship Id="rId19" Type="http://schemas.openxmlformats.org/officeDocument/2006/relationships/slideLayout" Target="../slideLayouts/slideLayout825.xml"/><Relationship Id="rId4" Type="http://schemas.openxmlformats.org/officeDocument/2006/relationships/slideLayout" Target="../slideLayouts/slideLayout810.xml"/><Relationship Id="rId9" Type="http://schemas.openxmlformats.org/officeDocument/2006/relationships/slideLayout" Target="../slideLayouts/slideLayout815.xml"/><Relationship Id="rId14" Type="http://schemas.openxmlformats.org/officeDocument/2006/relationships/slideLayout" Target="../slideLayouts/slideLayout820.xml"/><Relationship Id="rId22" Type="http://schemas.openxmlformats.org/officeDocument/2006/relationships/slideLayout" Target="../slideLayouts/slideLayout828.xml"/><Relationship Id="rId27" Type="http://schemas.openxmlformats.org/officeDocument/2006/relationships/slideLayout" Target="../slideLayouts/slideLayout833.xml"/><Relationship Id="rId30" Type="http://schemas.openxmlformats.org/officeDocument/2006/relationships/image" Target="../media/image23.jpeg"/></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842.xml"/><Relationship Id="rId13" Type="http://schemas.openxmlformats.org/officeDocument/2006/relationships/slideLayout" Target="../slideLayouts/slideLayout847.xml"/><Relationship Id="rId18" Type="http://schemas.openxmlformats.org/officeDocument/2006/relationships/slideLayout" Target="../slideLayouts/slideLayout852.xml"/><Relationship Id="rId26" Type="http://schemas.openxmlformats.org/officeDocument/2006/relationships/slideLayout" Target="../slideLayouts/slideLayout860.xml"/><Relationship Id="rId3" Type="http://schemas.openxmlformats.org/officeDocument/2006/relationships/slideLayout" Target="../slideLayouts/slideLayout837.xml"/><Relationship Id="rId21" Type="http://schemas.openxmlformats.org/officeDocument/2006/relationships/slideLayout" Target="../slideLayouts/slideLayout855.xml"/><Relationship Id="rId7" Type="http://schemas.openxmlformats.org/officeDocument/2006/relationships/slideLayout" Target="../slideLayouts/slideLayout841.xml"/><Relationship Id="rId12" Type="http://schemas.openxmlformats.org/officeDocument/2006/relationships/slideLayout" Target="../slideLayouts/slideLayout846.xml"/><Relationship Id="rId17" Type="http://schemas.openxmlformats.org/officeDocument/2006/relationships/slideLayout" Target="../slideLayouts/slideLayout851.xml"/><Relationship Id="rId25" Type="http://schemas.openxmlformats.org/officeDocument/2006/relationships/slideLayout" Target="../slideLayouts/slideLayout859.xml"/><Relationship Id="rId2" Type="http://schemas.openxmlformats.org/officeDocument/2006/relationships/slideLayout" Target="../slideLayouts/slideLayout836.xml"/><Relationship Id="rId16" Type="http://schemas.openxmlformats.org/officeDocument/2006/relationships/slideLayout" Target="../slideLayouts/slideLayout850.xml"/><Relationship Id="rId20" Type="http://schemas.openxmlformats.org/officeDocument/2006/relationships/slideLayout" Target="../slideLayouts/slideLayout854.xml"/><Relationship Id="rId29" Type="http://schemas.openxmlformats.org/officeDocument/2006/relationships/theme" Target="../theme/theme66.xml"/><Relationship Id="rId1" Type="http://schemas.openxmlformats.org/officeDocument/2006/relationships/slideLayout" Target="../slideLayouts/slideLayout835.xml"/><Relationship Id="rId6" Type="http://schemas.openxmlformats.org/officeDocument/2006/relationships/slideLayout" Target="../slideLayouts/slideLayout840.xml"/><Relationship Id="rId11" Type="http://schemas.openxmlformats.org/officeDocument/2006/relationships/slideLayout" Target="../slideLayouts/slideLayout845.xml"/><Relationship Id="rId24" Type="http://schemas.openxmlformats.org/officeDocument/2006/relationships/slideLayout" Target="../slideLayouts/slideLayout858.xml"/><Relationship Id="rId5" Type="http://schemas.openxmlformats.org/officeDocument/2006/relationships/slideLayout" Target="../slideLayouts/slideLayout839.xml"/><Relationship Id="rId15" Type="http://schemas.openxmlformats.org/officeDocument/2006/relationships/slideLayout" Target="../slideLayouts/slideLayout849.xml"/><Relationship Id="rId23" Type="http://schemas.openxmlformats.org/officeDocument/2006/relationships/slideLayout" Target="../slideLayouts/slideLayout857.xml"/><Relationship Id="rId28" Type="http://schemas.openxmlformats.org/officeDocument/2006/relationships/slideLayout" Target="../slideLayouts/slideLayout862.xml"/><Relationship Id="rId10" Type="http://schemas.openxmlformats.org/officeDocument/2006/relationships/slideLayout" Target="../slideLayouts/slideLayout844.xml"/><Relationship Id="rId19" Type="http://schemas.openxmlformats.org/officeDocument/2006/relationships/slideLayout" Target="../slideLayouts/slideLayout853.xml"/><Relationship Id="rId4" Type="http://schemas.openxmlformats.org/officeDocument/2006/relationships/slideLayout" Target="../slideLayouts/slideLayout838.xml"/><Relationship Id="rId9" Type="http://schemas.openxmlformats.org/officeDocument/2006/relationships/slideLayout" Target="../slideLayouts/slideLayout843.xml"/><Relationship Id="rId14" Type="http://schemas.openxmlformats.org/officeDocument/2006/relationships/slideLayout" Target="../slideLayouts/slideLayout848.xml"/><Relationship Id="rId22" Type="http://schemas.openxmlformats.org/officeDocument/2006/relationships/slideLayout" Target="../slideLayouts/slideLayout856.xml"/><Relationship Id="rId27" Type="http://schemas.openxmlformats.org/officeDocument/2006/relationships/slideLayout" Target="../slideLayouts/slideLayout861.xml"/><Relationship Id="rId30" Type="http://schemas.openxmlformats.org/officeDocument/2006/relationships/image" Target="../media/image23.jpe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870.xml"/><Relationship Id="rId13" Type="http://schemas.openxmlformats.org/officeDocument/2006/relationships/slideLayout" Target="../slideLayouts/slideLayout875.xml"/><Relationship Id="rId18" Type="http://schemas.openxmlformats.org/officeDocument/2006/relationships/slideLayout" Target="../slideLayouts/slideLayout880.xml"/><Relationship Id="rId26" Type="http://schemas.openxmlformats.org/officeDocument/2006/relationships/slideLayout" Target="../slideLayouts/slideLayout888.xml"/><Relationship Id="rId3" Type="http://schemas.openxmlformats.org/officeDocument/2006/relationships/slideLayout" Target="../slideLayouts/slideLayout865.xml"/><Relationship Id="rId21" Type="http://schemas.openxmlformats.org/officeDocument/2006/relationships/slideLayout" Target="../slideLayouts/slideLayout883.xml"/><Relationship Id="rId7" Type="http://schemas.openxmlformats.org/officeDocument/2006/relationships/slideLayout" Target="../slideLayouts/slideLayout869.xml"/><Relationship Id="rId12" Type="http://schemas.openxmlformats.org/officeDocument/2006/relationships/slideLayout" Target="../slideLayouts/slideLayout874.xml"/><Relationship Id="rId17" Type="http://schemas.openxmlformats.org/officeDocument/2006/relationships/slideLayout" Target="../slideLayouts/slideLayout879.xml"/><Relationship Id="rId25" Type="http://schemas.openxmlformats.org/officeDocument/2006/relationships/slideLayout" Target="../slideLayouts/slideLayout887.xml"/><Relationship Id="rId2" Type="http://schemas.openxmlformats.org/officeDocument/2006/relationships/slideLayout" Target="../slideLayouts/slideLayout864.xml"/><Relationship Id="rId16" Type="http://schemas.openxmlformats.org/officeDocument/2006/relationships/slideLayout" Target="../slideLayouts/slideLayout878.xml"/><Relationship Id="rId20" Type="http://schemas.openxmlformats.org/officeDocument/2006/relationships/slideLayout" Target="../slideLayouts/slideLayout882.xml"/><Relationship Id="rId29" Type="http://schemas.openxmlformats.org/officeDocument/2006/relationships/theme" Target="../theme/theme67.xml"/><Relationship Id="rId1" Type="http://schemas.openxmlformats.org/officeDocument/2006/relationships/slideLayout" Target="../slideLayouts/slideLayout863.xml"/><Relationship Id="rId6" Type="http://schemas.openxmlformats.org/officeDocument/2006/relationships/slideLayout" Target="../slideLayouts/slideLayout868.xml"/><Relationship Id="rId11" Type="http://schemas.openxmlformats.org/officeDocument/2006/relationships/slideLayout" Target="../slideLayouts/slideLayout873.xml"/><Relationship Id="rId24" Type="http://schemas.openxmlformats.org/officeDocument/2006/relationships/slideLayout" Target="../slideLayouts/slideLayout886.xml"/><Relationship Id="rId5" Type="http://schemas.openxmlformats.org/officeDocument/2006/relationships/slideLayout" Target="../slideLayouts/slideLayout867.xml"/><Relationship Id="rId15" Type="http://schemas.openxmlformats.org/officeDocument/2006/relationships/slideLayout" Target="../slideLayouts/slideLayout877.xml"/><Relationship Id="rId23" Type="http://schemas.openxmlformats.org/officeDocument/2006/relationships/slideLayout" Target="../slideLayouts/slideLayout885.xml"/><Relationship Id="rId28" Type="http://schemas.openxmlformats.org/officeDocument/2006/relationships/slideLayout" Target="../slideLayouts/slideLayout890.xml"/><Relationship Id="rId10" Type="http://schemas.openxmlformats.org/officeDocument/2006/relationships/slideLayout" Target="../slideLayouts/slideLayout872.xml"/><Relationship Id="rId19" Type="http://schemas.openxmlformats.org/officeDocument/2006/relationships/slideLayout" Target="../slideLayouts/slideLayout881.xml"/><Relationship Id="rId4" Type="http://schemas.openxmlformats.org/officeDocument/2006/relationships/slideLayout" Target="../slideLayouts/slideLayout866.xml"/><Relationship Id="rId9" Type="http://schemas.openxmlformats.org/officeDocument/2006/relationships/slideLayout" Target="../slideLayouts/slideLayout871.xml"/><Relationship Id="rId14" Type="http://schemas.openxmlformats.org/officeDocument/2006/relationships/slideLayout" Target="../slideLayouts/slideLayout876.xml"/><Relationship Id="rId22" Type="http://schemas.openxmlformats.org/officeDocument/2006/relationships/slideLayout" Target="../slideLayouts/slideLayout884.xml"/><Relationship Id="rId27" Type="http://schemas.openxmlformats.org/officeDocument/2006/relationships/slideLayout" Target="../slideLayouts/slideLayout889.xml"/><Relationship Id="rId30" Type="http://schemas.openxmlformats.org/officeDocument/2006/relationships/image" Target="../media/image23.jpe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898.xml"/><Relationship Id="rId13" Type="http://schemas.openxmlformats.org/officeDocument/2006/relationships/slideLayout" Target="../slideLayouts/slideLayout903.xml"/><Relationship Id="rId18" Type="http://schemas.openxmlformats.org/officeDocument/2006/relationships/slideLayout" Target="../slideLayouts/slideLayout908.xml"/><Relationship Id="rId26" Type="http://schemas.openxmlformats.org/officeDocument/2006/relationships/slideLayout" Target="../slideLayouts/slideLayout916.xml"/><Relationship Id="rId3" Type="http://schemas.openxmlformats.org/officeDocument/2006/relationships/slideLayout" Target="../slideLayouts/slideLayout893.xml"/><Relationship Id="rId21" Type="http://schemas.openxmlformats.org/officeDocument/2006/relationships/slideLayout" Target="../slideLayouts/slideLayout911.xml"/><Relationship Id="rId7" Type="http://schemas.openxmlformats.org/officeDocument/2006/relationships/slideLayout" Target="../slideLayouts/slideLayout897.xml"/><Relationship Id="rId12" Type="http://schemas.openxmlformats.org/officeDocument/2006/relationships/slideLayout" Target="../slideLayouts/slideLayout902.xml"/><Relationship Id="rId17" Type="http://schemas.openxmlformats.org/officeDocument/2006/relationships/slideLayout" Target="../slideLayouts/slideLayout907.xml"/><Relationship Id="rId25" Type="http://schemas.openxmlformats.org/officeDocument/2006/relationships/slideLayout" Target="../slideLayouts/slideLayout915.xml"/><Relationship Id="rId2" Type="http://schemas.openxmlformats.org/officeDocument/2006/relationships/slideLayout" Target="../slideLayouts/slideLayout892.xml"/><Relationship Id="rId16" Type="http://schemas.openxmlformats.org/officeDocument/2006/relationships/slideLayout" Target="../slideLayouts/slideLayout906.xml"/><Relationship Id="rId20" Type="http://schemas.openxmlformats.org/officeDocument/2006/relationships/slideLayout" Target="../slideLayouts/slideLayout910.xml"/><Relationship Id="rId29" Type="http://schemas.openxmlformats.org/officeDocument/2006/relationships/theme" Target="../theme/theme68.xml"/><Relationship Id="rId1" Type="http://schemas.openxmlformats.org/officeDocument/2006/relationships/slideLayout" Target="../slideLayouts/slideLayout891.xml"/><Relationship Id="rId6" Type="http://schemas.openxmlformats.org/officeDocument/2006/relationships/slideLayout" Target="../slideLayouts/slideLayout896.xml"/><Relationship Id="rId11" Type="http://schemas.openxmlformats.org/officeDocument/2006/relationships/slideLayout" Target="../slideLayouts/slideLayout901.xml"/><Relationship Id="rId24" Type="http://schemas.openxmlformats.org/officeDocument/2006/relationships/slideLayout" Target="../slideLayouts/slideLayout914.xml"/><Relationship Id="rId5" Type="http://schemas.openxmlformats.org/officeDocument/2006/relationships/slideLayout" Target="../slideLayouts/slideLayout895.xml"/><Relationship Id="rId15" Type="http://schemas.openxmlformats.org/officeDocument/2006/relationships/slideLayout" Target="../slideLayouts/slideLayout905.xml"/><Relationship Id="rId23" Type="http://schemas.openxmlformats.org/officeDocument/2006/relationships/slideLayout" Target="../slideLayouts/slideLayout913.xml"/><Relationship Id="rId28" Type="http://schemas.openxmlformats.org/officeDocument/2006/relationships/slideLayout" Target="../slideLayouts/slideLayout918.xml"/><Relationship Id="rId10" Type="http://schemas.openxmlformats.org/officeDocument/2006/relationships/slideLayout" Target="../slideLayouts/slideLayout900.xml"/><Relationship Id="rId19" Type="http://schemas.openxmlformats.org/officeDocument/2006/relationships/slideLayout" Target="../slideLayouts/slideLayout909.xml"/><Relationship Id="rId4" Type="http://schemas.openxmlformats.org/officeDocument/2006/relationships/slideLayout" Target="../slideLayouts/slideLayout894.xml"/><Relationship Id="rId9" Type="http://schemas.openxmlformats.org/officeDocument/2006/relationships/slideLayout" Target="../slideLayouts/slideLayout899.xml"/><Relationship Id="rId14" Type="http://schemas.openxmlformats.org/officeDocument/2006/relationships/slideLayout" Target="../slideLayouts/slideLayout904.xml"/><Relationship Id="rId22" Type="http://schemas.openxmlformats.org/officeDocument/2006/relationships/slideLayout" Target="../slideLayouts/slideLayout912.xml"/><Relationship Id="rId27" Type="http://schemas.openxmlformats.org/officeDocument/2006/relationships/slideLayout" Target="../slideLayouts/slideLayout917.xml"/><Relationship Id="rId30" Type="http://schemas.openxmlformats.org/officeDocument/2006/relationships/image" Target="../media/image22.jpeg"/></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926.xml"/><Relationship Id="rId3" Type="http://schemas.openxmlformats.org/officeDocument/2006/relationships/slideLayout" Target="../slideLayouts/slideLayout921.xml"/><Relationship Id="rId7" Type="http://schemas.openxmlformats.org/officeDocument/2006/relationships/slideLayout" Target="../slideLayouts/slideLayout925.xml"/><Relationship Id="rId2" Type="http://schemas.openxmlformats.org/officeDocument/2006/relationships/slideLayout" Target="../slideLayouts/slideLayout920.xml"/><Relationship Id="rId1" Type="http://schemas.openxmlformats.org/officeDocument/2006/relationships/slideLayout" Target="../slideLayouts/slideLayout919.xml"/><Relationship Id="rId6" Type="http://schemas.openxmlformats.org/officeDocument/2006/relationships/slideLayout" Target="../slideLayouts/slideLayout924.xml"/><Relationship Id="rId5" Type="http://schemas.openxmlformats.org/officeDocument/2006/relationships/slideLayout" Target="../slideLayouts/slideLayout923.xml"/><Relationship Id="rId4" Type="http://schemas.openxmlformats.org/officeDocument/2006/relationships/slideLayout" Target="../slideLayouts/slideLayout922.xml"/><Relationship Id="rId9"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45.xml"/><Relationship Id="rId7" Type="http://schemas.openxmlformats.org/officeDocument/2006/relationships/theme" Target="../theme/theme7.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5" Type="http://schemas.openxmlformats.org/officeDocument/2006/relationships/slideLayout" Target="../slideLayouts/slideLayout47.xml"/><Relationship Id="rId4" Type="http://schemas.openxmlformats.org/officeDocument/2006/relationships/slideLayout" Target="../slideLayouts/slideLayout46.xml"/></Relationships>
</file>

<file path=ppt/slideMasters/_rels/slideMaster70.xml.rels><?xml version="1.0" encoding="UTF-8" standalone="yes"?>
<Relationships xmlns="http://schemas.openxmlformats.org/package/2006/relationships"><Relationship Id="rId8" Type="http://schemas.openxmlformats.org/officeDocument/2006/relationships/theme" Target="../theme/theme70.xml"/><Relationship Id="rId3" Type="http://schemas.openxmlformats.org/officeDocument/2006/relationships/slideLayout" Target="../slideLayouts/slideLayout929.xml"/><Relationship Id="rId7" Type="http://schemas.openxmlformats.org/officeDocument/2006/relationships/slideLayout" Target="../slideLayouts/slideLayout933.xml"/><Relationship Id="rId2" Type="http://schemas.openxmlformats.org/officeDocument/2006/relationships/slideLayout" Target="../slideLayouts/slideLayout928.xml"/><Relationship Id="rId1" Type="http://schemas.openxmlformats.org/officeDocument/2006/relationships/slideLayout" Target="../slideLayouts/slideLayout927.xml"/><Relationship Id="rId6" Type="http://schemas.openxmlformats.org/officeDocument/2006/relationships/slideLayout" Target="../slideLayouts/slideLayout932.xml"/><Relationship Id="rId5" Type="http://schemas.openxmlformats.org/officeDocument/2006/relationships/slideLayout" Target="../slideLayouts/slideLayout931.xml"/><Relationship Id="rId4" Type="http://schemas.openxmlformats.org/officeDocument/2006/relationships/slideLayout" Target="../slideLayouts/slideLayout93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941.xml"/><Relationship Id="rId13" Type="http://schemas.openxmlformats.org/officeDocument/2006/relationships/slideLayout" Target="../slideLayouts/slideLayout946.xml"/><Relationship Id="rId18" Type="http://schemas.openxmlformats.org/officeDocument/2006/relationships/slideLayout" Target="../slideLayouts/slideLayout951.xml"/><Relationship Id="rId26" Type="http://schemas.openxmlformats.org/officeDocument/2006/relationships/slideLayout" Target="../slideLayouts/slideLayout959.xml"/><Relationship Id="rId3" Type="http://schemas.openxmlformats.org/officeDocument/2006/relationships/slideLayout" Target="../slideLayouts/slideLayout936.xml"/><Relationship Id="rId21" Type="http://schemas.openxmlformats.org/officeDocument/2006/relationships/slideLayout" Target="../slideLayouts/slideLayout954.xml"/><Relationship Id="rId7" Type="http://schemas.openxmlformats.org/officeDocument/2006/relationships/slideLayout" Target="../slideLayouts/slideLayout940.xml"/><Relationship Id="rId12" Type="http://schemas.openxmlformats.org/officeDocument/2006/relationships/slideLayout" Target="../slideLayouts/slideLayout945.xml"/><Relationship Id="rId17" Type="http://schemas.openxmlformats.org/officeDocument/2006/relationships/slideLayout" Target="../slideLayouts/slideLayout950.xml"/><Relationship Id="rId25" Type="http://schemas.openxmlformats.org/officeDocument/2006/relationships/slideLayout" Target="../slideLayouts/slideLayout958.xml"/><Relationship Id="rId2" Type="http://schemas.openxmlformats.org/officeDocument/2006/relationships/slideLayout" Target="../slideLayouts/slideLayout935.xml"/><Relationship Id="rId16" Type="http://schemas.openxmlformats.org/officeDocument/2006/relationships/slideLayout" Target="../slideLayouts/slideLayout949.xml"/><Relationship Id="rId20" Type="http://schemas.openxmlformats.org/officeDocument/2006/relationships/slideLayout" Target="../slideLayouts/slideLayout953.xml"/><Relationship Id="rId29" Type="http://schemas.openxmlformats.org/officeDocument/2006/relationships/slideLayout" Target="../slideLayouts/slideLayout962.xml"/><Relationship Id="rId1" Type="http://schemas.openxmlformats.org/officeDocument/2006/relationships/slideLayout" Target="../slideLayouts/slideLayout934.xml"/><Relationship Id="rId6" Type="http://schemas.openxmlformats.org/officeDocument/2006/relationships/slideLayout" Target="../slideLayouts/slideLayout939.xml"/><Relationship Id="rId11" Type="http://schemas.openxmlformats.org/officeDocument/2006/relationships/slideLayout" Target="../slideLayouts/slideLayout944.xml"/><Relationship Id="rId24" Type="http://schemas.openxmlformats.org/officeDocument/2006/relationships/slideLayout" Target="../slideLayouts/slideLayout957.xml"/><Relationship Id="rId5" Type="http://schemas.openxmlformats.org/officeDocument/2006/relationships/slideLayout" Target="../slideLayouts/slideLayout938.xml"/><Relationship Id="rId15" Type="http://schemas.openxmlformats.org/officeDocument/2006/relationships/slideLayout" Target="../slideLayouts/slideLayout948.xml"/><Relationship Id="rId23" Type="http://schemas.openxmlformats.org/officeDocument/2006/relationships/slideLayout" Target="../slideLayouts/slideLayout956.xml"/><Relationship Id="rId28" Type="http://schemas.openxmlformats.org/officeDocument/2006/relationships/slideLayout" Target="../slideLayouts/slideLayout961.xml"/><Relationship Id="rId10" Type="http://schemas.openxmlformats.org/officeDocument/2006/relationships/slideLayout" Target="../slideLayouts/slideLayout943.xml"/><Relationship Id="rId19" Type="http://schemas.openxmlformats.org/officeDocument/2006/relationships/slideLayout" Target="../slideLayouts/slideLayout952.xml"/><Relationship Id="rId31" Type="http://schemas.openxmlformats.org/officeDocument/2006/relationships/image" Target="../media/image22.jpeg"/><Relationship Id="rId4" Type="http://schemas.openxmlformats.org/officeDocument/2006/relationships/slideLayout" Target="../slideLayouts/slideLayout937.xml"/><Relationship Id="rId9" Type="http://schemas.openxmlformats.org/officeDocument/2006/relationships/slideLayout" Target="../slideLayouts/slideLayout942.xml"/><Relationship Id="rId14" Type="http://schemas.openxmlformats.org/officeDocument/2006/relationships/slideLayout" Target="../slideLayouts/slideLayout947.xml"/><Relationship Id="rId22" Type="http://schemas.openxmlformats.org/officeDocument/2006/relationships/slideLayout" Target="../slideLayouts/slideLayout955.xml"/><Relationship Id="rId27" Type="http://schemas.openxmlformats.org/officeDocument/2006/relationships/slideLayout" Target="../slideLayouts/slideLayout960.xml"/><Relationship Id="rId30" Type="http://schemas.openxmlformats.org/officeDocument/2006/relationships/theme" Target="../theme/theme7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970.xml"/><Relationship Id="rId13" Type="http://schemas.openxmlformats.org/officeDocument/2006/relationships/slideLayout" Target="../slideLayouts/slideLayout975.xml"/><Relationship Id="rId18" Type="http://schemas.openxmlformats.org/officeDocument/2006/relationships/slideLayout" Target="../slideLayouts/slideLayout980.xml"/><Relationship Id="rId26" Type="http://schemas.openxmlformats.org/officeDocument/2006/relationships/slideLayout" Target="../slideLayouts/slideLayout988.xml"/><Relationship Id="rId3" Type="http://schemas.openxmlformats.org/officeDocument/2006/relationships/slideLayout" Target="../slideLayouts/slideLayout965.xml"/><Relationship Id="rId21" Type="http://schemas.openxmlformats.org/officeDocument/2006/relationships/slideLayout" Target="../slideLayouts/slideLayout983.xml"/><Relationship Id="rId7" Type="http://schemas.openxmlformats.org/officeDocument/2006/relationships/slideLayout" Target="../slideLayouts/slideLayout969.xml"/><Relationship Id="rId12" Type="http://schemas.openxmlformats.org/officeDocument/2006/relationships/slideLayout" Target="../slideLayouts/slideLayout974.xml"/><Relationship Id="rId17" Type="http://schemas.openxmlformats.org/officeDocument/2006/relationships/slideLayout" Target="../slideLayouts/slideLayout979.xml"/><Relationship Id="rId25" Type="http://schemas.openxmlformats.org/officeDocument/2006/relationships/slideLayout" Target="../slideLayouts/slideLayout987.xml"/><Relationship Id="rId2" Type="http://schemas.openxmlformats.org/officeDocument/2006/relationships/slideLayout" Target="../slideLayouts/slideLayout964.xml"/><Relationship Id="rId16" Type="http://schemas.openxmlformats.org/officeDocument/2006/relationships/slideLayout" Target="../slideLayouts/slideLayout978.xml"/><Relationship Id="rId20" Type="http://schemas.openxmlformats.org/officeDocument/2006/relationships/slideLayout" Target="../slideLayouts/slideLayout982.xml"/><Relationship Id="rId29" Type="http://schemas.openxmlformats.org/officeDocument/2006/relationships/theme" Target="../theme/theme72.xml"/><Relationship Id="rId1" Type="http://schemas.openxmlformats.org/officeDocument/2006/relationships/slideLayout" Target="../slideLayouts/slideLayout963.xml"/><Relationship Id="rId6" Type="http://schemas.openxmlformats.org/officeDocument/2006/relationships/slideLayout" Target="../slideLayouts/slideLayout968.xml"/><Relationship Id="rId11" Type="http://schemas.openxmlformats.org/officeDocument/2006/relationships/slideLayout" Target="../slideLayouts/slideLayout973.xml"/><Relationship Id="rId24" Type="http://schemas.openxmlformats.org/officeDocument/2006/relationships/slideLayout" Target="../slideLayouts/slideLayout986.xml"/><Relationship Id="rId5" Type="http://schemas.openxmlformats.org/officeDocument/2006/relationships/slideLayout" Target="../slideLayouts/slideLayout967.xml"/><Relationship Id="rId15" Type="http://schemas.openxmlformats.org/officeDocument/2006/relationships/slideLayout" Target="../slideLayouts/slideLayout977.xml"/><Relationship Id="rId23" Type="http://schemas.openxmlformats.org/officeDocument/2006/relationships/slideLayout" Target="../slideLayouts/slideLayout985.xml"/><Relationship Id="rId28" Type="http://schemas.openxmlformats.org/officeDocument/2006/relationships/slideLayout" Target="../slideLayouts/slideLayout990.xml"/><Relationship Id="rId10" Type="http://schemas.openxmlformats.org/officeDocument/2006/relationships/slideLayout" Target="../slideLayouts/slideLayout972.xml"/><Relationship Id="rId19" Type="http://schemas.openxmlformats.org/officeDocument/2006/relationships/slideLayout" Target="../slideLayouts/slideLayout981.xml"/><Relationship Id="rId4" Type="http://schemas.openxmlformats.org/officeDocument/2006/relationships/slideLayout" Target="../slideLayouts/slideLayout966.xml"/><Relationship Id="rId9" Type="http://schemas.openxmlformats.org/officeDocument/2006/relationships/slideLayout" Target="../slideLayouts/slideLayout971.xml"/><Relationship Id="rId14" Type="http://schemas.openxmlformats.org/officeDocument/2006/relationships/slideLayout" Target="../slideLayouts/slideLayout976.xml"/><Relationship Id="rId22" Type="http://schemas.openxmlformats.org/officeDocument/2006/relationships/slideLayout" Target="../slideLayouts/slideLayout984.xml"/><Relationship Id="rId27" Type="http://schemas.openxmlformats.org/officeDocument/2006/relationships/slideLayout" Target="../slideLayouts/slideLayout989.xml"/><Relationship Id="rId30" Type="http://schemas.openxmlformats.org/officeDocument/2006/relationships/image" Target="../media/image23.jpeg"/></Relationships>
</file>

<file path=ppt/slideMasters/_rels/slideMaster73.xml.rels><?xml version="1.0" encoding="UTF-8" standalone="yes"?>
<Relationships xmlns="http://schemas.openxmlformats.org/package/2006/relationships"><Relationship Id="rId3" Type="http://schemas.openxmlformats.org/officeDocument/2006/relationships/slideLayout" Target="../slideLayouts/slideLayout993.xml"/><Relationship Id="rId2" Type="http://schemas.openxmlformats.org/officeDocument/2006/relationships/slideLayout" Target="../slideLayouts/slideLayout992.xml"/><Relationship Id="rId1" Type="http://schemas.openxmlformats.org/officeDocument/2006/relationships/slideLayout" Target="../slideLayouts/slideLayout991.xml"/><Relationship Id="rId6" Type="http://schemas.openxmlformats.org/officeDocument/2006/relationships/tags" Target="../tags/tag9.xml"/><Relationship Id="rId5" Type="http://schemas.openxmlformats.org/officeDocument/2006/relationships/theme" Target="../theme/theme73.xml"/><Relationship Id="rId4" Type="http://schemas.openxmlformats.org/officeDocument/2006/relationships/slideLayout" Target="../slideLayouts/slideLayout99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1002.xml"/><Relationship Id="rId13" Type="http://schemas.openxmlformats.org/officeDocument/2006/relationships/slideLayout" Target="../slideLayouts/slideLayout1007.xml"/><Relationship Id="rId18" Type="http://schemas.openxmlformats.org/officeDocument/2006/relationships/slideLayout" Target="../slideLayouts/slideLayout1012.xml"/><Relationship Id="rId26" Type="http://schemas.openxmlformats.org/officeDocument/2006/relationships/slideLayout" Target="../slideLayouts/slideLayout1020.xml"/><Relationship Id="rId3" Type="http://schemas.openxmlformats.org/officeDocument/2006/relationships/slideLayout" Target="../slideLayouts/slideLayout997.xml"/><Relationship Id="rId21" Type="http://schemas.openxmlformats.org/officeDocument/2006/relationships/slideLayout" Target="../slideLayouts/slideLayout1015.xml"/><Relationship Id="rId7" Type="http://schemas.openxmlformats.org/officeDocument/2006/relationships/slideLayout" Target="../slideLayouts/slideLayout1001.xml"/><Relationship Id="rId12" Type="http://schemas.openxmlformats.org/officeDocument/2006/relationships/slideLayout" Target="../slideLayouts/slideLayout1006.xml"/><Relationship Id="rId17" Type="http://schemas.openxmlformats.org/officeDocument/2006/relationships/slideLayout" Target="../slideLayouts/slideLayout1011.xml"/><Relationship Id="rId25" Type="http://schemas.openxmlformats.org/officeDocument/2006/relationships/slideLayout" Target="../slideLayouts/slideLayout1019.xml"/><Relationship Id="rId2" Type="http://schemas.openxmlformats.org/officeDocument/2006/relationships/slideLayout" Target="../slideLayouts/slideLayout996.xml"/><Relationship Id="rId16" Type="http://schemas.openxmlformats.org/officeDocument/2006/relationships/slideLayout" Target="../slideLayouts/slideLayout1010.xml"/><Relationship Id="rId20" Type="http://schemas.openxmlformats.org/officeDocument/2006/relationships/slideLayout" Target="../slideLayouts/slideLayout1014.xml"/><Relationship Id="rId29" Type="http://schemas.openxmlformats.org/officeDocument/2006/relationships/theme" Target="../theme/theme74.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slideLayout" Target="../slideLayouts/slideLayout1005.xml"/><Relationship Id="rId24" Type="http://schemas.openxmlformats.org/officeDocument/2006/relationships/slideLayout" Target="../slideLayouts/slideLayout1018.xml"/><Relationship Id="rId5" Type="http://schemas.openxmlformats.org/officeDocument/2006/relationships/slideLayout" Target="../slideLayouts/slideLayout999.xml"/><Relationship Id="rId15" Type="http://schemas.openxmlformats.org/officeDocument/2006/relationships/slideLayout" Target="../slideLayouts/slideLayout1009.xml"/><Relationship Id="rId23" Type="http://schemas.openxmlformats.org/officeDocument/2006/relationships/slideLayout" Target="../slideLayouts/slideLayout1017.xml"/><Relationship Id="rId28" Type="http://schemas.openxmlformats.org/officeDocument/2006/relationships/slideLayout" Target="../slideLayouts/slideLayout1022.xml"/><Relationship Id="rId10" Type="http://schemas.openxmlformats.org/officeDocument/2006/relationships/slideLayout" Target="../slideLayouts/slideLayout1004.xml"/><Relationship Id="rId19" Type="http://schemas.openxmlformats.org/officeDocument/2006/relationships/slideLayout" Target="../slideLayouts/slideLayout1013.xml"/><Relationship Id="rId4" Type="http://schemas.openxmlformats.org/officeDocument/2006/relationships/slideLayout" Target="../slideLayouts/slideLayout998.xml"/><Relationship Id="rId9" Type="http://schemas.openxmlformats.org/officeDocument/2006/relationships/slideLayout" Target="../slideLayouts/slideLayout1003.xml"/><Relationship Id="rId14" Type="http://schemas.openxmlformats.org/officeDocument/2006/relationships/slideLayout" Target="../slideLayouts/slideLayout1008.xml"/><Relationship Id="rId22" Type="http://schemas.openxmlformats.org/officeDocument/2006/relationships/slideLayout" Target="../slideLayouts/slideLayout1016.xml"/><Relationship Id="rId27" Type="http://schemas.openxmlformats.org/officeDocument/2006/relationships/slideLayout" Target="../slideLayouts/slideLayout1021.xml"/><Relationship Id="rId30" Type="http://schemas.openxmlformats.org/officeDocument/2006/relationships/image" Target="../media/image23.jpeg"/></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1030.xml"/><Relationship Id="rId13" Type="http://schemas.openxmlformats.org/officeDocument/2006/relationships/slideLayout" Target="../slideLayouts/slideLayout1035.xml"/><Relationship Id="rId18" Type="http://schemas.openxmlformats.org/officeDocument/2006/relationships/slideLayout" Target="../slideLayouts/slideLayout1040.xml"/><Relationship Id="rId26" Type="http://schemas.openxmlformats.org/officeDocument/2006/relationships/slideLayout" Target="../slideLayouts/slideLayout1048.xml"/><Relationship Id="rId3" Type="http://schemas.openxmlformats.org/officeDocument/2006/relationships/slideLayout" Target="../slideLayouts/slideLayout1025.xml"/><Relationship Id="rId21" Type="http://schemas.openxmlformats.org/officeDocument/2006/relationships/slideLayout" Target="../slideLayouts/slideLayout1043.xml"/><Relationship Id="rId7" Type="http://schemas.openxmlformats.org/officeDocument/2006/relationships/slideLayout" Target="../slideLayouts/slideLayout1029.xml"/><Relationship Id="rId12" Type="http://schemas.openxmlformats.org/officeDocument/2006/relationships/slideLayout" Target="../slideLayouts/slideLayout1034.xml"/><Relationship Id="rId17" Type="http://schemas.openxmlformats.org/officeDocument/2006/relationships/slideLayout" Target="../slideLayouts/slideLayout1039.xml"/><Relationship Id="rId25" Type="http://schemas.openxmlformats.org/officeDocument/2006/relationships/slideLayout" Target="../slideLayouts/slideLayout1047.xml"/><Relationship Id="rId2" Type="http://schemas.openxmlformats.org/officeDocument/2006/relationships/slideLayout" Target="../slideLayouts/slideLayout1024.xml"/><Relationship Id="rId16" Type="http://schemas.openxmlformats.org/officeDocument/2006/relationships/slideLayout" Target="../slideLayouts/slideLayout1038.xml"/><Relationship Id="rId20" Type="http://schemas.openxmlformats.org/officeDocument/2006/relationships/slideLayout" Target="../slideLayouts/slideLayout1042.xml"/><Relationship Id="rId29" Type="http://schemas.openxmlformats.org/officeDocument/2006/relationships/theme" Target="../theme/theme75.xml"/><Relationship Id="rId1" Type="http://schemas.openxmlformats.org/officeDocument/2006/relationships/slideLayout" Target="../slideLayouts/slideLayout1023.xml"/><Relationship Id="rId6" Type="http://schemas.openxmlformats.org/officeDocument/2006/relationships/slideLayout" Target="../slideLayouts/slideLayout1028.xml"/><Relationship Id="rId11" Type="http://schemas.openxmlformats.org/officeDocument/2006/relationships/slideLayout" Target="../slideLayouts/slideLayout1033.xml"/><Relationship Id="rId24" Type="http://schemas.openxmlformats.org/officeDocument/2006/relationships/slideLayout" Target="../slideLayouts/slideLayout1046.xml"/><Relationship Id="rId5" Type="http://schemas.openxmlformats.org/officeDocument/2006/relationships/slideLayout" Target="../slideLayouts/slideLayout1027.xml"/><Relationship Id="rId15" Type="http://schemas.openxmlformats.org/officeDocument/2006/relationships/slideLayout" Target="../slideLayouts/slideLayout1037.xml"/><Relationship Id="rId23" Type="http://schemas.openxmlformats.org/officeDocument/2006/relationships/slideLayout" Target="../slideLayouts/slideLayout1045.xml"/><Relationship Id="rId28" Type="http://schemas.openxmlformats.org/officeDocument/2006/relationships/slideLayout" Target="../slideLayouts/slideLayout1050.xml"/><Relationship Id="rId10" Type="http://schemas.openxmlformats.org/officeDocument/2006/relationships/slideLayout" Target="../slideLayouts/slideLayout1032.xml"/><Relationship Id="rId19" Type="http://schemas.openxmlformats.org/officeDocument/2006/relationships/slideLayout" Target="../slideLayouts/slideLayout1041.xml"/><Relationship Id="rId4" Type="http://schemas.openxmlformats.org/officeDocument/2006/relationships/slideLayout" Target="../slideLayouts/slideLayout1026.xml"/><Relationship Id="rId9" Type="http://schemas.openxmlformats.org/officeDocument/2006/relationships/slideLayout" Target="../slideLayouts/slideLayout1031.xml"/><Relationship Id="rId14" Type="http://schemas.openxmlformats.org/officeDocument/2006/relationships/slideLayout" Target="../slideLayouts/slideLayout1036.xml"/><Relationship Id="rId22" Type="http://schemas.openxmlformats.org/officeDocument/2006/relationships/slideLayout" Target="../slideLayouts/slideLayout1044.xml"/><Relationship Id="rId27" Type="http://schemas.openxmlformats.org/officeDocument/2006/relationships/slideLayout" Target="../slideLayouts/slideLayout1049.xml"/><Relationship Id="rId30" Type="http://schemas.openxmlformats.org/officeDocument/2006/relationships/image" Target="../media/image23.jpeg"/></Relationships>
</file>

<file path=ppt/slideMasters/_rels/slideMaster76.xml.rels><?xml version="1.0" encoding="UTF-8" standalone="yes"?>
<Relationships xmlns="http://schemas.openxmlformats.org/package/2006/relationships"><Relationship Id="rId8" Type="http://schemas.openxmlformats.org/officeDocument/2006/relationships/theme" Target="../theme/theme76.xml"/><Relationship Id="rId3" Type="http://schemas.openxmlformats.org/officeDocument/2006/relationships/slideLayout" Target="../slideLayouts/slideLayout1053.xml"/><Relationship Id="rId7" Type="http://schemas.openxmlformats.org/officeDocument/2006/relationships/slideLayout" Target="../slideLayouts/slideLayout1057.xml"/><Relationship Id="rId2" Type="http://schemas.openxmlformats.org/officeDocument/2006/relationships/slideLayout" Target="../slideLayouts/slideLayout1052.xml"/><Relationship Id="rId1" Type="http://schemas.openxmlformats.org/officeDocument/2006/relationships/slideLayout" Target="../slideLayouts/slideLayout1051.xml"/><Relationship Id="rId6" Type="http://schemas.openxmlformats.org/officeDocument/2006/relationships/slideLayout" Target="../slideLayouts/slideLayout1056.xml"/><Relationship Id="rId5" Type="http://schemas.openxmlformats.org/officeDocument/2006/relationships/slideLayout" Target="../slideLayouts/slideLayout1055.xml"/><Relationship Id="rId4" Type="http://schemas.openxmlformats.org/officeDocument/2006/relationships/slideLayout" Target="../slideLayouts/slideLayout1054.xml"/></Relationships>
</file>

<file path=ppt/slideMasters/_rels/slideMaster77.xml.rels><?xml version="1.0" encoding="UTF-8" standalone="yes"?>
<Relationships xmlns="http://schemas.openxmlformats.org/package/2006/relationships"><Relationship Id="rId8" Type="http://schemas.openxmlformats.org/officeDocument/2006/relationships/theme" Target="../theme/theme77.xml"/><Relationship Id="rId3" Type="http://schemas.openxmlformats.org/officeDocument/2006/relationships/slideLayout" Target="../slideLayouts/slideLayout1060.xml"/><Relationship Id="rId7" Type="http://schemas.openxmlformats.org/officeDocument/2006/relationships/slideLayout" Target="../slideLayouts/slideLayout1064.xml"/><Relationship Id="rId2" Type="http://schemas.openxmlformats.org/officeDocument/2006/relationships/slideLayout" Target="../slideLayouts/slideLayout1059.xml"/><Relationship Id="rId1" Type="http://schemas.openxmlformats.org/officeDocument/2006/relationships/slideLayout" Target="../slideLayouts/slideLayout1058.xml"/><Relationship Id="rId6" Type="http://schemas.openxmlformats.org/officeDocument/2006/relationships/slideLayout" Target="../slideLayouts/slideLayout1063.xml"/><Relationship Id="rId5" Type="http://schemas.openxmlformats.org/officeDocument/2006/relationships/slideLayout" Target="../slideLayouts/slideLayout1062.xml"/><Relationship Id="rId4" Type="http://schemas.openxmlformats.org/officeDocument/2006/relationships/slideLayout" Target="../slideLayouts/slideLayout1061.xml"/><Relationship Id="rId9" Type="http://schemas.openxmlformats.org/officeDocument/2006/relationships/image" Target="../media/image19.png"/></Relationships>
</file>

<file path=ppt/slideMasters/_rels/slideMaster78.xml.rels><?xml version="1.0" encoding="UTF-8" standalone="yes"?>
<Relationships xmlns="http://schemas.openxmlformats.org/package/2006/relationships"><Relationship Id="rId8" Type="http://schemas.openxmlformats.org/officeDocument/2006/relationships/theme" Target="../theme/theme78.xml"/><Relationship Id="rId3" Type="http://schemas.openxmlformats.org/officeDocument/2006/relationships/slideLayout" Target="../slideLayouts/slideLayout1067.xml"/><Relationship Id="rId7" Type="http://schemas.openxmlformats.org/officeDocument/2006/relationships/slideLayout" Target="../slideLayouts/slideLayout1071.xml"/><Relationship Id="rId2" Type="http://schemas.openxmlformats.org/officeDocument/2006/relationships/slideLayout" Target="../slideLayouts/slideLayout1066.xml"/><Relationship Id="rId1" Type="http://schemas.openxmlformats.org/officeDocument/2006/relationships/slideLayout" Target="../slideLayouts/slideLayout1065.xml"/><Relationship Id="rId6" Type="http://schemas.openxmlformats.org/officeDocument/2006/relationships/slideLayout" Target="../slideLayouts/slideLayout1070.xml"/><Relationship Id="rId5" Type="http://schemas.openxmlformats.org/officeDocument/2006/relationships/slideLayout" Target="../slideLayouts/slideLayout1069.xml"/><Relationship Id="rId4" Type="http://schemas.openxmlformats.org/officeDocument/2006/relationships/slideLayout" Target="../slideLayouts/slideLayout1068.xml"/><Relationship Id="rId9" Type="http://schemas.openxmlformats.org/officeDocument/2006/relationships/image" Target="../media/image19.png"/></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1079.xml"/><Relationship Id="rId3" Type="http://schemas.openxmlformats.org/officeDocument/2006/relationships/slideLayout" Target="../slideLayouts/slideLayout1074.xml"/><Relationship Id="rId7" Type="http://schemas.openxmlformats.org/officeDocument/2006/relationships/slideLayout" Target="../slideLayouts/slideLayout1078.xml"/><Relationship Id="rId2" Type="http://schemas.openxmlformats.org/officeDocument/2006/relationships/slideLayout" Target="../slideLayouts/slideLayout1073.xml"/><Relationship Id="rId1" Type="http://schemas.openxmlformats.org/officeDocument/2006/relationships/slideLayout" Target="../slideLayouts/slideLayout1072.xml"/><Relationship Id="rId6" Type="http://schemas.openxmlformats.org/officeDocument/2006/relationships/slideLayout" Target="../slideLayouts/slideLayout1077.xml"/><Relationship Id="rId5" Type="http://schemas.openxmlformats.org/officeDocument/2006/relationships/slideLayout" Target="../slideLayouts/slideLayout1076.xml"/><Relationship Id="rId4" Type="http://schemas.openxmlformats.org/officeDocument/2006/relationships/slideLayout" Target="../slideLayouts/slideLayout1075.xml"/><Relationship Id="rId9"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5" Type="http://schemas.openxmlformats.org/officeDocument/2006/relationships/slideLayout" Target="../slideLayouts/slideLayout53.xml"/><Relationship Id="rId4" Type="http://schemas.openxmlformats.org/officeDocument/2006/relationships/slideLayout" Target="../slideLayouts/slideLayout52.xml"/><Relationship Id="rId9" Type="http://schemas.openxmlformats.org/officeDocument/2006/relationships/theme" Target="../theme/theme8.xml"/></Relationships>
</file>

<file path=ppt/slideMasters/_rels/slideMaster80.xml.rels><?xml version="1.0" encoding="UTF-8" standalone="yes"?>
<Relationships xmlns="http://schemas.openxmlformats.org/package/2006/relationships"><Relationship Id="rId8" Type="http://schemas.openxmlformats.org/officeDocument/2006/relationships/theme" Target="../theme/theme80.xml"/><Relationship Id="rId3" Type="http://schemas.openxmlformats.org/officeDocument/2006/relationships/slideLayout" Target="../slideLayouts/slideLayout1082.xml"/><Relationship Id="rId7" Type="http://schemas.openxmlformats.org/officeDocument/2006/relationships/slideLayout" Target="../slideLayouts/slideLayout1086.xml"/><Relationship Id="rId2" Type="http://schemas.openxmlformats.org/officeDocument/2006/relationships/slideLayout" Target="../slideLayouts/slideLayout1081.xml"/><Relationship Id="rId1" Type="http://schemas.openxmlformats.org/officeDocument/2006/relationships/slideLayout" Target="../slideLayouts/slideLayout1080.xml"/><Relationship Id="rId6" Type="http://schemas.openxmlformats.org/officeDocument/2006/relationships/slideLayout" Target="../slideLayouts/slideLayout1085.xml"/><Relationship Id="rId5" Type="http://schemas.openxmlformats.org/officeDocument/2006/relationships/slideLayout" Target="../slideLayouts/slideLayout1084.xml"/><Relationship Id="rId4" Type="http://schemas.openxmlformats.org/officeDocument/2006/relationships/slideLayout" Target="../slideLayouts/slideLayout1083.xml"/><Relationship Id="rId9" Type="http://schemas.openxmlformats.org/officeDocument/2006/relationships/image" Target="../media/image19.png"/></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1094.xml"/><Relationship Id="rId13" Type="http://schemas.openxmlformats.org/officeDocument/2006/relationships/slideLayout" Target="../slideLayouts/slideLayout1099.xml"/><Relationship Id="rId18" Type="http://schemas.openxmlformats.org/officeDocument/2006/relationships/slideLayout" Target="../slideLayouts/slideLayout1104.xml"/><Relationship Id="rId26" Type="http://schemas.openxmlformats.org/officeDocument/2006/relationships/slideLayout" Target="../slideLayouts/slideLayout1112.xml"/><Relationship Id="rId3" Type="http://schemas.openxmlformats.org/officeDocument/2006/relationships/slideLayout" Target="../slideLayouts/slideLayout1089.xml"/><Relationship Id="rId21" Type="http://schemas.openxmlformats.org/officeDocument/2006/relationships/slideLayout" Target="../slideLayouts/slideLayout1107.xml"/><Relationship Id="rId7" Type="http://schemas.openxmlformats.org/officeDocument/2006/relationships/slideLayout" Target="../slideLayouts/slideLayout1093.xml"/><Relationship Id="rId12" Type="http://schemas.openxmlformats.org/officeDocument/2006/relationships/slideLayout" Target="../slideLayouts/slideLayout1098.xml"/><Relationship Id="rId17" Type="http://schemas.openxmlformats.org/officeDocument/2006/relationships/slideLayout" Target="../slideLayouts/slideLayout1103.xml"/><Relationship Id="rId25" Type="http://schemas.openxmlformats.org/officeDocument/2006/relationships/slideLayout" Target="../slideLayouts/slideLayout1111.xml"/><Relationship Id="rId2" Type="http://schemas.openxmlformats.org/officeDocument/2006/relationships/slideLayout" Target="../slideLayouts/slideLayout1088.xml"/><Relationship Id="rId16" Type="http://schemas.openxmlformats.org/officeDocument/2006/relationships/slideLayout" Target="../slideLayouts/slideLayout1102.xml"/><Relationship Id="rId20" Type="http://schemas.openxmlformats.org/officeDocument/2006/relationships/slideLayout" Target="../slideLayouts/slideLayout1106.xml"/><Relationship Id="rId29" Type="http://schemas.openxmlformats.org/officeDocument/2006/relationships/theme" Target="../theme/theme81.xml"/><Relationship Id="rId1" Type="http://schemas.openxmlformats.org/officeDocument/2006/relationships/slideLayout" Target="../slideLayouts/slideLayout1087.xml"/><Relationship Id="rId6" Type="http://schemas.openxmlformats.org/officeDocument/2006/relationships/slideLayout" Target="../slideLayouts/slideLayout1092.xml"/><Relationship Id="rId11" Type="http://schemas.openxmlformats.org/officeDocument/2006/relationships/slideLayout" Target="../slideLayouts/slideLayout1097.xml"/><Relationship Id="rId24" Type="http://schemas.openxmlformats.org/officeDocument/2006/relationships/slideLayout" Target="../slideLayouts/slideLayout1110.xml"/><Relationship Id="rId5" Type="http://schemas.openxmlformats.org/officeDocument/2006/relationships/slideLayout" Target="../slideLayouts/slideLayout1091.xml"/><Relationship Id="rId15" Type="http://schemas.openxmlformats.org/officeDocument/2006/relationships/slideLayout" Target="../slideLayouts/slideLayout1101.xml"/><Relationship Id="rId23" Type="http://schemas.openxmlformats.org/officeDocument/2006/relationships/slideLayout" Target="../slideLayouts/slideLayout1109.xml"/><Relationship Id="rId28" Type="http://schemas.openxmlformats.org/officeDocument/2006/relationships/slideLayout" Target="../slideLayouts/slideLayout1114.xml"/><Relationship Id="rId10" Type="http://schemas.openxmlformats.org/officeDocument/2006/relationships/slideLayout" Target="../slideLayouts/slideLayout1096.xml"/><Relationship Id="rId19" Type="http://schemas.openxmlformats.org/officeDocument/2006/relationships/slideLayout" Target="../slideLayouts/slideLayout1105.xml"/><Relationship Id="rId4" Type="http://schemas.openxmlformats.org/officeDocument/2006/relationships/slideLayout" Target="../slideLayouts/slideLayout1090.xml"/><Relationship Id="rId9" Type="http://schemas.openxmlformats.org/officeDocument/2006/relationships/slideLayout" Target="../slideLayouts/slideLayout1095.xml"/><Relationship Id="rId14" Type="http://schemas.openxmlformats.org/officeDocument/2006/relationships/slideLayout" Target="../slideLayouts/slideLayout1100.xml"/><Relationship Id="rId22" Type="http://schemas.openxmlformats.org/officeDocument/2006/relationships/slideLayout" Target="../slideLayouts/slideLayout1108.xml"/><Relationship Id="rId27" Type="http://schemas.openxmlformats.org/officeDocument/2006/relationships/slideLayout" Target="../slideLayouts/slideLayout1113.xml"/><Relationship Id="rId30" Type="http://schemas.openxmlformats.org/officeDocument/2006/relationships/image" Target="../media/image23.jpeg"/></Relationships>
</file>

<file path=ppt/slideMasters/_rels/slideMaster82.xml.rels><?xml version="1.0" encoding="UTF-8" standalone="yes"?>
<Relationships xmlns="http://schemas.openxmlformats.org/package/2006/relationships"><Relationship Id="rId8" Type="http://schemas.openxmlformats.org/officeDocument/2006/relationships/theme" Target="../theme/theme82.xml"/><Relationship Id="rId3" Type="http://schemas.openxmlformats.org/officeDocument/2006/relationships/slideLayout" Target="../slideLayouts/slideLayout1117.xml"/><Relationship Id="rId7" Type="http://schemas.openxmlformats.org/officeDocument/2006/relationships/slideLayout" Target="../slideLayouts/slideLayout1121.xml"/><Relationship Id="rId2" Type="http://schemas.openxmlformats.org/officeDocument/2006/relationships/slideLayout" Target="../slideLayouts/slideLayout1116.xml"/><Relationship Id="rId1" Type="http://schemas.openxmlformats.org/officeDocument/2006/relationships/slideLayout" Target="../slideLayouts/slideLayout1115.xml"/><Relationship Id="rId6" Type="http://schemas.openxmlformats.org/officeDocument/2006/relationships/slideLayout" Target="../slideLayouts/slideLayout1120.xml"/><Relationship Id="rId5" Type="http://schemas.openxmlformats.org/officeDocument/2006/relationships/slideLayout" Target="../slideLayouts/slideLayout1119.xml"/><Relationship Id="rId4" Type="http://schemas.openxmlformats.org/officeDocument/2006/relationships/slideLayout" Target="../slideLayouts/slideLayout1118.xml"/><Relationship Id="rId9" Type="http://schemas.openxmlformats.org/officeDocument/2006/relationships/image" Target="../media/image19.png"/></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1129.xml"/><Relationship Id="rId13" Type="http://schemas.openxmlformats.org/officeDocument/2006/relationships/slideLayout" Target="../slideLayouts/slideLayout1134.xml"/><Relationship Id="rId18" Type="http://schemas.openxmlformats.org/officeDocument/2006/relationships/slideLayout" Target="../slideLayouts/slideLayout1139.xml"/><Relationship Id="rId26" Type="http://schemas.openxmlformats.org/officeDocument/2006/relationships/slideLayout" Target="../slideLayouts/slideLayout1147.xml"/><Relationship Id="rId3" Type="http://schemas.openxmlformats.org/officeDocument/2006/relationships/slideLayout" Target="../slideLayouts/slideLayout1124.xml"/><Relationship Id="rId21" Type="http://schemas.openxmlformats.org/officeDocument/2006/relationships/slideLayout" Target="../slideLayouts/slideLayout1142.xml"/><Relationship Id="rId7" Type="http://schemas.openxmlformats.org/officeDocument/2006/relationships/slideLayout" Target="../slideLayouts/slideLayout1128.xml"/><Relationship Id="rId12" Type="http://schemas.openxmlformats.org/officeDocument/2006/relationships/slideLayout" Target="../slideLayouts/slideLayout1133.xml"/><Relationship Id="rId17" Type="http://schemas.openxmlformats.org/officeDocument/2006/relationships/slideLayout" Target="../slideLayouts/slideLayout1138.xml"/><Relationship Id="rId25" Type="http://schemas.openxmlformats.org/officeDocument/2006/relationships/slideLayout" Target="../slideLayouts/slideLayout1146.xml"/><Relationship Id="rId2" Type="http://schemas.openxmlformats.org/officeDocument/2006/relationships/slideLayout" Target="../slideLayouts/slideLayout1123.xml"/><Relationship Id="rId16" Type="http://schemas.openxmlformats.org/officeDocument/2006/relationships/slideLayout" Target="../slideLayouts/slideLayout1137.xml"/><Relationship Id="rId20" Type="http://schemas.openxmlformats.org/officeDocument/2006/relationships/slideLayout" Target="../slideLayouts/slideLayout1141.xml"/><Relationship Id="rId29" Type="http://schemas.openxmlformats.org/officeDocument/2006/relationships/theme" Target="../theme/theme83.xml"/><Relationship Id="rId1" Type="http://schemas.openxmlformats.org/officeDocument/2006/relationships/slideLayout" Target="../slideLayouts/slideLayout1122.xml"/><Relationship Id="rId6" Type="http://schemas.openxmlformats.org/officeDocument/2006/relationships/slideLayout" Target="../slideLayouts/slideLayout1127.xml"/><Relationship Id="rId11" Type="http://schemas.openxmlformats.org/officeDocument/2006/relationships/slideLayout" Target="../slideLayouts/slideLayout1132.xml"/><Relationship Id="rId24" Type="http://schemas.openxmlformats.org/officeDocument/2006/relationships/slideLayout" Target="../slideLayouts/slideLayout1145.xml"/><Relationship Id="rId5" Type="http://schemas.openxmlformats.org/officeDocument/2006/relationships/slideLayout" Target="../slideLayouts/slideLayout1126.xml"/><Relationship Id="rId15" Type="http://schemas.openxmlformats.org/officeDocument/2006/relationships/slideLayout" Target="../slideLayouts/slideLayout1136.xml"/><Relationship Id="rId23" Type="http://schemas.openxmlformats.org/officeDocument/2006/relationships/slideLayout" Target="../slideLayouts/slideLayout1144.xml"/><Relationship Id="rId28" Type="http://schemas.openxmlformats.org/officeDocument/2006/relationships/slideLayout" Target="../slideLayouts/slideLayout1149.xml"/><Relationship Id="rId10" Type="http://schemas.openxmlformats.org/officeDocument/2006/relationships/slideLayout" Target="../slideLayouts/slideLayout1131.xml"/><Relationship Id="rId19" Type="http://schemas.openxmlformats.org/officeDocument/2006/relationships/slideLayout" Target="../slideLayouts/slideLayout1140.xml"/><Relationship Id="rId4" Type="http://schemas.openxmlformats.org/officeDocument/2006/relationships/slideLayout" Target="../slideLayouts/slideLayout1125.xml"/><Relationship Id="rId9" Type="http://schemas.openxmlformats.org/officeDocument/2006/relationships/slideLayout" Target="../slideLayouts/slideLayout1130.xml"/><Relationship Id="rId14" Type="http://schemas.openxmlformats.org/officeDocument/2006/relationships/slideLayout" Target="../slideLayouts/slideLayout1135.xml"/><Relationship Id="rId22" Type="http://schemas.openxmlformats.org/officeDocument/2006/relationships/slideLayout" Target="../slideLayouts/slideLayout1143.xml"/><Relationship Id="rId27" Type="http://schemas.openxmlformats.org/officeDocument/2006/relationships/slideLayout" Target="../slideLayouts/slideLayout1148.xml"/><Relationship Id="rId30" Type="http://schemas.openxmlformats.org/officeDocument/2006/relationships/image" Target="../media/image23.jpeg"/></Relationships>
</file>

<file path=ppt/slideMasters/_rels/slideMaster84.xml.rels><?xml version="1.0" encoding="UTF-8" standalone="yes"?>
<Relationships xmlns="http://schemas.openxmlformats.org/package/2006/relationships"><Relationship Id="rId8" Type="http://schemas.openxmlformats.org/officeDocument/2006/relationships/theme" Target="../theme/theme84.xml"/><Relationship Id="rId3" Type="http://schemas.openxmlformats.org/officeDocument/2006/relationships/slideLayout" Target="../slideLayouts/slideLayout1152.xml"/><Relationship Id="rId7" Type="http://schemas.openxmlformats.org/officeDocument/2006/relationships/slideLayout" Target="../slideLayouts/slideLayout1156.xml"/><Relationship Id="rId2" Type="http://schemas.openxmlformats.org/officeDocument/2006/relationships/slideLayout" Target="../slideLayouts/slideLayout1151.xml"/><Relationship Id="rId1" Type="http://schemas.openxmlformats.org/officeDocument/2006/relationships/slideLayout" Target="../slideLayouts/slideLayout1150.xml"/><Relationship Id="rId6" Type="http://schemas.openxmlformats.org/officeDocument/2006/relationships/slideLayout" Target="../slideLayouts/slideLayout1155.xml"/><Relationship Id="rId5" Type="http://schemas.openxmlformats.org/officeDocument/2006/relationships/slideLayout" Target="../slideLayouts/slideLayout1154.xml"/><Relationship Id="rId4" Type="http://schemas.openxmlformats.org/officeDocument/2006/relationships/slideLayout" Target="../slideLayouts/slideLayout1153.xml"/><Relationship Id="rId9" Type="http://schemas.openxmlformats.org/officeDocument/2006/relationships/image" Target="../media/image1.gif"/></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1164.xml"/><Relationship Id="rId3" Type="http://schemas.openxmlformats.org/officeDocument/2006/relationships/slideLayout" Target="../slideLayouts/slideLayout1159.xml"/><Relationship Id="rId7" Type="http://schemas.openxmlformats.org/officeDocument/2006/relationships/slideLayout" Target="../slideLayouts/slideLayout1163.xml"/><Relationship Id="rId2" Type="http://schemas.openxmlformats.org/officeDocument/2006/relationships/slideLayout" Target="../slideLayouts/slideLayout1158.xml"/><Relationship Id="rId1" Type="http://schemas.openxmlformats.org/officeDocument/2006/relationships/slideLayout" Target="../slideLayouts/slideLayout1157.xml"/><Relationship Id="rId6" Type="http://schemas.openxmlformats.org/officeDocument/2006/relationships/slideLayout" Target="../slideLayouts/slideLayout1162.xml"/><Relationship Id="rId5" Type="http://schemas.openxmlformats.org/officeDocument/2006/relationships/slideLayout" Target="../slideLayouts/slideLayout1161.xml"/><Relationship Id="rId10" Type="http://schemas.openxmlformats.org/officeDocument/2006/relationships/image" Target="../media/image19.png"/><Relationship Id="rId4" Type="http://schemas.openxmlformats.org/officeDocument/2006/relationships/slideLayout" Target="../slideLayouts/slideLayout1160.xml"/><Relationship Id="rId9" Type="http://schemas.openxmlformats.org/officeDocument/2006/relationships/theme" Target="../theme/theme85.xml"/></Relationships>
</file>

<file path=ppt/slideMasters/_rels/slideMaster86.xml.rels><?xml version="1.0" encoding="UTF-8" standalone="yes"?>
<Relationships xmlns="http://schemas.openxmlformats.org/package/2006/relationships"><Relationship Id="rId8" Type="http://schemas.openxmlformats.org/officeDocument/2006/relationships/theme" Target="../theme/theme86.xml"/><Relationship Id="rId3" Type="http://schemas.openxmlformats.org/officeDocument/2006/relationships/slideLayout" Target="../slideLayouts/slideLayout1167.xml"/><Relationship Id="rId7" Type="http://schemas.openxmlformats.org/officeDocument/2006/relationships/slideLayout" Target="../slideLayouts/slideLayout1171.xml"/><Relationship Id="rId2" Type="http://schemas.openxmlformats.org/officeDocument/2006/relationships/slideLayout" Target="../slideLayouts/slideLayout1166.xml"/><Relationship Id="rId1" Type="http://schemas.openxmlformats.org/officeDocument/2006/relationships/slideLayout" Target="../slideLayouts/slideLayout1165.xml"/><Relationship Id="rId6" Type="http://schemas.openxmlformats.org/officeDocument/2006/relationships/slideLayout" Target="../slideLayouts/slideLayout1170.xml"/><Relationship Id="rId5" Type="http://schemas.openxmlformats.org/officeDocument/2006/relationships/slideLayout" Target="../slideLayouts/slideLayout1169.xml"/><Relationship Id="rId4" Type="http://schemas.openxmlformats.org/officeDocument/2006/relationships/slideLayout" Target="../slideLayouts/slideLayout1168.xml"/><Relationship Id="rId9" Type="http://schemas.openxmlformats.org/officeDocument/2006/relationships/image" Target="../media/image19.png"/></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1179.xml"/><Relationship Id="rId13" Type="http://schemas.openxmlformats.org/officeDocument/2006/relationships/slideLayout" Target="../slideLayouts/slideLayout1184.xml"/><Relationship Id="rId18" Type="http://schemas.openxmlformats.org/officeDocument/2006/relationships/slideLayout" Target="../slideLayouts/slideLayout1189.xml"/><Relationship Id="rId26" Type="http://schemas.openxmlformats.org/officeDocument/2006/relationships/slideLayout" Target="../slideLayouts/slideLayout1197.xml"/><Relationship Id="rId3" Type="http://schemas.openxmlformats.org/officeDocument/2006/relationships/slideLayout" Target="../slideLayouts/slideLayout1174.xml"/><Relationship Id="rId21" Type="http://schemas.openxmlformats.org/officeDocument/2006/relationships/slideLayout" Target="../slideLayouts/slideLayout1192.xml"/><Relationship Id="rId7" Type="http://schemas.openxmlformats.org/officeDocument/2006/relationships/slideLayout" Target="../slideLayouts/slideLayout1178.xml"/><Relationship Id="rId12" Type="http://schemas.openxmlformats.org/officeDocument/2006/relationships/slideLayout" Target="../slideLayouts/slideLayout1183.xml"/><Relationship Id="rId17" Type="http://schemas.openxmlformats.org/officeDocument/2006/relationships/slideLayout" Target="../slideLayouts/slideLayout1188.xml"/><Relationship Id="rId25" Type="http://schemas.openxmlformats.org/officeDocument/2006/relationships/slideLayout" Target="../slideLayouts/slideLayout1196.xml"/><Relationship Id="rId2" Type="http://schemas.openxmlformats.org/officeDocument/2006/relationships/slideLayout" Target="../slideLayouts/slideLayout1173.xml"/><Relationship Id="rId16" Type="http://schemas.openxmlformats.org/officeDocument/2006/relationships/slideLayout" Target="../slideLayouts/slideLayout1187.xml"/><Relationship Id="rId20" Type="http://schemas.openxmlformats.org/officeDocument/2006/relationships/slideLayout" Target="../slideLayouts/slideLayout1191.xml"/><Relationship Id="rId29" Type="http://schemas.openxmlformats.org/officeDocument/2006/relationships/theme" Target="../theme/theme87.xml"/><Relationship Id="rId1" Type="http://schemas.openxmlformats.org/officeDocument/2006/relationships/slideLayout" Target="../slideLayouts/slideLayout1172.xml"/><Relationship Id="rId6" Type="http://schemas.openxmlformats.org/officeDocument/2006/relationships/slideLayout" Target="../slideLayouts/slideLayout1177.xml"/><Relationship Id="rId11" Type="http://schemas.openxmlformats.org/officeDocument/2006/relationships/slideLayout" Target="../slideLayouts/slideLayout1182.xml"/><Relationship Id="rId24" Type="http://schemas.openxmlformats.org/officeDocument/2006/relationships/slideLayout" Target="../slideLayouts/slideLayout1195.xml"/><Relationship Id="rId5" Type="http://schemas.openxmlformats.org/officeDocument/2006/relationships/slideLayout" Target="../slideLayouts/slideLayout1176.xml"/><Relationship Id="rId15" Type="http://schemas.openxmlformats.org/officeDocument/2006/relationships/slideLayout" Target="../slideLayouts/slideLayout1186.xml"/><Relationship Id="rId23" Type="http://schemas.openxmlformats.org/officeDocument/2006/relationships/slideLayout" Target="../slideLayouts/slideLayout1194.xml"/><Relationship Id="rId28" Type="http://schemas.openxmlformats.org/officeDocument/2006/relationships/slideLayout" Target="../slideLayouts/slideLayout1199.xml"/><Relationship Id="rId10" Type="http://schemas.openxmlformats.org/officeDocument/2006/relationships/slideLayout" Target="../slideLayouts/slideLayout1181.xml"/><Relationship Id="rId19" Type="http://schemas.openxmlformats.org/officeDocument/2006/relationships/slideLayout" Target="../slideLayouts/slideLayout1190.xml"/><Relationship Id="rId4" Type="http://schemas.openxmlformats.org/officeDocument/2006/relationships/slideLayout" Target="../slideLayouts/slideLayout1175.xml"/><Relationship Id="rId9" Type="http://schemas.openxmlformats.org/officeDocument/2006/relationships/slideLayout" Target="../slideLayouts/slideLayout1180.xml"/><Relationship Id="rId14" Type="http://schemas.openxmlformats.org/officeDocument/2006/relationships/slideLayout" Target="../slideLayouts/slideLayout1185.xml"/><Relationship Id="rId22" Type="http://schemas.openxmlformats.org/officeDocument/2006/relationships/slideLayout" Target="../slideLayouts/slideLayout1193.xml"/><Relationship Id="rId27" Type="http://schemas.openxmlformats.org/officeDocument/2006/relationships/slideLayout" Target="../slideLayouts/slideLayout1198.xml"/><Relationship Id="rId30" Type="http://schemas.openxmlformats.org/officeDocument/2006/relationships/image" Target="../media/image23.jpeg"/></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1207.xml"/><Relationship Id="rId13" Type="http://schemas.openxmlformats.org/officeDocument/2006/relationships/slideLayout" Target="../slideLayouts/slideLayout1212.xml"/><Relationship Id="rId18" Type="http://schemas.openxmlformats.org/officeDocument/2006/relationships/slideLayout" Target="../slideLayouts/slideLayout1217.xml"/><Relationship Id="rId26" Type="http://schemas.openxmlformats.org/officeDocument/2006/relationships/slideLayout" Target="../slideLayouts/slideLayout1225.xml"/><Relationship Id="rId3" Type="http://schemas.openxmlformats.org/officeDocument/2006/relationships/slideLayout" Target="../slideLayouts/slideLayout1202.xml"/><Relationship Id="rId21" Type="http://schemas.openxmlformats.org/officeDocument/2006/relationships/slideLayout" Target="../slideLayouts/slideLayout1220.xml"/><Relationship Id="rId7" Type="http://schemas.openxmlformats.org/officeDocument/2006/relationships/slideLayout" Target="../slideLayouts/slideLayout1206.xml"/><Relationship Id="rId12" Type="http://schemas.openxmlformats.org/officeDocument/2006/relationships/slideLayout" Target="../slideLayouts/slideLayout1211.xml"/><Relationship Id="rId17" Type="http://schemas.openxmlformats.org/officeDocument/2006/relationships/slideLayout" Target="../slideLayouts/slideLayout1216.xml"/><Relationship Id="rId25" Type="http://schemas.openxmlformats.org/officeDocument/2006/relationships/slideLayout" Target="../slideLayouts/slideLayout1224.xml"/><Relationship Id="rId2" Type="http://schemas.openxmlformats.org/officeDocument/2006/relationships/slideLayout" Target="../slideLayouts/slideLayout1201.xml"/><Relationship Id="rId16" Type="http://schemas.openxmlformats.org/officeDocument/2006/relationships/slideLayout" Target="../slideLayouts/slideLayout1215.xml"/><Relationship Id="rId20" Type="http://schemas.openxmlformats.org/officeDocument/2006/relationships/slideLayout" Target="../slideLayouts/slideLayout1219.xml"/><Relationship Id="rId29" Type="http://schemas.openxmlformats.org/officeDocument/2006/relationships/slideLayout" Target="../slideLayouts/slideLayout1228.xml"/><Relationship Id="rId1" Type="http://schemas.openxmlformats.org/officeDocument/2006/relationships/slideLayout" Target="../slideLayouts/slideLayout1200.xml"/><Relationship Id="rId6" Type="http://schemas.openxmlformats.org/officeDocument/2006/relationships/slideLayout" Target="../slideLayouts/slideLayout1205.xml"/><Relationship Id="rId11" Type="http://schemas.openxmlformats.org/officeDocument/2006/relationships/slideLayout" Target="../slideLayouts/slideLayout1210.xml"/><Relationship Id="rId24" Type="http://schemas.openxmlformats.org/officeDocument/2006/relationships/slideLayout" Target="../slideLayouts/slideLayout1223.xml"/><Relationship Id="rId5" Type="http://schemas.openxmlformats.org/officeDocument/2006/relationships/slideLayout" Target="../slideLayouts/slideLayout1204.xml"/><Relationship Id="rId15" Type="http://schemas.openxmlformats.org/officeDocument/2006/relationships/slideLayout" Target="../slideLayouts/slideLayout1214.xml"/><Relationship Id="rId23" Type="http://schemas.openxmlformats.org/officeDocument/2006/relationships/slideLayout" Target="../slideLayouts/slideLayout1222.xml"/><Relationship Id="rId28" Type="http://schemas.openxmlformats.org/officeDocument/2006/relationships/slideLayout" Target="../slideLayouts/slideLayout1227.xml"/><Relationship Id="rId10" Type="http://schemas.openxmlformats.org/officeDocument/2006/relationships/slideLayout" Target="../slideLayouts/slideLayout1209.xml"/><Relationship Id="rId19" Type="http://schemas.openxmlformats.org/officeDocument/2006/relationships/slideLayout" Target="../slideLayouts/slideLayout1218.xml"/><Relationship Id="rId31" Type="http://schemas.openxmlformats.org/officeDocument/2006/relationships/image" Target="../media/image23.jpeg"/><Relationship Id="rId4" Type="http://schemas.openxmlformats.org/officeDocument/2006/relationships/slideLayout" Target="../slideLayouts/slideLayout1203.xml"/><Relationship Id="rId9" Type="http://schemas.openxmlformats.org/officeDocument/2006/relationships/slideLayout" Target="../slideLayouts/slideLayout1208.xml"/><Relationship Id="rId14" Type="http://schemas.openxmlformats.org/officeDocument/2006/relationships/slideLayout" Target="../slideLayouts/slideLayout1213.xml"/><Relationship Id="rId22" Type="http://schemas.openxmlformats.org/officeDocument/2006/relationships/slideLayout" Target="../slideLayouts/slideLayout1221.xml"/><Relationship Id="rId27" Type="http://schemas.openxmlformats.org/officeDocument/2006/relationships/slideLayout" Target="../slideLayouts/slideLayout1226.xml"/><Relationship Id="rId30" Type="http://schemas.openxmlformats.org/officeDocument/2006/relationships/theme" Target="../theme/theme8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1236.xml"/><Relationship Id="rId13" Type="http://schemas.openxmlformats.org/officeDocument/2006/relationships/slideLayout" Target="../slideLayouts/slideLayout1241.xml"/><Relationship Id="rId18" Type="http://schemas.openxmlformats.org/officeDocument/2006/relationships/slideLayout" Target="../slideLayouts/slideLayout1246.xml"/><Relationship Id="rId26" Type="http://schemas.openxmlformats.org/officeDocument/2006/relationships/slideLayout" Target="../slideLayouts/slideLayout1254.xml"/><Relationship Id="rId3" Type="http://schemas.openxmlformats.org/officeDocument/2006/relationships/slideLayout" Target="../slideLayouts/slideLayout1231.xml"/><Relationship Id="rId21" Type="http://schemas.openxmlformats.org/officeDocument/2006/relationships/slideLayout" Target="../slideLayouts/slideLayout1249.xml"/><Relationship Id="rId7" Type="http://schemas.openxmlformats.org/officeDocument/2006/relationships/slideLayout" Target="../slideLayouts/slideLayout1235.xml"/><Relationship Id="rId12" Type="http://schemas.openxmlformats.org/officeDocument/2006/relationships/slideLayout" Target="../slideLayouts/slideLayout1240.xml"/><Relationship Id="rId17" Type="http://schemas.openxmlformats.org/officeDocument/2006/relationships/slideLayout" Target="../slideLayouts/slideLayout1245.xml"/><Relationship Id="rId25" Type="http://schemas.openxmlformats.org/officeDocument/2006/relationships/slideLayout" Target="../slideLayouts/slideLayout1253.xml"/><Relationship Id="rId2" Type="http://schemas.openxmlformats.org/officeDocument/2006/relationships/slideLayout" Target="../slideLayouts/slideLayout1230.xml"/><Relationship Id="rId16" Type="http://schemas.openxmlformats.org/officeDocument/2006/relationships/slideLayout" Target="../slideLayouts/slideLayout1244.xml"/><Relationship Id="rId20" Type="http://schemas.openxmlformats.org/officeDocument/2006/relationships/slideLayout" Target="../slideLayouts/slideLayout1248.xml"/><Relationship Id="rId29" Type="http://schemas.openxmlformats.org/officeDocument/2006/relationships/theme" Target="../theme/theme89.xml"/><Relationship Id="rId1" Type="http://schemas.openxmlformats.org/officeDocument/2006/relationships/slideLayout" Target="../slideLayouts/slideLayout1229.xml"/><Relationship Id="rId6" Type="http://schemas.openxmlformats.org/officeDocument/2006/relationships/slideLayout" Target="../slideLayouts/slideLayout1234.xml"/><Relationship Id="rId11" Type="http://schemas.openxmlformats.org/officeDocument/2006/relationships/slideLayout" Target="../slideLayouts/slideLayout1239.xml"/><Relationship Id="rId24" Type="http://schemas.openxmlformats.org/officeDocument/2006/relationships/slideLayout" Target="../slideLayouts/slideLayout1252.xml"/><Relationship Id="rId5" Type="http://schemas.openxmlformats.org/officeDocument/2006/relationships/slideLayout" Target="../slideLayouts/slideLayout1233.xml"/><Relationship Id="rId15" Type="http://schemas.openxmlformats.org/officeDocument/2006/relationships/slideLayout" Target="../slideLayouts/slideLayout1243.xml"/><Relationship Id="rId23" Type="http://schemas.openxmlformats.org/officeDocument/2006/relationships/slideLayout" Target="../slideLayouts/slideLayout1251.xml"/><Relationship Id="rId28" Type="http://schemas.openxmlformats.org/officeDocument/2006/relationships/slideLayout" Target="../slideLayouts/slideLayout1256.xml"/><Relationship Id="rId10" Type="http://schemas.openxmlformats.org/officeDocument/2006/relationships/slideLayout" Target="../slideLayouts/slideLayout1238.xml"/><Relationship Id="rId19" Type="http://schemas.openxmlformats.org/officeDocument/2006/relationships/slideLayout" Target="../slideLayouts/slideLayout1247.xml"/><Relationship Id="rId4" Type="http://schemas.openxmlformats.org/officeDocument/2006/relationships/slideLayout" Target="../slideLayouts/slideLayout1232.xml"/><Relationship Id="rId9" Type="http://schemas.openxmlformats.org/officeDocument/2006/relationships/slideLayout" Target="../slideLayouts/slideLayout1237.xml"/><Relationship Id="rId14" Type="http://schemas.openxmlformats.org/officeDocument/2006/relationships/slideLayout" Target="../slideLayouts/slideLayout1242.xml"/><Relationship Id="rId22" Type="http://schemas.openxmlformats.org/officeDocument/2006/relationships/slideLayout" Target="../slideLayouts/slideLayout1250.xml"/><Relationship Id="rId27" Type="http://schemas.openxmlformats.org/officeDocument/2006/relationships/slideLayout" Target="../slideLayouts/slideLayout1255.xml"/><Relationship Id="rId30" Type="http://schemas.openxmlformats.org/officeDocument/2006/relationships/image" Target="../media/image23.jpe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theme" Target="../theme/theme9.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image" Target="../media/image8.jpeg"/><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image" Target="../media/image7.png"/></Relationships>
</file>

<file path=ppt/slideMasters/_rels/slideMaster90.xml.rels><?xml version="1.0" encoding="UTF-8" standalone="yes"?>
<Relationships xmlns="http://schemas.openxmlformats.org/package/2006/relationships"><Relationship Id="rId8" Type="http://schemas.openxmlformats.org/officeDocument/2006/relationships/theme" Target="../theme/theme90.xml"/><Relationship Id="rId3" Type="http://schemas.openxmlformats.org/officeDocument/2006/relationships/slideLayout" Target="../slideLayouts/slideLayout1259.xml"/><Relationship Id="rId7" Type="http://schemas.openxmlformats.org/officeDocument/2006/relationships/slideLayout" Target="../slideLayouts/slideLayout1263.xml"/><Relationship Id="rId2" Type="http://schemas.openxmlformats.org/officeDocument/2006/relationships/slideLayout" Target="../slideLayouts/slideLayout1258.xml"/><Relationship Id="rId1" Type="http://schemas.openxmlformats.org/officeDocument/2006/relationships/slideLayout" Target="../slideLayouts/slideLayout1257.xml"/><Relationship Id="rId6" Type="http://schemas.openxmlformats.org/officeDocument/2006/relationships/slideLayout" Target="../slideLayouts/slideLayout1262.xml"/><Relationship Id="rId5" Type="http://schemas.openxmlformats.org/officeDocument/2006/relationships/slideLayout" Target="../slideLayouts/slideLayout1261.xml"/><Relationship Id="rId4" Type="http://schemas.openxmlformats.org/officeDocument/2006/relationships/slideLayout" Target="../slideLayouts/slideLayout1260.xml"/><Relationship Id="rId9" Type="http://schemas.openxmlformats.org/officeDocument/2006/relationships/image" Target="../media/image19.png"/></Relationships>
</file>

<file path=ppt/slideMasters/_rels/slideMaster91.xml.rels><?xml version="1.0" encoding="UTF-8" standalone="yes"?>
<Relationships xmlns="http://schemas.openxmlformats.org/package/2006/relationships"><Relationship Id="rId8" Type="http://schemas.openxmlformats.org/officeDocument/2006/relationships/theme" Target="../theme/theme91.xml"/><Relationship Id="rId3" Type="http://schemas.openxmlformats.org/officeDocument/2006/relationships/slideLayout" Target="../slideLayouts/slideLayout1266.xml"/><Relationship Id="rId7" Type="http://schemas.openxmlformats.org/officeDocument/2006/relationships/slideLayout" Target="../slideLayouts/slideLayout1270.xml"/><Relationship Id="rId2" Type="http://schemas.openxmlformats.org/officeDocument/2006/relationships/slideLayout" Target="../slideLayouts/slideLayout1265.xml"/><Relationship Id="rId1" Type="http://schemas.openxmlformats.org/officeDocument/2006/relationships/slideLayout" Target="../slideLayouts/slideLayout1264.xml"/><Relationship Id="rId6" Type="http://schemas.openxmlformats.org/officeDocument/2006/relationships/slideLayout" Target="../slideLayouts/slideLayout1269.xml"/><Relationship Id="rId5" Type="http://schemas.openxmlformats.org/officeDocument/2006/relationships/slideLayout" Target="../slideLayouts/slideLayout1268.xml"/><Relationship Id="rId4" Type="http://schemas.openxmlformats.org/officeDocument/2006/relationships/slideLayout" Target="../slideLayouts/slideLayout1267.xml"/><Relationship Id="rId9" Type="http://schemas.openxmlformats.org/officeDocument/2006/relationships/image" Target="../media/image19.png"/></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278.xml"/><Relationship Id="rId3" Type="http://schemas.openxmlformats.org/officeDocument/2006/relationships/slideLayout" Target="../slideLayouts/slideLayout1273.xml"/><Relationship Id="rId7" Type="http://schemas.openxmlformats.org/officeDocument/2006/relationships/slideLayout" Target="../slideLayouts/slideLayout1277.xml"/><Relationship Id="rId2" Type="http://schemas.openxmlformats.org/officeDocument/2006/relationships/slideLayout" Target="../slideLayouts/slideLayout1272.xml"/><Relationship Id="rId1" Type="http://schemas.openxmlformats.org/officeDocument/2006/relationships/slideLayout" Target="../slideLayouts/slideLayout1271.xml"/><Relationship Id="rId6" Type="http://schemas.openxmlformats.org/officeDocument/2006/relationships/slideLayout" Target="../slideLayouts/slideLayout1276.xml"/><Relationship Id="rId5" Type="http://schemas.openxmlformats.org/officeDocument/2006/relationships/slideLayout" Target="../slideLayouts/slideLayout1275.xml"/><Relationship Id="rId10" Type="http://schemas.openxmlformats.org/officeDocument/2006/relationships/image" Target="../media/image19.png"/><Relationship Id="rId4" Type="http://schemas.openxmlformats.org/officeDocument/2006/relationships/slideLayout" Target="../slideLayouts/slideLayout1274.xml"/><Relationship Id="rId9" Type="http://schemas.openxmlformats.org/officeDocument/2006/relationships/theme" Target="../theme/theme92.xml"/></Relationships>
</file>

<file path=ppt/slideMasters/_rels/slideMaster93.xml.rels><?xml version="1.0" encoding="UTF-8" standalone="yes"?>
<Relationships xmlns="http://schemas.openxmlformats.org/package/2006/relationships"><Relationship Id="rId8" Type="http://schemas.openxmlformats.org/officeDocument/2006/relationships/tags" Target="../tags/tag10.xml"/><Relationship Id="rId13" Type="http://schemas.openxmlformats.org/officeDocument/2006/relationships/image" Target="../media/image19.png"/><Relationship Id="rId3" Type="http://schemas.openxmlformats.org/officeDocument/2006/relationships/slideLayout" Target="../slideLayouts/slideLayout1281.xml"/><Relationship Id="rId7" Type="http://schemas.openxmlformats.org/officeDocument/2006/relationships/vmlDrawing" Target="../drawings/vmlDrawing6.vml"/><Relationship Id="rId12" Type="http://schemas.openxmlformats.org/officeDocument/2006/relationships/oleObject" Target="../embeddings/oleObject6.bin"/><Relationship Id="rId2" Type="http://schemas.openxmlformats.org/officeDocument/2006/relationships/slideLayout" Target="../slideLayouts/slideLayout1280.xml"/><Relationship Id="rId1" Type="http://schemas.openxmlformats.org/officeDocument/2006/relationships/slideLayout" Target="../slideLayouts/slideLayout1279.xml"/><Relationship Id="rId6" Type="http://schemas.openxmlformats.org/officeDocument/2006/relationships/theme" Target="../theme/theme93.xml"/><Relationship Id="rId11" Type="http://schemas.openxmlformats.org/officeDocument/2006/relationships/tags" Target="../tags/tag13.xml"/><Relationship Id="rId5" Type="http://schemas.openxmlformats.org/officeDocument/2006/relationships/slideLayout" Target="../slideLayouts/slideLayout1283.xml"/><Relationship Id="rId10" Type="http://schemas.openxmlformats.org/officeDocument/2006/relationships/tags" Target="../tags/tag12.xml"/><Relationship Id="rId4" Type="http://schemas.openxmlformats.org/officeDocument/2006/relationships/slideLayout" Target="../slideLayouts/slideLayout1282.xml"/><Relationship Id="rId9" Type="http://schemas.openxmlformats.org/officeDocument/2006/relationships/tags" Target="../tags/tag11.xml"/></Relationships>
</file>

<file path=ppt/slideMasters/_rels/slideMaster94.xml.rels><?xml version="1.0" encoding="UTF-8" standalone="yes"?>
<Relationships xmlns="http://schemas.openxmlformats.org/package/2006/relationships"><Relationship Id="rId8" Type="http://schemas.openxmlformats.org/officeDocument/2006/relationships/theme" Target="../theme/theme94.xml"/><Relationship Id="rId3" Type="http://schemas.openxmlformats.org/officeDocument/2006/relationships/slideLayout" Target="../slideLayouts/slideLayout1286.xml"/><Relationship Id="rId7" Type="http://schemas.openxmlformats.org/officeDocument/2006/relationships/slideLayout" Target="../slideLayouts/slideLayout1290.xml"/><Relationship Id="rId2" Type="http://schemas.openxmlformats.org/officeDocument/2006/relationships/slideLayout" Target="../slideLayouts/slideLayout1285.xml"/><Relationship Id="rId1" Type="http://schemas.openxmlformats.org/officeDocument/2006/relationships/slideLayout" Target="../slideLayouts/slideLayout1284.xml"/><Relationship Id="rId6" Type="http://schemas.openxmlformats.org/officeDocument/2006/relationships/slideLayout" Target="../slideLayouts/slideLayout1289.xml"/><Relationship Id="rId5" Type="http://schemas.openxmlformats.org/officeDocument/2006/relationships/slideLayout" Target="../slideLayouts/slideLayout1288.xml"/><Relationship Id="rId4" Type="http://schemas.openxmlformats.org/officeDocument/2006/relationships/slideLayout" Target="../slideLayouts/slideLayout1287.xml"/><Relationship Id="rId9" Type="http://schemas.openxmlformats.org/officeDocument/2006/relationships/image" Target="../media/image19.png"/></Relationships>
</file>

<file path=ppt/slideMasters/_rels/slideMaster95.xml.rels><?xml version="1.0" encoding="UTF-8" standalone="yes"?>
<Relationships xmlns="http://schemas.openxmlformats.org/package/2006/relationships"><Relationship Id="rId8" Type="http://schemas.openxmlformats.org/officeDocument/2006/relationships/theme" Target="../theme/theme95.xml"/><Relationship Id="rId3" Type="http://schemas.openxmlformats.org/officeDocument/2006/relationships/slideLayout" Target="../slideLayouts/slideLayout1293.xml"/><Relationship Id="rId7" Type="http://schemas.openxmlformats.org/officeDocument/2006/relationships/slideLayout" Target="../slideLayouts/slideLayout1297.xml"/><Relationship Id="rId2" Type="http://schemas.openxmlformats.org/officeDocument/2006/relationships/slideLayout" Target="../slideLayouts/slideLayout1292.xml"/><Relationship Id="rId1" Type="http://schemas.openxmlformats.org/officeDocument/2006/relationships/slideLayout" Target="../slideLayouts/slideLayout1291.xml"/><Relationship Id="rId6" Type="http://schemas.openxmlformats.org/officeDocument/2006/relationships/slideLayout" Target="../slideLayouts/slideLayout1296.xml"/><Relationship Id="rId5" Type="http://schemas.openxmlformats.org/officeDocument/2006/relationships/slideLayout" Target="../slideLayouts/slideLayout1295.xml"/><Relationship Id="rId4" Type="http://schemas.openxmlformats.org/officeDocument/2006/relationships/slideLayout" Target="../slideLayouts/slideLayout1294.xml"/><Relationship Id="rId9" Type="http://schemas.openxmlformats.org/officeDocument/2006/relationships/image" Target="../media/image19.png"/></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305.xml"/><Relationship Id="rId13" Type="http://schemas.openxmlformats.org/officeDocument/2006/relationships/slideLayout" Target="../slideLayouts/slideLayout1310.xml"/><Relationship Id="rId18" Type="http://schemas.openxmlformats.org/officeDocument/2006/relationships/slideLayout" Target="../slideLayouts/slideLayout1315.xml"/><Relationship Id="rId26" Type="http://schemas.openxmlformats.org/officeDocument/2006/relationships/slideLayout" Target="../slideLayouts/slideLayout1323.xml"/><Relationship Id="rId3" Type="http://schemas.openxmlformats.org/officeDocument/2006/relationships/slideLayout" Target="../slideLayouts/slideLayout1300.xml"/><Relationship Id="rId21" Type="http://schemas.openxmlformats.org/officeDocument/2006/relationships/slideLayout" Target="../slideLayouts/slideLayout1318.xml"/><Relationship Id="rId7" Type="http://schemas.openxmlformats.org/officeDocument/2006/relationships/slideLayout" Target="../slideLayouts/slideLayout1304.xml"/><Relationship Id="rId12" Type="http://schemas.openxmlformats.org/officeDocument/2006/relationships/slideLayout" Target="../slideLayouts/slideLayout1309.xml"/><Relationship Id="rId17" Type="http://schemas.openxmlformats.org/officeDocument/2006/relationships/slideLayout" Target="../slideLayouts/slideLayout1314.xml"/><Relationship Id="rId25" Type="http://schemas.openxmlformats.org/officeDocument/2006/relationships/slideLayout" Target="../slideLayouts/slideLayout1322.xml"/><Relationship Id="rId2" Type="http://schemas.openxmlformats.org/officeDocument/2006/relationships/slideLayout" Target="../slideLayouts/slideLayout1299.xml"/><Relationship Id="rId16" Type="http://schemas.openxmlformats.org/officeDocument/2006/relationships/slideLayout" Target="../slideLayouts/slideLayout1313.xml"/><Relationship Id="rId20" Type="http://schemas.openxmlformats.org/officeDocument/2006/relationships/slideLayout" Target="../slideLayouts/slideLayout1317.xml"/><Relationship Id="rId29" Type="http://schemas.openxmlformats.org/officeDocument/2006/relationships/theme" Target="../theme/theme96.xml"/><Relationship Id="rId1" Type="http://schemas.openxmlformats.org/officeDocument/2006/relationships/slideLayout" Target="../slideLayouts/slideLayout1298.xml"/><Relationship Id="rId6" Type="http://schemas.openxmlformats.org/officeDocument/2006/relationships/slideLayout" Target="../slideLayouts/slideLayout1303.xml"/><Relationship Id="rId11" Type="http://schemas.openxmlformats.org/officeDocument/2006/relationships/slideLayout" Target="../slideLayouts/slideLayout1308.xml"/><Relationship Id="rId24" Type="http://schemas.openxmlformats.org/officeDocument/2006/relationships/slideLayout" Target="../slideLayouts/slideLayout1321.xml"/><Relationship Id="rId5" Type="http://schemas.openxmlformats.org/officeDocument/2006/relationships/slideLayout" Target="../slideLayouts/slideLayout1302.xml"/><Relationship Id="rId15" Type="http://schemas.openxmlformats.org/officeDocument/2006/relationships/slideLayout" Target="../slideLayouts/slideLayout1312.xml"/><Relationship Id="rId23" Type="http://schemas.openxmlformats.org/officeDocument/2006/relationships/slideLayout" Target="../slideLayouts/slideLayout1320.xml"/><Relationship Id="rId28" Type="http://schemas.openxmlformats.org/officeDocument/2006/relationships/slideLayout" Target="../slideLayouts/slideLayout1325.xml"/><Relationship Id="rId10" Type="http://schemas.openxmlformats.org/officeDocument/2006/relationships/slideLayout" Target="../slideLayouts/slideLayout1307.xml"/><Relationship Id="rId19" Type="http://schemas.openxmlformats.org/officeDocument/2006/relationships/slideLayout" Target="../slideLayouts/slideLayout1316.xml"/><Relationship Id="rId4" Type="http://schemas.openxmlformats.org/officeDocument/2006/relationships/slideLayout" Target="../slideLayouts/slideLayout1301.xml"/><Relationship Id="rId9" Type="http://schemas.openxmlformats.org/officeDocument/2006/relationships/slideLayout" Target="../slideLayouts/slideLayout1306.xml"/><Relationship Id="rId14" Type="http://schemas.openxmlformats.org/officeDocument/2006/relationships/slideLayout" Target="../slideLayouts/slideLayout1311.xml"/><Relationship Id="rId22" Type="http://schemas.openxmlformats.org/officeDocument/2006/relationships/slideLayout" Target="../slideLayouts/slideLayout1319.xml"/><Relationship Id="rId27" Type="http://schemas.openxmlformats.org/officeDocument/2006/relationships/slideLayout" Target="../slideLayouts/slideLayout1324.xml"/><Relationship Id="rId30" Type="http://schemas.openxmlformats.org/officeDocument/2006/relationships/image" Target="../media/image23.jpeg"/></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333.xml"/><Relationship Id="rId3" Type="http://schemas.openxmlformats.org/officeDocument/2006/relationships/slideLayout" Target="../slideLayouts/slideLayout1328.xml"/><Relationship Id="rId7" Type="http://schemas.openxmlformats.org/officeDocument/2006/relationships/slideLayout" Target="../slideLayouts/slideLayout1332.xml"/><Relationship Id="rId2" Type="http://schemas.openxmlformats.org/officeDocument/2006/relationships/slideLayout" Target="../slideLayouts/slideLayout1327.xml"/><Relationship Id="rId1" Type="http://schemas.openxmlformats.org/officeDocument/2006/relationships/slideLayout" Target="../slideLayouts/slideLayout1326.xml"/><Relationship Id="rId6" Type="http://schemas.openxmlformats.org/officeDocument/2006/relationships/slideLayout" Target="../slideLayouts/slideLayout1331.xml"/><Relationship Id="rId11" Type="http://schemas.openxmlformats.org/officeDocument/2006/relationships/image" Target="../media/image19.png"/><Relationship Id="rId5" Type="http://schemas.openxmlformats.org/officeDocument/2006/relationships/slideLayout" Target="../slideLayouts/slideLayout1330.xml"/><Relationship Id="rId10" Type="http://schemas.openxmlformats.org/officeDocument/2006/relationships/theme" Target="../theme/theme97.xml"/><Relationship Id="rId4" Type="http://schemas.openxmlformats.org/officeDocument/2006/relationships/slideLayout" Target="../slideLayouts/slideLayout1329.xml"/><Relationship Id="rId9" Type="http://schemas.openxmlformats.org/officeDocument/2006/relationships/slideLayout" Target="../slideLayouts/slideLayout1334.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342.xml"/><Relationship Id="rId13" Type="http://schemas.openxmlformats.org/officeDocument/2006/relationships/slideLayout" Target="../slideLayouts/slideLayout1347.xml"/><Relationship Id="rId18" Type="http://schemas.openxmlformats.org/officeDocument/2006/relationships/slideLayout" Target="../slideLayouts/slideLayout1352.xml"/><Relationship Id="rId26" Type="http://schemas.openxmlformats.org/officeDocument/2006/relationships/slideLayout" Target="../slideLayouts/slideLayout1360.xml"/><Relationship Id="rId3" Type="http://schemas.openxmlformats.org/officeDocument/2006/relationships/slideLayout" Target="../slideLayouts/slideLayout1337.xml"/><Relationship Id="rId21" Type="http://schemas.openxmlformats.org/officeDocument/2006/relationships/slideLayout" Target="../slideLayouts/slideLayout1355.xml"/><Relationship Id="rId7" Type="http://schemas.openxmlformats.org/officeDocument/2006/relationships/slideLayout" Target="../slideLayouts/slideLayout1341.xml"/><Relationship Id="rId12" Type="http://schemas.openxmlformats.org/officeDocument/2006/relationships/slideLayout" Target="../slideLayouts/slideLayout1346.xml"/><Relationship Id="rId17" Type="http://schemas.openxmlformats.org/officeDocument/2006/relationships/slideLayout" Target="../slideLayouts/slideLayout1351.xml"/><Relationship Id="rId25" Type="http://schemas.openxmlformats.org/officeDocument/2006/relationships/slideLayout" Target="../slideLayouts/slideLayout1359.xml"/><Relationship Id="rId2" Type="http://schemas.openxmlformats.org/officeDocument/2006/relationships/slideLayout" Target="../slideLayouts/slideLayout1336.xml"/><Relationship Id="rId16" Type="http://schemas.openxmlformats.org/officeDocument/2006/relationships/slideLayout" Target="../slideLayouts/slideLayout1350.xml"/><Relationship Id="rId20" Type="http://schemas.openxmlformats.org/officeDocument/2006/relationships/slideLayout" Target="../slideLayouts/slideLayout1354.xml"/><Relationship Id="rId29" Type="http://schemas.openxmlformats.org/officeDocument/2006/relationships/slideLayout" Target="../slideLayouts/slideLayout1363.xml"/><Relationship Id="rId1" Type="http://schemas.openxmlformats.org/officeDocument/2006/relationships/slideLayout" Target="../slideLayouts/slideLayout1335.xml"/><Relationship Id="rId6" Type="http://schemas.openxmlformats.org/officeDocument/2006/relationships/slideLayout" Target="../slideLayouts/slideLayout1340.xml"/><Relationship Id="rId11" Type="http://schemas.openxmlformats.org/officeDocument/2006/relationships/slideLayout" Target="../slideLayouts/slideLayout1345.xml"/><Relationship Id="rId24" Type="http://schemas.openxmlformats.org/officeDocument/2006/relationships/slideLayout" Target="../slideLayouts/slideLayout1358.xml"/><Relationship Id="rId5" Type="http://schemas.openxmlformats.org/officeDocument/2006/relationships/slideLayout" Target="../slideLayouts/slideLayout1339.xml"/><Relationship Id="rId15" Type="http://schemas.openxmlformats.org/officeDocument/2006/relationships/slideLayout" Target="../slideLayouts/slideLayout1349.xml"/><Relationship Id="rId23" Type="http://schemas.openxmlformats.org/officeDocument/2006/relationships/slideLayout" Target="../slideLayouts/slideLayout1357.xml"/><Relationship Id="rId28" Type="http://schemas.openxmlformats.org/officeDocument/2006/relationships/slideLayout" Target="../slideLayouts/slideLayout1362.xml"/><Relationship Id="rId10" Type="http://schemas.openxmlformats.org/officeDocument/2006/relationships/slideLayout" Target="../slideLayouts/slideLayout1344.xml"/><Relationship Id="rId19" Type="http://schemas.openxmlformats.org/officeDocument/2006/relationships/slideLayout" Target="../slideLayouts/slideLayout1353.xml"/><Relationship Id="rId31" Type="http://schemas.openxmlformats.org/officeDocument/2006/relationships/image" Target="../media/image23.jpeg"/><Relationship Id="rId4" Type="http://schemas.openxmlformats.org/officeDocument/2006/relationships/slideLayout" Target="../slideLayouts/slideLayout1338.xml"/><Relationship Id="rId9" Type="http://schemas.openxmlformats.org/officeDocument/2006/relationships/slideLayout" Target="../slideLayouts/slideLayout1343.xml"/><Relationship Id="rId14" Type="http://schemas.openxmlformats.org/officeDocument/2006/relationships/slideLayout" Target="../slideLayouts/slideLayout1348.xml"/><Relationship Id="rId22" Type="http://schemas.openxmlformats.org/officeDocument/2006/relationships/slideLayout" Target="../slideLayouts/slideLayout1356.xml"/><Relationship Id="rId27" Type="http://schemas.openxmlformats.org/officeDocument/2006/relationships/slideLayout" Target="../slideLayouts/slideLayout1361.xml"/><Relationship Id="rId30" Type="http://schemas.openxmlformats.org/officeDocument/2006/relationships/theme" Target="../theme/theme98.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371.xml"/><Relationship Id="rId13" Type="http://schemas.openxmlformats.org/officeDocument/2006/relationships/slideLayout" Target="../slideLayouts/slideLayout1376.xml"/><Relationship Id="rId18" Type="http://schemas.openxmlformats.org/officeDocument/2006/relationships/slideLayout" Target="../slideLayouts/slideLayout1381.xml"/><Relationship Id="rId26" Type="http://schemas.openxmlformats.org/officeDocument/2006/relationships/slideLayout" Target="../slideLayouts/slideLayout1389.xml"/><Relationship Id="rId3" Type="http://schemas.openxmlformats.org/officeDocument/2006/relationships/slideLayout" Target="../slideLayouts/slideLayout1366.xml"/><Relationship Id="rId21" Type="http://schemas.openxmlformats.org/officeDocument/2006/relationships/slideLayout" Target="../slideLayouts/slideLayout1384.xml"/><Relationship Id="rId7" Type="http://schemas.openxmlformats.org/officeDocument/2006/relationships/slideLayout" Target="../slideLayouts/slideLayout1370.xml"/><Relationship Id="rId12" Type="http://schemas.openxmlformats.org/officeDocument/2006/relationships/slideLayout" Target="../slideLayouts/slideLayout1375.xml"/><Relationship Id="rId17" Type="http://schemas.openxmlformats.org/officeDocument/2006/relationships/slideLayout" Target="../slideLayouts/slideLayout1380.xml"/><Relationship Id="rId25" Type="http://schemas.openxmlformats.org/officeDocument/2006/relationships/slideLayout" Target="../slideLayouts/slideLayout1388.xml"/><Relationship Id="rId2" Type="http://schemas.openxmlformats.org/officeDocument/2006/relationships/slideLayout" Target="../slideLayouts/slideLayout1365.xml"/><Relationship Id="rId16" Type="http://schemas.openxmlformats.org/officeDocument/2006/relationships/slideLayout" Target="../slideLayouts/slideLayout1379.xml"/><Relationship Id="rId20" Type="http://schemas.openxmlformats.org/officeDocument/2006/relationships/slideLayout" Target="../slideLayouts/slideLayout1383.xml"/><Relationship Id="rId29" Type="http://schemas.openxmlformats.org/officeDocument/2006/relationships/theme" Target="../theme/theme99.xml"/><Relationship Id="rId1" Type="http://schemas.openxmlformats.org/officeDocument/2006/relationships/slideLayout" Target="../slideLayouts/slideLayout1364.xml"/><Relationship Id="rId6" Type="http://schemas.openxmlformats.org/officeDocument/2006/relationships/slideLayout" Target="../slideLayouts/slideLayout1369.xml"/><Relationship Id="rId11" Type="http://schemas.openxmlformats.org/officeDocument/2006/relationships/slideLayout" Target="../slideLayouts/slideLayout1374.xml"/><Relationship Id="rId24" Type="http://schemas.openxmlformats.org/officeDocument/2006/relationships/slideLayout" Target="../slideLayouts/slideLayout1387.xml"/><Relationship Id="rId5" Type="http://schemas.openxmlformats.org/officeDocument/2006/relationships/slideLayout" Target="../slideLayouts/slideLayout1368.xml"/><Relationship Id="rId15" Type="http://schemas.openxmlformats.org/officeDocument/2006/relationships/slideLayout" Target="../slideLayouts/slideLayout1378.xml"/><Relationship Id="rId23" Type="http://schemas.openxmlformats.org/officeDocument/2006/relationships/slideLayout" Target="../slideLayouts/slideLayout1386.xml"/><Relationship Id="rId28" Type="http://schemas.openxmlformats.org/officeDocument/2006/relationships/slideLayout" Target="../slideLayouts/slideLayout1391.xml"/><Relationship Id="rId10" Type="http://schemas.openxmlformats.org/officeDocument/2006/relationships/slideLayout" Target="../slideLayouts/slideLayout1373.xml"/><Relationship Id="rId19" Type="http://schemas.openxmlformats.org/officeDocument/2006/relationships/slideLayout" Target="../slideLayouts/slideLayout1382.xml"/><Relationship Id="rId4" Type="http://schemas.openxmlformats.org/officeDocument/2006/relationships/slideLayout" Target="../slideLayouts/slideLayout1367.xml"/><Relationship Id="rId9" Type="http://schemas.openxmlformats.org/officeDocument/2006/relationships/slideLayout" Target="../slideLayouts/slideLayout1372.xml"/><Relationship Id="rId14" Type="http://schemas.openxmlformats.org/officeDocument/2006/relationships/slideLayout" Target="../slideLayouts/slideLayout1377.xml"/><Relationship Id="rId22" Type="http://schemas.openxmlformats.org/officeDocument/2006/relationships/slideLayout" Target="../slideLayouts/slideLayout1385.xml"/><Relationship Id="rId27" Type="http://schemas.openxmlformats.org/officeDocument/2006/relationships/slideLayout" Target="../slideLayouts/slideLayout1390.xml"/><Relationship Id="rId30" Type="http://schemas.openxmlformats.org/officeDocument/2006/relationships/image" Target="../media/image23.jpe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07" y="6554311"/>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311"/>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11"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sz="800" noProof="0" dirty="0" smtClean="0">
                <a:solidFill>
                  <a:srgbClr val="002776"/>
                </a:solidFill>
                <a:cs typeface="Arial" charset="0"/>
              </a:rPr>
              <a:t>© 2015 Deloitte Consulting S.L.U.</a:t>
            </a:r>
            <a:endParaRPr lang="en-AU" sz="800" noProof="0"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p:nvPicPr>
        <p:blipFill>
          <a:blip r:embed="rId9" cstate="screen">
            <a:extLst>
              <a:ext uri="{28A0092B-C50C-407E-A947-70E740481C1C}">
                <a14:useLocalDpi xmlns:a14="http://schemas.microsoft.com/office/drawing/2010/main" val="0"/>
              </a:ext>
            </a:extLst>
          </a:blip>
          <a:srcRect/>
          <a:stretch>
            <a:fillRect/>
          </a:stretch>
        </p:blipFill>
        <p:spPr bwMode="auto">
          <a:xfrm>
            <a:off x="8553407"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5753452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gray">
          <a:xfrm>
            <a:off x="430212" y="482702"/>
            <a:ext cx="9059863" cy="293607"/>
          </a:xfrm>
          <a:prstGeom prst="rect">
            <a:avLst/>
          </a:prstGeom>
          <a:noFill/>
          <a:ln w="9525">
            <a:noFill/>
            <a:miter lim="800000"/>
            <a:headEnd/>
            <a:tailEnd/>
          </a:ln>
        </p:spPr>
        <p:txBody>
          <a:bodyPr vert="horz" wrap="square" lIns="0" tIns="0" rIns="0" bIns="0" numCol="1" anchor="b" anchorCtr="0" compatLnSpc="1">
            <a:prstTxWarp prst="textNoShape">
              <a:avLst/>
            </a:prstTxWarp>
            <a:spAutoFit/>
          </a:bodyPr>
          <a:lstStyle/>
          <a:p>
            <a:pPr lvl="0"/>
            <a:r>
              <a:rPr lang="en-US" smtClean="0"/>
              <a:t>Click to edit Master title style</a:t>
            </a:r>
          </a:p>
        </p:txBody>
      </p:sp>
      <p:sp>
        <p:nvSpPr>
          <p:cNvPr id="5123" name="Rectangle 3"/>
          <p:cNvSpPr>
            <a:spLocks noGrp="1" noChangeArrowheads="1"/>
          </p:cNvSpPr>
          <p:nvPr>
            <p:ph type="body" idx="1"/>
          </p:nvPr>
        </p:nvSpPr>
        <p:spPr bwMode="gray">
          <a:xfrm>
            <a:off x="415942" y="1123974"/>
            <a:ext cx="9074150" cy="518477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19818" name="Line 42"/>
          <p:cNvSpPr>
            <a:spLocks noChangeShapeType="1"/>
          </p:cNvSpPr>
          <p:nvPr/>
        </p:nvSpPr>
        <p:spPr bwMode="gray">
          <a:xfrm>
            <a:off x="425450" y="806450"/>
            <a:ext cx="9050338" cy="0"/>
          </a:xfrm>
          <a:prstGeom prst="line">
            <a:avLst/>
          </a:prstGeom>
          <a:noFill/>
          <a:ln w="19050">
            <a:solidFill>
              <a:schemeClr val="accent1"/>
            </a:solidFill>
            <a:round/>
            <a:headEnd/>
            <a:tailEnd/>
          </a:ln>
          <a:effectLst/>
        </p:spPr>
        <p:txBody>
          <a:bodyPr wrap="none" lIns="91399" tIns="45701" rIns="91399" bIns="45701" anchor="ctr"/>
          <a:lstStyle/>
          <a:p>
            <a:pPr algn="ctr" defTabSz="913939" eaLnBrk="0" fontAlgn="base" hangingPunct="0">
              <a:spcBef>
                <a:spcPct val="50000"/>
              </a:spcBef>
              <a:spcAft>
                <a:spcPct val="0"/>
              </a:spcAft>
              <a:defRPr/>
            </a:pPr>
            <a:endParaRPr lang="es-ES" sz="1200">
              <a:solidFill>
                <a:srgbClr val="000000"/>
              </a:solidFill>
            </a:endParaRPr>
          </a:p>
        </p:txBody>
      </p:sp>
      <p:pic>
        <p:nvPicPr>
          <p:cNvPr id="5125" name="Picture 51" descr="DEL_COL"/>
          <p:cNvPicPr>
            <a:picLocks noChangeAspect="1" noChangeArrowheads="1"/>
          </p:cNvPicPr>
          <p:nvPr/>
        </p:nvPicPr>
        <p:blipFill>
          <a:blip r:embed="rId13" cstate="screen">
            <a:extLst>
              <a:ext uri="{28A0092B-C50C-407E-A947-70E740481C1C}">
                <a14:useLocalDpi xmlns:a14="http://schemas.microsoft.com/office/drawing/2010/main" val="0"/>
              </a:ext>
            </a:extLst>
          </a:blip>
          <a:srcRect/>
          <a:stretch>
            <a:fillRect/>
          </a:stretch>
        </p:blipFill>
        <p:spPr bwMode="gray">
          <a:xfrm>
            <a:off x="431828" y="6645275"/>
            <a:ext cx="690563" cy="139700"/>
          </a:xfrm>
          <a:prstGeom prst="rect">
            <a:avLst/>
          </a:prstGeom>
          <a:noFill/>
          <a:ln w="9525">
            <a:noFill/>
            <a:miter lim="800000"/>
            <a:headEnd/>
            <a:tailEnd/>
          </a:ln>
        </p:spPr>
      </p:pic>
      <p:sp>
        <p:nvSpPr>
          <p:cNvPr id="74789" name="Rectangle 37"/>
          <p:cNvSpPr>
            <a:spLocks noChangeArrowheads="1"/>
          </p:cNvSpPr>
          <p:nvPr/>
        </p:nvSpPr>
        <p:spPr bwMode="auto">
          <a:xfrm>
            <a:off x="7329488" y="188913"/>
            <a:ext cx="2133600" cy="431800"/>
          </a:xfrm>
          <a:prstGeom prst="rect">
            <a:avLst/>
          </a:prstGeom>
          <a:noFill/>
          <a:ln w="9525" algn="ctr">
            <a:solidFill>
              <a:srgbClr val="969696"/>
            </a:solidFill>
            <a:miter lim="800000"/>
            <a:headEnd/>
            <a:tailEnd/>
          </a:ln>
          <a:effectLst/>
        </p:spPr>
        <p:txBody>
          <a:bodyPr wrap="none" lIns="46781" tIns="46781" rIns="46781" bIns="46781" anchor="ctr"/>
          <a:lstStyle/>
          <a:p>
            <a:pPr algn="ctr" defTabSz="913939" eaLnBrk="0" fontAlgn="base" hangingPunct="0">
              <a:spcBef>
                <a:spcPct val="20000"/>
              </a:spcBef>
              <a:spcAft>
                <a:spcPct val="0"/>
              </a:spcAft>
              <a:defRPr/>
            </a:pPr>
            <a:r>
              <a:rPr lang="es-ES_tradnl" sz="1000" b="1">
                <a:solidFill>
                  <a:srgbClr val="969696"/>
                </a:solidFill>
              </a:rPr>
              <a:t>BORRADOR PARA SU REVISIÓN</a:t>
            </a:r>
          </a:p>
          <a:p>
            <a:pPr algn="ctr" defTabSz="913939" eaLnBrk="0" fontAlgn="base" hangingPunct="0">
              <a:spcBef>
                <a:spcPct val="20000"/>
              </a:spcBef>
              <a:spcAft>
                <a:spcPct val="0"/>
              </a:spcAft>
              <a:defRPr/>
            </a:pPr>
            <a:r>
              <a:rPr lang="es-ES_tradnl" sz="1000" b="1">
                <a:solidFill>
                  <a:srgbClr val="969696"/>
                </a:solidFill>
              </a:rPr>
              <a:t>SUJETO A CAMBIOS</a:t>
            </a:r>
          </a:p>
        </p:txBody>
      </p:sp>
      <p:sp>
        <p:nvSpPr>
          <p:cNvPr id="5128"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defTabSz="913939" fontAlgn="base">
              <a:spcBef>
                <a:spcPct val="0"/>
              </a:spcBef>
              <a:spcAft>
                <a:spcPct val="0"/>
              </a:spcAft>
              <a:defRPr/>
            </a:pPr>
            <a:r>
              <a:rPr lang="nl-NL" smtClean="0">
                <a:solidFill>
                  <a:srgbClr val="000000"/>
                </a:solidFill>
              </a:rPr>
              <a:t>- </a:t>
            </a:r>
            <a:fld id="{A342DF0F-C913-41FF-8340-22D67B69C41D}" type="slidenum">
              <a:rPr lang="nl-NL" smtClean="0">
                <a:solidFill>
                  <a:srgbClr val="000000"/>
                </a:solidFill>
              </a:rPr>
              <a:pPr defTabSz="913939" fontAlgn="base">
                <a:spcBef>
                  <a:spcPct val="0"/>
                </a:spcBef>
                <a:spcAft>
                  <a:spcPct val="0"/>
                </a:spcAft>
                <a:defRPr/>
              </a:pPr>
              <a:t>‹#›</a:t>
            </a:fld>
            <a:r>
              <a:rPr lang="nl-NL" smtClean="0">
                <a:solidFill>
                  <a:srgbClr val="000000"/>
                </a:solidFill>
              </a:rPr>
              <a:t> -</a:t>
            </a:r>
            <a:endParaRPr lang="nl-NL">
              <a:solidFill>
                <a:srgbClr val="000000"/>
              </a:solidFill>
            </a:endParaRPr>
          </a:p>
        </p:txBody>
      </p:sp>
      <p:pic>
        <p:nvPicPr>
          <p:cNvPr id="2" name="Picture 5" descr="Feria Valencia.jpg"/>
          <p:cNvPicPr>
            <a:picLocks noChangeAspect="1"/>
          </p:cNvPicPr>
          <p:nvPr/>
        </p:nvPicPr>
        <p:blipFill>
          <a:blip r:embed="rId14" cstate="screen">
            <a:extLst>
              <a:ext uri="{28A0092B-C50C-407E-A947-70E740481C1C}">
                <a14:useLocalDpi xmlns:a14="http://schemas.microsoft.com/office/drawing/2010/main" val="0"/>
              </a:ext>
            </a:extLst>
          </a:blip>
          <a:srcRect/>
          <a:stretch>
            <a:fillRect/>
          </a:stretch>
        </p:blipFill>
        <p:spPr bwMode="auto">
          <a:xfrm>
            <a:off x="8853488" y="6496050"/>
            <a:ext cx="787400" cy="349250"/>
          </a:xfrm>
          <a:prstGeom prst="rect">
            <a:avLst/>
          </a:prstGeom>
          <a:noFill/>
          <a:ln w="9525">
            <a:noFill/>
            <a:miter lim="800000"/>
            <a:headEnd/>
            <a:tailEnd/>
          </a:ln>
        </p:spPr>
      </p:pic>
    </p:spTree>
    <p:extLst>
      <p:ext uri="{BB962C8B-B14F-4D97-AF65-F5344CB8AC3E}">
        <p14:creationId xmlns:p14="http://schemas.microsoft.com/office/powerpoint/2010/main" val="2735968726"/>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hf hdr="0" ftr="0" dt="0"/>
  <p:txStyles>
    <p:titleStyle>
      <a:lvl1pPr algn="l" rtl="0" eaLnBrk="0" fontAlgn="base" hangingPunct="0">
        <a:lnSpc>
          <a:spcPct val="106000"/>
        </a:lnSpc>
        <a:spcBef>
          <a:spcPct val="0"/>
        </a:spcBef>
        <a:spcAft>
          <a:spcPct val="0"/>
        </a:spcAft>
        <a:defRPr b="1">
          <a:solidFill>
            <a:schemeClr val="tx1"/>
          </a:solidFill>
          <a:latin typeface="+mj-lt"/>
          <a:ea typeface="+mj-ea"/>
          <a:cs typeface="+mj-cs"/>
        </a:defRPr>
      </a:lvl1pPr>
      <a:lvl2pPr algn="l" rtl="0" eaLnBrk="0" fontAlgn="base" hangingPunct="0">
        <a:lnSpc>
          <a:spcPct val="106000"/>
        </a:lnSpc>
        <a:spcBef>
          <a:spcPct val="0"/>
        </a:spcBef>
        <a:spcAft>
          <a:spcPct val="0"/>
        </a:spcAft>
        <a:defRPr b="1">
          <a:solidFill>
            <a:schemeClr val="tx1"/>
          </a:solidFill>
          <a:latin typeface="Arial" charset="0"/>
        </a:defRPr>
      </a:lvl2pPr>
      <a:lvl3pPr algn="l" rtl="0" eaLnBrk="0" fontAlgn="base" hangingPunct="0">
        <a:lnSpc>
          <a:spcPct val="106000"/>
        </a:lnSpc>
        <a:spcBef>
          <a:spcPct val="0"/>
        </a:spcBef>
        <a:spcAft>
          <a:spcPct val="0"/>
        </a:spcAft>
        <a:defRPr b="1">
          <a:solidFill>
            <a:schemeClr val="tx1"/>
          </a:solidFill>
          <a:latin typeface="Arial" charset="0"/>
        </a:defRPr>
      </a:lvl3pPr>
      <a:lvl4pPr algn="l" rtl="0" eaLnBrk="0" fontAlgn="base" hangingPunct="0">
        <a:lnSpc>
          <a:spcPct val="106000"/>
        </a:lnSpc>
        <a:spcBef>
          <a:spcPct val="0"/>
        </a:spcBef>
        <a:spcAft>
          <a:spcPct val="0"/>
        </a:spcAft>
        <a:defRPr b="1">
          <a:solidFill>
            <a:schemeClr val="tx1"/>
          </a:solidFill>
          <a:latin typeface="Arial" charset="0"/>
        </a:defRPr>
      </a:lvl4pPr>
      <a:lvl5pPr algn="l" rtl="0" eaLnBrk="0" fontAlgn="base" hangingPunct="0">
        <a:lnSpc>
          <a:spcPct val="106000"/>
        </a:lnSpc>
        <a:spcBef>
          <a:spcPct val="0"/>
        </a:spcBef>
        <a:spcAft>
          <a:spcPct val="0"/>
        </a:spcAft>
        <a:defRPr b="1">
          <a:solidFill>
            <a:schemeClr val="tx1"/>
          </a:solidFill>
          <a:latin typeface="Arial" charset="0"/>
        </a:defRPr>
      </a:lvl5pPr>
      <a:lvl6pPr marL="456982" algn="l" rtl="0" fontAlgn="base">
        <a:lnSpc>
          <a:spcPct val="106000"/>
        </a:lnSpc>
        <a:spcBef>
          <a:spcPct val="0"/>
        </a:spcBef>
        <a:spcAft>
          <a:spcPct val="0"/>
        </a:spcAft>
        <a:defRPr b="1">
          <a:solidFill>
            <a:schemeClr val="tx1"/>
          </a:solidFill>
          <a:latin typeface="Arial" charset="0"/>
        </a:defRPr>
      </a:lvl6pPr>
      <a:lvl7pPr marL="913965" algn="l" rtl="0" fontAlgn="base">
        <a:lnSpc>
          <a:spcPct val="106000"/>
        </a:lnSpc>
        <a:spcBef>
          <a:spcPct val="0"/>
        </a:spcBef>
        <a:spcAft>
          <a:spcPct val="0"/>
        </a:spcAft>
        <a:defRPr b="1">
          <a:solidFill>
            <a:schemeClr val="tx1"/>
          </a:solidFill>
          <a:latin typeface="Arial" charset="0"/>
        </a:defRPr>
      </a:lvl7pPr>
      <a:lvl8pPr marL="1370947" algn="l" rtl="0" fontAlgn="base">
        <a:lnSpc>
          <a:spcPct val="106000"/>
        </a:lnSpc>
        <a:spcBef>
          <a:spcPct val="0"/>
        </a:spcBef>
        <a:spcAft>
          <a:spcPct val="0"/>
        </a:spcAft>
        <a:defRPr b="1">
          <a:solidFill>
            <a:schemeClr val="tx1"/>
          </a:solidFill>
          <a:latin typeface="Arial" charset="0"/>
        </a:defRPr>
      </a:lvl8pPr>
      <a:lvl9pPr marL="1827931" algn="l" rtl="0" fontAlgn="base">
        <a:lnSpc>
          <a:spcPct val="106000"/>
        </a:lnSpc>
        <a:spcBef>
          <a:spcPct val="0"/>
        </a:spcBef>
        <a:spcAft>
          <a:spcPct val="0"/>
        </a:spcAft>
        <a:defRPr b="1">
          <a:solidFill>
            <a:schemeClr val="tx1"/>
          </a:solidFill>
          <a:latin typeface="Arial" charset="0"/>
        </a:defRPr>
      </a:lvl9pPr>
    </p:titleStyle>
    <p:bodyStyle>
      <a:lvl1pPr marL="177715" indent="-177715" algn="l" rtl="0" eaLnBrk="0" fontAlgn="base" hangingPunct="0">
        <a:lnSpc>
          <a:spcPct val="106000"/>
        </a:lnSpc>
        <a:spcBef>
          <a:spcPct val="80000"/>
        </a:spcBef>
        <a:spcAft>
          <a:spcPct val="0"/>
        </a:spcAft>
        <a:buClr>
          <a:schemeClr val="tx1"/>
        </a:buClr>
        <a:buFont typeface="Wingdings 2" pitchFamily="18" charset="2"/>
        <a:buChar char="¡"/>
        <a:defRPr sz="1400">
          <a:solidFill>
            <a:schemeClr val="tx1"/>
          </a:solidFill>
          <a:latin typeface="+mn-lt"/>
          <a:ea typeface="+mn-ea"/>
          <a:cs typeface="+mn-cs"/>
        </a:defRPr>
      </a:lvl1pPr>
      <a:lvl2pPr marL="628354" indent="-177715" algn="l" rtl="0" eaLnBrk="0" fontAlgn="base" hangingPunct="0">
        <a:lnSpc>
          <a:spcPct val="106000"/>
        </a:lnSpc>
        <a:spcBef>
          <a:spcPct val="80000"/>
        </a:spcBef>
        <a:spcAft>
          <a:spcPct val="0"/>
        </a:spcAft>
        <a:buClr>
          <a:schemeClr val="tx1"/>
        </a:buClr>
        <a:buFont typeface="Arial" charset="0"/>
        <a:buChar char="–"/>
        <a:defRPr sz="1200">
          <a:solidFill>
            <a:schemeClr val="tx1"/>
          </a:solidFill>
          <a:latin typeface="+mn-lt"/>
        </a:defRPr>
      </a:lvl2pPr>
      <a:lvl3pPr marL="1059943" indent="-180890" algn="l" rtl="0" eaLnBrk="0" fontAlgn="base" hangingPunct="0">
        <a:lnSpc>
          <a:spcPct val="106000"/>
        </a:lnSpc>
        <a:spcBef>
          <a:spcPct val="40000"/>
        </a:spcBef>
        <a:spcAft>
          <a:spcPct val="0"/>
        </a:spcAft>
        <a:buClr>
          <a:schemeClr val="tx1"/>
        </a:buClr>
        <a:buFont typeface="Wingdings" pitchFamily="2" charset="2"/>
        <a:buChar char="§"/>
        <a:defRPr sz="1200">
          <a:solidFill>
            <a:schemeClr val="tx1"/>
          </a:solidFill>
          <a:latin typeface="+mn-lt"/>
        </a:defRPr>
      </a:lvl3pPr>
      <a:lvl4pPr marL="1588331" indent="-195171" algn="l" rtl="0" eaLnBrk="0" fontAlgn="base" hangingPunct="0">
        <a:lnSpc>
          <a:spcPct val="110000"/>
        </a:lnSpc>
        <a:spcBef>
          <a:spcPct val="20000"/>
        </a:spcBef>
        <a:spcAft>
          <a:spcPct val="0"/>
        </a:spcAft>
        <a:buClr>
          <a:schemeClr val="tx1"/>
        </a:buClr>
        <a:buFont typeface="Arial" charset="0"/>
        <a:buChar char="–"/>
        <a:defRPr sz="1200">
          <a:solidFill>
            <a:schemeClr val="tx1"/>
          </a:solidFill>
          <a:latin typeface="+mn-lt"/>
        </a:defRPr>
      </a:lvl4pPr>
      <a:lvl5pPr marL="2004061" indent="-236425" algn="l" rtl="0" eaLnBrk="0" fontAlgn="base" hangingPunct="0">
        <a:spcBef>
          <a:spcPct val="20000"/>
        </a:spcBef>
        <a:spcAft>
          <a:spcPct val="0"/>
        </a:spcAft>
        <a:buClr>
          <a:schemeClr val="tx1"/>
        </a:buClr>
        <a:buFont typeface="Wingdings" pitchFamily="2" charset="2"/>
        <a:buChar char="§"/>
        <a:defRPr sz="1200">
          <a:solidFill>
            <a:schemeClr val="tx1"/>
          </a:solidFill>
          <a:latin typeface="+mn-lt"/>
        </a:defRPr>
      </a:lvl5pPr>
      <a:lvl6pPr marL="2461041" indent="-236425" algn="l" rtl="0" fontAlgn="base">
        <a:spcBef>
          <a:spcPct val="20000"/>
        </a:spcBef>
        <a:spcAft>
          <a:spcPct val="0"/>
        </a:spcAft>
        <a:buClr>
          <a:schemeClr val="tx1"/>
        </a:buClr>
        <a:buFont typeface="Wingdings" pitchFamily="2" charset="2"/>
        <a:buChar char="§"/>
        <a:defRPr sz="1200">
          <a:solidFill>
            <a:schemeClr val="tx1"/>
          </a:solidFill>
          <a:latin typeface="+mn-lt"/>
        </a:defRPr>
      </a:lvl6pPr>
      <a:lvl7pPr marL="2918024" indent="-236425" algn="l" rtl="0" fontAlgn="base">
        <a:spcBef>
          <a:spcPct val="20000"/>
        </a:spcBef>
        <a:spcAft>
          <a:spcPct val="0"/>
        </a:spcAft>
        <a:buClr>
          <a:schemeClr val="tx1"/>
        </a:buClr>
        <a:buFont typeface="Wingdings" pitchFamily="2" charset="2"/>
        <a:buChar char="§"/>
        <a:defRPr sz="1200">
          <a:solidFill>
            <a:schemeClr val="tx1"/>
          </a:solidFill>
          <a:latin typeface="+mn-lt"/>
        </a:defRPr>
      </a:lvl7pPr>
      <a:lvl8pPr marL="3375015" indent="-236425" algn="l" rtl="0" fontAlgn="base">
        <a:spcBef>
          <a:spcPct val="20000"/>
        </a:spcBef>
        <a:spcAft>
          <a:spcPct val="0"/>
        </a:spcAft>
        <a:buClr>
          <a:schemeClr val="tx1"/>
        </a:buClr>
        <a:buFont typeface="Wingdings" pitchFamily="2" charset="2"/>
        <a:buChar char="§"/>
        <a:defRPr sz="1200">
          <a:solidFill>
            <a:schemeClr val="tx1"/>
          </a:solidFill>
          <a:latin typeface="+mn-lt"/>
        </a:defRPr>
      </a:lvl8pPr>
      <a:lvl9pPr marL="3831987" indent="-236425" algn="l" rtl="0" fontAlgn="base">
        <a:spcBef>
          <a:spcPct val="20000"/>
        </a:spcBef>
        <a:spcAft>
          <a:spcPct val="0"/>
        </a:spcAft>
        <a:buClr>
          <a:schemeClr val="tx1"/>
        </a:buClr>
        <a:buFont typeface="Wingdings" pitchFamily="2" charset="2"/>
        <a:buChar char="§"/>
        <a:defRPr sz="1200">
          <a:solidFill>
            <a:schemeClr val="tx1"/>
          </a:solidFill>
          <a:latin typeface="+mn-lt"/>
        </a:defRPr>
      </a:lvl9pPr>
    </p:bodyStyle>
    <p:other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bwMode="auto">
      <p:bgPr>
        <a:solidFill>
          <a:schemeClr val="bg1"/>
        </a:solidFill>
        <a:effectLst/>
      </p:bgPr>
    </p:bg>
    <p:spTree>
      <p:nvGrpSpPr>
        <p:cNvPr id="1" name=""/>
        <p:cNvGrpSpPr/>
        <p:nvPr/>
      </p:nvGrpSpPr>
      <p:grpSpPr>
        <a:xfrm>
          <a:off x="0" y="0"/>
          <a:ext cx="0" cy="0"/>
          <a:chOff x="0" y="0"/>
          <a:chExt cx="0" cy="0"/>
        </a:xfrm>
      </p:grpSpPr>
      <p:graphicFrame>
        <p:nvGraphicFramePr>
          <p:cNvPr id="1026" name="AutoShape 95"/>
          <p:cNvGraphicFramePr>
            <a:graphicFrameLocks/>
          </p:cNvGraphicFramePr>
          <p:nvPr>
            <p:custDataLst>
              <p:tags r:id="rId9"/>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45070" name="think-cell Slide" r:id="rId13" imgW="0" imgH="0" progId="">
                  <p:embed/>
                </p:oleObj>
              </mc:Choice>
              <mc:Fallback>
                <p:oleObj name="think-cell Slide" r:id="rId13"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Slide Number Placeholder 9"/>
          <p:cNvSpPr>
            <a:spLocks noGrp="1"/>
          </p:cNvSpPr>
          <p:nvPr>
            <p:ph type="sldNum" sz="quarter" idx="4"/>
            <p:custDataLst>
              <p:tags r:id="rId10"/>
            </p:custDataLst>
          </p:nvPr>
        </p:nvSpPr>
        <p:spPr>
          <a:xfrm>
            <a:off x="450586" y="6554789"/>
            <a:ext cx="374915" cy="142875"/>
          </a:xfrm>
          <a:prstGeom prst="rect">
            <a:avLst/>
          </a:prstGeom>
        </p:spPr>
        <p:txBody>
          <a:bodyPr vert="horz" wrap="square" lIns="0" tIns="0" rIns="0" bIns="0" numCol="1" anchor="t" anchorCtr="0" compatLnSpc="1">
            <a:prstTxWarp prst="textNoShape">
              <a:avLst/>
            </a:prstTxWarp>
            <a:spAutoFit/>
          </a:bodyPr>
          <a:lstStyle>
            <a:lvl1pPr eaLnBrk="1" hangingPunct="1">
              <a:lnSpc>
                <a:spcPts val="1125"/>
              </a:lnSpc>
              <a:defRPr sz="900" b="1">
                <a:solidFill>
                  <a:schemeClr val="tx2"/>
                </a:solidFill>
              </a:defRPr>
            </a:lvl1pPr>
          </a:lstStyle>
          <a:p>
            <a:pPr defTabSz="914400" fontAlgn="base">
              <a:spcBef>
                <a:spcPct val="0"/>
              </a:spcBef>
              <a:spcAft>
                <a:spcPct val="0"/>
              </a:spcAft>
              <a:defRPr/>
            </a:pPr>
            <a:fld id="{0205B473-E7D5-4BA2-B8EE-72C5A5C38F4E}" type="slidenum">
              <a:rPr lang="en-US" altLang="es-EC" smtClean="0">
                <a:solidFill>
                  <a:srgbClr val="002776"/>
                </a:solidFill>
                <a:cs typeface="Arial" panose="020B0604020202020204" pitchFamily="34" charset="0"/>
              </a:rPr>
              <a:pPr defTabSz="914400" fontAlgn="base">
                <a:spcBef>
                  <a:spcPct val="0"/>
                </a:spcBef>
                <a:spcAft>
                  <a:spcPct val="0"/>
                </a:spcAft>
                <a:defRPr/>
              </a:pPr>
              <a:t>‹#›</a:t>
            </a:fld>
            <a:endParaRPr lang="en-US" altLang="es-EC">
              <a:solidFill>
                <a:srgbClr val="002776"/>
              </a:solidFill>
              <a:cs typeface="Arial" panose="020B0604020202020204" pitchFamily="34" charset="0"/>
            </a:endParaRPr>
          </a:p>
        </p:txBody>
      </p:sp>
      <p:sp>
        <p:nvSpPr>
          <p:cNvPr id="10" name="Footer Placeholder 10"/>
          <p:cNvSpPr>
            <a:spLocks noGrp="1"/>
          </p:cNvSpPr>
          <p:nvPr>
            <p:ph type="ftr" sz="quarter" idx="3"/>
            <p:custDataLst>
              <p:tags r:id="rId11"/>
            </p:custDataLst>
          </p:nvPr>
        </p:nvSpPr>
        <p:spPr>
          <a:xfrm>
            <a:off x="835819" y="6554788"/>
            <a:ext cx="4677833" cy="141064"/>
          </a:xfrm>
          <a:prstGeom prst="rect">
            <a:avLst/>
          </a:prstGeom>
        </p:spPr>
        <p:txBody>
          <a:bodyPr vert="horz" wrap="square" lIns="0" tIns="0" rIns="0" bIns="0" numCol="1" anchor="t" anchorCtr="0" compatLnSpc="1">
            <a:prstTxWarp prst="textNoShape">
              <a:avLst/>
            </a:prstTxWarp>
            <a:spAutoFit/>
          </a:bodyPr>
          <a:lstStyle>
            <a:lvl1pPr eaLnBrk="1" hangingPunct="1">
              <a:lnSpc>
                <a:spcPts val="1125"/>
              </a:lnSpc>
              <a:defRPr sz="800">
                <a:solidFill>
                  <a:schemeClr val="tx2"/>
                </a:solidFill>
                <a:latin typeface="Arial" charset="0"/>
                <a:cs typeface="Arial" charset="0"/>
              </a:defRPr>
            </a:lvl1pPr>
          </a:lstStyle>
          <a:p>
            <a:pPr defTabSz="914400" fontAlgn="base">
              <a:spcBef>
                <a:spcPct val="0"/>
              </a:spcBef>
              <a:spcAft>
                <a:spcPct val="0"/>
              </a:spcAft>
              <a:defRPr/>
            </a:pPr>
            <a:r>
              <a:rPr lang="en-GB" smtClean="0">
                <a:solidFill>
                  <a:srgbClr val="002776"/>
                </a:solidFill>
              </a:rPr>
              <a:t>Deloitte PowerPoint timesaver – March 2011</a:t>
            </a:r>
            <a:endParaRPr lang="en-US" dirty="0">
              <a:solidFill>
                <a:srgbClr val="002776"/>
              </a:solidFill>
            </a:endParaRPr>
          </a:p>
        </p:txBody>
      </p:sp>
      <p:sp>
        <p:nvSpPr>
          <p:cNvPr id="1029" name="Title Placeholder 1"/>
          <p:cNvSpPr>
            <a:spLocks noGrp="1"/>
          </p:cNvSpPr>
          <p:nvPr>
            <p:ph type="title"/>
            <p:custDataLst>
              <p:tags r:id="rId12"/>
            </p:custDataLst>
          </p:nvPr>
        </p:nvSpPr>
        <p:spPr bwMode="auto">
          <a:xfrm>
            <a:off x="429948" y="300038"/>
            <a:ext cx="9046104"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s-EC" smtClean="0"/>
              <a:t>Click to edit Master title style</a:t>
            </a:r>
          </a:p>
        </p:txBody>
      </p:sp>
      <p:sp>
        <p:nvSpPr>
          <p:cNvPr id="6" name="bmkCopyright"/>
          <p:cNvSpPr txBox="1">
            <a:spLocks/>
          </p:cNvSpPr>
          <p:nvPr userDrawn="1"/>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1031" name="Picture 7"/>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91372909"/>
      </p:ext>
    </p:extLst>
  </p:cSld>
  <p:clrMap bg1="lt1" tx1="dk1" bg2="lt2" tx2="dk2" accent1="accent1" accent2="accent2" accent3="accent3" accent4="accent4" accent5="accent5" accent6="accent6" hlink="hlink" folHlink="folHlink"/>
  <p:sldLayoutIdLst>
    <p:sldLayoutId id="2147485334" r:id="rId1"/>
    <p:sldLayoutId id="2147485335" r:id="rId2"/>
    <p:sldLayoutId id="2147485336" r:id="rId3"/>
    <p:sldLayoutId id="2147485337" r:id="rId4"/>
    <p:sldLayoutId id="2147485338" r:id="rId5"/>
    <p:sldLayoutId id="2147485339" r:id="rId6"/>
  </p:sldLayoutIdLst>
  <p:timing>
    <p:tnLst>
      <p:par>
        <p:cTn id="1" dur="indefinite" restart="never" nodeType="tmRoot"/>
      </p:par>
    </p:tnLst>
  </p:timing>
  <p:hf hdr="0" dt="0"/>
  <p:txStyles>
    <p:titleStyle>
      <a:lvl1pPr algn="l" defTabSz="957263" rtl="0" eaLnBrk="0" fontAlgn="base" hangingPunct="0">
        <a:lnSpc>
          <a:spcPct val="106000"/>
        </a:lnSpc>
        <a:spcBef>
          <a:spcPct val="0"/>
        </a:spcBef>
        <a:spcAft>
          <a:spcPct val="0"/>
        </a:spcAft>
        <a:defRPr b="1" kern="1200">
          <a:solidFill>
            <a:schemeClr val="tx2"/>
          </a:solidFill>
          <a:latin typeface="+mj-lt"/>
          <a:ea typeface="+mj-ea"/>
          <a:cs typeface="+mj-cs"/>
        </a:defRPr>
      </a:lvl1pPr>
      <a:lvl2pPr algn="l" defTabSz="957263" rtl="0" eaLnBrk="0" fontAlgn="base" hangingPunct="0">
        <a:lnSpc>
          <a:spcPct val="106000"/>
        </a:lnSpc>
        <a:spcBef>
          <a:spcPct val="0"/>
        </a:spcBef>
        <a:spcAft>
          <a:spcPct val="0"/>
        </a:spcAft>
        <a:defRPr b="1">
          <a:solidFill>
            <a:schemeClr val="tx2"/>
          </a:solidFill>
          <a:latin typeface="Arial" charset="0"/>
        </a:defRPr>
      </a:lvl2pPr>
      <a:lvl3pPr algn="l" defTabSz="957263" rtl="0" eaLnBrk="0" fontAlgn="base" hangingPunct="0">
        <a:lnSpc>
          <a:spcPct val="106000"/>
        </a:lnSpc>
        <a:spcBef>
          <a:spcPct val="0"/>
        </a:spcBef>
        <a:spcAft>
          <a:spcPct val="0"/>
        </a:spcAft>
        <a:defRPr b="1">
          <a:solidFill>
            <a:schemeClr val="tx2"/>
          </a:solidFill>
          <a:latin typeface="Arial" charset="0"/>
        </a:defRPr>
      </a:lvl3pPr>
      <a:lvl4pPr algn="l" defTabSz="957263" rtl="0" eaLnBrk="0" fontAlgn="base" hangingPunct="0">
        <a:lnSpc>
          <a:spcPct val="106000"/>
        </a:lnSpc>
        <a:spcBef>
          <a:spcPct val="0"/>
        </a:spcBef>
        <a:spcAft>
          <a:spcPct val="0"/>
        </a:spcAft>
        <a:defRPr b="1">
          <a:solidFill>
            <a:schemeClr val="tx2"/>
          </a:solidFill>
          <a:latin typeface="Arial" charset="0"/>
        </a:defRPr>
      </a:lvl4pPr>
      <a:lvl5pPr algn="l" defTabSz="957263" rtl="0" eaLnBrk="0" fontAlgn="base" hangingPunct="0">
        <a:lnSpc>
          <a:spcPct val="106000"/>
        </a:lnSpc>
        <a:spcBef>
          <a:spcPct val="0"/>
        </a:spcBef>
        <a:spcAft>
          <a:spcPct val="0"/>
        </a:spcAft>
        <a:defRPr b="1">
          <a:solidFill>
            <a:schemeClr val="tx2"/>
          </a:solidFill>
          <a:latin typeface="Arial" charset="0"/>
        </a:defRPr>
      </a:lvl5pPr>
      <a:lvl6pPr marL="429756" algn="l" rtl="0" eaLnBrk="1" fontAlgn="base" hangingPunct="1">
        <a:spcBef>
          <a:spcPct val="0"/>
        </a:spcBef>
        <a:spcAft>
          <a:spcPct val="0"/>
        </a:spcAft>
        <a:defRPr sz="2300" b="1">
          <a:solidFill>
            <a:schemeClr val="accent1"/>
          </a:solidFill>
          <a:latin typeface="Arial" charset="0"/>
        </a:defRPr>
      </a:lvl6pPr>
      <a:lvl7pPr marL="859512" algn="l" rtl="0" eaLnBrk="1" fontAlgn="base" hangingPunct="1">
        <a:spcBef>
          <a:spcPct val="0"/>
        </a:spcBef>
        <a:spcAft>
          <a:spcPct val="0"/>
        </a:spcAft>
        <a:defRPr sz="2300" b="1">
          <a:solidFill>
            <a:schemeClr val="accent1"/>
          </a:solidFill>
          <a:latin typeface="Arial" charset="0"/>
        </a:defRPr>
      </a:lvl7pPr>
      <a:lvl8pPr marL="1289268" algn="l" rtl="0" eaLnBrk="1" fontAlgn="base" hangingPunct="1">
        <a:spcBef>
          <a:spcPct val="0"/>
        </a:spcBef>
        <a:spcAft>
          <a:spcPct val="0"/>
        </a:spcAft>
        <a:defRPr sz="2300" b="1">
          <a:solidFill>
            <a:schemeClr val="accent1"/>
          </a:solidFill>
          <a:latin typeface="Arial" charset="0"/>
        </a:defRPr>
      </a:lvl8pPr>
      <a:lvl9pPr marL="1719024" algn="l" rtl="0" eaLnBrk="1" fontAlgn="base" hangingPunct="1">
        <a:spcBef>
          <a:spcPct val="0"/>
        </a:spcBef>
        <a:spcAft>
          <a:spcPct val="0"/>
        </a:spcAft>
        <a:defRPr sz="2300" b="1">
          <a:solidFill>
            <a:schemeClr val="accent1"/>
          </a:solidFill>
          <a:latin typeface="Arial" charset="0"/>
        </a:defRPr>
      </a:lvl9pPr>
    </p:titleStyle>
    <p:bodyStyle>
      <a:lvl1pPr marL="358775" indent="-358775" algn="l" defTabSz="957263" rtl="0" eaLnBrk="0" fontAlgn="base" hangingPunct="0">
        <a:lnSpc>
          <a:spcPct val="106000"/>
        </a:lnSpc>
        <a:spcBef>
          <a:spcPts val="1350"/>
        </a:spcBef>
        <a:spcAft>
          <a:spcPct val="0"/>
        </a:spcAft>
        <a:buFont typeface="Arial" panose="020B0604020202020204" pitchFamily="34" charset="0"/>
        <a:defRPr lang="en-US" sz="1400" kern="1200" dirty="0">
          <a:solidFill>
            <a:schemeClr val="tx2"/>
          </a:solidFill>
          <a:latin typeface="+mn-lt"/>
          <a:ea typeface="+mn-ea"/>
          <a:cs typeface="+mn-cs"/>
        </a:defRPr>
      </a:lvl1pPr>
      <a:lvl2pPr marL="190500" indent="-190500" algn="l" defTabSz="957263" rtl="0" eaLnBrk="0" fontAlgn="base" hangingPunct="0">
        <a:lnSpc>
          <a:spcPct val="106000"/>
        </a:lnSpc>
        <a:spcBef>
          <a:spcPts val="1350"/>
        </a:spcBef>
        <a:spcAft>
          <a:spcPct val="0"/>
        </a:spcAft>
        <a:buFont typeface="Arial" panose="020B0604020202020204" pitchFamily="34" charset="0"/>
        <a:buChar char="•"/>
        <a:defRPr lang="en-US" sz="1400" kern="1200" dirty="0">
          <a:solidFill>
            <a:schemeClr val="tx2"/>
          </a:solidFill>
          <a:latin typeface="+mn-lt"/>
          <a:ea typeface="+mj-ea"/>
          <a:cs typeface="+mj-cs"/>
        </a:defRPr>
      </a:lvl2pPr>
      <a:lvl3pPr marL="373063" indent="-182563" algn="l" defTabSz="957263" rtl="0" eaLnBrk="0" fontAlgn="base" hangingPunct="0">
        <a:lnSpc>
          <a:spcPct val="106000"/>
        </a:lnSpc>
        <a:spcBef>
          <a:spcPts val="575"/>
        </a:spcBef>
        <a:spcAft>
          <a:spcPct val="0"/>
        </a:spcAft>
        <a:buFont typeface="Arial" panose="020B0604020202020204" pitchFamily="34" charset="0"/>
        <a:buChar char="‒"/>
        <a:defRPr lang="en-US" sz="1200" kern="1200" dirty="0">
          <a:solidFill>
            <a:schemeClr val="tx2"/>
          </a:solidFill>
          <a:latin typeface="+mn-lt"/>
          <a:ea typeface="+mj-ea"/>
          <a:cs typeface="+mj-cs"/>
        </a:defRPr>
      </a:lvl3pPr>
      <a:lvl4pPr marL="565150" indent="-190500" algn="l" defTabSz="957263" rtl="0" eaLnBrk="0" fontAlgn="base" hangingPunct="0">
        <a:lnSpc>
          <a:spcPct val="106000"/>
        </a:lnSpc>
        <a:spcBef>
          <a:spcPts val="575"/>
        </a:spcBef>
        <a:spcAft>
          <a:spcPct val="0"/>
        </a:spcAft>
        <a:buFont typeface="Arial" panose="020B0604020202020204" pitchFamily="34" charset="0"/>
        <a:buChar char="•"/>
        <a:defRPr lang="en-US" sz="1200" kern="1200" dirty="0">
          <a:solidFill>
            <a:schemeClr val="tx2"/>
          </a:solidFill>
          <a:latin typeface="+mn-lt"/>
          <a:ea typeface="+mj-ea"/>
          <a:cs typeface="+mj-cs"/>
        </a:defRPr>
      </a:lvl4pPr>
      <a:lvl5pPr marL="744538" indent="-179388" algn="l" defTabSz="957263" rtl="0" eaLnBrk="0" fontAlgn="base" hangingPunct="0">
        <a:lnSpc>
          <a:spcPct val="106000"/>
        </a:lnSpc>
        <a:spcBef>
          <a:spcPts val="575"/>
        </a:spcBef>
        <a:spcAft>
          <a:spcPct val="0"/>
        </a:spcAft>
        <a:buFont typeface="Arial" panose="020B0604020202020204" pitchFamily="34" charset="0"/>
        <a:buChar char="‒"/>
        <a:defRPr lang="en-GB" sz="1200" kern="1200" dirty="0">
          <a:solidFill>
            <a:schemeClr val="tx2"/>
          </a:solidFill>
          <a:latin typeface="+mn-lt"/>
          <a:ea typeface="+mj-ea"/>
          <a:cs typeface="+mj-cs"/>
        </a:defRPr>
      </a:lvl5pPr>
      <a:lvl6pPr marL="841606" indent="-171605" algn="l" defTabSz="859512" rtl="0" eaLnBrk="1" latinLnBrk="0" hangingPunct="1">
        <a:spcBef>
          <a:spcPts val="0"/>
        </a:spcBef>
        <a:spcAft>
          <a:spcPts val="282"/>
        </a:spcAft>
        <a:buFont typeface="Arial" pitchFamily="34" charset="0"/>
        <a:buChar char="•"/>
        <a:defRPr sz="1500" kern="1200" baseline="0">
          <a:solidFill>
            <a:schemeClr val="accent1"/>
          </a:solidFill>
          <a:latin typeface="+mn-lt"/>
          <a:ea typeface="+mn-ea"/>
          <a:cs typeface="+mn-cs"/>
        </a:defRPr>
      </a:lvl6pPr>
      <a:lvl7pPr marL="1014702" indent="-173096" algn="l" defTabSz="859512" rtl="0" eaLnBrk="1" latinLnBrk="0" hangingPunct="1">
        <a:spcBef>
          <a:spcPts val="0"/>
        </a:spcBef>
        <a:spcAft>
          <a:spcPts val="282"/>
        </a:spcAft>
        <a:buFont typeface="Arial" pitchFamily="34" charset="0"/>
        <a:buChar char="‒"/>
        <a:defRPr sz="1300" kern="1200">
          <a:solidFill>
            <a:schemeClr val="accent1"/>
          </a:solidFill>
          <a:latin typeface="+mn-lt"/>
          <a:ea typeface="+mn-ea"/>
          <a:cs typeface="+mn-cs"/>
        </a:defRPr>
      </a:lvl7pPr>
      <a:lvl8pPr marL="1177353" indent="-162651" algn="l" defTabSz="859512" rtl="0" eaLnBrk="1" latinLnBrk="0" hangingPunct="1">
        <a:spcBef>
          <a:spcPts val="0"/>
        </a:spcBef>
        <a:spcAft>
          <a:spcPts val="282"/>
        </a:spcAft>
        <a:buFont typeface="Arial" pitchFamily="34" charset="0"/>
        <a:buChar char="•"/>
        <a:defRPr sz="1300" kern="1200">
          <a:solidFill>
            <a:schemeClr val="accent1"/>
          </a:solidFill>
          <a:latin typeface="+mn-lt"/>
          <a:ea typeface="+mn-ea"/>
          <a:cs typeface="+mn-cs"/>
        </a:defRPr>
      </a:lvl8pPr>
      <a:lvl9pPr marL="1348956" indent="-171605" algn="l" defTabSz="859512" rtl="0" eaLnBrk="1" latinLnBrk="0" hangingPunct="1">
        <a:spcBef>
          <a:spcPts val="0"/>
        </a:spcBef>
        <a:spcAft>
          <a:spcPts val="282"/>
        </a:spcAft>
        <a:buFont typeface="Arial" pitchFamily="34" charset="0"/>
        <a:buChar char="‒"/>
        <a:defRPr sz="1300" kern="1200">
          <a:solidFill>
            <a:schemeClr val="accent1"/>
          </a:solidFill>
          <a:latin typeface="+mn-lt"/>
          <a:ea typeface="+mn-ea"/>
          <a:cs typeface="+mn-cs"/>
        </a:defRPr>
      </a:lvl9pPr>
    </p:bodyStyle>
    <p:otherStyle>
      <a:defPPr>
        <a:defRPr lang="en-US"/>
      </a:defPPr>
      <a:lvl1pPr marL="0" algn="l" defTabSz="859512" rtl="0" eaLnBrk="1" latinLnBrk="0" hangingPunct="1">
        <a:defRPr sz="1700" kern="1200">
          <a:solidFill>
            <a:schemeClr val="tx1"/>
          </a:solidFill>
          <a:latin typeface="+mn-lt"/>
          <a:ea typeface="+mn-ea"/>
          <a:cs typeface="+mn-cs"/>
        </a:defRPr>
      </a:lvl1pPr>
      <a:lvl2pPr marL="429756" algn="l" defTabSz="859512" rtl="0" eaLnBrk="1" latinLnBrk="0" hangingPunct="1">
        <a:defRPr sz="1700" kern="1200">
          <a:solidFill>
            <a:schemeClr val="tx1"/>
          </a:solidFill>
          <a:latin typeface="+mn-lt"/>
          <a:ea typeface="+mn-ea"/>
          <a:cs typeface="+mn-cs"/>
        </a:defRPr>
      </a:lvl2pPr>
      <a:lvl3pPr marL="859512" algn="l" defTabSz="859512" rtl="0" eaLnBrk="1" latinLnBrk="0" hangingPunct="1">
        <a:defRPr sz="1700" kern="1200">
          <a:solidFill>
            <a:schemeClr val="tx1"/>
          </a:solidFill>
          <a:latin typeface="+mn-lt"/>
          <a:ea typeface="+mn-ea"/>
          <a:cs typeface="+mn-cs"/>
        </a:defRPr>
      </a:lvl3pPr>
      <a:lvl4pPr marL="1289268" algn="l" defTabSz="859512" rtl="0" eaLnBrk="1" latinLnBrk="0" hangingPunct="1">
        <a:defRPr sz="1700" kern="1200">
          <a:solidFill>
            <a:schemeClr val="tx1"/>
          </a:solidFill>
          <a:latin typeface="+mn-lt"/>
          <a:ea typeface="+mn-ea"/>
          <a:cs typeface="+mn-cs"/>
        </a:defRPr>
      </a:lvl4pPr>
      <a:lvl5pPr marL="1719024" algn="l" defTabSz="859512" rtl="0" eaLnBrk="1" latinLnBrk="0" hangingPunct="1">
        <a:defRPr sz="1700" kern="1200">
          <a:solidFill>
            <a:schemeClr val="tx1"/>
          </a:solidFill>
          <a:latin typeface="+mn-lt"/>
          <a:ea typeface="+mn-ea"/>
          <a:cs typeface="+mn-cs"/>
        </a:defRPr>
      </a:lvl5pPr>
      <a:lvl6pPr marL="2148780" algn="l" defTabSz="859512" rtl="0" eaLnBrk="1" latinLnBrk="0" hangingPunct="1">
        <a:defRPr sz="1700" kern="1200">
          <a:solidFill>
            <a:schemeClr val="tx1"/>
          </a:solidFill>
          <a:latin typeface="+mn-lt"/>
          <a:ea typeface="+mn-ea"/>
          <a:cs typeface="+mn-cs"/>
        </a:defRPr>
      </a:lvl6pPr>
      <a:lvl7pPr marL="2578536" algn="l" defTabSz="859512" rtl="0" eaLnBrk="1" latinLnBrk="0" hangingPunct="1">
        <a:defRPr sz="1700" kern="1200">
          <a:solidFill>
            <a:schemeClr val="tx1"/>
          </a:solidFill>
          <a:latin typeface="+mn-lt"/>
          <a:ea typeface="+mn-ea"/>
          <a:cs typeface="+mn-cs"/>
        </a:defRPr>
      </a:lvl7pPr>
      <a:lvl8pPr marL="3008291" algn="l" defTabSz="859512" rtl="0" eaLnBrk="1" latinLnBrk="0" hangingPunct="1">
        <a:defRPr sz="1700" kern="1200">
          <a:solidFill>
            <a:schemeClr val="tx1"/>
          </a:solidFill>
          <a:latin typeface="+mn-lt"/>
          <a:ea typeface="+mn-ea"/>
          <a:cs typeface="+mn-cs"/>
        </a:defRPr>
      </a:lvl8pPr>
      <a:lvl9pPr marL="3438048" algn="l" defTabSz="859512" rtl="0" eaLnBrk="1" latinLnBrk="0" hangingPunct="1">
        <a:defRPr sz="17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2958077996"/>
      </p:ext>
    </p:extLst>
  </p:cSld>
  <p:clrMap bg1="lt1" tx1="dk1" bg2="lt2" tx2="dk2" accent1="accent1" accent2="accent2" accent3="accent3" accent4="accent4" accent5="accent5" accent6="accent6" hlink="hlink" folHlink="folHlink"/>
  <p:sldLayoutIdLst>
    <p:sldLayoutId id="2147485355" r:id="rId1"/>
    <p:sldLayoutId id="2147485356" r:id="rId2"/>
    <p:sldLayoutId id="2147485357" r:id="rId3"/>
    <p:sldLayoutId id="2147485358" r:id="rId4"/>
    <p:sldLayoutId id="2147485359" r:id="rId5"/>
    <p:sldLayoutId id="2147485360" r:id="rId6"/>
    <p:sldLayoutId id="2147485361" r:id="rId7"/>
    <p:sldLayoutId id="2147485362" r:id="rId8"/>
    <p:sldLayoutId id="2147485363" r:id="rId9"/>
    <p:sldLayoutId id="2147485364" r:id="rId10"/>
    <p:sldLayoutId id="2147485365" r:id="rId11"/>
    <p:sldLayoutId id="2147485366" r:id="rId12"/>
    <p:sldLayoutId id="2147485367" r:id="rId13"/>
    <p:sldLayoutId id="2147485368" r:id="rId14"/>
    <p:sldLayoutId id="2147485369" r:id="rId15"/>
    <p:sldLayoutId id="2147485370" r:id="rId16"/>
    <p:sldLayoutId id="2147485371" r:id="rId17"/>
    <p:sldLayoutId id="2147485372" r:id="rId18"/>
    <p:sldLayoutId id="2147485373" r:id="rId19"/>
    <p:sldLayoutId id="2147485374" r:id="rId20"/>
    <p:sldLayoutId id="2147485375" r:id="rId21"/>
    <p:sldLayoutId id="2147485376" r:id="rId22"/>
    <p:sldLayoutId id="2147485377" r:id="rId23"/>
    <p:sldLayoutId id="2147485378" r:id="rId24"/>
    <p:sldLayoutId id="2147485379" r:id="rId25"/>
    <p:sldLayoutId id="2147485380" r:id="rId26"/>
    <p:sldLayoutId id="2147485381" r:id="rId27"/>
    <p:sldLayoutId id="2147485382"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gray">
          <a:xfrm>
            <a:off x="430212" y="482622"/>
            <a:ext cx="9059863" cy="293607"/>
          </a:xfrm>
          <a:prstGeom prst="rect">
            <a:avLst/>
          </a:prstGeom>
          <a:noFill/>
          <a:ln w="9525">
            <a:noFill/>
            <a:miter lim="800000"/>
            <a:headEnd/>
            <a:tailEnd/>
          </a:ln>
        </p:spPr>
        <p:txBody>
          <a:bodyPr vert="horz" wrap="square" lIns="0" tIns="0" rIns="0" bIns="0" numCol="1" anchor="b" anchorCtr="0" compatLnSpc="1">
            <a:prstTxWarp prst="textNoShape">
              <a:avLst/>
            </a:prstTxWarp>
            <a:spAutoFit/>
          </a:bodyPr>
          <a:lstStyle/>
          <a:p>
            <a:pPr lvl="0"/>
            <a:r>
              <a:rPr lang="en-US" smtClean="0"/>
              <a:t>Click to Edit Master Title Style</a:t>
            </a:r>
          </a:p>
        </p:txBody>
      </p:sp>
      <p:sp>
        <p:nvSpPr>
          <p:cNvPr id="4099" name="Rectangle 3"/>
          <p:cNvSpPr>
            <a:spLocks noGrp="1" noChangeArrowheads="1"/>
          </p:cNvSpPr>
          <p:nvPr>
            <p:ph type="body" idx="1"/>
          </p:nvPr>
        </p:nvSpPr>
        <p:spPr bwMode="gray">
          <a:xfrm>
            <a:off x="415943" y="1123974"/>
            <a:ext cx="9074150" cy="518477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a:p>
            <a:pPr lvl="3"/>
            <a:endParaRPr lang="en-US" smtClean="0"/>
          </a:p>
        </p:txBody>
      </p:sp>
      <p:sp>
        <p:nvSpPr>
          <p:cNvPr id="8196" name="Line 4"/>
          <p:cNvSpPr>
            <a:spLocks noChangeShapeType="1"/>
          </p:cNvSpPr>
          <p:nvPr/>
        </p:nvSpPr>
        <p:spPr bwMode="gray">
          <a:xfrm>
            <a:off x="425450" y="806450"/>
            <a:ext cx="9050338" cy="0"/>
          </a:xfrm>
          <a:prstGeom prst="line">
            <a:avLst/>
          </a:prstGeom>
          <a:noFill/>
          <a:ln w="19050">
            <a:solidFill>
              <a:schemeClr val="accent1"/>
            </a:solidFill>
            <a:round/>
            <a:headEnd/>
            <a:tailEnd/>
          </a:ln>
          <a:effectLst/>
        </p:spPr>
        <p:txBody>
          <a:bodyPr wrap="none" lIns="91396" tIns="45700" rIns="91396" bIns="45700" anchor="ctr"/>
          <a:lstStyle/>
          <a:p>
            <a:pPr defTabSz="913939" fontAlgn="base">
              <a:spcBef>
                <a:spcPct val="0"/>
              </a:spcBef>
              <a:spcAft>
                <a:spcPct val="0"/>
              </a:spcAft>
              <a:defRPr/>
            </a:pPr>
            <a:endParaRPr lang="es-ES">
              <a:solidFill>
                <a:srgbClr val="000000"/>
              </a:solidFill>
            </a:endParaRPr>
          </a:p>
        </p:txBody>
      </p:sp>
      <p:pic>
        <p:nvPicPr>
          <p:cNvPr id="4101" name="Picture 5" descr="DEL_COL"/>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gray">
          <a:xfrm>
            <a:off x="431828" y="6645275"/>
            <a:ext cx="690563" cy="139700"/>
          </a:xfrm>
          <a:prstGeom prst="rect">
            <a:avLst/>
          </a:prstGeom>
          <a:noFill/>
          <a:ln w="9525">
            <a:noFill/>
            <a:miter lim="800000"/>
            <a:headEnd/>
            <a:tailEnd/>
          </a:ln>
        </p:spPr>
      </p:pic>
      <p:sp>
        <p:nvSpPr>
          <p:cNvPr id="8199" name="Rectangle 7"/>
          <p:cNvSpPr>
            <a:spLocks noChangeArrowheads="1"/>
          </p:cNvSpPr>
          <p:nvPr/>
        </p:nvSpPr>
        <p:spPr bwMode="auto">
          <a:xfrm>
            <a:off x="7329488" y="188913"/>
            <a:ext cx="2133600" cy="431800"/>
          </a:xfrm>
          <a:prstGeom prst="rect">
            <a:avLst/>
          </a:prstGeom>
          <a:noFill/>
          <a:ln w="9525" algn="ctr">
            <a:solidFill>
              <a:srgbClr val="969696"/>
            </a:solidFill>
            <a:miter lim="800000"/>
            <a:headEnd/>
            <a:tailEnd/>
          </a:ln>
          <a:effectLst/>
        </p:spPr>
        <p:txBody>
          <a:bodyPr wrap="none" lIns="46780" tIns="46780" rIns="46780" bIns="46780" anchor="ctr"/>
          <a:lstStyle/>
          <a:p>
            <a:pPr algn="ctr" defTabSz="913939" eaLnBrk="0" fontAlgn="base" hangingPunct="0">
              <a:spcBef>
                <a:spcPct val="20000"/>
              </a:spcBef>
              <a:spcAft>
                <a:spcPct val="0"/>
              </a:spcAft>
              <a:defRPr/>
            </a:pPr>
            <a:r>
              <a:rPr lang="es-ES_tradnl" sz="1000" b="1" dirty="0">
                <a:solidFill>
                  <a:srgbClr val="969696"/>
                </a:solidFill>
              </a:rPr>
              <a:t>BORRADOR PARA SU REVISIÓN</a:t>
            </a:r>
          </a:p>
          <a:p>
            <a:pPr algn="ctr" defTabSz="913939" eaLnBrk="0" fontAlgn="base" hangingPunct="0">
              <a:spcBef>
                <a:spcPct val="20000"/>
              </a:spcBef>
              <a:spcAft>
                <a:spcPct val="0"/>
              </a:spcAft>
              <a:defRPr/>
            </a:pPr>
            <a:r>
              <a:rPr lang="es-ES_tradnl" sz="1000" b="1" dirty="0">
                <a:solidFill>
                  <a:srgbClr val="969696"/>
                </a:solidFill>
              </a:rPr>
              <a:t>SUJETO A CAMBIOS</a:t>
            </a:r>
          </a:p>
        </p:txBody>
      </p:sp>
      <p:sp>
        <p:nvSpPr>
          <p:cNvPr id="4104"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defTabSz="913939" fontAlgn="base">
              <a:spcBef>
                <a:spcPct val="0"/>
              </a:spcBef>
              <a:spcAft>
                <a:spcPct val="0"/>
              </a:spcAft>
              <a:defRPr/>
            </a:pPr>
            <a:r>
              <a:rPr lang="nl-NL" smtClean="0">
                <a:solidFill>
                  <a:srgbClr val="000000"/>
                </a:solidFill>
              </a:rPr>
              <a:t>- </a:t>
            </a:r>
            <a:fld id="{F0EB8C4E-D1FE-4FBB-B29D-3523F24773E4}" type="slidenum">
              <a:rPr lang="nl-NL" smtClean="0">
                <a:solidFill>
                  <a:srgbClr val="000000"/>
                </a:solidFill>
              </a:rPr>
              <a:pPr defTabSz="913939" fontAlgn="base">
                <a:spcBef>
                  <a:spcPct val="0"/>
                </a:spcBef>
                <a:spcAft>
                  <a:spcPct val="0"/>
                </a:spcAft>
                <a:defRPr/>
              </a:pPr>
              <a:t>‹#›</a:t>
            </a:fld>
            <a:r>
              <a:rPr lang="nl-NL" smtClean="0">
                <a:solidFill>
                  <a:srgbClr val="000000"/>
                </a:solidFill>
              </a:rPr>
              <a:t> -</a:t>
            </a:r>
            <a:endParaRPr lang="nl-NL">
              <a:solidFill>
                <a:srgbClr val="000000"/>
              </a:solidFill>
            </a:endParaRPr>
          </a:p>
        </p:txBody>
      </p:sp>
      <p:pic>
        <p:nvPicPr>
          <p:cNvPr id="2" name="Picture 5" descr="Feria Valencia.jpg"/>
          <p:cNvPicPr>
            <a:picLocks noChangeAspect="1"/>
          </p:cNvPicPr>
          <p:nvPr/>
        </p:nvPicPr>
        <p:blipFill>
          <a:blip r:embed="rId16" cstate="screen">
            <a:extLst>
              <a:ext uri="{28A0092B-C50C-407E-A947-70E740481C1C}">
                <a14:useLocalDpi xmlns:a14="http://schemas.microsoft.com/office/drawing/2010/main" val="0"/>
              </a:ext>
            </a:extLst>
          </a:blip>
          <a:srcRect/>
          <a:stretch>
            <a:fillRect/>
          </a:stretch>
        </p:blipFill>
        <p:spPr bwMode="auto">
          <a:xfrm>
            <a:off x="8853488" y="6496050"/>
            <a:ext cx="787400" cy="349250"/>
          </a:xfrm>
          <a:prstGeom prst="rect">
            <a:avLst/>
          </a:prstGeom>
          <a:noFill/>
          <a:ln w="9525">
            <a:noFill/>
            <a:miter lim="800000"/>
            <a:headEnd/>
            <a:tailEnd/>
          </a:ln>
        </p:spPr>
      </p:pic>
    </p:spTree>
    <p:extLst>
      <p:ext uri="{BB962C8B-B14F-4D97-AF65-F5344CB8AC3E}">
        <p14:creationId xmlns:p14="http://schemas.microsoft.com/office/powerpoint/2010/main" val="2400561351"/>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 id="2147483797" r:id="rId12"/>
    <p:sldLayoutId id="2147483798" r:id="rId13"/>
  </p:sldLayoutIdLst>
  <p:hf hdr="0" ftr="0" dt="0"/>
  <p:txStyles>
    <p:titleStyle>
      <a:lvl1pPr algn="l" rtl="0" eaLnBrk="0" fontAlgn="base" hangingPunct="0">
        <a:lnSpc>
          <a:spcPct val="106000"/>
        </a:lnSpc>
        <a:spcBef>
          <a:spcPct val="0"/>
        </a:spcBef>
        <a:spcAft>
          <a:spcPct val="0"/>
        </a:spcAft>
        <a:defRPr b="1">
          <a:solidFill>
            <a:schemeClr val="tx1"/>
          </a:solidFill>
          <a:latin typeface="+mj-lt"/>
          <a:ea typeface="+mj-ea"/>
          <a:cs typeface="+mj-cs"/>
        </a:defRPr>
      </a:lvl1pPr>
      <a:lvl2pPr algn="l" rtl="0" eaLnBrk="0" fontAlgn="base" hangingPunct="0">
        <a:lnSpc>
          <a:spcPct val="106000"/>
        </a:lnSpc>
        <a:spcBef>
          <a:spcPct val="0"/>
        </a:spcBef>
        <a:spcAft>
          <a:spcPct val="0"/>
        </a:spcAft>
        <a:defRPr b="1">
          <a:solidFill>
            <a:schemeClr val="tx1"/>
          </a:solidFill>
          <a:latin typeface="Arial" charset="0"/>
        </a:defRPr>
      </a:lvl2pPr>
      <a:lvl3pPr algn="l" rtl="0" eaLnBrk="0" fontAlgn="base" hangingPunct="0">
        <a:lnSpc>
          <a:spcPct val="106000"/>
        </a:lnSpc>
        <a:spcBef>
          <a:spcPct val="0"/>
        </a:spcBef>
        <a:spcAft>
          <a:spcPct val="0"/>
        </a:spcAft>
        <a:defRPr b="1">
          <a:solidFill>
            <a:schemeClr val="tx1"/>
          </a:solidFill>
          <a:latin typeface="Arial" charset="0"/>
        </a:defRPr>
      </a:lvl3pPr>
      <a:lvl4pPr algn="l" rtl="0" eaLnBrk="0" fontAlgn="base" hangingPunct="0">
        <a:lnSpc>
          <a:spcPct val="106000"/>
        </a:lnSpc>
        <a:spcBef>
          <a:spcPct val="0"/>
        </a:spcBef>
        <a:spcAft>
          <a:spcPct val="0"/>
        </a:spcAft>
        <a:defRPr b="1">
          <a:solidFill>
            <a:schemeClr val="tx1"/>
          </a:solidFill>
          <a:latin typeface="Arial" charset="0"/>
        </a:defRPr>
      </a:lvl4pPr>
      <a:lvl5pPr algn="l" rtl="0" eaLnBrk="0" fontAlgn="base" hangingPunct="0">
        <a:lnSpc>
          <a:spcPct val="106000"/>
        </a:lnSpc>
        <a:spcBef>
          <a:spcPct val="0"/>
        </a:spcBef>
        <a:spcAft>
          <a:spcPct val="0"/>
        </a:spcAft>
        <a:defRPr b="1">
          <a:solidFill>
            <a:schemeClr val="tx1"/>
          </a:solidFill>
          <a:latin typeface="Arial" charset="0"/>
        </a:defRPr>
      </a:lvl5pPr>
      <a:lvl6pPr marL="456969" algn="l" rtl="0" fontAlgn="base">
        <a:lnSpc>
          <a:spcPct val="106000"/>
        </a:lnSpc>
        <a:spcBef>
          <a:spcPct val="0"/>
        </a:spcBef>
        <a:spcAft>
          <a:spcPct val="0"/>
        </a:spcAft>
        <a:defRPr b="1">
          <a:solidFill>
            <a:schemeClr val="tx1"/>
          </a:solidFill>
          <a:latin typeface="Arial" charset="0"/>
        </a:defRPr>
      </a:lvl6pPr>
      <a:lvl7pPr marL="913939" algn="l" rtl="0" fontAlgn="base">
        <a:lnSpc>
          <a:spcPct val="106000"/>
        </a:lnSpc>
        <a:spcBef>
          <a:spcPct val="0"/>
        </a:spcBef>
        <a:spcAft>
          <a:spcPct val="0"/>
        </a:spcAft>
        <a:defRPr b="1">
          <a:solidFill>
            <a:schemeClr val="tx1"/>
          </a:solidFill>
          <a:latin typeface="Arial" charset="0"/>
        </a:defRPr>
      </a:lvl7pPr>
      <a:lvl8pPr marL="1370908" algn="l" rtl="0" fontAlgn="base">
        <a:lnSpc>
          <a:spcPct val="106000"/>
        </a:lnSpc>
        <a:spcBef>
          <a:spcPct val="0"/>
        </a:spcBef>
        <a:spcAft>
          <a:spcPct val="0"/>
        </a:spcAft>
        <a:defRPr b="1">
          <a:solidFill>
            <a:schemeClr val="tx1"/>
          </a:solidFill>
          <a:latin typeface="Arial" charset="0"/>
        </a:defRPr>
      </a:lvl8pPr>
      <a:lvl9pPr marL="1827880" algn="l" rtl="0" fontAlgn="base">
        <a:lnSpc>
          <a:spcPct val="106000"/>
        </a:lnSpc>
        <a:spcBef>
          <a:spcPct val="0"/>
        </a:spcBef>
        <a:spcAft>
          <a:spcPct val="0"/>
        </a:spcAft>
        <a:defRPr b="1">
          <a:solidFill>
            <a:schemeClr val="tx1"/>
          </a:solidFill>
          <a:latin typeface="Arial" charset="0"/>
        </a:defRPr>
      </a:lvl9pPr>
    </p:titleStyle>
    <p:bodyStyle>
      <a:lvl1pPr marL="177710" indent="-177710" algn="l" rtl="0" eaLnBrk="0" fontAlgn="base" hangingPunct="0">
        <a:lnSpc>
          <a:spcPct val="106000"/>
        </a:lnSpc>
        <a:spcBef>
          <a:spcPct val="80000"/>
        </a:spcBef>
        <a:spcAft>
          <a:spcPct val="0"/>
        </a:spcAft>
        <a:buClr>
          <a:schemeClr val="tx1"/>
        </a:buClr>
        <a:buFont typeface="Wingdings 2" pitchFamily="18" charset="2"/>
        <a:buChar char="¡"/>
        <a:defRPr sz="1400">
          <a:solidFill>
            <a:schemeClr val="tx1"/>
          </a:solidFill>
          <a:latin typeface="+mn-lt"/>
          <a:ea typeface="+mn-ea"/>
          <a:cs typeface="+mn-cs"/>
        </a:defRPr>
      </a:lvl1pPr>
      <a:lvl2pPr marL="628336" indent="-177710" algn="l" rtl="0" eaLnBrk="0" fontAlgn="base" hangingPunct="0">
        <a:lnSpc>
          <a:spcPct val="106000"/>
        </a:lnSpc>
        <a:spcBef>
          <a:spcPct val="80000"/>
        </a:spcBef>
        <a:spcAft>
          <a:spcPct val="0"/>
        </a:spcAft>
        <a:buClr>
          <a:schemeClr val="tx1"/>
        </a:buClr>
        <a:buFont typeface="Arial" charset="0"/>
        <a:buChar char="–"/>
        <a:defRPr sz="1200">
          <a:solidFill>
            <a:schemeClr val="tx1"/>
          </a:solidFill>
          <a:latin typeface="+mn-lt"/>
        </a:defRPr>
      </a:lvl2pPr>
      <a:lvl3pPr marL="1059913" indent="-180885" algn="l" rtl="0" eaLnBrk="0" fontAlgn="base" hangingPunct="0">
        <a:lnSpc>
          <a:spcPct val="106000"/>
        </a:lnSpc>
        <a:spcBef>
          <a:spcPct val="40000"/>
        </a:spcBef>
        <a:spcAft>
          <a:spcPct val="0"/>
        </a:spcAft>
        <a:buClr>
          <a:schemeClr val="tx1"/>
        </a:buClr>
        <a:buFont typeface="Wingdings" pitchFamily="2" charset="2"/>
        <a:buChar char="§"/>
        <a:defRPr sz="1200">
          <a:solidFill>
            <a:schemeClr val="tx1"/>
          </a:solidFill>
          <a:latin typeface="+mn-lt"/>
        </a:defRPr>
      </a:lvl3pPr>
      <a:lvl4pPr marL="1588287" indent="-195166" algn="l" rtl="0" eaLnBrk="0" fontAlgn="base" hangingPunct="0">
        <a:lnSpc>
          <a:spcPct val="110000"/>
        </a:lnSpc>
        <a:spcBef>
          <a:spcPct val="20000"/>
        </a:spcBef>
        <a:spcAft>
          <a:spcPct val="0"/>
        </a:spcAft>
        <a:buClr>
          <a:schemeClr val="tx1"/>
        </a:buClr>
        <a:buFont typeface="Arial" charset="0"/>
        <a:buChar char="–"/>
        <a:defRPr sz="1200">
          <a:solidFill>
            <a:schemeClr val="tx1"/>
          </a:solidFill>
          <a:latin typeface="+mn-lt"/>
        </a:defRPr>
      </a:lvl4pPr>
      <a:lvl5pPr marL="2004005" indent="-236418" algn="l" rtl="0" eaLnBrk="0" fontAlgn="base" hangingPunct="0">
        <a:spcBef>
          <a:spcPct val="20000"/>
        </a:spcBef>
        <a:spcAft>
          <a:spcPct val="0"/>
        </a:spcAft>
        <a:buClr>
          <a:schemeClr val="tx1"/>
        </a:buClr>
        <a:buFont typeface="Wingdings" pitchFamily="2" charset="2"/>
        <a:buChar char="§"/>
        <a:defRPr sz="1200">
          <a:solidFill>
            <a:schemeClr val="tx1"/>
          </a:solidFill>
          <a:latin typeface="+mn-lt"/>
        </a:defRPr>
      </a:lvl5pPr>
      <a:lvl6pPr marL="2460972"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6pPr>
      <a:lvl7pPr marL="2917942"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7pPr>
      <a:lvl8pPr marL="3374921"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8pPr>
      <a:lvl9pPr marL="3831880"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9pPr>
    </p:bodyStyle>
    <p:otherStyle>
      <a:defPPr>
        <a:defRPr lang="es-ES"/>
      </a:defPPr>
      <a:lvl1pPr marL="0" algn="l" defTabSz="913939" rtl="0" eaLnBrk="1" latinLnBrk="0" hangingPunct="1">
        <a:defRPr sz="1800" kern="1200">
          <a:solidFill>
            <a:schemeClr val="tx1"/>
          </a:solidFill>
          <a:latin typeface="+mn-lt"/>
          <a:ea typeface="+mn-ea"/>
          <a:cs typeface="+mn-cs"/>
        </a:defRPr>
      </a:lvl1pPr>
      <a:lvl2pPr marL="456969" algn="l" defTabSz="913939" rtl="0" eaLnBrk="1" latinLnBrk="0" hangingPunct="1">
        <a:defRPr sz="1800" kern="1200">
          <a:solidFill>
            <a:schemeClr val="tx1"/>
          </a:solidFill>
          <a:latin typeface="+mn-lt"/>
          <a:ea typeface="+mn-ea"/>
          <a:cs typeface="+mn-cs"/>
        </a:defRPr>
      </a:lvl2pPr>
      <a:lvl3pPr marL="913939" algn="l" defTabSz="913939" rtl="0" eaLnBrk="1" latinLnBrk="0" hangingPunct="1">
        <a:defRPr sz="1800" kern="1200">
          <a:solidFill>
            <a:schemeClr val="tx1"/>
          </a:solidFill>
          <a:latin typeface="+mn-lt"/>
          <a:ea typeface="+mn-ea"/>
          <a:cs typeface="+mn-cs"/>
        </a:defRPr>
      </a:lvl3pPr>
      <a:lvl4pPr marL="1370908" algn="l" defTabSz="913939" rtl="0" eaLnBrk="1" latinLnBrk="0" hangingPunct="1">
        <a:defRPr sz="1800" kern="1200">
          <a:solidFill>
            <a:schemeClr val="tx1"/>
          </a:solidFill>
          <a:latin typeface="+mn-lt"/>
          <a:ea typeface="+mn-ea"/>
          <a:cs typeface="+mn-cs"/>
        </a:defRPr>
      </a:lvl4pPr>
      <a:lvl5pPr marL="1827880" algn="l" defTabSz="913939" rtl="0" eaLnBrk="1" latinLnBrk="0" hangingPunct="1">
        <a:defRPr sz="1800" kern="1200">
          <a:solidFill>
            <a:schemeClr val="tx1"/>
          </a:solidFill>
          <a:latin typeface="+mn-lt"/>
          <a:ea typeface="+mn-ea"/>
          <a:cs typeface="+mn-cs"/>
        </a:defRPr>
      </a:lvl5pPr>
      <a:lvl6pPr marL="2284848" algn="l" defTabSz="913939" rtl="0" eaLnBrk="1" latinLnBrk="0" hangingPunct="1">
        <a:defRPr sz="1800" kern="1200">
          <a:solidFill>
            <a:schemeClr val="tx1"/>
          </a:solidFill>
          <a:latin typeface="+mn-lt"/>
          <a:ea typeface="+mn-ea"/>
          <a:cs typeface="+mn-cs"/>
        </a:defRPr>
      </a:lvl6pPr>
      <a:lvl7pPr marL="2741818" algn="l" defTabSz="913939" rtl="0" eaLnBrk="1" latinLnBrk="0" hangingPunct="1">
        <a:defRPr sz="1800" kern="1200">
          <a:solidFill>
            <a:schemeClr val="tx1"/>
          </a:solidFill>
          <a:latin typeface="+mn-lt"/>
          <a:ea typeface="+mn-ea"/>
          <a:cs typeface="+mn-cs"/>
        </a:defRPr>
      </a:lvl7pPr>
      <a:lvl8pPr marL="3198788" algn="l" defTabSz="913939" rtl="0" eaLnBrk="1" latinLnBrk="0" hangingPunct="1">
        <a:defRPr sz="1800" kern="1200">
          <a:solidFill>
            <a:schemeClr val="tx1"/>
          </a:solidFill>
          <a:latin typeface="+mn-lt"/>
          <a:ea typeface="+mn-ea"/>
          <a:cs typeface="+mn-cs"/>
        </a:defRPr>
      </a:lvl8pPr>
      <a:lvl9pPr marL="3655760" algn="l" defTabSz="91393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91" y="6554283"/>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83"/>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97"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sz="700" dirty="0" smtClean="0">
                <a:solidFill>
                  <a:srgbClr val="002776"/>
                </a:solidFill>
                <a:cs typeface="Arial" charset="0"/>
              </a:rPr>
              <a:t>© 2014 Deloitte Consulting, S.L.</a:t>
            </a:r>
            <a:endParaRPr lang="en-AU" sz="700" dirty="0">
              <a:solidFill>
                <a:srgbClr val="002776"/>
              </a:solidFill>
              <a:cs typeface="Arial" charset="0"/>
            </a:endParaRPr>
          </a:p>
        </p:txBody>
      </p:sp>
    </p:spTree>
    <p:extLst>
      <p:ext uri="{BB962C8B-B14F-4D97-AF65-F5344CB8AC3E}">
        <p14:creationId xmlns:p14="http://schemas.microsoft.com/office/powerpoint/2010/main" val="3487314418"/>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gray">
          <a:xfrm>
            <a:off x="430212" y="482622"/>
            <a:ext cx="9059863" cy="293607"/>
          </a:xfrm>
          <a:prstGeom prst="rect">
            <a:avLst/>
          </a:prstGeom>
          <a:noFill/>
          <a:ln w="9525">
            <a:noFill/>
            <a:miter lim="800000"/>
            <a:headEnd/>
            <a:tailEnd/>
          </a:ln>
        </p:spPr>
        <p:txBody>
          <a:bodyPr vert="horz" wrap="square" lIns="0" tIns="0" rIns="0" bIns="0" numCol="1" anchor="b" anchorCtr="0" compatLnSpc="1">
            <a:prstTxWarp prst="textNoShape">
              <a:avLst/>
            </a:prstTxWarp>
            <a:spAutoFit/>
          </a:bodyPr>
          <a:lstStyle/>
          <a:p>
            <a:pPr lvl="0"/>
            <a:r>
              <a:rPr lang="en-US" smtClean="0"/>
              <a:t>Click to edit Master title style</a:t>
            </a:r>
          </a:p>
        </p:txBody>
      </p:sp>
      <p:sp>
        <p:nvSpPr>
          <p:cNvPr id="5123" name="Rectangle 3"/>
          <p:cNvSpPr>
            <a:spLocks noGrp="1" noChangeArrowheads="1"/>
          </p:cNvSpPr>
          <p:nvPr>
            <p:ph type="body" idx="1"/>
          </p:nvPr>
        </p:nvSpPr>
        <p:spPr bwMode="gray">
          <a:xfrm>
            <a:off x="415943" y="1123974"/>
            <a:ext cx="9074150" cy="518477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19818" name="Line 42"/>
          <p:cNvSpPr>
            <a:spLocks noChangeShapeType="1"/>
          </p:cNvSpPr>
          <p:nvPr/>
        </p:nvSpPr>
        <p:spPr bwMode="gray">
          <a:xfrm>
            <a:off x="425450" y="806450"/>
            <a:ext cx="9050338" cy="0"/>
          </a:xfrm>
          <a:prstGeom prst="line">
            <a:avLst/>
          </a:prstGeom>
          <a:noFill/>
          <a:ln w="19050">
            <a:solidFill>
              <a:schemeClr val="accent1"/>
            </a:solidFill>
            <a:round/>
            <a:headEnd/>
            <a:tailEnd/>
          </a:ln>
          <a:effectLst/>
        </p:spPr>
        <p:txBody>
          <a:bodyPr wrap="none" lIns="91396" tIns="45700" rIns="91396" bIns="45700" anchor="ctr"/>
          <a:lstStyle/>
          <a:p>
            <a:pPr algn="ctr" defTabSz="913939" eaLnBrk="0" fontAlgn="base" hangingPunct="0">
              <a:spcBef>
                <a:spcPct val="50000"/>
              </a:spcBef>
              <a:spcAft>
                <a:spcPct val="0"/>
              </a:spcAft>
              <a:defRPr/>
            </a:pPr>
            <a:endParaRPr lang="es-ES" sz="1200" dirty="0">
              <a:solidFill>
                <a:srgbClr val="000000"/>
              </a:solidFill>
            </a:endParaRPr>
          </a:p>
        </p:txBody>
      </p:sp>
      <p:pic>
        <p:nvPicPr>
          <p:cNvPr id="5125" name="Picture 51" descr="DEL_COL"/>
          <p:cNvPicPr>
            <a:picLocks noChangeAspect="1" noChangeArrowheads="1"/>
          </p:cNvPicPr>
          <p:nvPr/>
        </p:nvPicPr>
        <p:blipFill>
          <a:blip r:embed="rId14" cstate="screen">
            <a:extLst>
              <a:ext uri="{28A0092B-C50C-407E-A947-70E740481C1C}">
                <a14:useLocalDpi xmlns:a14="http://schemas.microsoft.com/office/drawing/2010/main" val="0"/>
              </a:ext>
            </a:extLst>
          </a:blip>
          <a:srcRect/>
          <a:stretch>
            <a:fillRect/>
          </a:stretch>
        </p:blipFill>
        <p:spPr bwMode="gray">
          <a:xfrm>
            <a:off x="431828" y="6645275"/>
            <a:ext cx="690563" cy="139700"/>
          </a:xfrm>
          <a:prstGeom prst="rect">
            <a:avLst/>
          </a:prstGeom>
          <a:noFill/>
          <a:ln w="9525">
            <a:noFill/>
            <a:miter lim="800000"/>
            <a:headEnd/>
            <a:tailEnd/>
          </a:ln>
        </p:spPr>
      </p:pic>
      <p:sp>
        <p:nvSpPr>
          <p:cNvPr id="74789" name="Rectangle 37"/>
          <p:cNvSpPr>
            <a:spLocks noChangeArrowheads="1"/>
          </p:cNvSpPr>
          <p:nvPr/>
        </p:nvSpPr>
        <p:spPr bwMode="auto">
          <a:xfrm>
            <a:off x="7329488" y="188913"/>
            <a:ext cx="2133600" cy="431800"/>
          </a:xfrm>
          <a:prstGeom prst="rect">
            <a:avLst/>
          </a:prstGeom>
          <a:noFill/>
          <a:ln w="9525" algn="ctr">
            <a:solidFill>
              <a:srgbClr val="969696"/>
            </a:solidFill>
            <a:miter lim="800000"/>
            <a:headEnd/>
            <a:tailEnd/>
          </a:ln>
          <a:effectLst/>
        </p:spPr>
        <p:txBody>
          <a:bodyPr wrap="none" lIns="46780" tIns="46780" rIns="46780" bIns="46780" anchor="ctr"/>
          <a:lstStyle/>
          <a:p>
            <a:pPr algn="ctr" defTabSz="913939" eaLnBrk="0" fontAlgn="base" hangingPunct="0">
              <a:spcBef>
                <a:spcPct val="20000"/>
              </a:spcBef>
              <a:spcAft>
                <a:spcPct val="0"/>
              </a:spcAft>
              <a:defRPr/>
            </a:pPr>
            <a:r>
              <a:rPr lang="es-ES_tradnl" sz="1000" b="1" dirty="0">
                <a:solidFill>
                  <a:srgbClr val="969696"/>
                </a:solidFill>
              </a:rPr>
              <a:t>BORRADOR PARA SU REVISIÓN</a:t>
            </a:r>
          </a:p>
          <a:p>
            <a:pPr algn="ctr" defTabSz="913939" eaLnBrk="0" fontAlgn="base" hangingPunct="0">
              <a:spcBef>
                <a:spcPct val="20000"/>
              </a:spcBef>
              <a:spcAft>
                <a:spcPct val="0"/>
              </a:spcAft>
              <a:defRPr/>
            </a:pPr>
            <a:r>
              <a:rPr lang="es-ES_tradnl" sz="1000" b="1" dirty="0">
                <a:solidFill>
                  <a:srgbClr val="969696"/>
                </a:solidFill>
              </a:rPr>
              <a:t>SUJETO A CAMBIOS</a:t>
            </a:r>
          </a:p>
        </p:txBody>
      </p:sp>
      <p:sp>
        <p:nvSpPr>
          <p:cNvPr id="5128"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defTabSz="913939" fontAlgn="base">
              <a:spcBef>
                <a:spcPct val="0"/>
              </a:spcBef>
              <a:spcAft>
                <a:spcPct val="0"/>
              </a:spcAft>
              <a:defRPr/>
            </a:pPr>
            <a:r>
              <a:rPr lang="nl-NL" smtClean="0">
                <a:solidFill>
                  <a:srgbClr val="000000"/>
                </a:solidFill>
              </a:rPr>
              <a:t>- </a:t>
            </a:r>
            <a:fld id="{A342DF0F-C913-41FF-8340-22D67B69C41D}" type="slidenum">
              <a:rPr lang="nl-NL" smtClean="0">
                <a:solidFill>
                  <a:srgbClr val="000000"/>
                </a:solidFill>
              </a:rPr>
              <a:pPr defTabSz="913939" fontAlgn="base">
                <a:spcBef>
                  <a:spcPct val="0"/>
                </a:spcBef>
                <a:spcAft>
                  <a:spcPct val="0"/>
                </a:spcAft>
                <a:defRPr/>
              </a:pPr>
              <a:t>‹#›</a:t>
            </a:fld>
            <a:r>
              <a:rPr lang="nl-NL" smtClean="0">
                <a:solidFill>
                  <a:srgbClr val="000000"/>
                </a:solidFill>
              </a:rPr>
              <a:t> -</a:t>
            </a:r>
            <a:endParaRPr lang="nl-NL">
              <a:solidFill>
                <a:srgbClr val="000000"/>
              </a:solidFill>
            </a:endParaRPr>
          </a:p>
        </p:txBody>
      </p:sp>
      <p:pic>
        <p:nvPicPr>
          <p:cNvPr id="2" name="Picture 5" descr="Feria Valencia.jpg"/>
          <p:cNvPicPr>
            <a:picLocks noChangeAspect="1"/>
          </p:cNvPicPr>
          <p:nvPr/>
        </p:nvPicPr>
        <p:blipFill>
          <a:blip r:embed="rId15" cstate="screen">
            <a:extLst>
              <a:ext uri="{28A0092B-C50C-407E-A947-70E740481C1C}">
                <a14:useLocalDpi xmlns:a14="http://schemas.microsoft.com/office/drawing/2010/main" val="0"/>
              </a:ext>
            </a:extLst>
          </a:blip>
          <a:srcRect/>
          <a:stretch>
            <a:fillRect/>
          </a:stretch>
        </p:blipFill>
        <p:spPr bwMode="auto">
          <a:xfrm>
            <a:off x="8853488" y="6496050"/>
            <a:ext cx="787400" cy="349250"/>
          </a:xfrm>
          <a:prstGeom prst="rect">
            <a:avLst/>
          </a:prstGeom>
          <a:noFill/>
          <a:ln w="9525">
            <a:noFill/>
            <a:miter lim="800000"/>
            <a:headEnd/>
            <a:tailEnd/>
          </a:ln>
        </p:spPr>
      </p:pic>
    </p:spTree>
    <p:extLst>
      <p:ext uri="{BB962C8B-B14F-4D97-AF65-F5344CB8AC3E}">
        <p14:creationId xmlns:p14="http://schemas.microsoft.com/office/powerpoint/2010/main" val="1970806506"/>
      </p:ext>
    </p:extLst>
  </p:cSld>
  <p:clrMap bg1="lt1" tx1="dk1" bg2="lt2" tx2="dk2" accent1="accent1" accent2="accent2" accent3="accent3" accent4="accent4" accent5="accent5" accent6="accent6" hlink="hlink" folHlink="folHlink"/>
  <p:sldLayoutIdLst>
    <p:sldLayoutId id="2147483809" r:id="rId1"/>
    <p:sldLayoutId id="2147483810" r:id="rId2"/>
    <p:sldLayoutId id="2147483811" r:id="rId3"/>
    <p:sldLayoutId id="2147483812" r:id="rId4"/>
    <p:sldLayoutId id="2147483813" r:id="rId5"/>
    <p:sldLayoutId id="2147483814" r:id="rId6"/>
    <p:sldLayoutId id="2147483815" r:id="rId7"/>
    <p:sldLayoutId id="2147483816" r:id="rId8"/>
    <p:sldLayoutId id="2147483817" r:id="rId9"/>
    <p:sldLayoutId id="2147483818" r:id="rId10"/>
    <p:sldLayoutId id="2147483819" r:id="rId11"/>
    <p:sldLayoutId id="2147483820" r:id="rId12"/>
  </p:sldLayoutIdLst>
  <p:hf hdr="0" ftr="0" dt="0"/>
  <p:txStyles>
    <p:titleStyle>
      <a:lvl1pPr algn="l" rtl="0" eaLnBrk="0" fontAlgn="base" hangingPunct="0">
        <a:lnSpc>
          <a:spcPct val="106000"/>
        </a:lnSpc>
        <a:spcBef>
          <a:spcPct val="0"/>
        </a:spcBef>
        <a:spcAft>
          <a:spcPct val="0"/>
        </a:spcAft>
        <a:defRPr b="1">
          <a:solidFill>
            <a:schemeClr val="tx1"/>
          </a:solidFill>
          <a:latin typeface="+mj-lt"/>
          <a:ea typeface="+mj-ea"/>
          <a:cs typeface="+mj-cs"/>
        </a:defRPr>
      </a:lvl1pPr>
      <a:lvl2pPr algn="l" rtl="0" eaLnBrk="0" fontAlgn="base" hangingPunct="0">
        <a:lnSpc>
          <a:spcPct val="106000"/>
        </a:lnSpc>
        <a:spcBef>
          <a:spcPct val="0"/>
        </a:spcBef>
        <a:spcAft>
          <a:spcPct val="0"/>
        </a:spcAft>
        <a:defRPr b="1">
          <a:solidFill>
            <a:schemeClr val="tx1"/>
          </a:solidFill>
          <a:latin typeface="Arial" charset="0"/>
        </a:defRPr>
      </a:lvl2pPr>
      <a:lvl3pPr algn="l" rtl="0" eaLnBrk="0" fontAlgn="base" hangingPunct="0">
        <a:lnSpc>
          <a:spcPct val="106000"/>
        </a:lnSpc>
        <a:spcBef>
          <a:spcPct val="0"/>
        </a:spcBef>
        <a:spcAft>
          <a:spcPct val="0"/>
        </a:spcAft>
        <a:defRPr b="1">
          <a:solidFill>
            <a:schemeClr val="tx1"/>
          </a:solidFill>
          <a:latin typeface="Arial" charset="0"/>
        </a:defRPr>
      </a:lvl3pPr>
      <a:lvl4pPr algn="l" rtl="0" eaLnBrk="0" fontAlgn="base" hangingPunct="0">
        <a:lnSpc>
          <a:spcPct val="106000"/>
        </a:lnSpc>
        <a:spcBef>
          <a:spcPct val="0"/>
        </a:spcBef>
        <a:spcAft>
          <a:spcPct val="0"/>
        </a:spcAft>
        <a:defRPr b="1">
          <a:solidFill>
            <a:schemeClr val="tx1"/>
          </a:solidFill>
          <a:latin typeface="Arial" charset="0"/>
        </a:defRPr>
      </a:lvl4pPr>
      <a:lvl5pPr algn="l" rtl="0" eaLnBrk="0" fontAlgn="base" hangingPunct="0">
        <a:lnSpc>
          <a:spcPct val="106000"/>
        </a:lnSpc>
        <a:spcBef>
          <a:spcPct val="0"/>
        </a:spcBef>
        <a:spcAft>
          <a:spcPct val="0"/>
        </a:spcAft>
        <a:defRPr b="1">
          <a:solidFill>
            <a:schemeClr val="tx1"/>
          </a:solidFill>
          <a:latin typeface="Arial" charset="0"/>
        </a:defRPr>
      </a:lvl5pPr>
      <a:lvl6pPr marL="456969" algn="l" rtl="0" fontAlgn="base">
        <a:lnSpc>
          <a:spcPct val="106000"/>
        </a:lnSpc>
        <a:spcBef>
          <a:spcPct val="0"/>
        </a:spcBef>
        <a:spcAft>
          <a:spcPct val="0"/>
        </a:spcAft>
        <a:defRPr b="1">
          <a:solidFill>
            <a:schemeClr val="tx1"/>
          </a:solidFill>
          <a:latin typeface="Arial" charset="0"/>
        </a:defRPr>
      </a:lvl6pPr>
      <a:lvl7pPr marL="913939" algn="l" rtl="0" fontAlgn="base">
        <a:lnSpc>
          <a:spcPct val="106000"/>
        </a:lnSpc>
        <a:spcBef>
          <a:spcPct val="0"/>
        </a:spcBef>
        <a:spcAft>
          <a:spcPct val="0"/>
        </a:spcAft>
        <a:defRPr b="1">
          <a:solidFill>
            <a:schemeClr val="tx1"/>
          </a:solidFill>
          <a:latin typeface="Arial" charset="0"/>
        </a:defRPr>
      </a:lvl7pPr>
      <a:lvl8pPr marL="1370908" algn="l" rtl="0" fontAlgn="base">
        <a:lnSpc>
          <a:spcPct val="106000"/>
        </a:lnSpc>
        <a:spcBef>
          <a:spcPct val="0"/>
        </a:spcBef>
        <a:spcAft>
          <a:spcPct val="0"/>
        </a:spcAft>
        <a:defRPr b="1">
          <a:solidFill>
            <a:schemeClr val="tx1"/>
          </a:solidFill>
          <a:latin typeface="Arial" charset="0"/>
        </a:defRPr>
      </a:lvl8pPr>
      <a:lvl9pPr marL="1827880" algn="l" rtl="0" fontAlgn="base">
        <a:lnSpc>
          <a:spcPct val="106000"/>
        </a:lnSpc>
        <a:spcBef>
          <a:spcPct val="0"/>
        </a:spcBef>
        <a:spcAft>
          <a:spcPct val="0"/>
        </a:spcAft>
        <a:defRPr b="1">
          <a:solidFill>
            <a:schemeClr val="tx1"/>
          </a:solidFill>
          <a:latin typeface="Arial" charset="0"/>
        </a:defRPr>
      </a:lvl9pPr>
    </p:titleStyle>
    <p:bodyStyle>
      <a:lvl1pPr marL="177710" indent="-177710" algn="l" rtl="0" eaLnBrk="0" fontAlgn="base" hangingPunct="0">
        <a:lnSpc>
          <a:spcPct val="106000"/>
        </a:lnSpc>
        <a:spcBef>
          <a:spcPct val="80000"/>
        </a:spcBef>
        <a:spcAft>
          <a:spcPct val="0"/>
        </a:spcAft>
        <a:buClr>
          <a:schemeClr val="tx1"/>
        </a:buClr>
        <a:buFont typeface="Wingdings 2" pitchFamily="18" charset="2"/>
        <a:buChar char="¡"/>
        <a:defRPr sz="1400">
          <a:solidFill>
            <a:schemeClr val="tx1"/>
          </a:solidFill>
          <a:latin typeface="+mn-lt"/>
          <a:ea typeface="+mn-ea"/>
          <a:cs typeface="+mn-cs"/>
        </a:defRPr>
      </a:lvl1pPr>
      <a:lvl2pPr marL="628336" indent="-177710" algn="l" rtl="0" eaLnBrk="0" fontAlgn="base" hangingPunct="0">
        <a:lnSpc>
          <a:spcPct val="106000"/>
        </a:lnSpc>
        <a:spcBef>
          <a:spcPct val="80000"/>
        </a:spcBef>
        <a:spcAft>
          <a:spcPct val="0"/>
        </a:spcAft>
        <a:buClr>
          <a:schemeClr val="tx1"/>
        </a:buClr>
        <a:buFont typeface="Arial" charset="0"/>
        <a:buChar char="–"/>
        <a:defRPr sz="1200">
          <a:solidFill>
            <a:schemeClr val="tx1"/>
          </a:solidFill>
          <a:latin typeface="+mn-lt"/>
        </a:defRPr>
      </a:lvl2pPr>
      <a:lvl3pPr marL="1059913" indent="-180885" algn="l" rtl="0" eaLnBrk="0" fontAlgn="base" hangingPunct="0">
        <a:lnSpc>
          <a:spcPct val="106000"/>
        </a:lnSpc>
        <a:spcBef>
          <a:spcPct val="40000"/>
        </a:spcBef>
        <a:spcAft>
          <a:spcPct val="0"/>
        </a:spcAft>
        <a:buClr>
          <a:schemeClr val="tx1"/>
        </a:buClr>
        <a:buFont typeface="Wingdings" pitchFamily="2" charset="2"/>
        <a:buChar char="§"/>
        <a:defRPr sz="1200">
          <a:solidFill>
            <a:schemeClr val="tx1"/>
          </a:solidFill>
          <a:latin typeface="+mn-lt"/>
        </a:defRPr>
      </a:lvl3pPr>
      <a:lvl4pPr marL="1588287" indent="-195166" algn="l" rtl="0" eaLnBrk="0" fontAlgn="base" hangingPunct="0">
        <a:lnSpc>
          <a:spcPct val="110000"/>
        </a:lnSpc>
        <a:spcBef>
          <a:spcPct val="20000"/>
        </a:spcBef>
        <a:spcAft>
          <a:spcPct val="0"/>
        </a:spcAft>
        <a:buClr>
          <a:schemeClr val="tx1"/>
        </a:buClr>
        <a:buFont typeface="Arial" charset="0"/>
        <a:buChar char="–"/>
        <a:defRPr sz="1200">
          <a:solidFill>
            <a:schemeClr val="tx1"/>
          </a:solidFill>
          <a:latin typeface="+mn-lt"/>
        </a:defRPr>
      </a:lvl4pPr>
      <a:lvl5pPr marL="2004005" indent="-236418" algn="l" rtl="0" eaLnBrk="0" fontAlgn="base" hangingPunct="0">
        <a:spcBef>
          <a:spcPct val="20000"/>
        </a:spcBef>
        <a:spcAft>
          <a:spcPct val="0"/>
        </a:spcAft>
        <a:buClr>
          <a:schemeClr val="tx1"/>
        </a:buClr>
        <a:buFont typeface="Wingdings" pitchFamily="2" charset="2"/>
        <a:buChar char="§"/>
        <a:defRPr sz="1200">
          <a:solidFill>
            <a:schemeClr val="tx1"/>
          </a:solidFill>
          <a:latin typeface="+mn-lt"/>
        </a:defRPr>
      </a:lvl5pPr>
      <a:lvl6pPr marL="2460972"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6pPr>
      <a:lvl7pPr marL="2917942"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7pPr>
      <a:lvl8pPr marL="3374921"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8pPr>
      <a:lvl9pPr marL="3831880"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9pPr>
    </p:bodyStyle>
    <p:otherStyle>
      <a:defPPr>
        <a:defRPr lang="es-ES"/>
      </a:defPPr>
      <a:lvl1pPr marL="0" algn="l" defTabSz="913939" rtl="0" eaLnBrk="1" latinLnBrk="0" hangingPunct="1">
        <a:defRPr sz="1800" kern="1200">
          <a:solidFill>
            <a:schemeClr val="tx1"/>
          </a:solidFill>
          <a:latin typeface="+mn-lt"/>
          <a:ea typeface="+mn-ea"/>
          <a:cs typeface="+mn-cs"/>
        </a:defRPr>
      </a:lvl1pPr>
      <a:lvl2pPr marL="456969" algn="l" defTabSz="913939" rtl="0" eaLnBrk="1" latinLnBrk="0" hangingPunct="1">
        <a:defRPr sz="1800" kern="1200">
          <a:solidFill>
            <a:schemeClr val="tx1"/>
          </a:solidFill>
          <a:latin typeface="+mn-lt"/>
          <a:ea typeface="+mn-ea"/>
          <a:cs typeface="+mn-cs"/>
        </a:defRPr>
      </a:lvl2pPr>
      <a:lvl3pPr marL="913939" algn="l" defTabSz="913939" rtl="0" eaLnBrk="1" latinLnBrk="0" hangingPunct="1">
        <a:defRPr sz="1800" kern="1200">
          <a:solidFill>
            <a:schemeClr val="tx1"/>
          </a:solidFill>
          <a:latin typeface="+mn-lt"/>
          <a:ea typeface="+mn-ea"/>
          <a:cs typeface="+mn-cs"/>
        </a:defRPr>
      </a:lvl3pPr>
      <a:lvl4pPr marL="1370908" algn="l" defTabSz="913939" rtl="0" eaLnBrk="1" latinLnBrk="0" hangingPunct="1">
        <a:defRPr sz="1800" kern="1200">
          <a:solidFill>
            <a:schemeClr val="tx1"/>
          </a:solidFill>
          <a:latin typeface="+mn-lt"/>
          <a:ea typeface="+mn-ea"/>
          <a:cs typeface="+mn-cs"/>
        </a:defRPr>
      </a:lvl4pPr>
      <a:lvl5pPr marL="1827880" algn="l" defTabSz="913939" rtl="0" eaLnBrk="1" latinLnBrk="0" hangingPunct="1">
        <a:defRPr sz="1800" kern="1200">
          <a:solidFill>
            <a:schemeClr val="tx1"/>
          </a:solidFill>
          <a:latin typeface="+mn-lt"/>
          <a:ea typeface="+mn-ea"/>
          <a:cs typeface="+mn-cs"/>
        </a:defRPr>
      </a:lvl5pPr>
      <a:lvl6pPr marL="2284848" algn="l" defTabSz="913939" rtl="0" eaLnBrk="1" latinLnBrk="0" hangingPunct="1">
        <a:defRPr sz="1800" kern="1200">
          <a:solidFill>
            <a:schemeClr val="tx1"/>
          </a:solidFill>
          <a:latin typeface="+mn-lt"/>
          <a:ea typeface="+mn-ea"/>
          <a:cs typeface="+mn-cs"/>
        </a:defRPr>
      </a:lvl6pPr>
      <a:lvl7pPr marL="2741818" algn="l" defTabSz="913939" rtl="0" eaLnBrk="1" latinLnBrk="0" hangingPunct="1">
        <a:defRPr sz="1800" kern="1200">
          <a:solidFill>
            <a:schemeClr val="tx1"/>
          </a:solidFill>
          <a:latin typeface="+mn-lt"/>
          <a:ea typeface="+mn-ea"/>
          <a:cs typeface="+mn-cs"/>
        </a:defRPr>
      </a:lvl7pPr>
      <a:lvl8pPr marL="3198788" algn="l" defTabSz="913939" rtl="0" eaLnBrk="1" latinLnBrk="0" hangingPunct="1">
        <a:defRPr sz="1800" kern="1200">
          <a:solidFill>
            <a:schemeClr val="tx1"/>
          </a:solidFill>
          <a:latin typeface="+mn-lt"/>
          <a:ea typeface="+mn-ea"/>
          <a:cs typeface="+mn-cs"/>
        </a:defRPr>
      </a:lvl8pPr>
      <a:lvl9pPr marL="3655760" algn="l" defTabSz="913939"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gray">
          <a:xfrm>
            <a:off x="430212" y="482622"/>
            <a:ext cx="9059863" cy="293607"/>
          </a:xfrm>
          <a:prstGeom prst="rect">
            <a:avLst/>
          </a:prstGeom>
          <a:noFill/>
          <a:ln w="9525">
            <a:noFill/>
            <a:miter lim="800000"/>
            <a:headEnd/>
            <a:tailEnd/>
          </a:ln>
        </p:spPr>
        <p:txBody>
          <a:bodyPr vert="horz" wrap="square" lIns="0" tIns="0" rIns="0" bIns="0" numCol="1" anchor="b" anchorCtr="0" compatLnSpc="1">
            <a:prstTxWarp prst="textNoShape">
              <a:avLst/>
            </a:prstTxWarp>
            <a:spAutoFit/>
          </a:bodyPr>
          <a:lstStyle/>
          <a:p>
            <a:pPr lvl="0"/>
            <a:r>
              <a:rPr lang="en-US" smtClean="0"/>
              <a:t>Click to Edit Master Title Style</a:t>
            </a:r>
          </a:p>
        </p:txBody>
      </p:sp>
      <p:sp>
        <p:nvSpPr>
          <p:cNvPr id="4099" name="Rectangle 3"/>
          <p:cNvSpPr>
            <a:spLocks noGrp="1" noChangeArrowheads="1"/>
          </p:cNvSpPr>
          <p:nvPr>
            <p:ph type="body" idx="1"/>
          </p:nvPr>
        </p:nvSpPr>
        <p:spPr bwMode="gray">
          <a:xfrm>
            <a:off x="415943" y="1123974"/>
            <a:ext cx="9074150" cy="518477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a:p>
            <a:pPr lvl="3"/>
            <a:endParaRPr lang="en-US" smtClean="0"/>
          </a:p>
        </p:txBody>
      </p:sp>
      <p:sp>
        <p:nvSpPr>
          <p:cNvPr id="8196" name="Line 4"/>
          <p:cNvSpPr>
            <a:spLocks noChangeShapeType="1"/>
          </p:cNvSpPr>
          <p:nvPr/>
        </p:nvSpPr>
        <p:spPr bwMode="gray">
          <a:xfrm>
            <a:off x="425450" y="806450"/>
            <a:ext cx="9050338" cy="0"/>
          </a:xfrm>
          <a:prstGeom prst="line">
            <a:avLst/>
          </a:prstGeom>
          <a:noFill/>
          <a:ln w="19050">
            <a:solidFill>
              <a:schemeClr val="accent1"/>
            </a:solidFill>
            <a:round/>
            <a:headEnd/>
            <a:tailEnd/>
          </a:ln>
          <a:effectLst/>
        </p:spPr>
        <p:txBody>
          <a:bodyPr wrap="none" lIns="91396" tIns="45700" rIns="91396" bIns="45700" anchor="ctr"/>
          <a:lstStyle/>
          <a:p>
            <a:pPr defTabSz="913939" fontAlgn="base">
              <a:spcBef>
                <a:spcPct val="0"/>
              </a:spcBef>
              <a:spcAft>
                <a:spcPct val="0"/>
              </a:spcAft>
              <a:defRPr/>
            </a:pPr>
            <a:endParaRPr lang="es-ES">
              <a:solidFill>
                <a:srgbClr val="000000"/>
              </a:solidFill>
            </a:endParaRPr>
          </a:p>
        </p:txBody>
      </p:sp>
      <p:pic>
        <p:nvPicPr>
          <p:cNvPr id="4101" name="Picture 5" descr="DEL_COL"/>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gray">
          <a:xfrm>
            <a:off x="431828" y="6645275"/>
            <a:ext cx="690563" cy="139700"/>
          </a:xfrm>
          <a:prstGeom prst="rect">
            <a:avLst/>
          </a:prstGeom>
          <a:noFill/>
          <a:ln w="9525">
            <a:noFill/>
            <a:miter lim="800000"/>
            <a:headEnd/>
            <a:tailEnd/>
          </a:ln>
        </p:spPr>
      </p:pic>
      <p:sp>
        <p:nvSpPr>
          <p:cNvPr id="8199" name="Rectangle 7"/>
          <p:cNvSpPr>
            <a:spLocks noChangeArrowheads="1"/>
          </p:cNvSpPr>
          <p:nvPr/>
        </p:nvSpPr>
        <p:spPr bwMode="auto">
          <a:xfrm>
            <a:off x="7329488" y="188913"/>
            <a:ext cx="2133600" cy="431800"/>
          </a:xfrm>
          <a:prstGeom prst="rect">
            <a:avLst/>
          </a:prstGeom>
          <a:noFill/>
          <a:ln w="9525" algn="ctr">
            <a:solidFill>
              <a:srgbClr val="969696"/>
            </a:solidFill>
            <a:miter lim="800000"/>
            <a:headEnd/>
            <a:tailEnd/>
          </a:ln>
          <a:effectLst/>
        </p:spPr>
        <p:txBody>
          <a:bodyPr wrap="none" lIns="46780" tIns="46780" rIns="46780" bIns="46780" anchor="ctr"/>
          <a:lstStyle/>
          <a:p>
            <a:pPr algn="ctr" defTabSz="913939" eaLnBrk="0" fontAlgn="base" hangingPunct="0">
              <a:spcBef>
                <a:spcPct val="20000"/>
              </a:spcBef>
              <a:spcAft>
                <a:spcPct val="0"/>
              </a:spcAft>
              <a:defRPr/>
            </a:pPr>
            <a:r>
              <a:rPr lang="es-ES_tradnl" sz="1000" b="1" dirty="0">
                <a:solidFill>
                  <a:srgbClr val="969696"/>
                </a:solidFill>
              </a:rPr>
              <a:t>BORRADOR PARA SU REVISIÓN</a:t>
            </a:r>
          </a:p>
          <a:p>
            <a:pPr algn="ctr" defTabSz="913939" eaLnBrk="0" fontAlgn="base" hangingPunct="0">
              <a:spcBef>
                <a:spcPct val="20000"/>
              </a:spcBef>
              <a:spcAft>
                <a:spcPct val="0"/>
              </a:spcAft>
              <a:defRPr/>
            </a:pPr>
            <a:r>
              <a:rPr lang="es-ES_tradnl" sz="1000" b="1" dirty="0">
                <a:solidFill>
                  <a:srgbClr val="969696"/>
                </a:solidFill>
              </a:rPr>
              <a:t>SUJETO A CAMBIOS</a:t>
            </a:r>
          </a:p>
        </p:txBody>
      </p:sp>
      <p:sp>
        <p:nvSpPr>
          <p:cNvPr id="4104"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defTabSz="913939" fontAlgn="base">
              <a:spcBef>
                <a:spcPct val="0"/>
              </a:spcBef>
              <a:spcAft>
                <a:spcPct val="0"/>
              </a:spcAft>
              <a:defRPr/>
            </a:pPr>
            <a:r>
              <a:rPr lang="nl-NL" smtClean="0">
                <a:solidFill>
                  <a:srgbClr val="000000"/>
                </a:solidFill>
              </a:rPr>
              <a:t>- </a:t>
            </a:r>
            <a:fld id="{F0EB8C4E-D1FE-4FBB-B29D-3523F24773E4}" type="slidenum">
              <a:rPr lang="nl-NL" smtClean="0">
                <a:solidFill>
                  <a:srgbClr val="000000"/>
                </a:solidFill>
              </a:rPr>
              <a:pPr defTabSz="913939" fontAlgn="base">
                <a:spcBef>
                  <a:spcPct val="0"/>
                </a:spcBef>
                <a:spcAft>
                  <a:spcPct val="0"/>
                </a:spcAft>
                <a:defRPr/>
              </a:pPr>
              <a:t>‹#›</a:t>
            </a:fld>
            <a:r>
              <a:rPr lang="nl-NL" smtClean="0">
                <a:solidFill>
                  <a:srgbClr val="000000"/>
                </a:solidFill>
              </a:rPr>
              <a:t> -</a:t>
            </a:r>
            <a:endParaRPr lang="nl-NL">
              <a:solidFill>
                <a:srgbClr val="000000"/>
              </a:solidFill>
            </a:endParaRPr>
          </a:p>
        </p:txBody>
      </p:sp>
      <p:pic>
        <p:nvPicPr>
          <p:cNvPr id="2" name="Picture 5" descr="Feria Valencia.jpg"/>
          <p:cNvPicPr>
            <a:picLocks noChangeAspect="1"/>
          </p:cNvPicPr>
          <p:nvPr/>
        </p:nvPicPr>
        <p:blipFill>
          <a:blip r:embed="rId16" cstate="screen">
            <a:extLst>
              <a:ext uri="{28A0092B-C50C-407E-A947-70E740481C1C}">
                <a14:useLocalDpi xmlns:a14="http://schemas.microsoft.com/office/drawing/2010/main" val="0"/>
              </a:ext>
            </a:extLst>
          </a:blip>
          <a:srcRect/>
          <a:stretch>
            <a:fillRect/>
          </a:stretch>
        </p:blipFill>
        <p:spPr bwMode="auto">
          <a:xfrm>
            <a:off x="8853488" y="6496050"/>
            <a:ext cx="787400" cy="349250"/>
          </a:xfrm>
          <a:prstGeom prst="rect">
            <a:avLst/>
          </a:prstGeom>
          <a:noFill/>
          <a:ln w="9525">
            <a:noFill/>
            <a:miter lim="800000"/>
            <a:headEnd/>
            <a:tailEnd/>
          </a:ln>
        </p:spPr>
      </p:pic>
    </p:spTree>
    <p:extLst>
      <p:ext uri="{BB962C8B-B14F-4D97-AF65-F5344CB8AC3E}">
        <p14:creationId xmlns:p14="http://schemas.microsoft.com/office/powerpoint/2010/main" val="791117973"/>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Lst>
  <p:hf hdr="0" ftr="0" dt="0"/>
  <p:txStyles>
    <p:titleStyle>
      <a:lvl1pPr algn="l" rtl="0" eaLnBrk="0" fontAlgn="base" hangingPunct="0">
        <a:lnSpc>
          <a:spcPct val="106000"/>
        </a:lnSpc>
        <a:spcBef>
          <a:spcPct val="0"/>
        </a:spcBef>
        <a:spcAft>
          <a:spcPct val="0"/>
        </a:spcAft>
        <a:defRPr b="1">
          <a:solidFill>
            <a:schemeClr val="tx1"/>
          </a:solidFill>
          <a:latin typeface="+mj-lt"/>
          <a:ea typeface="+mj-ea"/>
          <a:cs typeface="+mj-cs"/>
        </a:defRPr>
      </a:lvl1pPr>
      <a:lvl2pPr algn="l" rtl="0" eaLnBrk="0" fontAlgn="base" hangingPunct="0">
        <a:lnSpc>
          <a:spcPct val="106000"/>
        </a:lnSpc>
        <a:spcBef>
          <a:spcPct val="0"/>
        </a:spcBef>
        <a:spcAft>
          <a:spcPct val="0"/>
        </a:spcAft>
        <a:defRPr b="1">
          <a:solidFill>
            <a:schemeClr val="tx1"/>
          </a:solidFill>
          <a:latin typeface="Arial" charset="0"/>
        </a:defRPr>
      </a:lvl2pPr>
      <a:lvl3pPr algn="l" rtl="0" eaLnBrk="0" fontAlgn="base" hangingPunct="0">
        <a:lnSpc>
          <a:spcPct val="106000"/>
        </a:lnSpc>
        <a:spcBef>
          <a:spcPct val="0"/>
        </a:spcBef>
        <a:spcAft>
          <a:spcPct val="0"/>
        </a:spcAft>
        <a:defRPr b="1">
          <a:solidFill>
            <a:schemeClr val="tx1"/>
          </a:solidFill>
          <a:latin typeface="Arial" charset="0"/>
        </a:defRPr>
      </a:lvl3pPr>
      <a:lvl4pPr algn="l" rtl="0" eaLnBrk="0" fontAlgn="base" hangingPunct="0">
        <a:lnSpc>
          <a:spcPct val="106000"/>
        </a:lnSpc>
        <a:spcBef>
          <a:spcPct val="0"/>
        </a:spcBef>
        <a:spcAft>
          <a:spcPct val="0"/>
        </a:spcAft>
        <a:defRPr b="1">
          <a:solidFill>
            <a:schemeClr val="tx1"/>
          </a:solidFill>
          <a:latin typeface="Arial" charset="0"/>
        </a:defRPr>
      </a:lvl4pPr>
      <a:lvl5pPr algn="l" rtl="0" eaLnBrk="0" fontAlgn="base" hangingPunct="0">
        <a:lnSpc>
          <a:spcPct val="106000"/>
        </a:lnSpc>
        <a:spcBef>
          <a:spcPct val="0"/>
        </a:spcBef>
        <a:spcAft>
          <a:spcPct val="0"/>
        </a:spcAft>
        <a:defRPr b="1">
          <a:solidFill>
            <a:schemeClr val="tx1"/>
          </a:solidFill>
          <a:latin typeface="Arial" charset="0"/>
        </a:defRPr>
      </a:lvl5pPr>
      <a:lvl6pPr marL="456969" algn="l" rtl="0" fontAlgn="base">
        <a:lnSpc>
          <a:spcPct val="106000"/>
        </a:lnSpc>
        <a:spcBef>
          <a:spcPct val="0"/>
        </a:spcBef>
        <a:spcAft>
          <a:spcPct val="0"/>
        </a:spcAft>
        <a:defRPr b="1">
          <a:solidFill>
            <a:schemeClr val="tx1"/>
          </a:solidFill>
          <a:latin typeface="Arial" charset="0"/>
        </a:defRPr>
      </a:lvl6pPr>
      <a:lvl7pPr marL="913939" algn="l" rtl="0" fontAlgn="base">
        <a:lnSpc>
          <a:spcPct val="106000"/>
        </a:lnSpc>
        <a:spcBef>
          <a:spcPct val="0"/>
        </a:spcBef>
        <a:spcAft>
          <a:spcPct val="0"/>
        </a:spcAft>
        <a:defRPr b="1">
          <a:solidFill>
            <a:schemeClr val="tx1"/>
          </a:solidFill>
          <a:latin typeface="Arial" charset="0"/>
        </a:defRPr>
      </a:lvl7pPr>
      <a:lvl8pPr marL="1370908" algn="l" rtl="0" fontAlgn="base">
        <a:lnSpc>
          <a:spcPct val="106000"/>
        </a:lnSpc>
        <a:spcBef>
          <a:spcPct val="0"/>
        </a:spcBef>
        <a:spcAft>
          <a:spcPct val="0"/>
        </a:spcAft>
        <a:defRPr b="1">
          <a:solidFill>
            <a:schemeClr val="tx1"/>
          </a:solidFill>
          <a:latin typeface="Arial" charset="0"/>
        </a:defRPr>
      </a:lvl8pPr>
      <a:lvl9pPr marL="1827880" algn="l" rtl="0" fontAlgn="base">
        <a:lnSpc>
          <a:spcPct val="106000"/>
        </a:lnSpc>
        <a:spcBef>
          <a:spcPct val="0"/>
        </a:spcBef>
        <a:spcAft>
          <a:spcPct val="0"/>
        </a:spcAft>
        <a:defRPr b="1">
          <a:solidFill>
            <a:schemeClr val="tx1"/>
          </a:solidFill>
          <a:latin typeface="Arial" charset="0"/>
        </a:defRPr>
      </a:lvl9pPr>
    </p:titleStyle>
    <p:bodyStyle>
      <a:lvl1pPr marL="177710" indent="-177710" algn="l" rtl="0" eaLnBrk="0" fontAlgn="base" hangingPunct="0">
        <a:lnSpc>
          <a:spcPct val="106000"/>
        </a:lnSpc>
        <a:spcBef>
          <a:spcPct val="80000"/>
        </a:spcBef>
        <a:spcAft>
          <a:spcPct val="0"/>
        </a:spcAft>
        <a:buClr>
          <a:schemeClr val="tx1"/>
        </a:buClr>
        <a:buFont typeface="Wingdings 2" pitchFamily="18" charset="2"/>
        <a:buChar char="¡"/>
        <a:defRPr sz="1400">
          <a:solidFill>
            <a:schemeClr val="tx1"/>
          </a:solidFill>
          <a:latin typeface="+mn-lt"/>
          <a:ea typeface="+mn-ea"/>
          <a:cs typeface="+mn-cs"/>
        </a:defRPr>
      </a:lvl1pPr>
      <a:lvl2pPr marL="628336" indent="-177710" algn="l" rtl="0" eaLnBrk="0" fontAlgn="base" hangingPunct="0">
        <a:lnSpc>
          <a:spcPct val="106000"/>
        </a:lnSpc>
        <a:spcBef>
          <a:spcPct val="80000"/>
        </a:spcBef>
        <a:spcAft>
          <a:spcPct val="0"/>
        </a:spcAft>
        <a:buClr>
          <a:schemeClr val="tx1"/>
        </a:buClr>
        <a:buFont typeface="Arial" charset="0"/>
        <a:buChar char="–"/>
        <a:defRPr sz="1200">
          <a:solidFill>
            <a:schemeClr val="tx1"/>
          </a:solidFill>
          <a:latin typeface="+mn-lt"/>
        </a:defRPr>
      </a:lvl2pPr>
      <a:lvl3pPr marL="1059913" indent="-180885" algn="l" rtl="0" eaLnBrk="0" fontAlgn="base" hangingPunct="0">
        <a:lnSpc>
          <a:spcPct val="106000"/>
        </a:lnSpc>
        <a:spcBef>
          <a:spcPct val="40000"/>
        </a:spcBef>
        <a:spcAft>
          <a:spcPct val="0"/>
        </a:spcAft>
        <a:buClr>
          <a:schemeClr val="tx1"/>
        </a:buClr>
        <a:buFont typeface="Wingdings" pitchFamily="2" charset="2"/>
        <a:buChar char="§"/>
        <a:defRPr sz="1200">
          <a:solidFill>
            <a:schemeClr val="tx1"/>
          </a:solidFill>
          <a:latin typeface="+mn-lt"/>
        </a:defRPr>
      </a:lvl3pPr>
      <a:lvl4pPr marL="1588287" indent="-195166" algn="l" rtl="0" eaLnBrk="0" fontAlgn="base" hangingPunct="0">
        <a:lnSpc>
          <a:spcPct val="110000"/>
        </a:lnSpc>
        <a:spcBef>
          <a:spcPct val="20000"/>
        </a:spcBef>
        <a:spcAft>
          <a:spcPct val="0"/>
        </a:spcAft>
        <a:buClr>
          <a:schemeClr val="tx1"/>
        </a:buClr>
        <a:buFont typeface="Arial" charset="0"/>
        <a:buChar char="–"/>
        <a:defRPr sz="1200">
          <a:solidFill>
            <a:schemeClr val="tx1"/>
          </a:solidFill>
          <a:latin typeface="+mn-lt"/>
        </a:defRPr>
      </a:lvl4pPr>
      <a:lvl5pPr marL="2004005" indent="-236418" algn="l" rtl="0" eaLnBrk="0" fontAlgn="base" hangingPunct="0">
        <a:spcBef>
          <a:spcPct val="20000"/>
        </a:spcBef>
        <a:spcAft>
          <a:spcPct val="0"/>
        </a:spcAft>
        <a:buClr>
          <a:schemeClr val="tx1"/>
        </a:buClr>
        <a:buFont typeface="Wingdings" pitchFamily="2" charset="2"/>
        <a:buChar char="§"/>
        <a:defRPr sz="1200">
          <a:solidFill>
            <a:schemeClr val="tx1"/>
          </a:solidFill>
          <a:latin typeface="+mn-lt"/>
        </a:defRPr>
      </a:lvl5pPr>
      <a:lvl6pPr marL="2460972"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6pPr>
      <a:lvl7pPr marL="2917942"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7pPr>
      <a:lvl8pPr marL="3374921"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8pPr>
      <a:lvl9pPr marL="3831880"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9pPr>
    </p:bodyStyle>
    <p:otherStyle>
      <a:defPPr>
        <a:defRPr lang="es-ES"/>
      </a:defPPr>
      <a:lvl1pPr marL="0" algn="l" defTabSz="913939" rtl="0" eaLnBrk="1" latinLnBrk="0" hangingPunct="1">
        <a:defRPr sz="1800" kern="1200">
          <a:solidFill>
            <a:schemeClr val="tx1"/>
          </a:solidFill>
          <a:latin typeface="+mn-lt"/>
          <a:ea typeface="+mn-ea"/>
          <a:cs typeface="+mn-cs"/>
        </a:defRPr>
      </a:lvl1pPr>
      <a:lvl2pPr marL="456969" algn="l" defTabSz="913939" rtl="0" eaLnBrk="1" latinLnBrk="0" hangingPunct="1">
        <a:defRPr sz="1800" kern="1200">
          <a:solidFill>
            <a:schemeClr val="tx1"/>
          </a:solidFill>
          <a:latin typeface="+mn-lt"/>
          <a:ea typeface="+mn-ea"/>
          <a:cs typeface="+mn-cs"/>
        </a:defRPr>
      </a:lvl2pPr>
      <a:lvl3pPr marL="913939" algn="l" defTabSz="913939" rtl="0" eaLnBrk="1" latinLnBrk="0" hangingPunct="1">
        <a:defRPr sz="1800" kern="1200">
          <a:solidFill>
            <a:schemeClr val="tx1"/>
          </a:solidFill>
          <a:latin typeface="+mn-lt"/>
          <a:ea typeface="+mn-ea"/>
          <a:cs typeface="+mn-cs"/>
        </a:defRPr>
      </a:lvl3pPr>
      <a:lvl4pPr marL="1370908" algn="l" defTabSz="913939" rtl="0" eaLnBrk="1" latinLnBrk="0" hangingPunct="1">
        <a:defRPr sz="1800" kern="1200">
          <a:solidFill>
            <a:schemeClr val="tx1"/>
          </a:solidFill>
          <a:latin typeface="+mn-lt"/>
          <a:ea typeface="+mn-ea"/>
          <a:cs typeface="+mn-cs"/>
        </a:defRPr>
      </a:lvl4pPr>
      <a:lvl5pPr marL="1827880" algn="l" defTabSz="913939" rtl="0" eaLnBrk="1" latinLnBrk="0" hangingPunct="1">
        <a:defRPr sz="1800" kern="1200">
          <a:solidFill>
            <a:schemeClr val="tx1"/>
          </a:solidFill>
          <a:latin typeface="+mn-lt"/>
          <a:ea typeface="+mn-ea"/>
          <a:cs typeface="+mn-cs"/>
        </a:defRPr>
      </a:lvl5pPr>
      <a:lvl6pPr marL="2284848" algn="l" defTabSz="913939" rtl="0" eaLnBrk="1" latinLnBrk="0" hangingPunct="1">
        <a:defRPr sz="1800" kern="1200">
          <a:solidFill>
            <a:schemeClr val="tx1"/>
          </a:solidFill>
          <a:latin typeface="+mn-lt"/>
          <a:ea typeface="+mn-ea"/>
          <a:cs typeface="+mn-cs"/>
        </a:defRPr>
      </a:lvl6pPr>
      <a:lvl7pPr marL="2741818" algn="l" defTabSz="913939" rtl="0" eaLnBrk="1" latinLnBrk="0" hangingPunct="1">
        <a:defRPr sz="1800" kern="1200">
          <a:solidFill>
            <a:schemeClr val="tx1"/>
          </a:solidFill>
          <a:latin typeface="+mn-lt"/>
          <a:ea typeface="+mn-ea"/>
          <a:cs typeface="+mn-cs"/>
        </a:defRPr>
      </a:lvl7pPr>
      <a:lvl8pPr marL="3198788" algn="l" defTabSz="913939" rtl="0" eaLnBrk="1" latinLnBrk="0" hangingPunct="1">
        <a:defRPr sz="1800" kern="1200">
          <a:solidFill>
            <a:schemeClr val="tx1"/>
          </a:solidFill>
          <a:latin typeface="+mn-lt"/>
          <a:ea typeface="+mn-ea"/>
          <a:cs typeface="+mn-cs"/>
        </a:defRPr>
      </a:lvl8pPr>
      <a:lvl9pPr marL="3655760" algn="l" defTabSz="913939"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gray">
          <a:xfrm>
            <a:off x="430212" y="482622"/>
            <a:ext cx="9059863" cy="293607"/>
          </a:xfrm>
          <a:prstGeom prst="rect">
            <a:avLst/>
          </a:prstGeom>
          <a:noFill/>
          <a:ln w="9525">
            <a:noFill/>
            <a:miter lim="800000"/>
            <a:headEnd/>
            <a:tailEnd/>
          </a:ln>
        </p:spPr>
        <p:txBody>
          <a:bodyPr vert="horz" wrap="square" lIns="0" tIns="0" rIns="0" bIns="0" numCol="1" anchor="b" anchorCtr="0" compatLnSpc="1">
            <a:prstTxWarp prst="textNoShape">
              <a:avLst/>
            </a:prstTxWarp>
            <a:spAutoFit/>
          </a:bodyPr>
          <a:lstStyle/>
          <a:p>
            <a:pPr lvl="0"/>
            <a:r>
              <a:rPr lang="en-US" smtClean="0"/>
              <a:t>Click to edit Master title style</a:t>
            </a:r>
          </a:p>
        </p:txBody>
      </p:sp>
      <p:sp>
        <p:nvSpPr>
          <p:cNvPr id="5123" name="Rectangle 3"/>
          <p:cNvSpPr>
            <a:spLocks noGrp="1" noChangeArrowheads="1"/>
          </p:cNvSpPr>
          <p:nvPr>
            <p:ph type="body" idx="1"/>
          </p:nvPr>
        </p:nvSpPr>
        <p:spPr bwMode="gray">
          <a:xfrm>
            <a:off x="415943" y="1123974"/>
            <a:ext cx="9074150" cy="518477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19818" name="Line 42"/>
          <p:cNvSpPr>
            <a:spLocks noChangeShapeType="1"/>
          </p:cNvSpPr>
          <p:nvPr/>
        </p:nvSpPr>
        <p:spPr bwMode="gray">
          <a:xfrm>
            <a:off x="425450" y="806450"/>
            <a:ext cx="9050338" cy="0"/>
          </a:xfrm>
          <a:prstGeom prst="line">
            <a:avLst/>
          </a:prstGeom>
          <a:noFill/>
          <a:ln w="19050">
            <a:solidFill>
              <a:schemeClr val="accent1"/>
            </a:solidFill>
            <a:round/>
            <a:headEnd/>
            <a:tailEnd/>
          </a:ln>
          <a:effectLst/>
        </p:spPr>
        <p:txBody>
          <a:bodyPr wrap="none" lIns="91396" tIns="45700" rIns="91396" bIns="45700" anchor="ctr"/>
          <a:lstStyle/>
          <a:p>
            <a:pPr algn="ctr" defTabSz="913939" eaLnBrk="0" fontAlgn="base" hangingPunct="0">
              <a:spcBef>
                <a:spcPct val="50000"/>
              </a:spcBef>
              <a:spcAft>
                <a:spcPct val="0"/>
              </a:spcAft>
              <a:defRPr/>
            </a:pPr>
            <a:endParaRPr lang="es-ES" sz="1200" dirty="0">
              <a:solidFill>
                <a:srgbClr val="000000"/>
              </a:solidFill>
            </a:endParaRPr>
          </a:p>
        </p:txBody>
      </p:sp>
      <p:pic>
        <p:nvPicPr>
          <p:cNvPr id="5125" name="Picture 51" descr="DEL_COL"/>
          <p:cNvPicPr>
            <a:picLocks noChangeAspect="1" noChangeArrowheads="1"/>
          </p:cNvPicPr>
          <p:nvPr/>
        </p:nvPicPr>
        <p:blipFill>
          <a:blip r:embed="rId14" cstate="screen">
            <a:extLst>
              <a:ext uri="{28A0092B-C50C-407E-A947-70E740481C1C}">
                <a14:useLocalDpi xmlns:a14="http://schemas.microsoft.com/office/drawing/2010/main" val="0"/>
              </a:ext>
            </a:extLst>
          </a:blip>
          <a:srcRect/>
          <a:stretch>
            <a:fillRect/>
          </a:stretch>
        </p:blipFill>
        <p:spPr bwMode="gray">
          <a:xfrm>
            <a:off x="431828" y="6645275"/>
            <a:ext cx="690563" cy="139700"/>
          </a:xfrm>
          <a:prstGeom prst="rect">
            <a:avLst/>
          </a:prstGeom>
          <a:noFill/>
          <a:ln w="9525">
            <a:noFill/>
            <a:miter lim="800000"/>
            <a:headEnd/>
            <a:tailEnd/>
          </a:ln>
        </p:spPr>
      </p:pic>
      <p:sp>
        <p:nvSpPr>
          <p:cNvPr id="74789" name="Rectangle 37"/>
          <p:cNvSpPr>
            <a:spLocks noChangeArrowheads="1"/>
          </p:cNvSpPr>
          <p:nvPr/>
        </p:nvSpPr>
        <p:spPr bwMode="auto">
          <a:xfrm>
            <a:off x="7329488" y="188913"/>
            <a:ext cx="2133600" cy="431800"/>
          </a:xfrm>
          <a:prstGeom prst="rect">
            <a:avLst/>
          </a:prstGeom>
          <a:noFill/>
          <a:ln w="9525" algn="ctr">
            <a:solidFill>
              <a:srgbClr val="969696"/>
            </a:solidFill>
            <a:miter lim="800000"/>
            <a:headEnd/>
            <a:tailEnd/>
          </a:ln>
          <a:effectLst/>
        </p:spPr>
        <p:txBody>
          <a:bodyPr wrap="none" lIns="46780" tIns="46780" rIns="46780" bIns="46780" anchor="ctr"/>
          <a:lstStyle/>
          <a:p>
            <a:pPr algn="ctr" defTabSz="913939" eaLnBrk="0" fontAlgn="base" hangingPunct="0">
              <a:spcBef>
                <a:spcPct val="20000"/>
              </a:spcBef>
              <a:spcAft>
                <a:spcPct val="0"/>
              </a:spcAft>
              <a:defRPr/>
            </a:pPr>
            <a:r>
              <a:rPr lang="es-ES_tradnl" sz="1000" b="1" dirty="0">
                <a:solidFill>
                  <a:srgbClr val="969696"/>
                </a:solidFill>
              </a:rPr>
              <a:t>BORRADOR PARA SU REVISIÓN</a:t>
            </a:r>
          </a:p>
          <a:p>
            <a:pPr algn="ctr" defTabSz="913939" eaLnBrk="0" fontAlgn="base" hangingPunct="0">
              <a:spcBef>
                <a:spcPct val="20000"/>
              </a:spcBef>
              <a:spcAft>
                <a:spcPct val="0"/>
              </a:spcAft>
              <a:defRPr/>
            </a:pPr>
            <a:r>
              <a:rPr lang="es-ES_tradnl" sz="1000" b="1" dirty="0">
                <a:solidFill>
                  <a:srgbClr val="969696"/>
                </a:solidFill>
              </a:rPr>
              <a:t>SUJETO A CAMBIOS</a:t>
            </a:r>
          </a:p>
        </p:txBody>
      </p:sp>
      <p:sp>
        <p:nvSpPr>
          <p:cNvPr id="5128" name="Rectangle 8"/>
          <p:cNvSpPr>
            <a:spLocks noGrp="1" noChangeArrowheads="1"/>
          </p:cNvSpPr>
          <p:nvPr>
            <p:ph type="sldNum" sz="quarter" idx="4"/>
          </p:nvPr>
        </p:nvSpPr>
        <p:spPr bwMode="auto">
          <a:xfrm>
            <a:off x="4785980"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defTabSz="913939" fontAlgn="base">
              <a:spcBef>
                <a:spcPct val="0"/>
              </a:spcBef>
              <a:spcAft>
                <a:spcPct val="0"/>
              </a:spcAft>
              <a:defRPr/>
            </a:pPr>
            <a:r>
              <a:rPr lang="nl-NL" smtClean="0">
                <a:solidFill>
                  <a:srgbClr val="000000"/>
                </a:solidFill>
              </a:rPr>
              <a:t>- </a:t>
            </a:r>
            <a:fld id="{A342DF0F-C913-41FF-8340-22D67B69C41D}" type="slidenum">
              <a:rPr lang="nl-NL" smtClean="0">
                <a:solidFill>
                  <a:srgbClr val="000000"/>
                </a:solidFill>
              </a:rPr>
              <a:pPr defTabSz="913939" fontAlgn="base">
                <a:spcBef>
                  <a:spcPct val="0"/>
                </a:spcBef>
                <a:spcAft>
                  <a:spcPct val="0"/>
                </a:spcAft>
                <a:defRPr/>
              </a:pPr>
              <a:t>‹#›</a:t>
            </a:fld>
            <a:r>
              <a:rPr lang="nl-NL" smtClean="0">
                <a:solidFill>
                  <a:srgbClr val="000000"/>
                </a:solidFill>
              </a:rPr>
              <a:t> -</a:t>
            </a:r>
            <a:endParaRPr lang="nl-NL">
              <a:solidFill>
                <a:srgbClr val="000000"/>
              </a:solidFill>
            </a:endParaRPr>
          </a:p>
        </p:txBody>
      </p:sp>
      <p:pic>
        <p:nvPicPr>
          <p:cNvPr id="2" name="Picture 5" descr="Feria Valencia.jpg"/>
          <p:cNvPicPr>
            <a:picLocks noChangeAspect="1"/>
          </p:cNvPicPr>
          <p:nvPr/>
        </p:nvPicPr>
        <p:blipFill>
          <a:blip r:embed="rId15" cstate="screen">
            <a:extLst>
              <a:ext uri="{28A0092B-C50C-407E-A947-70E740481C1C}">
                <a14:useLocalDpi xmlns:a14="http://schemas.microsoft.com/office/drawing/2010/main" val="0"/>
              </a:ext>
            </a:extLst>
          </a:blip>
          <a:srcRect/>
          <a:stretch>
            <a:fillRect/>
          </a:stretch>
        </p:blipFill>
        <p:spPr bwMode="auto">
          <a:xfrm>
            <a:off x="8853488" y="6496050"/>
            <a:ext cx="787400" cy="349250"/>
          </a:xfrm>
          <a:prstGeom prst="rect">
            <a:avLst/>
          </a:prstGeom>
          <a:noFill/>
          <a:ln w="9525">
            <a:noFill/>
            <a:miter lim="800000"/>
            <a:headEnd/>
            <a:tailEnd/>
          </a:ln>
        </p:spPr>
      </p:pic>
    </p:spTree>
    <p:extLst>
      <p:ext uri="{BB962C8B-B14F-4D97-AF65-F5344CB8AC3E}">
        <p14:creationId xmlns:p14="http://schemas.microsoft.com/office/powerpoint/2010/main" val="2180579050"/>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 id="2147483846" r:id="rId11"/>
    <p:sldLayoutId id="2147483847" r:id="rId12"/>
  </p:sldLayoutIdLst>
  <p:hf hdr="0" ftr="0" dt="0"/>
  <p:txStyles>
    <p:titleStyle>
      <a:lvl1pPr algn="l" rtl="0" eaLnBrk="0" fontAlgn="base" hangingPunct="0">
        <a:lnSpc>
          <a:spcPct val="106000"/>
        </a:lnSpc>
        <a:spcBef>
          <a:spcPct val="0"/>
        </a:spcBef>
        <a:spcAft>
          <a:spcPct val="0"/>
        </a:spcAft>
        <a:defRPr b="1">
          <a:solidFill>
            <a:schemeClr val="tx1"/>
          </a:solidFill>
          <a:latin typeface="+mj-lt"/>
          <a:ea typeface="+mj-ea"/>
          <a:cs typeface="+mj-cs"/>
        </a:defRPr>
      </a:lvl1pPr>
      <a:lvl2pPr algn="l" rtl="0" eaLnBrk="0" fontAlgn="base" hangingPunct="0">
        <a:lnSpc>
          <a:spcPct val="106000"/>
        </a:lnSpc>
        <a:spcBef>
          <a:spcPct val="0"/>
        </a:spcBef>
        <a:spcAft>
          <a:spcPct val="0"/>
        </a:spcAft>
        <a:defRPr b="1">
          <a:solidFill>
            <a:schemeClr val="tx1"/>
          </a:solidFill>
          <a:latin typeface="Arial" charset="0"/>
        </a:defRPr>
      </a:lvl2pPr>
      <a:lvl3pPr algn="l" rtl="0" eaLnBrk="0" fontAlgn="base" hangingPunct="0">
        <a:lnSpc>
          <a:spcPct val="106000"/>
        </a:lnSpc>
        <a:spcBef>
          <a:spcPct val="0"/>
        </a:spcBef>
        <a:spcAft>
          <a:spcPct val="0"/>
        </a:spcAft>
        <a:defRPr b="1">
          <a:solidFill>
            <a:schemeClr val="tx1"/>
          </a:solidFill>
          <a:latin typeface="Arial" charset="0"/>
        </a:defRPr>
      </a:lvl3pPr>
      <a:lvl4pPr algn="l" rtl="0" eaLnBrk="0" fontAlgn="base" hangingPunct="0">
        <a:lnSpc>
          <a:spcPct val="106000"/>
        </a:lnSpc>
        <a:spcBef>
          <a:spcPct val="0"/>
        </a:spcBef>
        <a:spcAft>
          <a:spcPct val="0"/>
        </a:spcAft>
        <a:defRPr b="1">
          <a:solidFill>
            <a:schemeClr val="tx1"/>
          </a:solidFill>
          <a:latin typeface="Arial" charset="0"/>
        </a:defRPr>
      </a:lvl4pPr>
      <a:lvl5pPr algn="l" rtl="0" eaLnBrk="0" fontAlgn="base" hangingPunct="0">
        <a:lnSpc>
          <a:spcPct val="106000"/>
        </a:lnSpc>
        <a:spcBef>
          <a:spcPct val="0"/>
        </a:spcBef>
        <a:spcAft>
          <a:spcPct val="0"/>
        </a:spcAft>
        <a:defRPr b="1">
          <a:solidFill>
            <a:schemeClr val="tx1"/>
          </a:solidFill>
          <a:latin typeface="Arial" charset="0"/>
        </a:defRPr>
      </a:lvl5pPr>
      <a:lvl6pPr marL="456969" algn="l" rtl="0" fontAlgn="base">
        <a:lnSpc>
          <a:spcPct val="106000"/>
        </a:lnSpc>
        <a:spcBef>
          <a:spcPct val="0"/>
        </a:spcBef>
        <a:spcAft>
          <a:spcPct val="0"/>
        </a:spcAft>
        <a:defRPr b="1">
          <a:solidFill>
            <a:schemeClr val="tx1"/>
          </a:solidFill>
          <a:latin typeface="Arial" charset="0"/>
        </a:defRPr>
      </a:lvl6pPr>
      <a:lvl7pPr marL="913939" algn="l" rtl="0" fontAlgn="base">
        <a:lnSpc>
          <a:spcPct val="106000"/>
        </a:lnSpc>
        <a:spcBef>
          <a:spcPct val="0"/>
        </a:spcBef>
        <a:spcAft>
          <a:spcPct val="0"/>
        </a:spcAft>
        <a:defRPr b="1">
          <a:solidFill>
            <a:schemeClr val="tx1"/>
          </a:solidFill>
          <a:latin typeface="Arial" charset="0"/>
        </a:defRPr>
      </a:lvl7pPr>
      <a:lvl8pPr marL="1370908" algn="l" rtl="0" fontAlgn="base">
        <a:lnSpc>
          <a:spcPct val="106000"/>
        </a:lnSpc>
        <a:spcBef>
          <a:spcPct val="0"/>
        </a:spcBef>
        <a:spcAft>
          <a:spcPct val="0"/>
        </a:spcAft>
        <a:defRPr b="1">
          <a:solidFill>
            <a:schemeClr val="tx1"/>
          </a:solidFill>
          <a:latin typeface="Arial" charset="0"/>
        </a:defRPr>
      </a:lvl8pPr>
      <a:lvl9pPr marL="1827880" algn="l" rtl="0" fontAlgn="base">
        <a:lnSpc>
          <a:spcPct val="106000"/>
        </a:lnSpc>
        <a:spcBef>
          <a:spcPct val="0"/>
        </a:spcBef>
        <a:spcAft>
          <a:spcPct val="0"/>
        </a:spcAft>
        <a:defRPr b="1">
          <a:solidFill>
            <a:schemeClr val="tx1"/>
          </a:solidFill>
          <a:latin typeface="Arial" charset="0"/>
        </a:defRPr>
      </a:lvl9pPr>
    </p:titleStyle>
    <p:bodyStyle>
      <a:lvl1pPr marL="177710" indent="-177710" algn="l" rtl="0" eaLnBrk="0" fontAlgn="base" hangingPunct="0">
        <a:lnSpc>
          <a:spcPct val="106000"/>
        </a:lnSpc>
        <a:spcBef>
          <a:spcPct val="80000"/>
        </a:spcBef>
        <a:spcAft>
          <a:spcPct val="0"/>
        </a:spcAft>
        <a:buClr>
          <a:schemeClr val="tx1"/>
        </a:buClr>
        <a:buFont typeface="Wingdings 2" pitchFamily="18" charset="2"/>
        <a:buChar char="¡"/>
        <a:defRPr sz="1400">
          <a:solidFill>
            <a:schemeClr val="tx1"/>
          </a:solidFill>
          <a:latin typeface="+mn-lt"/>
          <a:ea typeface="+mn-ea"/>
          <a:cs typeface="+mn-cs"/>
        </a:defRPr>
      </a:lvl1pPr>
      <a:lvl2pPr marL="628336" indent="-177710" algn="l" rtl="0" eaLnBrk="0" fontAlgn="base" hangingPunct="0">
        <a:lnSpc>
          <a:spcPct val="106000"/>
        </a:lnSpc>
        <a:spcBef>
          <a:spcPct val="80000"/>
        </a:spcBef>
        <a:spcAft>
          <a:spcPct val="0"/>
        </a:spcAft>
        <a:buClr>
          <a:schemeClr val="tx1"/>
        </a:buClr>
        <a:buFont typeface="Arial" charset="0"/>
        <a:buChar char="–"/>
        <a:defRPr sz="1200">
          <a:solidFill>
            <a:schemeClr val="tx1"/>
          </a:solidFill>
          <a:latin typeface="+mn-lt"/>
        </a:defRPr>
      </a:lvl2pPr>
      <a:lvl3pPr marL="1059913" indent="-180885" algn="l" rtl="0" eaLnBrk="0" fontAlgn="base" hangingPunct="0">
        <a:lnSpc>
          <a:spcPct val="106000"/>
        </a:lnSpc>
        <a:spcBef>
          <a:spcPct val="40000"/>
        </a:spcBef>
        <a:spcAft>
          <a:spcPct val="0"/>
        </a:spcAft>
        <a:buClr>
          <a:schemeClr val="tx1"/>
        </a:buClr>
        <a:buFont typeface="Wingdings" pitchFamily="2" charset="2"/>
        <a:buChar char="§"/>
        <a:defRPr sz="1200">
          <a:solidFill>
            <a:schemeClr val="tx1"/>
          </a:solidFill>
          <a:latin typeface="+mn-lt"/>
        </a:defRPr>
      </a:lvl3pPr>
      <a:lvl4pPr marL="1588287" indent="-195166" algn="l" rtl="0" eaLnBrk="0" fontAlgn="base" hangingPunct="0">
        <a:lnSpc>
          <a:spcPct val="110000"/>
        </a:lnSpc>
        <a:spcBef>
          <a:spcPct val="20000"/>
        </a:spcBef>
        <a:spcAft>
          <a:spcPct val="0"/>
        </a:spcAft>
        <a:buClr>
          <a:schemeClr val="tx1"/>
        </a:buClr>
        <a:buFont typeface="Arial" charset="0"/>
        <a:buChar char="–"/>
        <a:defRPr sz="1200">
          <a:solidFill>
            <a:schemeClr val="tx1"/>
          </a:solidFill>
          <a:latin typeface="+mn-lt"/>
        </a:defRPr>
      </a:lvl4pPr>
      <a:lvl5pPr marL="2004005" indent="-236418" algn="l" rtl="0" eaLnBrk="0" fontAlgn="base" hangingPunct="0">
        <a:spcBef>
          <a:spcPct val="20000"/>
        </a:spcBef>
        <a:spcAft>
          <a:spcPct val="0"/>
        </a:spcAft>
        <a:buClr>
          <a:schemeClr val="tx1"/>
        </a:buClr>
        <a:buFont typeface="Wingdings" pitchFamily="2" charset="2"/>
        <a:buChar char="§"/>
        <a:defRPr sz="1200">
          <a:solidFill>
            <a:schemeClr val="tx1"/>
          </a:solidFill>
          <a:latin typeface="+mn-lt"/>
        </a:defRPr>
      </a:lvl5pPr>
      <a:lvl6pPr marL="2460972"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6pPr>
      <a:lvl7pPr marL="2917942"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7pPr>
      <a:lvl8pPr marL="3374921"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8pPr>
      <a:lvl9pPr marL="3831880"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9pPr>
    </p:bodyStyle>
    <p:otherStyle>
      <a:defPPr>
        <a:defRPr lang="es-ES"/>
      </a:defPPr>
      <a:lvl1pPr marL="0" algn="l" defTabSz="913939" rtl="0" eaLnBrk="1" latinLnBrk="0" hangingPunct="1">
        <a:defRPr sz="1800" kern="1200">
          <a:solidFill>
            <a:schemeClr val="tx1"/>
          </a:solidFill>
          <a:latin typeface="+mn-lt"/>
          <a:ea typeface="+mn-ea"/>
          <a:cs typeface="+mn-cs"/>
        </a:defRPr>
      </a:lvl1pPr>
      <a:lvl2pPr marL="456969" algn="l" defTabSz="913939" rtl="0" eaLnBrk="1" latinLnBrk="0" hangingPunct="1">
        <a:defRPr sz="1800" kern="1200">
          <a:solidFill>
            <a:schemeClr val="tx1"/>
          </a:solidFill>
          <a:latin typeface="+mn-lt"/>
          <a:ea typeface="+mn-ea"/>
          <a:cs typeface="+mn-cs"/>
        </a:defRPr>
      </a:lvl2pPr>
      <a:lvl3pPr marL="913939" algn="l" defTabSz="913939" rtl="0" eaLnBrk="1" latinLnBrk="0" hangingPunct="1">
        <a:defRPr sz="1800" kern="1200">
          <a:solidFill>
            <a:schemeClr val="tx1"/>
          </a:solidFill>
          <a:latin typeface="+mn-lt"/>
          <a:ea typeface="+mn-ea"/>
          <a:cs typeface="+mn-cs"/>
        </a:defRPr>
      </a:lvl3pPr>
      <a:lvl4pPr marL="1370908" algn="l" defTabSz="913939" rtl="0" eaLnBrk="1" latinLnBrk="0" hangingPunct="1">
        <a:defRPr sz="1800" kern="1200">
          <a:solidFill>
            <a:schemeClr val="tx1"/>
          </a:solidFill>
          <a:latin typeface="+mn-lt"/>
          <a:ea typeface="+mn-ea"/>
          <a:cs typeface="+mn-cs"/>
        </a:defRPr>
      </a:lvl4pPr>
      <a:lvl5pPr marL="1827880" algn="l" defTabSz="913939" rtl="0" eaLnBrk="1" latinLnBrk="0" hangingPunct="1">
        <a:defRPr sz="1800" kern="1200">
          <a:solidFill>
            <a:schemeClr val="tx1"/>
          </a:solidFill>
          <a:latin typeface="+mn-lt"/>
          <a:ea typeface="+mn-ea"/>
          <a:cs typeface="+mn-cs"/>
        </a:defRPr>
      </a:lvl5pPr>
      <a:lvl6pPr marL="2284848" algn="l" defTabSz="913939" rtl="0" eaLnBrk="1" latinLnBrk="0" hangingPunct="1">
        <a:defRPr sz="1800" kern="1200">
          <a:solidFill>
            <a:schemeClr val="tx1"/>
          </a:solidFill>
          <a:latin typeface="+mn-lt"/>
          <a:ea typeface="+mn-ea"/>
          <a:cs typeface="+mn-cs"/>
        </a:defRPr>
      </a:lvl6pPr>
      <a:lvl7pPr marL="2741818" algn="l" defTabSz="913939" rtl="0" eaLnBrk="1" latinLnBrk="0" hangingPunct="1">
        <a:defRPr sz="1800" kern="1200">
          <a:solidFill>
            <a:schemeClr val="tx1"/>
          </a:solidFill>
          <a:latin typeface="+mn-lt"/>
          <a:ea typeface="+mn-ea"/>
          <a:cs typeface="+mn-cs"/>
        </a:defRPr>
      </a:lvl7pPr>
      <a:lvl8pPr marL="3198788" algn="l" defTabSz="913939" rtl="0" eaLnBrk="1" latinLnBrk="0" hangingPunct="1">
        <a:defRPr sz="1800" kern="1200">
          <a:solidFill>
            <a:schemeClr val="tx1"/>
          </a:solidFill>
          <a:latin typeface="+mn-lt"/>
          <a:ea typeface="+mn-ea"/>
          <a:cs typeface="+mn-cs"/>
        </a:defRPr>
      </a:lvl8pPr>
      <a:lvl9pPr marL="3655760" algn="l" defTabSz="913939"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 name="Rectangle 5"/>
          <p:cNvSpPr>
            <a:spLocks noChangeArrowheads="1"/>
          </p:cNvSpPr>
          <p:nvPr/>
        </p:nvSpPr>
        <p:spPr bwMode="auto">
          <a:xfrm>
            <a:off x="6931233" y="6554275"/>
            <a:ext cx="2505810" cy="144247"/>
          </a:xfrm>
          <a:prstGeom prst="rect">
            <a:avLst/>
          </a:prstGeom>
          <a:noFill/>
          <a:ln w="25400" algn="ctr">
            <a:noFill/>
            <a:miter lim="800000"/>
            <a:headEnd/>
            <a:tailEnd/>
          </a:ln>
        </p:spPr>
        <p:txBody>
          <a:bodyPr lIns="0" tIns="0" rIns="0" bIns="0"/>
          <a:lstStyle/>
          <a:p>
            <a:pPr algn="r" defTabSz="957569" fontAlgn="base">
              <a:lnSpc>
                <a:spcPts val="1128"/>
              </a:lnSpc>
              <a:spcBef>
                <a:spcPct val="0"/>
              </a:spcBef>
              <a:spcAft>
                <a:spcPct val="0"/>
              </a:spcAft>
            </a:pPr>
            <a:r>
              <a:rPr lang="es-ES" sz="800">
                <a:solidFill>
                  <a:srgbClr val="002776"/>
                </a:solidFill>
                <a:cs typeface="Arial" charset="0"/>
              </a:rPr>
              <a:t>© 2009 Deloitte S.L.</a:t>
            </a:r>
          </a:p>
        </p:txBody>
      </p:sp>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 smtClean="0"/>
              <a:t>Click to edit Master title style</a:t>
            </a:r>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 smtClean="0"/>
              <a:t>Click to edit Master text styles</a:t>
            </a:r>
          </a:p>
          <a:p>
            <a:pPr lvl="1"/>
            <a:r>
              <a:rPr lang="es-ES" smtClean="0"/>
              <a:t>Second level</a:t>
            </a:r>
          </a:p>
          <a:p>
            <a:pPr lvl="2"/>
            <a:r>
              <a:rPr lang="es-ES" smtClean="0"/>
              <a:t>Third level</a:t>
            </a:r>
          </a:p>
          <a:p>
            <a:pPr lvl="3"/>
            <a:r>
              <a:rPr lang="es-ES" smtClean="0"/>
              <a:t>Fourth level</a:t>
            </a:r>
          </a:p>
          <a:p>
            <a:pPr lvl="4"/>
            <a:r>
              <a:rPr lang="es-ES" smtClean="0"/>
              <a:t>Fifth level</a:t>
            </a:r>
          </a:p>
        </p:txBody>
      </p:sp>
      <p:sp>
        <p:nvSpPr>
          <p:cNvPr id="7" name="Slide Number Placeholder 9"/>
          <p:cNvSpPr>
            <a:spLocks noGrp="1"/>
          </p:cNvSpPr>
          <p:nvPr>
            <p:ph type="sldNum" sz="quarter" idx="4"/>
          </p:nvPr>
        </p:nvSpPr>
        <p:spPr>
          <a:xfrm>
            <a:off x="450290" y="6554275"/>
            <a:ext cx="306387" cy="144247"/>
          </a:xfrm>
          <a:prstGeom prst="rect">
            <a:avLst/>
          </a:prstGeom>
        </p:spPr>
        <p:txBody>
          <a:bodyPr vert="horz" wrap="square" lIns="0" tIns="0" rIns="0" bIns="0" numCol="1" anchor="t" anchorCtr="0" compatLnSpc="1">
            <a:prstTxWarp prst="textNoShape">
              <a:avLst/>
            </a:prstTxWarp>
            <a:noAutofit/>
          </a:bodyPr>
          <a:lstStyle>
            <a:lvl1pPr defTabSz="957569">
              <a:lnSpc>
                <a:spcPts val="1128"/>
              </a:lnSpc>
              <a:defRPr sz="900" b="1">
                <a:solidFill>
                  <a:schemeClr val="tx2"/>
                </a:solidFill>
              </a:defRPr>
            </a:lvl1pPr>
          </a:lstStyle>
          <a:p>
            <a:pPr fontAlgn="base">
              <a:spcBef>
                <a:spcPct val="0"/>
              </a:spcBef>
              <a:spcAft>
                <a:spcPct val="0"/>
              </a:spcAft>
            </a:pPr>
            <a:fld id="{B63BBEFC-A481-40CF-80EA-3FC1DE85CC86}"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75"/>
            <a:ext cx="4677095" cy="144247"/>
          </a:xfrm>
          <a:prstGeom prst="rect">
            <a:avLst/>
          </a:prstGeom>
        </p:spPr>
        <p:txBody>
          <a:bodyPr vert="horz" wrap="square" lIns="0" tIns="0" rIns="0" bIns="0" numCol="1" anchor="t" anchorCtr="0" compatLnSpc="1">
            <a:prstTxWarp prst="textNoShape">
              <a:avLst/>
            </a:prstTxWarp>
            <a:noAutofit/>
          </a:bodyPr>
          <a:lstStyle>
            <a:lvl1pPr defTabSz="957569">
              <a:lnSpc>
                <a:spcPts val="1128"/>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Tree>
    <p:extLst>
      <p:ext uri="{BB962C8B-B14F-4D97-AF65-F5344CB8AC3E}">
        <p14:creationId xmlns:p14="http://schemas.microsoft.com/office/powerpoint/2010/main" val="1314052050"/>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hf hdr="0" ftr="0" dt="0"/>
  <p:txStyles>
    <p:titleStyle>
      <a:lvl1pPr algn="l" defTabSz="957569" rtl="0" eaLnBrk="0" fontAlgn="base" hangingPunct="0">
        <a:spcBef>
          <a:spcPct val="0"/>
        </a:spcBef>
        <a:spcAft>
          <a:spcPct val="0"/>
        </a:spcAft>
        <a:defRPr sz="2300" b="1">
          <a:solidFill>
            <a:schemeClr val="tx2"/>
          </a:solidFill>
          <a:latin typeface="+mj-lt"/>
          <a:ea typeface="+mj-ea"/>
          <a:cs typeface="+mj-cs"/>
        </a:defRPr>
      </a:lvl1pPr>
      <a:lvl2pPr algn="l" defTabSz="957569" rtl="0" eaLnBrk="0" fontAlgn="base" hangingPunct="0">
        <a:spcBef>
          <a:spcPct val="0"/>
        </a:spcBef>
        <a:spcAft>
          <a:spcPct val="0"/>
        </a:spcAft>
        <a:defRPr sz="2300" b="1">
          <a:solidFill>
            <a:schemeClr val="tx2"/>
          </a:solidFill>
          <a:latin typeface="Arial" charset="0"/>
        </a:defRPr>
      </a:lvl2pPr>
      <a:lvl3pPr algn="l" defTabSz="957569" rtl="0" eaLnBrk="0" fontAlgn="base" hangingPunct="0">
        <a:spcBef>
          <a:spcPct val="0"/>
        </a:spcBef>
        <a:spcAft>
          <a:spcPct val="0"/>
        </a:spcAft>
        <a:defRPr sz="2300" b="1">
          <a:solidFill>
            <a:schemeClr val="tx2"/>
          </a:solidFill>
          <a:latin typeface="Arial" charset="0"/>
        </a:defRPr>
      </a:lvl3pPr>
      <a:lvl4pPr algn="l" defTabSz="957569" rtl="0" eaLnBrk="0" fontAlgn="base" hangingPunct="0">
        <a:spcBef>
          <a:spcPct val="0"/>
        </a:spcBef>
        <a:spcAft>
          <a:spcPct val="0"/>
        </a:spcAft>
        <a:defRPr sz="2300" b="1">
          <a:solidFill>
            <a:schemeClr val="tx2"/>
          </a:solidFill>
          <a:latin typeface="Arial" charset="0"/>
        </a:defRPr>
      </a:lvl4pPr>
      <a:lvl5pPr algn="l" defTabSz="957569" rtl="0" eaLnBrk="0" fontAlgn="base" hangingPunct="0">
        <a:spcBef>
          <a:spcPct val="0"/>
        </a:spcBef>
        <a:spcAft>
          <a:spcPct val="0"/>
        </a:spcAft>
        <a:defRPr sz="2300" b="1">
          <a:solidFill>
            <a:schemeClr val="tx2"/>
          </a:solidFill>
          <a:latin typeface="Arial" charset="0"/>
        </a:defRPr>
      </a:lvl5pPr>
      <a:lvl6pPr marL="429564" algn="l" defTabSz="957569" rtl="0" eaLnBrk="0" fontAlgn="base" hangingPunct="0">
        <a:spcBef>
          <a:spcPct val="0"/>
        </a:spcBef>
        <a:spcAft>
          <a:spcPct val="0"/>
        </a:spcAft>
        <a:defRPr sz="2300" b="1">
          <a:solidFill>
            <a:schemeClr val="tx2"/>
          </a:solidFill>
          <a:latin typeface="Arial" charset="0"/>
        </a:defRPr>
      </a:lvl6pPr>
      <a:lvl7pPr marL="859127" algn="l" defTabSz="957569" rtl="0" eaLnBrk="0" fontAlgn="base" hangingPunct="0">
        <a:spcBef>
          <a:spcPct val="0"/>
        </a:spcBef>
        <a:spcAft>
          <a:spcPct val="0"/>
        </a:spcAft>
        <a:defRPr sz="2300" b="1">
          <a:solidFill>
            <a:schemeClr val="tx2"/>
          </a:solidFill>
          <a:latin typeface="Arial" charset="0"/>
        </a:defRPr>
      </a:lvl7pPr>
      <a:lvl8pPr marL="1288692" algn="l" defTabSz="957569" rtl="0" eaLnBrk="0" fontAlgn="base" hangingPunct="0">
        <a:spcBef>
          <a:spcPct val="0"/>
        </a:spcBef>
        <a:spcAft>
          <a:spcPct val="0"/>
        </a:spcAft>
        <a:defRPr sz="2300" b="1">
          <a:solidFill>
            <a:schemeClr val="tx2"/>
          </a:solidFill>
          <a:latin typeface="Arial" charset="0"/>
        </a:defRPr>
      </a:lvl8pPr>
      <a:lvl9pPr marL="1718255" algn="l" defTabSz="957569" rtl="0" eaLnBrk="0" fontAlgn="base" hangingPunct="0">
        <a:spcBef>
          <a:spcPct val="0"/>
        </a:spcBef>
        <a:spcAft>
          <a:spcPct val="0"/>
        </a:spcAft>
        <a:defRPr sz="2300" b="1">
          <a:solidFill>
            <a:schemeClr val="tx2"/>
          </a:solidFill>
          <a:latin typeface="Arial" charset="0"/>
        </a:defRPr>
      </a:lvl9pPr>
    </p:titleStyle>
    <p:bodyStyle>
      <a:lvl1pPr algn="l" defTabSz="957569" rtl="0" eaLnBrk="0" fontAlgn="base" hangingPunct="0">
        <a:spcBef>
          <a:spcPct val="0"/>
        </a:spcBef>
        <a:spcAft>
          <a:spcPts val="282"/>
        </a:spcAft>
        <a:buFont typeface="Arial" charset="0"/>
        <a:defRPr sz="1900">
          <a:solidFill>
            <a:schemeClr val="tx2"/>
          </a:solidFill>
          <a:latin typeface="+mn-lt"/>
          <a:ea typeface="+mn-ea"/>
          <a:cs typeface="+mn-cs"/>
        </a:defRPr>
      </a:lvl1pPr>
      <a:lvl2pPr marL="168545" indent="-167054" algn="l" defTabSz="957569" rtl="0" eaLnBrk="0" fontAlgn="base" hangingPunct="0">
        <a:spcBef>
          <a:spcPct val="0"/>
        </a:spcBef>
        <a:spcAft>
          <a:spcPts val="282"/>
        </a:spcAft>
        <a:buChar char="•"/>
        <a:defRPr sz="1900">
          <a:solidFill>
            <a:schemeClr val="tx2"/>
          </a:solidFill>
          <a:latin typeface="+mn-lt"/>
        </a:defRPr>
      </a:lvl2pPr>
      <a:lvl3pPr marL="337089" indent="-167054" algn="l" defTabSz="957569" rtl="0" eaLnBrk="0" fontAlgn="base" hangingPunct="0">
        <a:spcBef>
          <a:spcPct val="0"/>
        </a:spcBef>
        <a:spcAft>
          <a:spcPts val="282"/>
        </a:spcAft>
        <a:buFont typeface="Arial" charset="0"/>
        <a:buChar char="‒"/>
        <a:defRPr sz="1900">
          <a:solidFill>
            <a:schemeClr val="tx2"/>
          </a:solidFill>
          <a:latin typeface="+mn-lt"/>
        </a:defRPr>
      </a:lvl3pPr>
      <a:lvl4pPr marL="505633" indent="-167054" algn="l" defTabSz="957569" rtl="0" eaLnBrk="0" fontAlgn="base" hangingPunct="0">
        <a:spcBef>
          <a:spcPct val="0"/>
        </a:spcBef>
        <a:spcAft>
          <a:spcPts val="564"/>
        </a:spcAft>
        <a:buChar char="•"/>
        <a:defRPr>
          <a:solidFill>
            <a:schemeClr val="tx2"/>
          </a:solidFill>
          <a:latin typeface="+mn-lt"/>
        </a:defRPr>
      </a:lvl4pPr>
      <a:lvl5pPr marL="674176" indent="-167054" algn="l" defTabSz="957569" rtl="0" eaLnBrk="0" fontAlgn="base" hangingPunct="0">
        <a:spcBef>
          <a:spcPct val="0"/>
        </a:spcBef>
        <a:spcAft>
          <a:spcPts val="564"/>
        </a:spcAft>
        <a:buFont typeface="Arial" charset="0"/>
        <a:buChar char="‒"/>
        <a:defRPr>
          <a:solidFill>
            <a:schemeClr val="tx2"/>
          </a:solidFill>
          <a:latin typeface="+mn-lt"/>
        </a:defRPr>
      </a:lvl5pPr>
      <a:lvl6pPr marL="1103738" indent="-167054" algn="l" defTabSz="957569" rtl="0" eaLnBrk="0" fontAlgn="base" hangingPunct="0">
        <a:spcBef>
          <a:spcPct val="0"/>
        </a:spcBef>
        <a:spcAft>
          <a:spcPts val="564"/>
        </a:spcAft>
        <a:buFont typeface="Arial" charset="0"/>
        <a:buChar char="‒"/>
        <a:defRPr>
          <a:solidFill>
            <a:schemeClr val="tx2"/>
          </a:solidFill>
          <a:latin typeface="+mn-lt"/>
        </a:defRPr>
      </a:lvl6pPr>
      <a:lvl7pPr marL="1533302" indent="-167054" algn="l" defTabSz="957569" rtl="0" eaLnBrk="0" fontAlgn="base" hangingPunct="0">
        <a:spcBef>
          <a:spcPct val="0"/>
        </a:spcBef>
        <a:spcAft>
          <a:spcPts val="564"/>
        </a:spcAft>
        <a:buFont typeface="Arial" charset="0"/>
        <a:buChar char="‒"/>
        <a:defRPr>
          <a:solidFill>
            <a:schemeClr val="tx2"/>
          </a:solidFill>
          <a:latin typeface="+mn-lt"/>
        </a:defRPr>
      </a:lvl7pPr>
      <a:lvl8pPr marL="1962866" indent="-167054" algn="l" defTabSz="957569" rtl="0" eaLnBrk="0" fontAlgn="base" hangingPunct="0">
        <a:spcBef>
          <a:spcPct val="0"/>
        </a:spcBef>
        <a:spcAft>
          <a:spcPts val="564"/>
        </a:spcAft>
        <a:buFont typeface="Arial" charset="0"/>
        <a:buChar char="‒"/>
        <a:defRPr>
          <a:solidFill>
            <a:schemeClr val="tx2"/>
          </a:solidFill>
          <a:latin typeface="+mn-lt"/>
        </a:defRPr>
      </a:lvl8pPr>
      <a:lvl9pPr marL="2392430" indent="-167054" algn="l" defTabSz="957569" rtl="0" eaLnBrk="0" fontAlgn="base" hangingPunct="0">
        <a:spcBef>
          <a:spcPct val="0"/>
        </a:spcBef>
        <a:spcAft>
          <a:spcPts val="564"/>
        </a:spcAft>
        <a:buFont typeface="Arial" charset="0"/>
        <a:buChar char="‒"/>
        <a:defRPr>
          <a:solidFill>
            <a:schemeClr val="tx2"/>
          </a:solidFill>
          <a:latin typeface="+mn-lt"/>
        </a:defRPr>
      </a:lvl9pPr>
    </p:bodyStyle>
    <p:otherStyle>
      <a:defPPr>
        <a:defRPr lang="es-ES"/>
      </a:defPPr>
      <a:lvl1pPr marL="0" algn="l" defTabSz="859127" rtl="0" eaLnBrk="1" latinLnBrk="0" hangingPunct="1">
        <a:defRPr sz="1700" kern="1200">
          <a:solidFill>
            <a:schemeClr val="tx1"/>
          </a:solidFill>
          <a:latin typeface="+mn-lt"/>
          <a:ea typeface="+mn-ea"/>
          <a:cs typeface="+mn-cs"/>
        </a:defRPr>
      </a:lvl1pPr>
      <a:lvl2pPr marL="429564" algn="l" defTabSz="859127" rtl="0" eaLnBrk="1" latinLnBrk="0" hangingPunct="1">
        <a:defRPr sz="1700" kern="1200">
          <a:solidFill>
            <a:schemeClr val="tx1"/>
          </a:solidFill>
          <a:latin typeface="+mn-lt"/>
          <a:ea typeface="+mn-ea"/>
          <a:cs typeface="+mn-cs"/>
        </a:defRPr>
      </a:lvl2pPr>
      <a:lvl3pPr marL="859127" algn="l" defTabSz="859127" rtl="0" eaLnBrk="1" latinLnBrk="0" hangingPunct="1">
        <a:defRPr sz="1700" kern="1200">
          <a:solidFill>
            <a:schemeClr val="tx1"/>
          </a:solidFill>
          <a:latin typeface="+mn-lt"/>
          <a:ea typeface="+mn-ea"/>
          <a:cs typeface="+mn-cs"/>
        </a:defRPr>
      </a:lvl3pPr>
      <a:lvl4pPr marL="1288692" algn="l" defTabSz="859127" rtl="0" eaLnBrk="1" latinLnBrk="0" hangingPunct="1">
        <a:defRPr sz="1700" kern="1200">
          <a:solidFill>
            <a:schemeClr val="tx1"/>
          </a:solidFill>
          <a:latin typeface="+mn-lt"/>
          <a:ea typeface="+mn-ea"/>
          <a:cs typeface="+mn-cs"/>
        </a:defRPr>
      </a:lvl4pPr>
      <a:lvl5pPr marL="1718255" algn="l" defTabSz="859127" rtl="0" eaLnBrk="1" latinLnBrk="0" hangingPunct="1">
        <a:defRPr sz="1700" kern="1200">
          <a:solidFill>
            <a:schemeClr val="tx1"/>
          </a:solidFill>
          <a:latin typeface="+mn-lt"/>
          <a:ea typeface="+mn-ea"/>
          <a:cs typeface="+mn-cs"/>
        </a:defRPr>
      </a:lvl5pPr>
      <a:lvl6pPr marL="2147819" algn="l" defTabSz="859127" rtl="0" eaLnBrk="1" latinLnBrk="0" hangingPunct="1">
        <a:defRPr sz="1700" kern="1200">
          <a:solidFill>
            <a:schemeClr val="tx1"/>
          </a:solidFill>
          <a:latin typeface="+mn-lt"/>
          <a:ea typeface="+mn-ea"/>
          <a:cs typeface="+mn-cs"/>
        </a:defRPr>
      </a:lvl6pPr>
      <a:lvl7pPr marL="2577382" algn="l" defTabSz="859127" rtl="0" eaLnBrk="1" latinLnBrk="0" hangingPunct="1">
        <a:defRPr sz="1700" kern="1200">
          <a:solidFill>
            <a:schemeClr val="tx1"/>
          </a:solidFill>
          <a:latin typeface="+mn-lt"/>
          <a:ea typeface="+mn-ea"/>
          <a:cs typeface="+mn-cs"/>
        </a:defRPr>
      </a:lvl7pPr>
      <a:lvl8pPr marL="3006946" algn="l" defTabSz="859127" rtl="0" eaLnBrk="1" latinLnBrk="0" hangingPunct="1">
        <a:defRPr sz="1700" kern="1200">
          <a:solidFill>
            <a:schemeClr val="tx1"/>
          </a:solidFill>
          <a:latin typeface="+mn-lt"/>
          <a:ea typeface="+mn-ea"/>
          <a:cs typeface="+mn-cs"/>
        </a:defRPr>
      </a:lvl8pPr>
      <a:lvl9pPr marL="3436508" algn="l" defTabSz="859127" rtl="0" eaLnBrk="1" latinLnBrk="0" hangingPunct="1">
        <a:defRPr sz="17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dirty="0" smtClean="0"/>
              <a:t>Click to edit Master title style</a:t>
            </a:r>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dirty="0" smtClean="0"/>
              <a:t>Click to edit Master text styles</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p>
        </p:txBody>
      </p:sp>
      <p:sp>
        <p:nvSpPr>
          <p:cNvPr id="7" name="Slide Number Placeholder 9"/>
          <p:cNvSpPr>
            <a:spLocks noGrp="1"/>
          </p:cNvSpPr>
          <p:nvPr>
            <p:ph type="sldNum" sz="quarter" idx="4"/>
          </p:nvPr>
        </p:nvSpPr>
        <p:spPr>
          <a:xfrm>
            <a:off x="450307" y="6554311"/>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n-GB" smtClean="0">
                <a:solidFill>
                  <a:srgbClr val="002776"/>
                </a:solidFill>
                <a:cs typeface="Arial" charset="0"/>
              </a:rPr>
              <a:pPr fontAlgn="base">
                <a:spcBef>
                  <a:spcPct val="0"/>
                </a:spcBef>
                <a:spcAft>
                  <a:spcPct val="0"/>
                </a:spcAft>
              </a:pPr>
              <a:t>‹#›</a:t>
            </a:fld>
            <a:endParaRPr lang="en-GB" dirty="0">
              <a:solidFill>
                <a:srgbClr val="002776"/>
              </a:solidFill>
              <a:cs typeface="Arial" charset="0"/>
            </a:endParaRPr>
          </a:p>
        </p:txBody>
      </p:sp>
      <p:sp>
        <p:nvSpPr>
          <p:cNvPr id="10" name="Footer Placeholder 10"/>
          <p:cNvSpPr>
            <a:spLocks noGrp="1"/>
          </p:cNvSpPr>
          <p:nvPr>
            <p:ph type="ftr" sz="quarter" idx="3"/>
          </p:nvPr>
        </p:nvSpPr>
        <p:spPr>
          <a:xfrm>
            <a:off x="836319" y="6554311"/>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n-GB" dirty="0">
              <a:solidFill>
                <a:srgbClr val="002776"/>
              </a:solidFill>
              <a:cs typeface="Arial" charset="0"/>
            </a:endParaRPr>
          </a:p>
        </p:txBody>
      </p:sp>
      <p:sp>
        <p:nvSpPr>
          <p:cNvPr id="9" name="bmkCopyright"/>
          <p:cNvSpPr txBox="1">
            <a:spLocks/>
          </p:cNvSpPr>
          <p:nvPr/>
        </p:nvSpPr>
        <p:spPr>
          <a:xfrm>
            <a:off x="7794211"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GB" dirty="0" smtClean="0">
                <a:solidFill>
                  <a:srgbClr val="002776"/>
                </a:solidFill>
                <a:cs typeface="Arial" charset="0"/>
              </a:rPr>
              <a:t>© 2014 Deloitte Consulting S.L.U.</a:t>
            </a:r>
            <a:endParaRPr lang="en-GB" dirty="0">
              <a:solidFill>
                <a:srgbClr val="002776"/>
              </a:solidFill>
              <a:cs typeface="Arial" charset="0"/>
            </a:endParaRPr>
          </a:p>
        </p:txBody>
      </p:sp>
    </p:spTree>
    <p:extLst>
      <p:ext uri="{BB962C8B-B14F-4D97-AF65-F5344CB8AC3E}">
        <p14:creationId xmlns:p14="http://schemas.microsoft.com/office/powerpoint/2010/main" val="1889906282"/>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90" y="6554257"/>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57"/>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8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sz="700" dirty="0" smtClean="0">
                <a:solidFill>
                  <a:srgbClr val="002776"/>
                </a:solidFill>
                <a:cs typeface="Arial" charset="0"/>
              </a:rPr>
              <a:t>© 2014 Deloitte Advisory, S,L,</a:t>
            </a:r>
            <a:endParaRPr lang="en-AU" sz="700" dirty="0">
              <a:solidFill>
                <a:srgbClr val="002776"/>
              </a:solidFill>
              <a:cs typeface="Arial" charset="0"/>
            </a:endParaRPr>
          </a:p>
        </p:txBody>
      </p:sp>
    </p:spTree>
    <p:extLst>
      <p:ext uri="{BB962C8B-B14F-4D97-AF65-F5344CB8AC3E}">
        <p14:creationId xmlns:p14="http://schemas.microsoft.com/office/powerpoint/2010/main" val="1835915887"/>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84" y="6554237"/>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37"/>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7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sz="700" dirty="0" smtClean="0">
                <a:solidFill>
                  <a:srgbClr val="002776"/>
                </a:solidFill>
                <a:cs typeface="Arial" charset="0"/>
              </a:rPr>
              <a:t>© 2014 Deloitte Advisory, S,L,</a:t>
            </a:r>
            <a:endParaRPr lang="en-AU" sz="700" dirty="0">
              <a:solidFill>
                <a:srgbClr val="002776"/>
              </a:solidFill>
              <a:cs typeface="Arial" charset="0"/>
            </a:endParaRPr>
          </a:p>
        </p:txBody>
      </p:sp>
    </p:spTree>
    <p:extLst>
      <p:ext uri="{BB962C8B-B14F-4D97-AF65-F5344CB8AC3E}">
        <p14:creationId xmlns:p14="http://schemas.microsoft.com/office/powerpoint/2010/main" val="2281929042"/>
      </p:ext>
    </p:extLst>
  </p:cSld>
  <p:clrMap bg1="lt1" tx1="dk1" bg2="lt2" tx2="dk2" accent1="accent1" accent2="accent2" accent3="accent3" accent4="accent4" accent5="accent5" accent6="accent6" hlink="hlink" folHlink="folHlink"/>
  <p:sldLayoutIdLst>
    <p:sldLayoutId id="2147483907" r:id="rId1"/>
    <p:sldLayoutId id="2147483908" r:id="rId2"/>
    <p:sldLayoutId id="2147483909" r:id="rId3"/>
    <p:sldLayoutId id="2147483910" r:id="rId4"/>
    <p:sldLayoutId id="2147483911" r:id="rId5"/>
    <p:sldLayoutId id="2147483912" r:id="rId6"/>
    <p:sldLayoutId id="2147483913"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07" y="6554311"/>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dirty="0">
              <a:solidFill>
                <a:srgbClr val="002776"/>
              </a:solidFill>
              <a:cs typeface="Arial" charset="0"/>
            </a:endParaRPr>
          </a:p>
        </p:txBody>
      </p:sp>
      <p:sp>
        <p:nvSpPr>
          <p:cNvPr id="10" name="Footer Placeholder 10"/>
          <p:cNvSpPr>
            <a:spLocks noGrp="1"/>
          </p:cNvSpPr>
          <p:nvPr>
            <p:ph type="ftr" sz="quarter" idx="3"/>
          </p:nvPr>
        </p:nvSpPr>
        <p:spPr>
          <a:xfrm>
            <a:off x="836319" y="6554311"/>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11"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sz="700" dirty="0" smtClean="0">
                <a:solidFill>
                  <a:srgbClr val="002776"/>
                </a:solidFill>
                <a:cs typeface="Arial" charset="0"/>
              </a:rPr>
              <a:t>© 2014 Deloitte Consulting, S.L.</a:t>
            </a:r>
            <a:endParaRPr lang="en-AU" sz="700" dirty="0">
              <a:solidFill>
                <a:srgbClr val="002776"/>
              </a:solidFill>
              <a:cs typeface="Arial" charset="0"/>
            </a:endParaRPr>
          </a:p>
        </p:txBody>
      </p:sp>
    </p:spTree>
    <p:extLst>
      <p:ext uri="{BB962C8B-B14F-4D97-AF65-F5344CB8AC3E}">
        <p14:creationId xmlns:p14="http://schemas.microsoft.com/office/powerpoint/2010/main" val="2883602091"/>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55" y="6554215"/>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15"/>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62"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sz="700" dirty="0" smtClean="0">
                <a:solidFill>
                  <a:srgbClr val="002776"/>
                </a:solidFill>
                <a:cs typeface="Arial" charset="0"/>
              </a:rPr>
              <a:t>© 2014 Deloitte Advisory, S,L,</a:t>
            </a:r>
            <a:endParaRPr lang="en-AU" sz="700" dirty="0">
              <a:solidFill>
                <a:srgbClr val="002776"/>
              </a:solidFill>
              <a:cs typeface="Arial" charset="0"/>
            </a:endParaRPr>
          </a:p>
        </p:txBody>
      </p:sp>
    </p:spTree>
    <p:extLst>
      <p:ext uri="{BB962C8B-B14F-4D97-AF65-F5344CB8AC3E}">
        <p14:creationId xmlns:p14="http://schemas.microsoft.com/office/powerpoint/2010/main" val="661242690"/>
      </p:ext>
    </p:extLst>
  </p:cSld>
  <p:clrMap bg1="lt1" tx1="dk1" bg2="lt2" tx2="dk2" accent1="accent1" accent2="accent2" accent3="accent3" accent4="accent4" accent5="accent5" accent6="accent6" hlink="hlink" folHlink="folHlink"/>
  <p:sldLayoutIdLst>
    <p:sldLayoutId id="2147483915" r:id="rId1"/>
    <p:sldLayoutId id="2147483916" r:id="rId2"/>
    <p:sldLayoutId id="2147483917" r:id="rId3"/>
    <p:sldLayoutId id="2147483918" r:id="rId4"/>
    <p:sldLayoutId id="2147483919" r:id="rId5"/>
    <p:sldLayoutId id="2147483920" r:id="rId6"/>
    <p:sldLayoutId id="2147483921"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42" y="6554191"/>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191"/>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49"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sz="700" dirty="0" smtClean="0">
                <a:solidFill>
                  <a:srgbClr val="002776"/>
                </a:solidFill>
                <a:cs typeface="Arial" charset="0"/>
              </a:rPr>
              <a:t>© 2014 Deloitte Advisory, S,L,</a:t>
            </a:r>
            <a:endParaRPr lang="en-AU" sz="700" dirty="0">
              <a:solidFill>
                <a:srgbClr val="002776"/>
              </a:solidFill>
              <a:cs typeface="Arial" charset="0"/>
            </a:endParaRPr>
          </a:p>
        </p:txBody>
      </p:sp>
    </p:spTree>
    <p:extLst>
      <p:ext uri="{BB962C8B-B14F-4D97-AF65-F5344CB8AC3E}">
        <p14:creationId xmlns:p14="http://schemas.microsoft.com/office/powerpoint/2010/main" val="1344536732"/>
      </p:ext>
    </p:extLst>
  </p:cSld>
  <p:clrMap bg1="lt1" tx1="dk1" bg2="lt2" tx2="dk2" accent1="accent1" accent2="accent2" accent3="accent3" accent4="accent4" accent5="accent5" accent6="accent6" hlink="hlink" folHlink="folHlink"/>
  <p:sldLayoutIdLst>
    <p:sldLayoutId id="2147483923" r:id="rId1"/>
    <p:sldLayoutId id="2147483924" r:id="rId2"/>
    <p:sldLayoutId id="2147483925" r:id="rId3"/>
    <p:sldLayoutId id="2147483926" r:id="rId4"/>
    <p:sldLayoutId id="2147483927" r:id="rId5"/>
    <p:sldLayoutId id="2147483928" r:id="rId6"/>
    <p:sldLayoutId id="2147483929"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28" y="6554165"/>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165"/>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34"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sz="700" dirty="0" smtClean="0">
                <a:solidFill>
                  <a:srgbClr val="002776"/>
                </a:solidFill>
                <a:cs typeface="Arial" charset="0"/>
              </a:rPr>
              <a:t>© 2014 Deloitte Advisory, S,L,</a:t>
            </a:r>
            <a:endParaRPr lang="en-AU" sz="700" dirty="0">
              <a:solidFill>
                <a:srgbClr val="002776"/>
              </a:solidFill>
              <a:cs typeface="Arial" charset="0"/>
            </a:endParaRPr>
          </a:p>
        </p:txBody>
      </p:sp>
    </p:spTree>
    <p:extLst>
      <p:ext uri="{BB962C8B-B14F-4D97-AF65-F5344CB8AC3E}">
        <p14:creationId xmlns:p14="http://schemas.microsoft.com/office/powerpoint/2010/main" val="2665084031"/>
      </p:ext>
    </p:extLst>
  </p:cSld>
  <p:clrMap bg1="lt1" tx1="dk1" bg2="lt2" tx2="dk2" accent1="accent1" accent2="accent2" accent3="accent3" accent4="accent4" accent5="accent5" accent6="accent6" hlink="hlink" folHlink="folHlink"/>
  <p:sldLayoutIdLst>
    <p:sldLayoutId id="2147483931" r:id="rId1"/>
    <p:sldLayoutId id="2147483932" r:id="rId2"/>
    <p:sldLayoutId id="2147483933" r:id="rId3"/>
    <p:sldLayoutId id="2147483934" r:id="rId4"/>
    <p:sldLayoutId id="2147483935" r:id="rId5"/>
    <p:sldLayoutId id="2147483936" r:id="rId6"/>
    <p:sldLayoutId id="2147483937"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5"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26" y="6554135"/>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135"/>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17"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sz="700" dirty="0" smtClean="0">
                <a:solidFill>
                  <a:srgbClr val="002776"/>
                </a:solidFill>
                <a:cs typeface="Arial" charset="0"/>
              </a:rPr>
              <a:t>© 2014 Deloitte Advisory, S,L,</a:t>
            </a:r>
            <a:endParaRPr lang="en-AU" sz="700" dirty="0">
              <a:solidFill>
                <a:srgbClr val="002776"/>
              </a:solidFill>
              <a:cs typeface="Arial" charset="0"/>
            </a:endParaRPr>
          </a:p>
        </p:txBody>
      </p:sp>
    </p:spTree>
    <p:extLst>
      <p:ext uri="{BB962C8B-B14F-4D97-AF65-F5344CB8AC3E}">
        <p14:creationId xmlns:p14="http://schemas.microsoft.com/office/powerpoint/2010/main" val="4094187703"/>
      </p:ext>
    </p:extLst>
  </p:cSld>
  <p:clrMap bg1="lt1" tx1="dk1" bg2="lt2" tx2="dk2" accent1="accent1" accent2="accent2" accent3="accent3" accent4="accent4" accent5="accent5" accent6="accent6" hlink="hlink" folHlink="folHlink"/>
  <p:sldLayoutIdLst>
    <p:sldLayoutId id="2147483939" r:id="rId1"/>
    <p:sldLayoutId id="2147483940" r:id="rId2"/>
    <p:sldLayoutId id="2147483941" r:id="rId3"/>
    <p:sldLayoutId id="2147483942" r:id="rId4"/>
    <p:sldLayoutId id="2147483943" r:id="rId5"/>
    <p:sldLayoutId id="2147483944" r:id="rId6"/>
    <p:sldLayoutId id="2147483945"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0"/>
            </p:custDataLst>
            <p:extLst>
              <p:ext uri="{D42A27DB-BD31-4B8C-83A1-F6EECF244321}">
                <p14:modId xmlns:p14="http://schemas.microsoft.com/office/powerpoint/2010/main" val="3122761065"/>
              </p:ext>
            </p:extLst>
          </p:nvPr>
        </p:nvGraphicFramePr>
        <p:xfrm>
          <a:off x="1729" y="1606"/>
          <a:ext cx="1719" cy="1587"/>
        </p:xfrm>
        <a:graphic>
          <a:graphicData uri="http://schemas.openxmlformats.org/presentationml/2006/ole">
            <mc:AlternateContent xmlns:mc="http://schemas.openxmlformats.org/markup-compatibility/2006">
              <mc:Choice xmlns:v="urn:schemas-microsoft-com:vml" Requires="v">
                <p:oleObj spid="_x0000_s24528" name="think-cell Slide" r:id="rId11" imgW="270" imgH="270" progId="TCLayout.ActiveDocument.1">
                  <p:embed/>
                </p:oleObj>
              </mc:Choice>
              <mc:Fallback>
                <p:oleObj name="think-cell Slide" r:id="rId11" imgW="270" imgH="270" progId="TCLayout.ActiveDocument.1">
                  <p:embed/>
                  <p:pic>
                    <p:nvPicPr>
                      <p:cNvPr id="0" name=""/>
                      <p:cNvPicPr/>
                      <p:nvPr/>
                    </p:nvPicPr>
                    <p:blipFill>
                      <a:blip r:embed="rId12"/>
                      <a:stretch>
                        <a:fillRect/>
                      </a:stretch>
                    </p:blipFill>
                    <p:spPr>
                      <a:xfrm>
                        <a:off x="1729" y="1606"/>
                        <a:ext cx="1719" cy="1587"/>
                      </a:xfrm>
                      <a:prstGeom prst="rect">
                        <a:avLst/>
                      </a:prstGeom>
                    </p:spPr>
                  </p:pic>
                </p:oleObj>
              </mc:Fallback>
            </mc:AlternateContent>
          </a:graphicData>
        </a:graphic>
      </p:graphicFrame>
      <p:sp>
        <p:nvSpPr>
          <p:cNvPr id="147459" name="Title Placeholder 1"/>
          <p:cNvSpPr>
            <a:spLocks noGrp="1"/>
          </p:cNvSpPr>
          <p:nvPr>
            <p:ph type="title"/>
          </p:nvPr>
        </p:nvSpPr>
        <p:spPr bwMode="auto">
          <a:xfrm>
            <a:off x="442405"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26" y="6554135"/>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dirty="0">
              <a:solidFill>
                <a:srgbClr val="002776"/>
              </a:solidFill>
              <a:cs typeface="Arial" charset="0"/>
            </a:endParaRPr>
          </a:p>
        </p:txBody>
      </p:sp>
      <p:sp>
        <p:nvSpPr>
          <p:cNvPr id="10" name="Footer Placeholder 10"/>
          <p:cNvSpPr>
            <a:spLocks noGrp="1"/>
          </p:cNvSpPr>
          <p:nvPr>
            <p:ph type="ftr" sz="quarter" idx="3"/>
          </p:nvPr>
        </p:nvSpPr>
        <p:spPr>
          <a:xfrm>
            <a:off x="836319" y="6554135"/>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dirty="0">
              <a:solidFill>
                <a:srgbClr val="002776"/>
              </a:solidFill>
              <a:cs typeface="Arial" charset="0"/>
            </a:endParaRPr>
          </a:p>
        </p:txBody>
      </p:sp>
    </p:spTree>
    <p:extLst>
      <p:ext uri="{BB962C8B-B14F-4D97-AF65-F5344CB8AC3E}">
        <p14:creationId xmlns:p14="http://schemas.microsoft.com/office/powerpoint/2010/main" val="1264430096"/>
      </p:ext>
    </p:extLst>
  </p:cSld>
  <p:clrMap bg1="lt1" tx1="dk1" bg2="lt2" tx2="dk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1" r:id="rId5"/>
    <p:sldLayoutId id="2147483952" r:id="rId6"/>
    <p:sldLayoutId id="2147483953"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0"/>
            </p:custDataLst>
            <p:extLst/>
          </p:nvPr>
        </p:nvGraphicFramePr>
        <p:xfrm>
          <a:off x="1729" y="1606"/>
          <a:ext cx="1719" cy="1587"/>
        </p:xfrm>
        <a:graphic>
          <a:graphicData uri="http://schemas.openxmlformats.org/presentationml/2006/ole">
            <mc:AlternateContent xmlns:mc="http://schemas.openxmlformats.org/markup-compatibility/2006">
              <mc:Choice xmlns:v="urn:schemas-microsoft-com:vml" Requires="v">
                <p:oleObj spid="_x0000_s25552" name="think-cell Slide" r:id="rId11" imgW="270" imgH="270" progId="TCLayout.ActiveDocument.1">
                  <p:embed/>
                </p:oleObj>
              </mc:Choice>
              <mc:Fallback>
                <p:oleObj name="think-cell Slide" r:id="rId11" imgW="270" imgH="270" progId="TCLayout.ActiveDocument.1">
                  <p:embed/>
                  <p:pic>
                    <p:nvPicPr>
                      <p:cNvPr id="0" name=""/>
                      <p:cNvPicPr/>
                      <p:nvPr/>
                    </p:nvPicPr>
                    <p:blipFill>
                      <a:blip r:embed="rId12"/>
                      <a:stretch>
                        <a:fillRect/>
                      </a:stretch>
                    </p:blipFill>
                    <p:spPr>
                      <a:xfrm>
                        <a:off x="1729" y="1606"/>
                        <a:ext cx="1719" cy="1587"/>
                      </a:xfrm>
                      <a:prstGeom prst="rect">
                        <a:avLst/>
                      </a:prstGeom>
                    </p:spPr>
                  </p:pic>
                </p:oleObj>
              </mc:Fallback>
            </mc:AlternateContent>
          </a:graphicData>
        </a:graphic>
      </p:graphicFrame>
      <p:sp>
        <p:nvSpPr>
          <p:cNvPr id="147459" name="Title Placeholder 1"/>
          <p:cNvSpPr>
            <a:spLocks noGrp="1"/>
          </p:cNvSpPr>
          <p:nvPr>
            <p:ph type="title"/>
          </p:nvPr>
        </p:nvSpPr>
        <p:spPr bwMode="auto">
          <a:xfrm>
            <a:off x="442405"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26" y="6554135"/>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dirty="0">
              <a:solidFill>
                <a:srgbClr val="002776"/>
              </a:solidFill>
              <a:cs typeface="Arial" charset="0"/>
            </a:endParaRPr>
          </a:p>
        </p:txBody>
      </p:sp>
      <p:sp>
        <p:nvSpPr>
          <p:cNvPr id="10" name="Footer Placeholder 10"/>
          <p:cNvSpPr>
            <a:spLocks noGrp="1"/>
          </p:cNvSpPr>
          <p:nvPr>
            <p:ph type="ftr" sz="quarter" idx="3"/>
          </p:nvPr>
        </p:nvSpPr>
        <p:spPr>
          <a:xfrm>
            <a:off x="836319" y="6554135"/>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dirty="0">
              <a:solidFill>
                <a:srgbClr val="002776"/>
              </a:solidFill>
              <a:cs typeface="Arial" charset="0"/>
            </a:endParaRPr>
          </a:p>
        </p:txBody>
      </p:sp>
    </p:spTree>
    <p:extLst>
      <p:ext uri="{BB962C8B-B14F-4D97-AF65-F5344CB8AC3E}">
        <p14:creationId xmlns:p14="http://schemas.microsoft.com/office/powerpoint/2010/main" val="2677672332"/>
      </p:ext>
    </p:extLst>
  </p:cSld>
  <p:clrMap bg1="lt1" tx1="dk1" bg2="lt2" tx2="dk2" accent1="accent1" accent2="accent2" accent3="accent3" accent4="accent4" accent5="accent5" accent6="accent6" hlink="hlink" folHlink="folHlink"/>
  <p:sldLayoutIdLst>
    <p:sldLayoutId id="2147483955" r:id="rId1"/>
    <p:sldLayoutId id="2147483956" r:id="rId2"/>
    <p:sldLayoutId id="2147483957" r:id="rId3"/>
    <p:sldLayoutId id="2147483958" r:id="rId4"/>
    <p:sldLayoutId id="2147483959" r:id="rId5"/>
    <p:sldLayoutId id="2147483960" r:id="rId6"/>
    <p:sldLayoutId id="2147483961"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10" y="6554117"/>
            <a:ext cx="306387" cy="144247"/>
          </a:xfrm>
          <a:prstGeom prst="rect">
            <a:avLst/>
          </a:prstGeom>
        </p:spPr>
        <p:txBody>
          <a:bodyPr vert="horz" wrap="square" lIns="0" tIns="0" rIns="0" bIns="0" numCol="1" anchor="t" anchorCtr="0" compatLnSpc="1">
            <a:prstTxWarp prst="textNoShape">
              <a:avLst/>
            </a:prstTxWarp>
            <a:noAutofit/>
          </a:bodyPr>
          <a:lstStyle>
            <a:lvl1pPr defTabSz="957871">
              <a:lnSpc>
                <a:spcPts val="1128"/>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117"/>
            <a:ext cx="4677095" cy="144247"/>
          </a:xfrm>
          <a:prstGeom prst="rect">
            <a:avLst/>
          </a:prstGeom>
        </p:spPr>
        <p:txBody>
          <a:bodyPr vert="horz" wrap="square" lIns="0" tIns="0" rIns="0" bIns="0" numCol="1" anchor="t" anchorCtr="0" compatLnSpc="1">
            <a:prstTxWarp prst="textNoShape">
              <a:avLst/>
            </a:prstTxWarp>
            <a:noAutofit/>
          </a:bodyPr>
          <a:lstStyle>
            <a:lvl1pPr defTabSz="957871">
              <a:lnSpc>
                <a:spcPts val="1128"/>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01"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59536">
              <a:defRPr/>
            </a:pPr>
            <a:r>
              <a:rPr lang="es-ES" smtClean="0">
                <a:solidFill>
                  <a:srgbClr val="002776"/>
                </a:solidFill>
                <a:cs typeface="Arial" charset="0"/>
              </a:rPr>
              <a:t>© 2013 Deloitte, S.L.</a:t>
            </a:r>
            <a:endParaRPr lang="en-US" dirty="0">
              <a:solidFill>
                <a:srgbClr val="002776"/>
              </a:solidFill>
              <a:cs typeface="Arial" charset="0"/>
            </a:endParaRPr>
          </a:p>
        </p:txBody>
      </p:sp>
    </p:spTree>
    <p:extLst>
      <p:ext uri="{BB962C8B-B14F-4D97-AF65-F5344CB8AC3E}">
        <p14:creationId xmlns:p14="http://schemas.microsoft.com/office/powerpoint/2010/main" val="891496610"/>
      </p:ext>
    </p:extLst>
  </p:cSld>
  <p:clrMap bg1="lt1" tx1="dk1" bg2="lt2" tx2="dk2" accent1="accent1" accent2="accent2" accent3="accent3" accent4="accent4" accent5="accent5" accent6="accent6" hlink="hlink" folHlink="folHlink"/>
  <p:sldLayoutIdLst>
    <p:sldLayoutId id="2147483963" r:id="rId1"/>
    <p:sldLayoutId id="2147483964" r:id="rId2"/>
    <p:sldLayoutId id="2147483965" r:id="rId3"/>
    <p:sldLayoutId id="2147483966" r:id="rId4"/>
    <p:sldLayoutId id="2147483967" r:id="rId5"/>
    <p:sldLayoutId id="2147483968" r:id="rId6"/>
    <p:sldLayoutId id="2147483969" r:id="rId7"/>
  </p:sldLayoutIdLst>
  <p:timing>
    <p:tnLst>
      <p:par>
        <p:cTn id="1" dur="indefinite" restart="never" nodeType="tmRoot"/>
      </p:par>
    </p:tnLst>
  </p:timing>
  <p:hf hdr="0" ftr="0" dt="0"/>
  <p:txStyles>
    <p:titleStyle>
      <a:lvl1pPr algn="l" defTabSz="957871" rtl="0" eaLnBrk="1" fontAlgn="base" hangingPunct="1">
        <a:spcBef>
          <a:spcPct val="0"/>
        </a:spcBef>
        <a:spcAft>
          <a:spcPct val="0"/>
        </a:spcAft>
        <a:defRPr sz="2400" b="1">
          <a:solidFill>
            <a:schemeClr val="tx2"/>
          </a:solidFill>
          <a:latin typeface="+mj-lt"/>
          <a:ea typeface="+mj-ea"/>
          <a:cs typeface="+mj-cs"/>
        </a:defRPr>
      </a:lvl1pPr>
      <a:lvl2pPr algn="l" defTabSz="957871" rtl="0" eaLnBrk="1" fontAlgn="base" hangingPunct="1">
        <a:spcBef>
          <a:spcPct val="0"/>
        </a:spcBef>
        <a:spcAft>
          <a:spcPct val="0"/>
        </a:spcAft>
        <a:defRPr sz="2400" b="1">
          <a:solidFill>
            <a:schemeClr val="tx2"/>
          </a:solidFill>
          <a:latin typeface="Arial" charset="0"/>
        </a:defRPr>
      </a:lvl2pPr>
      <a:lvl3pPr algn="l" defTabSz="957871" rtl="0" eaLnBrk="1" fontAlgn="base" hangingPunct="1">
        <a:spcBef>
          <a:spcPct val="0"/>
        </a:spcBef>
        <a:spcAft>
          <a:spcPct val="0"/>
        </a:spcAft>
        <a:defRPr sz="2400" b="1">
          <a:solidFill>
            <a:schemeClr val="tx2"/>
          </a:solidFill>
          <a:latin typeface="Arial" charset="0"/>
        </a:defRPr>
      </a:lvl3pPr>
      <a:lvl4pPr algn="l" defTabSz="957871" rtl="0" eaLnBrk="1" fontAlgn="base" hangingPunct="1">
        <a:spcBef>
          <a:spcPct val="0"/>
        </a:spcBef>
        <a:spcAft>
          <a:spcPct val="0"/>
        </a:spcAft>
        <a:defRPr sz="2400" b="1">
          <a:solidFill>
            <a:schemeClr val="tx2"/>
          </a:solidFill>
          <a:latin typeface="Arial" charset="0"/>
        </a:defRPr>
      </a:lvl4pPr>
      <a:lvl5pPr algn="l" defTabSz="957871" rtl="0" eaLnBrk="1" fontAlgn="base" hangingPunct="1">
        <a:spcBef>
          <a:spcPct val="0"/>
        </a:spcBef>
        <a:spcAft>
          <a:spcPct val="0"/>
        </a:spcAft>
        <a:defRPr sz="2400" b="1">
          <a:solidFill>
            <a:schemeClr val="tx2"/>
          </a:solidFill>
          <a:latin typeface="Arial" charset="0"/>
        </a:defRPr>
      </a:lvl5pPr>
      <a:lvl6pPr marL="429699" algn="l" defTabSz="957871" rtl="0" eaLnBrk="1" fontAlgn="base" hangingPunct="1">
        <a:spcBef>
          <a:spcPct val="0"/>
        </a:spcBef>
        <a:spcAft>
          <a:spcPct val="0"/>
        </a:spcAft>
        <a:defRPr sz="2400" b="1">
          <a:solidFill>
            <a:schemeClr val="tx2"/>
          </a:solidFill>
          <a:latin typeface="Arial" charset="0"/>
        </a:defRPr>
      </a:lvl6pPr>
      <a:lvl7pPr marL="859399" algn="l" defTabSz="957871" rtl="0" eaLnBrk="1" fontAlgn="base" hangingPunct="1">
        <a:spcBef>
          <a:spcPct val="0"/>
        </a:spcBef>
        <a:spcAft>
          <a:spcPct val="0"/>
        </a:spcAft>
        <a:defRPr sz="2400" b="1">
          <a:solidFill>
            <a:schemeClr val="tx2"/>
          </a:solidFill>
          <a:latin typeface="Arial" charset="0"/>
        </a:defRPr>
      </a:lvl7pPr>
      <a:lvl8pPr marL="1289098" algn="l" defTabSz="957871" rtl="0" eaLnBrk="1" fontAlgn="base" hangingPunct="1">
        <a:spcBef>
          <a:spcPct val="0"/>
        </a:spcBef>
        <a:spcAft>
          <a:spcPct val="0"/>
        </a:spcAft>
        <a:defRPr sz="2400" b="1">
          <a:solidFill>
            <a:schemeClr val="tx2"/>
          </a:solidFill>
          <a:latin typeface="Arial" charset="0"/>
        </a:defRPr>
      </a:lvl8pPr>
      <a:lvl9pPr marL="1718796" algn="l" defTabSz="957871" rtl="0" eaLnBrk="1" fontAlgn="base" hangingPunct="1">
        <a:spcBef>
          <a:spcPct val="0"/>
        </a:spcBef>
        <a:spcAft>
          <a:spcPct val="0"/>
        </a:spcAft>
        <a:defRPr sz="2400" b="1">
          <a:solidFill>
            <a:schemeClr val="tx2"/>
          </a:solidFill>
          <a:latin typeface="Arial" charset="0"/>
        </a:defRPr>
      </a:lvl9pPr>
    </p:titleStyle>
    <p:bodyStyle>
      <a:lvl1pPr algn="l" defTabSz="957871" rtl="0" eaLnBrk="1" fontAlgn="base" hangingPunct="1">
        <a:spcBef>
          <a:spcPct val="0"/>
        </a:spcBef>
        <a:spcAft>
          <a:spcPts val="282"/>
        </a:spcAft>
        <a:buFont typeface="Arial" charset="0"/>
        <a:defRPr sz="1900">
          <a:solidFill>
            <a:schemeClr val="tx2"/>
          </a:solidFill>
          <a:latin typeface="+mn-lt"/>
          <a:ea typeface="+mn-ea"/>
          <a:cs typeface="+mn-cs"/>
        </a:defRPr>
      </a:lvl1pPr>
      <a:lvl2pPr marL="168597" indent="-167105" algn="l" defTabSz="957871" rtl="0" eaLnBrk="1" fontAlgn="base" hangingPunct="1">
        <a:spcBef>
          <a:spcPct val="0"/>
        </a:spcBef>
        <a:spcAft>
          <a:spcPts val="282"/>
        </a:spcAft>
        <a:buChar char="•"/>
        <a:defRPr sz="1900">
          <a:solidFill>
            <a:schemeClr val="tx2"/>
          </a:solidFill>
          <a:latin typeface="+mn-lt"/>
        </a:defRPr>
      </a:lvl2pPr>
      <a:lvl3pPr marL="337195" indent="-167105" algn="l" defTabSz="957871" rtl="0" eaLnBrk="1" fontAlgn="base" hangingPunct="1">
        <a:spcBef>
          <a:spcPct val="0"/>
        </a:spcBef>
        <a:spcAft>
          <a:spcPts val="282"/>
        </a:spcAft>
        <a:buFont typeface="Arial" charset="0"/>
        <a:buChar char="‒"/>
        <a:defRPr sz="1900">
          <a:solidFill>
            <a:schemeClr val="tx2"/>
          </a:solidFill>
          <a:latin typeface="+mn-lt"/>
        </a:defRPr>
      </a:lvl3pPr>
      <a:lvl4pPr marL="505792" indent="-167105" algn="l" defTabSz="957871" rtl="0" eaLnBrk="1" fontAlgn="base" hangingPunct="1">
        <a:spcBef>
          <a:spcPct val="0"/>
        </a:spcBef>
        <a:spcAft>
          <a:spcPts val="564"/>
        </a:spcAft>
        <a:buChar char="•"/>
        <a:defRPr>
          <a:solidFill>
            <a:schemeClr val="tx2"/>
          </a:solidFill>
          <a:latin typeface="+mn-lt"/>
        </a:defRPr>
      </a:lvl4pPr>
      <a:lvl5pPr marL="674389" indent="-167105" algn="l" defTabSz="957871" rtl="0" eaLnBrk="1" fontAlgn="base" hangingPunct="1">
        <a:spcBef>
          <a:spcPct val="0"/>
        </a:spcBef>
        <a:spcAft>
          <a:spcPts val="564"/>
        </a:spcAft>
        <a:buFont typeface="Arial" charset="0"/>
        <a:buChar char="‒"/>
        <a:defRPr>
          <a:solidFill>
            <a:schemeClr val="tx2"/>
          </a:solidFill>
          <a:latin typeface="+mn-lt"/>
        </a:defRPr>
      </a:lvl5pPr>
      <a:lvl6pPr marL="1104088" indent="-167105" algn="l" defTabSz="957871" rtl="0" eaLnBrk="1" fontAlgn="base" hangingPunct="1">
        <a:spcBef>
          <a:spcPct val="0"/>
        </a:spcBef>
        <a:spcAft>
          <a:spcPts val="564"/>
        </a:spcAft>
        <a:buFont typeface="Arial" charset="0"/>
        <a:buChar char="‒"/>
        <a:defRPr>
          <a:solidFill>
            <a:schemeClr val="tx2"/>
          </a:solidFill>
          <a:latin typeface="+mn-lt"/>
        </a:defRPr>
      </a:lvl6pPr>
      <a:lvl7pPr marL="1533788" indent="-167105" algn="l" defTabSz="957871" rtl="0" eaLnBrk="1" fontAlgn="base" hangingPunct="1">
        <a:spcBef>
          <a:spcPct val="0"/>
        </a:spcBef>
        <a:spcAft>
          <a:spcPts val="564"/>
        </a:spcAft>
        <a:buFont typeface="Arial" charset="0"/>
        <a:buChar char="‒"/>
        <a:defRPr>
          <a:solidFill>
            <a:schemeClr val="tx2"/>
          </a:solidFill>
          <a:latin typeface="+mn-lt"/>
        </a:defRPr>
      </a:lvl7pPr>
      <a:lvl8pPr marL="1963486" indent="-167105" algn="l" defTabSz="957871" rtl="0" eaLnBrk="1" fontAlgn="base" hangingPunct="1">
        <a:spcBef>
          <a:spcPct val="0"/>
        </a:spcBef>
        <a:spcAft>
          <a:spcPts val="564"/>
        </a:spcAft>
        <a:buFont typeface="Arial" charset="0"/>
        <a:buChar char="‒"/>
        <a:defRPr>
          <a:solidFill>
            <a:schemeClr val="tx2"/>
          </a:solidFill>
          <a:latin typeface="+mn-lt"/>
        </a:defRPr>
      </a:lvl8pPr>
      <a:lvl9pPr marL="2393185" indent="-167105" algn="l" defTabSz="957871" rtl="0" eaLnBrk="1" fontAlgn="base" hangingPunct="1">
        <a:spcBef>
          <a:spcPct val="0"/>
        </a:spcBef>
        <a:spcAft>
          <a:spcPts val="564"/>
        </a:spcAft>
        <a:buFont typeface="Arial" charset="0"/>
        <a:buChar char="‒"/>
        <a:defRPr>
          <a:solidFill>
            <a:schemeClr val="tx2"/>
          </a:solidFill>
          <a:latin typeface="+mn-lt"/>
        </a:defRPr>
      </a:lvl9pPr>
    </p:bodyStyle>
    <p:otherStyle>
      <a:defPPr>
        <a:defRPr lang="es-ES"/>
      </a:defPPr>
      <a:lvl1pPr marL="0" algn="l" defTabSz="859399" rtl="0" eaLnBrk="1" latinLnBrk="0" hangingPunct="1">
        <a:defRPr sz="1700" kern="1200">
          <a:solidFill>
            <a:schemeClr val="tx1"/>
          </a:solidFill>
          <a:latin typeface="+mn-lt"/>
          <a:ea typeface="+mn-ea"/>
          <a:cs typeface="+mn-cs"/>
        </a:defRPr>
      </a:lvl1pPr>
      <a:lvl2pPr marL="429699" algn="l" defTabSz="859399" rtl="0" eaLnBrk="1" latinLnBrk="0" hangingPunct="1">
        <a:defRPr sz="1700" kern="1200">
          <a:solidFill>
            <a:schemeClr val="tx1"/>
          </a:solidFill>
          <a:latin typeface="+mn-lt"/>
          <a:ea typeface="+mn-ea"/>
          <a:cs typeface="+mn-cs"/>
        </a:defRPr>
      </a:lvl2pPr>
      <a:lvl3pPr marL="859399" algn="l" defTabSz="859399" rtl="0" eaLnBrk="1" latinLnBrk="0" hangingPunct="1">
        <a:defRPr sz="1700" kern="1200">
          <a:solidFill>
            <a:schemeClr val="tx1"/>
          </a:solidFill>
          <a:latin typeface="+mn-lt"/>
          <a:ea typeface="+mn-ea"/>
          <a:cs typeface="+mn-cs"/>
        </a:defRPr>
      </a:lvl3pPr>
      <a:lvl4pPr marL="1289098" algn="l" defTabSz="859399" rtl="0" eaLnBrk="1" latinLnBrk="0" hangingPunct="1">
        <a:defRPr sz="1700" kern="1200">
          <a:solidFill>
            <a:schemeClr val="tx1"/>
          </a:solidFill>
          <a:latin typeface="+mn-lt"/>
          <a:ea typeface="+mn-ea"/>
          <a:cs typeface="+mn-cs"/>
        </a:defRPr>
      </a:lvl4pPr>
      <a:lvl5pPr marL="1718796" algn="l" defTabSz="859399" rtl="0" eaLnBrk="1" latinLnBrk="0" hangingPunct="1">
        <a:defRPr sz="1700" kern="1200">
          <a:solidFill>
            <a:schemeClr val="tx1"/>
          </a:solidFill>
          <a:latin typeface="+mn-lt"/>
          <a:ea typeface="+mn-ea"/>
          <a:cs typeface="+mn-cs"/>
        </a:defRPr>
      </a:lvl5pPr>
      <a:lvl6pPr marL="2148495" algn="l" defTabSz="859399" rtl="0" eaLnBrk="1" latinLnBrk="0" hangingPunct="1">
        <a:defRPr sz="1700" kern="1200">
          <a:solidFill>
            <a:schemeClr val="tx1"/>
          </a:solidFill>
          <a:latin typeface="+mn-lt"/>
          <a:ea typeface="+mn-ea"/>
          <a:cs typeface="+mn-cs"/>
        </a:defRPr>
      </a:lvl6pPr>
      <a:lvl7pPr marL="2578194" algn="l" defTabSz="859399" rtl="0" eaLnBrk="1" latinLnBrk="0" hangingPunct="1">
        <a:defRPr sz="1700" kern="1200">
          <a:solidFill>
            <a:schemeClr val="tx1"/>
          </a:solidFill>
          <a:latin typeface="+mn-lt"/>
          <a:ea typeface="+mn-ea"/>
          <a:cs typeface="+mn-cs"/>
        </a:defRPr>
      </a:lvl7pPr>
      <a:lvl8pPr marL="3007894" algn="l" defTabSz="859399" rtl="0" eaLnBrk="1" latinLnBrk="0" hangingPunct="1">
        <a:defRPr sz="1700" kern="1200">
          <a:solidFill>
            <a:schemeClr val="tx1"/>
          </a:solidFill>
          <a:latin typeface="+mn-lt"/>
          <a:ea typeface="+mn-ea"/>
          <a:cs typeface="+mn-cs"/>
        </a:defRPr>
      </a:lvl8pPr>
      <a:lvl9pPr marL="3437593" algn="l" defTabSz="859399" rtl="0" eaLnBrk="1" latinLnBrk="0" hangingPunct="1">
        <a:defRPr sz="17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91"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41" y="6554172"/>
            <a:ext cx="306387"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172"/>
            <a:ext cx="4677095"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30"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40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11" name="Imagen 12"/>
          <p:cNvPicPr>
            <a:picLocks noChangeAspect="1"/>
          </p:cNvPicPr>
          <p:nvPr/>
        </p:nvPicPr>
        <p:blipFill rotWithShape="1">
          <a:blip r:embed="rId9" cstate="screen">
            <a:extLst>
              <a:ext uri="{28A0092B-C50C-407E-A947-70E740481C1C}">
                <a14:useLocalDpi xmlns:a14="http://schemas.microsoft.com/office/drawing/2010/main" val="0"/>
              </a:ext>
            </a:extLst>
          </a:blip>
          <a:srcRect/>
          <a:stretch/>
        </p:blipFill>
        <p:spPr>
          <a:xfrm>
            <a:off x="6504163" y="278783"/>
            <a:ext cx="3057367" cy="300503"/>
          </a:xfrm>
          <a:prstGeom prst="rect">
            <a:avLst/>
          </a:prstGeom>
        </p:spPr>
      </p:pic>
    </p:spTree>
    <p:extLst>
      <p:ext uri="{BB962C8B-B14F-4D97-AF65-F5344CB8AC3E}">
        <p14:creationId xmlns:p14="http://schemas.microsoft.com/office/powerpoint/2010/main" val="1727210955"/>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 id="2147483974" r:id="rId4"/>
    <p:sldLayoutId id="2147483975" r:id="rId5"/>
    <p:sldLayoutId id="2147483976" r:id="rId6"/>
    <p:sldLayoutId id="2147483977" r:id="rId7"/>
  </p:sldLayoutIdLst>
  <p:timing>
    <p:tnLst>
      <p:par>
        <p:cTn id="1" dur="indefinite" restart="never" nodeType="tmRoot"/>
      </p:par>
    </p:tnLst>
  </p:timing>
  <p:hf hdr="0" ftr="0" dt="0"/>
  <p:txStyles>
    <p:titleStyle>
      <a:lvl1pPr algn="l" defTabSz="914258" rtl="0" eaLnBrk="1" fontAlgn="base" hangingPunct="1">
        <a:spcBef>
          <a:spcPct val="0"/>
        </a:spcBef>
        <a:spcAft>
          <a:spcPct val="0"/>
        </a:spcAft>
        <a:defRPr sz="2200" b="1">
          <a:solidFill>
            <a:schemeClr val="tx2"/>
          </a:solidFill>
          <a:latin typeface="+mj-lt"/>
          <a:ea typeface="+mj-ea"/>
          <a:cs typeface="+mj-cs"/>
        </a:defRPr>
      </a:lvl1pPr>
      <a:lvl2pPr algn="l" defTabSz="914258" rtl="0" eaLnBrk="1" fontAlgn="base" hangingPunct="1">
        <a:spcBef>
          <a:spcPct val="0"/>
        </a:spcBef>
        <a:spcAft>
          <a:spcPct val="0"/>
        </a:spcAft>
        <a:defRPr sz="2200" b="1">
          <a:solidFill>
            <a:schemeClr val="tx2"/>
          </a:solidFill>
          <a:latin typeface="Arial" charset="0"/>
        </a:defRPr>
      </a:lvl2pPr>
      <a:lvl3pPr algn="l" defTabSz="914258" rtl="0" eaLnBrk="1" fontAlgn="base" hangingPunct="1">
        <a:spcBef>
          <a:spcPct val="0"/>
        </a:spcBef>
        <a:spcAft>
          <a:spcPct val="0"/>
        </a:spcAft>
        <a:defRPr sz="2200" b="1">
          <a:solidFill>
            <a:schemeClr val="tx2"/>
          </a:solidFill>
          <a:latin typeface="Arial" charset="0"/>
        </a:defRPr>
      </a:lvl3pPr>
      <a:lvl4pPr algn="l" defTabSz="914258" rtl="0" eaLnBrk="1" fontAlgn="base" hangingPunct="1">
        <a:spcBef>
          <a:spcPct val="0"/>
        </a:spcBef>
        <a:spcAft>
          <a:spcPct val="0"/>
        </a:spcAft>
        <a:defRPr sz="2200" b="1">
          <a:solidFill>
            <a:schemeClr val="tx2"/>
          </a:solidFill>
          <a:latin typeface="Arial" charset="0"/>
        </a:defRPr>
      </a:lvl4pPr>
      <a:lvl5pPr algn="l" defTabSz="914258" rtl="0" eaLnBrk="1" fontAlgn="base" hangingPunct="1">
        <a:spcBef>
          <a:spcPct val="0"/>
        </a:spcBef>
        <a:spcAft>
          <a:spcPct val="0"/>
        </a:spcAft>
        <a:defRPr sz="2200" b="1">
          <a:solidFill>
            <a:schemeClr val="tx2"/>
          </a:solidFill>
          <a:latin typeface="Arial" charset="0"/>
        </a:defRPr>
      </a:lvl5pPr>
      <a:lvl6pPr marL="410134" algn="l" defTabSz="914258" rtl="0" eaLnBrk="1" fontAlgn="base" hangingPunct="1">
        <a:spcBef>
          <a:spcPct val="0"/>
        </a:spcBef>
        <a:spcAft>
          <a:spcPct val="0"/>
        </a:spcAft>
        <a:defRPr sz="2200" b="1">
          <a:solidFill>
            <a:schemeClr val="tx2"/>
          </a:solidFill>
          <a:latin typeface="Arial" charset="0"/>
        </a:defRPr>
      </a:lvl6pPr>
      <a:lvl7pPr marL="820269" algn="l" defTabSz="914258" rtl="0" eaLnBrk="1" fontAlgn="base" hangingPunct="1">
        <a:spcBef>
          <a:spcPct val="0"/>
        </a:spcBef>
        <a:spcAft>
          <a:spcPct val="0"/>
        </a:spcAft>
        <a:defRPr sz="2200" b="1">
          <a:solidFill>
            <a:schemeClr val="tx2"/>
          </a:solidFill>
          <a:latin typeface="Arial" charset="0"/>
        </a:defRPr>
      </a:lvl7pPr>
      <a:lvl8pPr marL="1230403" algn="l" defTabSz="914258" rtl="0" eaLnBrk="1" fontAlgn="base" hangingPunct="1">
        <a:spcBef>
          <a:spcPct val="0"/>
        </a:spcBef>
        <a:spcAft>
          <a:spcPct val="0"/>
        </a:spcAft>
        <a:defRPr sz="2200" b="1">
          <a:solidFill>
            <a:schemeClr val="tx2"/>
          </a:solidFill>
          <a:latin typeface="Arial" charset="0"/>
        </a:defRPr>
      </a:lvl8pPr>
      <a:lvl9pPr marL="1640536" algn="l" defTabSz="914258" rtl="0" eaLnBrk="1" fontAlgn="base" hangingPunct="1">
        <a:spcBef>
          <a:spcPct val="0"/>
        </a:spcBef>
        <a:spcAft>
          <a:spcPct val="0"/>
        </a:spcAft>
        <a:defRPr sz="2200" b="1">
          <a:solidFill>
            <a:schemeClr val="tx2"/>
          </a:solidFill>
          <a:latin typeface="Arial" charset="0"/>
        </a:defRPr>
      </a:lvl9pPr>
    </p:titleStyle>
    <p:body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269" rtl="0" eaLnBrk="1" latinLnBrk="0" hangingPunct="1">
        <a:defRPr sz="1600" kern="1200">
          <a:solidFill>
            <a:schemeClr val="tx1"/>
          </a:solidFill>
          <a:latin typeface="+mn-lt"/>
          <a:ea typeface="+mn-ea"/>
          <a:cs typeface="+mn-cs"/>
        </a:defRPr>
      </a:lvl1pPr>
      <a:lvl2pPr marL="410134" algn="l" defTabSz="820269" rtl="0" eaLnBrk="1" latinLnBrk="0" hangingPunct="1">
        <a:defRPr sz="1600" kern="1200">
          <a:solidFill>
            <a:schemeClr val="tx1"/>
          </a:solidFill>
          <a:latin typeface="+mn-lt"/>
          <a:ea typeface="+mn-ea"/>
          <a:cs typeface="+mn-cs"/>
        </a:defRPr>
      </a:lvl2pPr>
      <a:lvl3pPr marL="820269" algn="l" defTabSz="820269" rtl="0" eaLnBrk="1" latinLnBrk="0" hangingPunct="1">
        <a:defRPr sz="1600" kern="1200">
          <a:solidFill>
            <a:schemeClr val="tx1"/>
          </a:solidFill>
          <a:latin typeface="+mn-lt"/>
          <a:ea typeface="+mn-ea"/>
          <a:cs typeface="+mn-cs"/>
        </a:defRPr>
      </a:lvl3pPr>
      <a:lvl4pPr marL="1230403" algn="l" defTabSz="820269" rtl="0" eaLnBrk="1" latinLnBrk="0" hangingPunct="1">
        <a:defRPr sz="1600" kern="1200">
          <a:solidFill>
            <a:schemeClr val="tx1"/>
          </a:solidFill>
          <a:latin typeface="+mn-lt"/>
          <a:ea typeface="+mn-ea"/>
          <a:cs typeface="+mn-cs"/>
        </a:defRPr>
      </a:lvl4pPr>
      <a:lvl5pPr marL="1640536" algn="l" defTabSz="820269" rtl="0" eaLnBrk="1" latinLnBrk="0" hangingPunct="1">
        <a:defRPr sz="1600" kern="1200">
          <a:solidFill>
            <a:schemeClr val="tx1"/>
          </a:solidFill>
          <a:latin typeface="+mn-lt"/>
          <a:ea typeface="+mn-ea"/>
          <a:cs typeface="+mn-cs"/>
        </a:defRPr>
      </a:lvl5pPr>
      <a:lvl6pPr marL="2050670" algn="l" defTabSz="820269" rtl="0" eaLnBrk="1" latinLnBrk="0" hangingPunct="1">
        <a:defRPr sz="1600" kern="1200">
          <a:solidFill>
            <a:schemeClr val="tx1"/>
          </a:solidFill>
          <a:latin typeface="+mn-lt"/>
          <a:ea typeface="+mn-ea"/>
          <a:cs typeface="+mn-cs"/>
        </a:defRPr>
      </a:lvl6pPr>
      <a:lvl7pPr marL="2460804" algn="l" defTabSz="820269" rtl="0" eaLnBrk="1" latinLnBrk="0" hangingPunct="1">
        <a:defRPr sz="1600" kern="1200">
          <a:solidFill>
            <a:schemeClr val="tx1"/>
          </a:solidFill>
          <a:latin typeface="+mn-lt"/>
          <a:ea typeface="+mn-ea"/>
          <a:cs typeface="+mn-cs"/>
        </a:defRPr>
      </a:lvl7pPr>
      <a:lvl8pPr marL="2870939" algn="l" defTabSz="820269" rtl="0" eaLnBrk="1" latinLnBrk="0" hangingPunct="1">
        <a:defRPr sz="1600" kern="1200">
          <a:solidFill>
            <a:schemeClr val="tx1"/>
          </a:solidFill>
          <a:latin typeface="+mn-lt"/>
          <a:ea typeface="+mn-ea"/>
          <a:cs typeface="+mn-cs"/>
        </a:defRPr>
      </a:lvl8pPr>
      <a:lvl9pPr marL="3281073" algn="l" defTabSz="820269" rtl="0" eaLnBrk="1" latinLnBrk="0" hangingPunct="1">
        <a:defRPr sz="16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blipFill rotWithShape="1">
          <a:blip r:embed="rId6">
            <a:extLst>
              <a:ext uri="{28A0092B-C50C-407E-A947-70E740481C1C}">
                <a14:useLocalDpi xmlns:a14="http://schemas.microsoft.com/office/drawing/2010/main" val="0"/>
              </a:ext>
            </a:extLst>
          </a:blip>
          <a:stretch>
            <a:fillRect/>
          </a:stretch>
        </a:blip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5"/>
            </p:custDataLst>
            <p:extLst>
              <p:ext uri="{D42A27DB-BD31-4B8C-83A1-F6EECF244321}">
                <p14:modId xmlns:p14="http://schemas.microsoft.com/office/powerpoint/2010/main" val="1593758580"/>
              </p:ext>
            </p:extLst>
          </p:nvPr>
        </p:nvGraphicFramePr>
        <p:xfrm>
          <a:off x="1729" y="1592"/>
          <a:ext cx="1719" cy="1587"/>
        </p:xfrm>
        <a:graphic>
          <a:graphicData uri="http://schemas.openxmlformats.org/presentationml/2006/ole">
            <mc:AlternateContent xmlns:mc="http://schemas.openxmlformats.org/markup-compatibility/2006">
              <mc:Choice xmlns:v="urn:schemas-microsoft-com:vml" Requires="v">
                <p:oleObj spid="_x0000_s26518" name="think-cell Slide" r:id="rId7" imgW="270" imgH="270" progId="TCLayout.ActiveDocument.1">
                  <p:embed/>
                </p:oleObj>
              </mc:Choice>
              <mc:Fallback>
                <p:oleObj name="think-cell Slide" r:id="rId7" imgW="270" imgH="270" progId="TCLayout.ActiveDocument.1">
                  <p:embed/>
                  <p:pic>
                    <p:nvPicPr>
                      <p:cNvPr id="0" name=""/>
                      <p:cNvPicPr/>
                      <p:nvPr/>
                    </p:nvPicPr>
                    <p:blipFill>
                      <a:blip r:embed="rId8"/>
                      <a:stretch>
                        <a:fillRect/>
                      </a:stretch>
                    </p:blipFill>
                    <p:spPr>
                      <a:xfrm>
                        <a:off x="1729" y="1592"/>
                        <a:ext cx="1719" cy="1587"/>
                      </a:xfrm>
                      <a:prstGeom prst="rect">
                        <a:avLst/>
                      </a:prstGeom>
                    </p:spPr>
                  </p:pic>
                </p:oleObj>
              </mc:Fallback>
            </mc:AlternateContent>
          </a:graphicData>
        </a:graphic>
      </p:graphicFrame>
      <p:sp>
        <p:nvSpPr>
          <p:cNvPr id="39" name="Marcador de contenido 15"/>
          <p:cNvSpPr txBox="1">
            <a:spLocks/>
          </p:cNvSpPr>
          <p:nvPr/>
        </p:nvSpPr>
        <p:spPr>
          <a:xfrm>
            <a:off x="495309" y="1946116"/>
            <a:ext cx="8915399" cy="1025525"/>
          </a:xfrm>
          <a:prstGeom prst="rect">
            <a:avLst/>
          </a:prstGeom>
        </p:spPr>
        <p:txBody>
          <a:bodyPr>
            <a:noAutofit/>
          </a:bodyPr>
          <a:lstStyle>
            <a:lvl1pPr marL="0" indent="0" algn="l" defTabSz="457200" rtl="0" eaLnBrk="1" latinLnBrk="0" hangingPunct="1">
              <a:spcBef>
                <a:spcPct val="20000"/>
              </a:spcBef>
              <a:buFontTx/>
              <a:buNone/>
              <a:defRPr sz="2000" kern="1200">
                <a:solidFill>
                  <a:schemeClr val="tx1"/>
                </a:solidFill>
                <a:latin typeface="Verdana"/>
                <a:ea typeface="+mn-ea"/>
                <a:cs typeface="+mn-cs"/>
              </a:defRPr>
            </a:lvl1pPr>
            <a:lvl2pPr marL="742950" indent="-285750" algn="l" defTabSz="457200" rtl="0" eaLnBrk="1" latinLnBrk="0" hangingPunct="1">
              <a:spcBef>
                <a:spcPct val="20000"/>
              </a:spcBef>
              <a:buFont typeface="Arial"/>
              <a:buChar char="–"/>
              <a:defRPr lang="es-ES_tradnl" sz="2000" kern="1200" dirty="0" smtClean="0">
                <a:solidFill>
                  <a:schemeClr val="tx1"/>
                </a:solidFill>
                <a:latin typeface="Verdana"/>
                <a:ea typeface="+mn-ea"/>
                <a:cs typeface="+mn-cs"/>
              </a:defRPr>
            </a:lvl2pPr>
            <a:lvl3pPr marL="1143000" indent="-228600" algn="l" defTabSz="457200" rtl="0" eaLnBrk="1" latinLnBrk="0" hangingPunct="1">
              <a:spcBef>
                <a:spcPct val="20000"/>
              </a:spcBef>
              <a:buFont typeface="Arial"/>
              <a:buChar char="•"/>
              <a:defRPr lang="es-ES_tradnl" sz="2000" kern="1200" dirty="0" smtClean="0">
                <a:solidFill>
                  <a:schemeClr val="tx1"/>
                </a:solidFill>
                <a:latin typeface="Verdana"/>
                <a:ea typeface="+mn-ea"/>
                <a:cs typeface="+mn-cs"/>
              </a:defRPr>
            </a:lvl3pPr>
            <a:lvl4pPr marL="1600200" indent="-228600" algn="l" defTabSz="457200" rtl="0" eaLnBrk="1" latinLnBrk="0" hangingPunct="1">
              <a:spcBef>
                <a:spcPct val="20000"/>
              </a:spcBef>
              <a:buFont typeface="Arial"/>
              <a:buChar char="–"/>
              <a:defRPr lang="es-ES_tradnl" sz="2000" kern="1200" dirty="0" smtClean="0">
                <a:solidFill>
                  <a:schemeClr val="tx1"/>
                </a:solidFill>
                <a:latin typeface="Verdana"/>
                <a:ea typeface="+mn-ea"/>
                <a:cs typeface="+mn-cs"/>
              </a:defRPr>
            </a:lvl4pPr>
            <a:lvl5pPr marL="2057400" indent="-228600" algn="l" defTabSz="457200" rtl="0" eaLnBrk="1" latinLnBrk="0" hangingPunct="1">
              <a:spcBef>
                <a:spcPct val="20000"/>
              </a:spcBef>
              <a:buFont typeface="Arial"/>
              <a:buChar char="»"/>
              <a:defRPr lang="es-ES" sz="2000" kern="1200" dirty="0">
                <a:solidFill>
                  <a:schemeClr val="tx1"/>
                </a:solidFill>
                <a:latin typeface="Verdana"/>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endParaRPr lang="en-US" dirty="0">
              <a:solidFill>
                <a:prstClr val="black"/>
              </a:solidFill>
            </a:endParaRPr>
          </a:p>
        </p:txBody>
      </p:sp>
      <p:sp>
        <p:nvSpPr>
          <p:cNvPr id="4" name="CuadroTexto 3"/>
          <p:cNvSpPr txBox="1"/>
          <p:nvPr/>
        </p:nvSpPr>
        <p:spPr>
          <a:xfrm>
            <a:off x="8724465" y="6525510"/>
            <a:ext cx="686243" cy="215444"/>
          </a:xfrm>
          <a:prstGeom prst="rect">
            <a:avLst/>
          </a:prstGeom>
          <a:noFill/>
        </p:spPr>
        <p:txBody>
          <a:bodyPr wrap="square" rtlCol="0">
            <a:spAutoFit/>
          </a:bodyPr>
          <a:lstStyle/>
          <a:p>
            <a:pPr algn="r" defTabSz="457200"/>
            <a:fld id="{F562BA32-6D65-0F45-A8B4-C9CE7B615DFE}" type="slidenum">
              <a:rPr lang="en-US" sz="800" smtClean="0">
                <a:solidFill>
                  <a:srgbClr val="717C7D"/>
                </a:solidFill>
                <a:latin typeface="Arial"/>
                <a:cs typeface="Arial"/>
              </a:rPr>
              <a:pPr algn="r" defTabSz="457200"/>
              <a:t>‹#›</a:t>
            </a:fld>
            <a:r>
              <a:rPr lang="en-US" sz="800" dirty="0" smtClean="0">
                <a:solidFill>
                  <a:srgbClr val="717C7D"/>
                </a:solidFill>
                <a:latin typeface="Arial"/>
                <a:cs typeface="Arial"/>
              </a:rPr>
              <a:t> </a:t>
            </a:r>
            <a:endParaRPr lang="en-US" sz="800" dirty="0">
              <a:solidFill>
                <a:srgbClr val="717C7D"/>
              </a:solidFill>
              <a:latin typeface="Arial"/>
              <a:cs typeface="Arial"/>
            </a:endParaRPr>
          </a:p>
        </p:txBody>
      </p:sp>
    </p:spTree>
    <p:extLst>
      <p:ext uri="{BB962C8B-B14F-4D97-AF65-F5344CB8AC3E}">
        <p14:creationId xmlns:p14="http://schemas.microsoft.com/office/powerpoint/2010/main" val="4179706490"/>
      </p:ext>
    </p:extLst>
  </p:cSld>
  <p:clrMap bg1="lt1" tx1="dk1" bg2="lt2" tx2="dk2" accent1="accent1" accent2="accent2" accent3="accent3" accent4="accent4" accent5="accent5" accent6="accent6" hlink="hlink" folHlink="folHlink"/>
  <p:sldLayoutIdLst>
    <p:sldLayoutId id="2147483995" r:id="rId1"/>
    <p:sldLayoutId id="2147483996" r:id="rId2"/>
  </p:sldLayoutIdLst>
  <p:hf hdr="0" ftr="0" dt="0"/>
  <p:txStyles>
    <p:titleStyle>
      <a:lvl1pPr algn="l" defTabSz="457200" rtl="0" eaLnBrk="1" latinLnBrk="0" hangingPunct="1">
        <a:spcBef>
          <a:spcPct val="0"/>
        </a:spcBef>
        <a:buNone/>
        <a:defRPr sz="4500" b="1" i="0" kern="1200">
          <a:solidFill>
            <a:schemeClr val="tx1"/>
          </a:solidFill>
          <a:latin typeface="Verdana"/>
          <a:ea typeface="+mj-ea"/>
          <a:cs typeface="+mj-cs"/>
        </a:defRPr>
      </a:lvl1pPr>
    </p:titleStyle>
    <p:bodyStyle>
      <a:lvl1pPr marL="0" indent="0" algn="l" defTabSz="457200" rtl="0" eaLnBrk="1" latinLnBrk="0" hangingPunct="1">
        <a:spcBef>
          <a:spcPct val="20000"/>
        </a:spcBef>
        <a:buFontTx/>
        <a:buNone/>
        <a:defRPr sz="2000" kern="1200">
          <a:solidFill>
            <a:schemeClr val="tx1"/>
          </a:solidFill>
          <a:latin typeface="Verdana"/>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91"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35" y="6554162"/>
            <a:ext cx="306387"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162"/>
            <a:ext cx="4677095"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25"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40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11" name="Imagen 12"/>
          <p:cNvPicPr>
            <a:picLocks noChangeAspect="1"/>
          </p:cNvPicPr>
          <p:nvPr/>
        </p:nvPicPr>
        <p:blipFill rotWithShape="1">
          <a:blip r:embed="rId9" cstate="screen">
            <a:extLst>
              <a:ext uri="{28A0092B-C50C-407E-A947-70E740481C1C}">
                <a14:useLocalDpi xmlns:a14="http://schemas.microsoft.com/office/drawing/2010/main" val="0"/>
              </a:ext>
            </a:extLst>
          </a:blip>
          <a:srcRect/>
          <a:stretch/>
        </p:blipFill>
        <p:spPr>
          <a:xfrm>
            <a:off x="6504157" y="278783"/>
            <a:ext cx="3057367" cy="300503"/>
          </a:xfrm>
          <a:prstGeom prst="rect">
            <a:avLst/>
          </a:prstGeom>
        </p:spPr>
      </p:pic>
    </p:spTree>
    <p:extLst>
      <p:ext uri="{BB962C8B-B14F-4D97-AF65-F5344CB8AC3E}">
        <p14:creationId xmlns:p14="http://schemas.microsoft.com/office/powerpoint/2010/main" val="1955727379"/>
      </p:ext>
    </p:extLst>
  </p:cSld>
  <p:clrMap bg1="lt1" tx1="dk1" bg2="lt2" tx2="dk2" accent1="accent1" accent2="accent2" accent3="accent3" accent4="accent4" accent5="accent5" accent6="accent6" hlink="hlink" folHlink="folHlink"/>
  <p:sldLayoutIdLst>
    <p:sldLayoutId id="2147484031" r:id="rId1"/>
    <p:sldLayoutId id="2147484032" r:id="rId2"/>
    <p:sldLayoutId id="2147484033" r:id="rId3"/>
    <p:sldLayoutId id="2147484034" r:id="rId4"/>
    <p:sldLayoutId id="2147484035" r:id="rId5"/>
    <p:sldLayoutId id="2147484036" r:id="rId6"/>
    <p:sldLayoutId id="2147484037" r:id="rId7"/>
  </p:sldLayoutIdLst>
  <p:timing>
    <p:tnLst>
      <p:par>
        <p:cTn id="1" dur="indefinite" restart="never" nodeType="tmRoot"/>
      </p:par>
    </p:tnLst>
  </p:timing>
  <p:hf hdr="0" ftr="0" dt="0"/>
  <p:txStyles>
    <p:titleStyle>
      <a:lvl1pPr algn="l" defTabSz="914258" rtl="0" eaLnBrk="1" fontAlgn="base" hangingPunct="1">
        <a:spcBef>
          <a:spcPct val="0"/>
        </a:spcBef>
        <a:spcAft>
          <a:spcPct val="0"/>
        </a:spcAft>
        <a:defRPr sz="2200" b="1">
          <a:solidFill>
            <a:schemeClr val="tx2"/>
          </a:solidFill>
          <a:latin typeface="+mj-lt"/>
          <a:ea typeface="+mj-ea"/>
          <a:cs typeface="+mj-cs"/>
        </a:defRPr>
      </a:lvl1pPr>
      <a:lvl2pPr algn="l" defTabSz="914258" rtl="0" eaLnBrk="1" fontAlgn="base" hangingPunct="1">
        <a:spcBef>
          <a:spcPct val="0"/>
        </a:spcBef>
        <a:spcAft>
          <a:spcPct val="0"/>
        </a:spcAft>
        <a:defRPr sz="2200" b="1">
          <a:solidFill>
            <a:schemeClr val="tx2"/>
          </a:solidFill>
          <a:latin typeface="Arial" charset="0"/>
        </a:defRPr>
      </a:lvl2pPr>
      <a:lvl3pPr algn="l" defTabSz="914258" rtl="0" eaLnBrk="1" fontAlgn="base" hangingPunct="1">
        <a:spcBef>
          <a:spcPct val="0"/>
        </a:spcBef>
        <a:spcAft>
          <a:spcPct val="0"/>
        </a:spcAft>
        <a:defRPr sz="2200" b="1">
          <a:solidFill>
            <a:schemeClr val="tx2"/>
          </a:solidFill>
          <a:latin typeface="Arial" charset="0"/>
        </a:defRPr>
      </a:lvl3pPr>
      <a:lvl4pPr algn="l" defTabSz="914258" rtl="0" eaLnBrk="1" fontAlgn="base" hangingPunct="1">
        <a:spcBef>
          <a:spcPct val="0"/>
        </a:spcBef>
        <a:spcAft>
          <a:spcPct val="0"/>
        </a:spcAft>
        <a:defRPr sz="2200" b="1">
          <a:solidFill>
            <a:schemeClr val="tx2"/>
          </a:solidFill>
          <a:latin typeface="Arial" charset="0"/>
        </a:defRPr>
      </a:lvl4pPr>
      <a:lvl5pPr algn="l" defTabSz="914258" rtl="0" eaLnBrk="1" fontAlgn="base" hangingPunct="1">
        <a:spcBef>
          <a:spcPct val="0"/>
        </a:spcBef>
        <a:spcAft>
          <a:spcPct val="0"/>
        </a:spcAft>
        <a:defRPr sz="2200" b="1">
          <a:solidFill>
            <a:schemeClr val="tx2"/>
          </a:solidFill>
          <a:latin typeface="Arial" charset="0"/>
        </a:defRPr>
      </a:lvl5pPr>
      <a:lvl6pPr marL="410134" algn="l" defTabSz="914258" rtl="0" eaLnBrk="1" fontAlgn="base" hangingPunct="1">
        <a:spcBef>
          <a:spcPct val="0"/>
        </a:spcBef>
        <a:spcAft>
          <a:spcPct val="0"/>
        </a:spcAft>
        <a:defRPr sz="2200" b="1">
          <a:solidFill>
            <a:schemeClr val="tx2"/>
          </a:solidFill>
          <a:latin typeface="Arial" charset="0"/>
        </a:defRPr>
      </a:lvl6pPr>
      <a:lvl7pPr marL="820269" algn="l" defTabSz="914258" rtl="0" eaLnBrk="1" fontAlgn="base" hangingPunct="1">
        <a:spcBef>
          <a:spcPct val="0"/>
        </a:spcBef>
        <a:spcAft>
          <a:spcPct val="0"/>
        </a:spcAft>
        <a:defRPr sz="2200" b="1">
          <a:solidFill>
            <a:schemeClr val="tx2"/>
          </a:solidFill>
          <a:latin typeface="Arial" charset="0"/>
        </a:defRPr>
      </a:lvl7pPr>
      <a:lvl8pPr marL="1230403" algn="l" defTabSz="914258" rtl="0" eaLnBrk="1" fontAlgn="base" hangingPunct="1">
        <a:spcBef>
          <a:spcPct val="0"/>
        </a:spcBef>
        <a:spcAft>
          <a:spcPct val="0"/>
        </a:spcAft>
        <a:defRPr sz="2200" b="1">
          <a:solidFill>
            <a:schemeClr val="tx2"/>
          </a:solidFill>
          <a:latin typeface="Arial" charset="0"/>
        </a:defRPr>
      </a:lvl8pPr>
      <a:lvl9pPr marL="1640536" algn="l" defTabSz="914258" rtl="0" eaLnBrk="1" fontAlgn="base" hangingPunct="1">
        <a:spcBef>
          <a:spcPct val="0"/>
        </a:spcBef>
        <a:spcAft>
          <a:spcPct val="0"/>
        </a:spcAft>
        <a:defRPr sz="2200" b="1">
          <a:solidFill>
            <a:schemeClr val="tx2"/>
          </a:solidFill>
          <a:latin typeface="Arial" charset="0"/>
        </a:defRPr>
      </a:lvl9pPr>
    </p:titleStyle>
    <p:body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269" rtl="0" eaLnBrk="1" latinLnBrk="0" hangingPunct="1">
        <a:defRPr sz="1600" kern="1200">
          <a:solidFill>
            <a:schemeClr val="tx1"/>
          </a:solidFill>
          <a:latin typeface="+mn-lt"/>
          <a:ea typeface="+mn-ea"/>
          <a:cs typeface="+mn-cs"/>
        </a:defRPr>
      </a:lvl1pPr>
      <a:lvl2pPr marL="410134" algn="l" defTabSz="820269" rtl="0" eaLnBrk="1" latinLnBrk="0" hangingPunct="1">
        <a:defRPr sz="1600" kern="1200">
          <a:solidFill>
            <a:schemeClr val="tx1"/>
          </a:solidFill>
          <a:latin typeface="+mn-lt"/>
          <a:ea typeface="+mn-ea"/>
          <a:cs typeface="+mn-cs"/>
        </a:defRPr>
      </a:lvl2pPr>
      <a:lvl3pPr marL="820269" algn="l" defTabSz="820269" rtl="0" eaLnBrk="1" latinLnBrk="0" hangingPunct="1">
        <a:defRPr sz="1600" kern="1200">
          <a:solidFill>
            <a:schemeClr val="tx1"/>
          </a:solidFill>
          <a:latin typeface="+mn-lt"/>
          <a:ea typeface="+mn-ea"/>
          <a:cs typeface="+mn-cs"/>
        </a:defRPr>
      </a:lvl3pPr>
      <a:lvl4pPr marL="1230403" algn="l" defTabSz="820269" rtl="0" eaLnBrk="1" latinLnBrk="0" hangingPunct="1">
        <a:defRPr sz="1600" kern="1200">
          <a:solidFill>
            <a:schemeClr val="tx1"/>
          </a:solidFill>
          <a:latin typeface="+mn-lt"/>
          <a:ea typeface="+mn-ea"/>
          <a:cs typeface="+mn-cs"/>
        </a:defRPr>
      </a:lvl4pPr>
      <a:lvl5pPr marL="1640536" algn="l" defTabSz="820269" rtl="0" eaLnBrk="1" latinLnBrk="0" hangingPunct="1">
        <a:defRPr sz="1600" kern="1200">
          <a:solidFill>
            <a:schemeClr val="tx1"/>
          </a:solidFill>
          <a:latin typeface="+mn-lt"/>
          <a:ea typeface="+mn-ea"/>
          <a:cs typeface="+mn-cs"/>
        </a:defRPr>
      </a:lvl5pPr>
      <a:lvl6pPr marL="2050670" algn="l" defTabSz="820269" rtl="0" eaLnBrk="1" latinLnBrk="0" hangingPunct="1">
        <a:defRPr sz="1600" kern="1200">
          <a:solidFill>
            <a:schemeClr val="tx1"/>
          </a:solidFill>
          <a:latin typeface="+mn-lt"/>
          <a:ea typeface="+mn-ea"/>
          <a:cs typeface="+mn-cs"/>
        </a:defRPr>
      </a:lvl6pPr>
      <a:lvl7pPr marL="2460804" algn="l" defTabSz="820269" rtl="0" eaLnBrk="1" latinLnBrk="0" hangingPunct="1">
        <a:defRPr sz="1600" kern="1200">
          <a:solidFill>
            <a:schemeClr val="tx1"/>
          </a:solidFill>
          <a:latin typeface="+mn-lt"/>
          <a:ea typeface="+mn-ea"/>
          <a:cs typeface="+mn-cs"/>
        </a:defRPr>
      </a:lvl7pPr>
      <a:lvl8pPr marL="2870939" algn="l" defTabSz="820269" rtl="0" eaLnBrk="1" latinLnBrk="0" hangingPunct="1">
        <a:defRPr sz="1600" kern="1200">
          <a:solidFill>
            <a:schemeClr val="tx1"/>
          </a:solidFill>
          <a:latin typeface="+mn-lt"/>
          <a:ea typeface="+mn-ea"/>
          <a:cs typeface="+mn-cs"/>
        </a:defRPr>
      </a:lvl8pPr>
      <a:lvl9pPr marL="3281073" algn="l" defTabSz="820269" rtl="0" eaLnBrk="1" latinLnBrk="0" hangingPunct="1">
        <a:defRPr sz="16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16" y="6554329"/>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329"/>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11"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sz="700" dirty="0" smtClean="0">
                <a:solidFill>
                  <a:srgbClr val="002776"/>
                </a:solidFill>
                <a:cs typeface="Arial" charset="0"/>
              </a:rPr>
              <a:t>© 2014 Deloitte Consulting, S.L.</a:t>
            </a:r>
            <a:endParaRPr lang="en-AU" sz="700" dirty="0">
              <a:solidFill>
                <a:srgbClr val="002776"/>
              </a:solidFill>
              <a:cs typeface="Arial" charset="0"/>
            </a:endParaRPr>
          </a:p>
        </p:txBody>
      </p:sp>
    </p:spTree>
    <p:extLst>
      <p:ext uri="{BB962C8B-B14F-4D97-AF65-F5344CB8AC3E}">
        <p14:creationId xmlns:p14="http://schemas.microsoft.com/office/powerpoint/2010/main" val="153363713"/>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77"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99" y="6554297"/>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97"/>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04"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p:nvPicPr>
        <p:blipFill>
          <a:blip r:embed="rId9" cstate="screen">
            <a:extLst>
              <a:ext uri="{28A0092B-C50C-407E-A947-70E740481C1C}">
                <a14:useLocalDpi xmlns:a14="http://schemas.microsoft.com/office/drawing/2010/main" val="0"/>
              </a:ext>
            </a:extLst>
          </a:blip>
          <a:srcRect/>
          <a:stretch>
            <a:fillRect/>
          </a:stretch>
        </p:blipFill>
        <p:spPr bwMode="auto">
          <a:xfrm>
            <a:off x="8553400"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56552732"/>
      </p:ext>
    </p:extLst>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07" y="6554311"/>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311"/>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11"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userDrawn="1"/>
        </p:nvPicPr>
        <p:blipFill>
          <a:blip r:embed="rId9" cstate="screen">
            <a:extLst>
              <a:ext uri="{28A0092B-C50C-407E-A947-70E740481C1C}">
                <a14:useLocalDpi xmlns:a14="http://schemas.microsoft.com/office/drawing/2010/main" val="0"/>
              </a:ext>
            </a:extLst>
          </a:blip>
          <a:srcRect/>
          <a:stretch>
            <a:fillRect/>
          </a:stretch>
        </p:blipFill>
        <p:spPr bwMode="auto">
          <a:xfrm>
            <a:off x="8553407"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1689829"/>
      </p:ext>
    </p:extLst>
  </p:cSld>
  <p:clrMap bg1="lt1" tx1="dk1" bg2="lt2" tx2="dk2" accent1="accent1" accent2="accent2" accent3="accent3" accent4="accent4" accent5="accent5" accent6="accent6" hlink="hlink" folHlink="folHlink"/>
  <p:sldLayoutIdLst>
    <p:sldLayoutId id="2147484077" r:id="rId1"/>
    <p:sldLayoutId id="2147484078" r:id="rId2"/>
    <p:sldLayoutId id="2147484079" r:id="rId3"/>
    <p:sldLayoutId id="2147484080" r:id="rId4"/>
    <p:sldLayoutId id="2147484081" r:id="rId5"/>
    <p:sldLayoutId id="2147484082" r:id="rId6"/>
    <p:sldLayoutId id="2147484083"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29" y="6554353"/>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353"/>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34"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userDrawn="1"/>
        </p:nvPicPr>
        <p:blipFill>
          <a:blip r:embed="rId10" cstate="screen">
            <a:extLst>
              <a:ext uri="{28A0092B-C50C-407E-A947-70E740481C1C}">
                <a14:useLocalDpi xmlns:a14="http://schemas.microsoft.com/office/drawing/2010/main" val="0"/>
              </a:ext>
            </a:extLst>
          </a:blip>
          <a:srcRect/>
          <a:stretch>
            <a:fillRect/>
          </a:stretch>
        </p:blipFill>
        <p:spPr bwMode="auto">
          <a:xfrm>
            <a:off x="8553408"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47006680"/>
      </p:ext>
    </p:extLst>
  </p:cSld>
  <p:clrMap bg1="lt1" tx1="dk1" bg2="lt2" tx2="dk2" accent1="accent1" accent2="accent2" accent3="accent3" accent4="accent4" accent5="accent5" accent6="accent6" hlink="hlink" folHlink="folHlink"/>
  <p:sldLayoutIdLst>
    <p:sldLayoutId id="2147484085" r:id="rId1"/>
    <p:sldLayoutId id="2147484086" r:id="rId2"/>
    <p:sldLayoutId id="2147484087" r:id="rId3"/>
    <p:sldLayoutId id="2147484088" r:id="rId4"/>
    <p:sldLayoutId id="2147484089" r:id="rId5"/>
    <p:sldLayoutId id="2147484090" r:id="rId6"/>
    <p:sldLayoutId id="2147484091" r:id="rId7"/>
    <p:sldLayoutId id="2147484092" r:id="rId8"/>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41" y="6554375"/>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375"/>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46"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userDrawn="1"/>
        </p:nvPicPr>
        <p:blipFill>
          <a:blip r:embed="rId10" cstate="screen">
            <a:extLst>
              <a:ext uri="{28A0092B-C50C-407E-A947-70E740481C1C}">
                <a14:useLocalDpi xmlns:a14="http://schemas.microsoft.com/office/drawing/2010/main" val="0"/>
              </a:ext>
            </a:extLst>
          </a:blip>
          <a:srcRect/>
          <a:stretch>
            <a:fillRect/>
          </a:stretch>
        </p:blipFill>
        <p:spPr bwMode="auto">
          <a:xfrm>
            <a:off x="8553408"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33410046"/>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91"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75" y="6554236"/>
            <a:ext cx="306387"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36"/>
            <a:ext cx="4677095"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65"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40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11" name="Imagen 12"/>
          <p:cNvPicPr>
            <a:picLocks noChangeAspect="1"/>
          </p:cNvPicPr>
          <p:nvPr userDrawn="1"/>
        </p:nvPicPr>
        <p:blipFill rotWithShape="1">
          <a:blip r:embed="rId9" cstate="screen">
            <a:extLst>
              <a:ext uri="{28A0092B-C50C-407E-A947-70E740481C1C}">
                <a14:useLocalDpi xmlns:a14="http://schemas.microsoft.com/office/drawing/2010/main" val="0"/>
              </a:ext>
            </a:extLst>
          </a:blip>
          <a:srcRect/>
          <a:stretch/>
        </p:blipFill>
        <p:spPr>
          <a:xfrm>
            <a:off x="6504172" y="278783"/>
            <a:ext cx="3057367" cy="300503"/>
          </a:xfrm>
          <a:prstGeom prst="rect">
            <a:avLst/>
          </a:prstGeom>
        </p:spPr>
      </p:pic>
    </p:spTree>
    <p:extLst>
      <p:ext uri="{BB962C8B-B14F-4D97-AF65-F5344CB8AC3E}">
        <p14:creationId xmlns:p14="http://schemas.microsoft.com/office/powerpoint/2010/main" val="4133796391"/>
      </p:ext>
    </p:extLst>
  </p:cSld>
  <p:clrMap bg1="lt1" tx1="dk1" bg2="lt2" tx2="dk2" accent1="accent1" accent2="accent2" accent3="accent3" accent4="accent4" accent5="accent5" accent6="accent6" hlink="hlink" folHlink="folHlink"/>
  <p:sldLayoutIdLst>
    <p:sldLayoutId id="2147484103" r:id="rId1"/>
    <p:sldLayoutId id="2147484104" r:id="rId2"/>
    <p:sldLayoutId id="2147484105" r:id="rId3"/>
    <p:sldLayoutId id="2147484106" r:id="rId4"/>
    <p:sldLayoutId id="2147484107" r:id="rId5"/>
    <p:sldLayoutId id="2147484108" r:id="rId6"/>
    <p:sldLayoutId id="2147484109" r:id="rId7"/>
  </p:sldLayoutIdLst>
  <p:timing>
    <p:tnLst>
      <p:par>
        <p:cTn id="1" dur="indefinite" restart="never" nodeType="tmRoot"/>
      </p:par>
    </p:tnLst>
  </p:timing>
  <p:hf hdr="0" ftr="0" dt="0"/>
  <p:txStyles>
    <p:titleStyle>
      <a:lvl1pPr algn="l" defTabSz="914258" rtl="0" eaLnBrk="1" fontAlgn="base" hangingPunct="1">
        <a:spcBef>
          <a:spcPct val="0"/>
        </a:spcBef>
        <a:spcAft>
          <a:spcPct val="0"/>
        </a:spcAft>
        <a:defRPr sz="2200" b="1">
          <a:solidFill>
            <a:schemeClr val="tx2"/>
          </a:solidFill>
          <a:latin typeface="+mj-lt"/>
          <a:ea typeface="+mj-ea"/>
          <a:cs typeface="+mj-cs"/>
        </a:defRPr>
      </a:lvl1pPr>
      <a:lvl2pPr algn="l" defTabSz="914258" rtl="0" eaLnBrk="1" fontAlgn="base" hangingPunct="1">
        <a:spcBef>
          <a:spcPct val="0"/>
        </a:spcBef>
        <a:spcAft>
          <a:spcPct val="0"/>
        </a:spcAft>
        <a:defRPr sz="2200" b="1">
          <a:solidFill>
            <a:schemeClr val="tx2"/>
          </a:solidFill>
          <a:latin typeface="Arial" charset="0"/>
        </a:defRPr>
      </a:lvl2pPr>
      <a:lvl3pPr algn="l" defTabSz="914258" rtl="0" eaLnBrk="1" fontAlgn="base" hangingPunct="1">
        <a:spcBef>
          <a:spcPct val="0"/>
        </a:spcBef>
        <a:spcAft>
          <a:spcPct val="0"/>
        </a:spcAft>
        <a:defRPr sz="2200" b="1">
          <a:solidFill>
            <a:schemeClr val="tx2"/>
          </a:solidFill>
          <a:latin typeface="Arial" charset="0"/>
        </a:defRPr>
      </a:lvl3pPr>
      <a:lvl4pPr algn="l" defTabSz="914258" rtl="0" eaLnBrk="1" fontAlgn="base" hangingPunct="1">
        <a:spcBef>
          <a:spcPct val="0"/>
        </a:spcBef>
        <a:spcAft>
          <a:spcPct val="0"/>
        </a:spcAft>
        <a:defRPr sz="2200" b="1">
          <a:solidFill>
            <a:schemeClr val="tx2"/>
          </a:solidFill>
          <a:latin typeface="Arial" charset="0"/>
        </a:defRPr>
      </a:lvl4pPr>
      <a:lvl5pPr algn="l" defTabSz="914258" rtl="0" eaLnBrk="1" fontAlgn="base" hangingPunct="1">
        <a:spcBef>
          <a:spcPct val="0"/>
        </a:spcBef>
        <a:spcAft>
          <a:spcPct val="0"/>
        </a:spcAft>
        <a:defRPr sz="2200" b="1">
          <a:solidFill>
            <a:schemeClr val="tx2"/>
          </a:solidFill>
          <a:latin typeface="Arial" charset="0"/>
        </a:defRPr>
      </a:lvl5pPr>
      <a:lvl6pPr marL="410134" algn="l" defTabSz="914258" rtl="0" eaLnBrk="1" fontAlgn="base" hangingPunct="1">
        <a:spcBef>
          <a:spcPct val="0"/>
        </a:spcBef>
        <a:spcAft>
          <a:spcPct val="0"/>
        </a:spcAft>
        <a:defRPr sz="2200" b="1">
          <a:solidFill>
            <a:schemeClr val="tx2"/>
          </a:solidFill>
          <a:latin typeface="Arial" charset="0"/>
        </a:defRPr>
      </a:lvl6pPr>
      <a:lvl7pPr marL="820269" algn="l" defTabSz="914258" rtl="0" eaLnBrk="1" fontAlgn="base" hangingPunct="1">
        <a:spcBef>
          <a:spcPct val="0"/>
        </a:spcBef>
        <a:spcAft>
          <a:spcPct val="0"/>
        </a:spcAft>
        <a:defRPr sz="2200" b="1">
          <a:solidFill>
            <a:schemeClr val="tx2"/>
          </a:solidFill>
          <a:latin typeface="Arial" charset="0"/>
        </a:defRPr>
      </a:lvl7pPr>
      <a:lvl8pPr marL="1230403" algn="l" defTabSz="914258" rtl="0" eaLnBrk="1" fontAlgn="base" hangingPunct="1">
        <a:spcBef>
          <a:spcPct val="0"/>
        </a:spcBef>
        <a:spcAft>
          <a:spcPct val="0"/>
        </a:spcAft>
        <a:defRPr sz="2200" b="1">
          <a:solidFill>
            <a:schemeClr val="tx2"/>
          </a:solidFill>
          <a:latin typeface="Arial" charset="0"/>
        </a:defRPr>
      </a:lvl8pPr>
      <a:lvl9pPr marL="1640536" algn="l" defTabSz="914258" rtl="0" eaLnBrk="1" fontAlgn="base" hangingPunct="1">
        <a:spcBef>
          <a:spcPct val="0"/>
        </a:spcBef>
        <a:spcAft>
          <a:spcPct val="0"/>
        </a:spcAft>
        <a:defRPr sz="2200" b="1">
          <a:solidFill>
            <a:schemeClr val="tx2"/>
          </a:solidFill>
          <a:latin typeface="Arial" charset="0"/>
        </a:defRPr>
      </a:lvl9pPr>
    </p:titleStyle>
    <p:body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269" rtl="0" eaLnBrk="1" latinLnBrk="0" hangingPunct="1">
        <a:defRPr sz="1600" kern="1200">
          <a:solidFill>
            <a:schemeClr val="tx1"/>
          </a:solidFill>
          <a:latin typeface="+mn-lt"/>
          <a:ea typeface="+mn-ea"/>
          <a:cs typeface="+mn-cs"/>
        </a:defRPr>
      </a:lvl1pPr>
      <a:lvl2pPr marL="410134" algn="l" defTabSz="820269" rtl="0" eaLnBrk="1" latinLnBrk="0" hangingPunct="1">
        <a:defRPr sz="1600" kern="1200">
          <a:solidFill>
            <a:schemeClr val="tx1"/>
          </a:solidFill>
          <a:latin typeface="+mn-lt"/>
          <a:ea typeface="+mn-ea"/>
          <a:cs typeface="+mn-cs"/>
        </a:defRPr>
      </a:lvl2pPr>
      <a:lvl3pPr marL="820269" algn="l" defTabSz="820269" rtl="0" eaLnBrk="1" latinLnBrk="0" hangingPunct="1">
        <a:defRPr sz="1600" kern="1200">
          <a:solidFill>
            <a:schemeClr val="tx1"/>
          </a:solidFill>
          <a:latin typeface="+mn-lt"/>
          <a:ea typeface="+mn-ea"/>
          <a:cs typeface="+mn-cs"/>
        </a:defRPr>
      </a:lvl3pPr>
      <a:lvl4pPr marL="1230403" algn="l" defTabSz="820269" rtl="0" eaLnBrk="1" latinLnBrk="0" hangingPunct="1">
        <a:defRPr sz="1600" kern="1200">
          <a:solidFill>
            <a:schemeClr val="tx1"/>
          </a:solidFill>
          <a:latin typeface="+mn-lt"/>
          <a:ea typeface="+mn-ea"/>
          <a:cs typeface="+mn-cs"/>
        </a:defRPr>
      </a:lvl4pPr>
      <a:lvl5pPr marL="1640536" algn="l" defTabSz="820269" rtl="0" eaLnBrk="1" latinLnBrk="0" hangingPunct="1">
        <a:defRPr sz="1600" kern="1200">
          <a:solidFill>
            <a:schemeClr val="tx1"/>
          </a:solidFill>
          <a:latin typeface="+mn-lt"/>
          <a:ea typeface="+mn-ea"/>
          <a:cs typeface="+mn-cs"/>
        </a:defRPr>
      </a:lvl5pPr>
      <a:lvl6pPr marL="2050670" algn="l" defTabSz="820269" rtl="0" eaLnBrk="1" latinLnBrk="0" hangingPunct="1">
        <a:defRPr sz="1600" kern="1200">
          <a:solidFill>
            <a:schemeClr val="tx1"/>
          </a:solidFill>
          <a:latin typeface="+mn-lt"/>
          <a:ea typeface="+mn-ea"/>
          <a:cs typeface="+mn-cs"/>
        </a:defRPr>
      </a:lvl6pPr>
      <a:lvl7pPr marL="2460804" algn="l" defTabSz="820269" rtl="0" eaLnBrk="1" latinLnBrk="0" hangingPunct="1">
        <a:defRPr sz="1600" kern="1200">
          <a:solidFill>
            <a:schemeClr val="tx1"/>
          </a:solidFill>
          <a:latin typeface="+mn-lt"/>
          <a:ea typeface="+mn-ea"/>
          <a:cs typeface="+mn-cs"/>
        </a:defRPr>
      </a:lvl7pPr>
      <a:lvl8pPr marL="2870939" algn="l" defTabSz="820269" rtl="0" eaLnBrk="1" latinLnBrk="0" hangingPunct="1">
        <a:defRPr sz="1600" kern="1200">
          <a:solidFill>
            <a:schemeClr val="tx1"/>
          </a:solidFill>
          <a:latin typeface="+mn-lt"/>
          <a:ea typeface="+mn-ea"/>
          <a:cs typeface="+mn-cs"/>
        </a:defRPr>
      </a:lvl8pPr>
      <a:lvl9pPr marL="3281073" algn="l" defTabSz="820269" rtl="0" eaLnBrk="1" latinLnBrk="0" hangingPunct="1">
        <a:defRPr sz="16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91"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70" y="6554226"/>
            <a:ext cx="306387"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26"/>
            <a:ext cx="4677095"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59"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40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11" name="Imagen 12"/>
          <p:cNvPicPr>
            <a:picLocks noChangeAspect="1"/>
          </p:cNvPicPr>
          <p:nvPr userDrawn="1"/>
        </p:nvPicPr>
        <p:blipFill rotWithShape="1">
          <a:blip r:embed="rId9" cstate="screen">
            <a:extLst>
              <a:ext uri="{28A0092B-C50C-407E-A947-70E740481C1C}">
                <a14:useLocalDpi xmlns:a14="http://schemas.microsoft.com/office/drawing/2010/main" val="0"/>
              </a:ext>
            </a:extLst>
          </a:blip>
          <a:srcRect/>
          <a:stretch/>
        </p:blipFill>
        <p:spPr>
          <a:xfrm>
            <a:off x="6504172" y="278783"/>
            <a:ext cx="3057367" cy="300503"/>
          </a:xfrm>
          <a:prstGeom prst="rect">
            <a:avLst/>
          </a:prstGeom>
        </p:spPr>
      </p:pic>
    </p:spTree>
    <p:extLst>
      <p:ext uri="{BB962C8B-B14F-4D97-AF65-F5344CB8AC3E}">
        <p14:creationId xmlns:p14="http://schemas.microsoft.com/office/powerpoint/2010/main" val="2685895093"/>
      </p:ext>
    </p:extLst>
  </p:cSld>
  <p:clrMap bg1="lt1" tx1="dk1" bg2="lt2" tx2="dk2" accent1="accent1" accent2="accent2" accent3="accent3" accent4="accent4" accent5="accent5" accent6="accent6" hlink="hlink" folHlink="folHlink"/>
  <p:sldLayoutIdLst>
    <p:sldLayoutId id="2147484111" r:id="rId1"/>
    <p:sldLayoutId id="2147484112" r:id="rId2"/>
    <p:sldLayoutId id="2147484113" r:id="rId3"/>
    <p:sldLayoutId id="2147484114" r:id="rId4"/>
    <p:sldLayoutId id="2147484115" r:id="rId5"/>
    <p:sldLayoutId id="2147484116" r:id="rId6"/>
    <p:sldLayoutId id="2147484117" r:id="rId7"/>
  </p:sldLayoutIdLst>
  <p:timing>
    <p:tnLst>
      <p:par>
        <p:cTn id="1" dur="indefinite" restart="never" nodeType="tmRoot"/>
      </p:par>
    </p:tnLst>
  </p:timing>
  <p:hf hdr="0" ftr="0" dt="0"/>
  <p:txStyles>
    <p:titleStyle>
      <a:lvl1pPr algn="l" defTabSz="914258" rtl="0" eaLnBrk="1" fontAlgn="base" hangingPunct="1">
        <a:spcBef>
          <a:spcPct val="0"/>
        </a:spcBef>
        <a:spcAft>
          <a:spcPct val="0"/>
        </a:spcAft>
        <a:defRPr sz="2200" b="1">
          <a:solidFill>
            <a:schemeClr val="tx2"/>
          </a:solidFill>
          <a:latin typeface="+mj-lt"/>
          <a:ea typeface="+mj-ea"/>
          <a:cs typeface="+mj-cs"/>
        </a:defRPr>
      </a:lvl1pPr>
      <a:lvl2pPr algn="l" defTabSz="914258" rtl="0" eaLnBrk="1" fontAlgn="base" hangingPunct="1">
        <a:spcBef>
          <a:spcPct val="0"/>
        </a:spcBef>
        <a:spcAft>
          <a:spcPct val="0"/>
        </a:spcAft>
        <a:defRPr sz="2200" b="1">
          <a:solidFill>
            <a:schemeClr val="tx2"/>
          </a:solidFill>
          <a:latin typeface="Arial" charset="0"/>
        </a:defRPr>
      </a:lvl2pPr>
      <a:lvl3pPr algn="l" defTabSz="914258" rtl="0" eaLnBrk="1" fontAlgn="base" hangingPunct="1">
        <a:spcBef>
          <a:spcPct val="0"/>
        </a:spcBef>
        <a:spcAft>
          <a:spcPct val="0"/>
        </a:spcAft>
        <a:defRPr sz="2200" b="1">
          <a:solidFill>
            <a:schemeClr val="tx2"/>
          </a:solidFill>
          <a:latin typeface="Arial" charset="0"/>
        </a:defRPr>
      </a:lvl3pPr>
      <a:lvl4pPr algn="l" defTabSz="914258" rtl="0" eaLnBrk="1" fontAlgn="base" hangingPunct="1">
        <a:spcBef>
          <a:spcPct val="0"/>
        </a:spcBef>
        <a:spcAft>
          <a:spcPct val="0"/>
        </a:spcAft>
        <a:defRPr sz="2200" b="1">
          <a:solidFill>
            <a:schemeClr val="tx2"/>
          </a:solidFill>
          <a:latin typeface="Arial" charset="0"/>
        </a:defRPr>
      </a:lvl4pPr>
      <a:lvl5pPr algn="l" defTabSz="914258" rtl="0" eaLnBrk="1" fontAlgn="base" hangingPunct="1">
        <a:spcBef>
          <a:spcPct val="0"/>
        </a:spcBef>
        <a:spcAft>
          <a:spcPct val="0"/>
        </a:spcAft>
        <a:defRPr sz="2200" b="1">
          <a:solidFill>
            <a:schemeClr val="tx2"/>
          </a:solidFill>
          <a:latin typeface="Arial" charset="0"/>
        </a:defRPr>
      </a:lvl5pPr>
      <a:lvl6pPr marL="410134" algn="l" defTabSz="914258" rtl="0" eaLnBrk="1" fontAlgn="base" hangingPunct="1">
        <a:spcBef>
          <a:spcPct val="0"/>
        </a:spcBef>
        <a:spcAft>
          <a:spcPct val="0"/>
        </a:spcAft>
        <a:defRPr sz="2200" b="1">
          <a:solidFill>
            <a:schemeClr val="tx2"/>
          </a:solidFill>
          <a:latin typeface="Arial" charset="0"/>
        </a:defRPr>
      </a:lvl6pPr>
      <a:lvl7pPr marL="820269" algn="l" defTabSz="914258" rtl="0" eaLnBrk="1" fontAlgn="base" hangingPunct="1">
        <a:spcBef>
          <a:spcPct val="0"/>
        </a:spcBef>
        <a:spcAft>
          <a:spcPct val="0"/>
        </a:spcAft>
        <a:defRPr sz="2200" b="1">
          <a:solidFill>
            <a:schemeClr val="tx2"/>
          </a:solidFill>
          <a:latin typeface="Arial" charset="0"/>
        </a:defRPr>
      </a:lvl7pPr>
      <a:lvl8pPr marL="1230403" algn="l" defTabSz="914258" rtl="0" eaLnBrk="1" fontAlgn="base" hangingPunct="1">
        <a:spcBef>
          <a:spcPct val="0"/>
        </a:spcBef>
        <a:spcAft>
          <a:spcPct val="0"/>
        </a:spcAft>
        <a:defRPr sz="2200" b="1">
          <a:solidFill>
            <a:schemeClr val="tx2"/>
          </a:solidFill>
          <a:latin typeface="Arial" charset="0"/>
        </a:defRPr>
      </a:lvl8pPr>
      <a:lvl9pPr marL="1640536" algn="l" defTabSz="914258" rtl="0" eaLnBrk="1" fontAlgn="base" hangingPunct="1">
        <a:spcBef>
          <a:spcPct val="0"/>
        </a:spcBef>
        <a:spcAft>
          <a:spcPct val="0"/>
        </a:spcAft>
        <a:defRPr sz="2200" b="1">
          <a:solidFill>
            <a:schemeClr val="tx2"/>
          </a:solidFill>
          <a:latin typeface="Arial" charset="0"/>
        </a:defRPr>
      </a:lvl9pPr>
    </p:titleStyle>
    <p:body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269" rtl="0" eaLnBrk="1" latinLnBrk="0" hangingPunct="1">
        <a:defRPr sz="1600" kern="1200">
          <a:solidFill>
            <a:schemeClr val="tx1"/>
          </a:solidFill>
          <a:latin typeface="+mn-lt"/>
          <a:ea typeface="+mn-ea"/>
          <a:cs typeface="+mn-cs"/>
        </a:defRPr>
      </a:lvl1pPr>
      <a:lvl2pPr marL="410134" algn="l" defTabSz="820269" rtl="0" eaLnBrk="1" latinLnBrk="0" hangingPunct="1">
        <a:defRPr sz="1600" kern="1200">
          <a:solidFill>
            <a:schemeClr val="tx1"/>
          </a:solidFill>
          <a:latin typeface="+mn-lt"/>
          <a:ea typeface="+mn-ea"/>
          <a:cs typeface="+mn-cs"/>
        </a:defRPr>
      </a:lvl2pPr>
      <a:lvl3pPr marL="820269" algn="l" defTabSz="820269" rtl="0" eaLnBrk="1" latinLnBrk="0" hangingPunct="1">
        <a:defRPr sz="1600" kern="1200">
          <a:solidFill>
            <a:schemeClr val="tx1"/>
          </a:solidFill>
          <a:latin typeface="+mn-lt"/>
          <a:ea typeface="+mn-ea"/>
          <a:cs typeface="+mn-cs"/>
        </a:defRPr>
      </a:lvl3pPr>
      <a:lvl4pPr marL="1230403" algn="l" defTabSz="820269" rtl="0" eaLnBrk="1" latinLnBrk="0" hangingPunct="1">
        <a:defRPr sz="1600" kern="1200">
          <a:solidFill>
            <a:schemeClr val="tx1"/>
          </a:solidFill>
          <a:latin typeface="+mn-lt"/>
          <a:ea typeface="+mn-ea"/>
          <a:cs typeface="+mn-cs"/>
        </a:defRPr>
      </a:lvl4pPr>
      <a:lvl5pPr marL="1640536" algn="l" defTabSz="820269" rtl="0" eaLnBrk="1" latinLnBrk="0" hangingPunct="1">
        <a:defRPr sz="1600" kern="1200">
          <a:solidFill>
            <a:schemeClr val="tx1"/>
          </a:solidFill>
          <a:latin typeface="+mn-lt"/>
          <a:ea typeface="+mn-ea"/>
          <a:cs typeface="+mn-cs"/>
        </a:defRPr>
      </a:lvl5pPr>
      <a:lvl6pPr marL="2050670" algn="l" defTabSz="820269" rtl="0" eaLnBrk="1" latinLnBrk="0" hangingPunct="1">
        <a:defRPr sz="1600" kern="1200">
          <a:solidFill>
            <a:schemeClr val="tx1"/>
          </a:solidFill>
          <a:latin typeface="+mn-lt"/>
          <a:ea typeface="+mn-ea"/>
          <a:cs typeface="+mn-cs"/>
        </a:defRPr>
      </a:lvl6pPr>
      <a:lvl7pPr marL="2460804" algn="l" defTabSz="820269" rtl="0" eaLnBrk="1" latinLnBrk="0" hangingPunct="1">
        <a:defRPr sz="1600" kern="1200">
          <a:solidFill>
            <a:schemeClr val="tx1"/>
          </a:solidFill>
          <a:latin typeface="+mn-lt"/>
          <a:ea typeface="+mn-ea"/>
          <a:cs typeface="+mn-cs"/>
        </a:defRPr>
      </a:lvl7pPr>
      <a:lvl8pPr marL="2870939" algn="l" defTabSz="820269" rtl="0" eaLnBrk="1" latinLnBrk="0" hangingPunct="1">
        <a:defRPr sz="1600" kern="1200">
          <a:solidFill>
            <a:schemeClr val="tx1"/>
          </a:solidFill>
          <a:latin typeface="+mn-lt"/>
          <a:ea typeface="+mn-ea"/>
          <a:cs typeface="+mn-cs"/>
        </a:defRPr>
      </a:lvl8pPr>
      <a:lvl9pPr marL="3281073" algn="l" defTabSz="820269" rtl="0" eaLnBrk="1" latinLnBrk="0" hangingPunct="1">
        <a:defRPr sz="16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09" y="6554315"/>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315"/>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14"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userDrawn="1"/>
        </p:nvPicPr>
        <p:blipFill>
          <a:blip r:embed="rId10" cstate="screen">
            <a:extLst>
              <a:ext uri="{28A0092B-C50C-407E-A947-70E740481C1C}">
                <a14:useLocalDpi xmlns:a14="http://schemas.microsoft.com/office/drawing/2010/main" val="0"/>
              </a:ext>
            </a:extLst>
          </a:blip>
          <a:srcRect/>
          <a:stretch>
            <a:fillRect/>
          </a:stretch>
        </p:blipFill>
        <p:spPr bwMode="auto">
          <a:xfrm>
            <a:off x="8553408"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9599501"/>
      </p:ext>
    </p:extLst>
  </p:cSld>
  <p:clrMap bg1="lt1" tx1="dk1" bg2="lt2" tx2="dk2" accent1="accent1" accent2="accent2" accent3="accent3" accent4="accent4" accent5="accent5" accent6="accent6" hlink="hlink" folHlink="folHlink"/>
  <p:sldLayoutIdLst>
    <p:sldLayoutId id="2147484119" r:id="rId1"/>
    <p:sldLayoutId id="2147484120" r:id="rId2"/>
    <p:sldLayoutId id="2147484121" r:id="rId3"/>
    <p:sldLayoutId id="2147484122" r:id="rId4"/>
    <p:sldLayoutId id="2147484123" r:id="rId5"/>
    <p:sldLayoutId id="2147484124" r:id="rId6"/>
    <p:sldLayoutId id="2147484125" r:id="rId7"/>
    <p:sldLayoutId id="2147484126" r:id="rId8"/>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40" y="6554373"/>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373"/>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45"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p:nvPicPr>
        <p:blipFill>
          <a:blip r:embed="rId9" cstate="screen">
            <a:extLst>
              <a:ext uri="{28A0092B-C50C-407E-A947-70E740481C1C}">
                <a14:useLocalDpi xmlns:a14="http://schemas.microsoft.com/office/drawing/2010/main" val="0"/>
              </a:ext>
            </a:extLst>
          </a:blip>
          <a:srcRect/>
          <a:stretch>
            <a:fillRect/>
          </a:stretch>
        </p:blipFill>
        <p:spPr bwMode="auto">
          <a:xfrm>
            <a:off x="8553408"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74671113"/>
      </p:ext>
    </p:extLst>
  </p:cSld>
  <p:clrMap bg1="lt1" tx1="dk1" bg2="lt2" tx2="dk2" accent1="accent1" accent2="accent2" accent3="accent3" accent4="accent4" accent5="accent5" accent6="accent6" hlink="hlink" folHlink="folHlink"/>
  <p:sldLayoutIdLst>
    <p:sldLayoutId id="2147484128" r:id="rId1"/>
    <p:sldLayoutId id="2147484129" r:id="rId2"/>
    <p:sldLayoutId id="2147484130" r:id="rId3"/>
    <p:sldLayoutId id="2147484131" r:id="rId4"/>
    <p:sldLayoutId id="2147484132" r:id="rId5"/>
    <p:sldLayoutId id="2147484133" r:id="rId6"/>
    <p:sldLayoutId id="2147484134"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8"/>
            </p:custDataLst>
            <p:extLst>
              <p:ext uri="{D42A27DB-BD31-4B8C-83A1-F6EECF244321}">
                <p14:modId xmlns:p14="http://schemas.microsoft.com/office/powerpoint/2010/main" val="2568796301"/>
              </p:ext>
            </p:extLst>
          </p:nvPr>
        </p:nvGraphicFramePr>
        <p:xfrm>
          <a:off x="1753" y="1592"/>
          <a:ext cx="1719" cy="1587"/>
        </p:xfrm>
        <a:graphic>
          <a:graphicData uri="http://schemas.openxmlformats.org/presentationml/2006/ole">
            <mc:AlternateContent xmlns:mc="http://schemas.openxmlformats.org/markup-compatibility/2006">
              <mc:Choice xmlns:v="urn:schemas-microsoft-com:vml" Requires="v">
                <p:oleObj spid="_x0000_s27409" name="think-cell Slide" r:id="rId19" imgW="270" imgH="270" progId="TCLayout.ActiveDocument.1">
                  <p:embed/>
                </p:oleObj>
              </mc:Choice>
              <mc:Fallback>
                <p:oleObj name="think-cell Slide" r:id="rId19" imgW="270" imgH="270" progId="TCLayout.ActiveDocument.1">
                  <p:embed/>
                  <p:pic>
                    <p:nvPicPr>
                      <p:cNvPr id="0" name=""/>
                      <p:cNvPicPr/>
                      <p:nvPr/>
                    </p:nvPicPr>
                    <p:blipFill>
                      <a:blip r:embed="rId20"/>
                      <a:stretch>
                        <a:fillRect/>
                      </a:stretch>
                    </p:blipFill>
                    <p:spPr>
                      <a:xfrm>
                        <a:off x="1753" y="1592"/>
                        <a:ext cx="1719" cy="1587"/>
                      </a:xfrm>
                      <a:prstGeom prst="rect">
                        <a:avLst/>
                      </a:prstGeom>
                    </p:spPr>
                  </p:pic>
                </p:oleObj>
              </mc:Fallback>
            </mc:AlternateContent>
          </a:graphicData>
        </a:graphic>
      </p:graphicFrame>
      <p:sp>
        <p:nvSpPr>
          <p:cNvPr id="147459" name="Title Placeholder 1"/>
          <p:cNvSpPr>
            <a:spLocks noGrp="1"/>
          </p:cNvSpPr>
          <p:nvPr>
            <p:ph type="title"/>
          </p:nvPr>
        </p:nvSpPr>
        <p:spPr bwMode="auto">
          <a:xfrm>
            <a:off x="442391"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96" y="6554274"/>
            <a:ext cx="306387"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b="1">
                <a:solidFill>
                  <a:schemeClr val="tx2"/>
                </a:solidFill>
              </a:defRPr>
            </a:lvl1pPr>
          </a:lstStyle>
          <a:p>
            <a:pPr fontAlgn="base">
              <a:spcBef>
                <a:spcPct val="0"/>
              </a:spcBef>
              <a:spcAft>
                <a:spcPct val="0"/>
              </a:spcAft>
            </a:pPr>
            <a:fld id="{9935F0BD-0F90-47B1-8F0C-76BF3802F7AA}" type="slidenum">
              <a:rPr lang="es-ES" smtClean="0">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74"/>
            <a:ext cx="4677095"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85"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400">
              <a:defRPr/>
            </a:pPr>
            <a:r>
              <a:rPr lang="en-AU" sz="700" dirty="0" smtClean="0">
                <a:solidFill>
                  <a:srgbClr val="002776"/>
                </a:solidFill>
                <a:cs typeface="Arial" charset="0"/>
              </a:rPr>
              <a:t>© 2015 Deloitte Advisory, S.L.</a:t>
            </a:r>
            <a:endParaRPr lang="en-AU" sz="700" dirty="0">
              <a:solidFill>
                <a:srgbClr val="002776"/>
              </a:solidFill>
              <a:cs typeface="Arial" charset="0"/>
            </a:endParaRPr>
          </a:p>
        </p:txBody>
      </p:sp>
      <p:pic>
        <p:nvPicPr>
          <p:cNvPr id="2" name="Picture 2" descr="http://perunoticias.net/sites/default/files/fotos/hotel-libertador.jpg"/>
          <p:cNvPicPr>
            <a:picLocks noChangeAspect="1" noChangeArrowheads="1"/>
          </p:cNvPicPr>
          <p:nvPr userDrawn="1"/>
        </p:nvPicPr>
        <p:blipFill rotWithShape="1">
          <a:blip r:embed="rId21" cstate="screen">
            <a:extLst>
              <a:ext uri="{28A0092B-C50C-407E-A947-70E740481C1C}">
                <a14:useLocalDpi xmlns:a14="http://schemas.microsoft.com/office/drawing/2010/main" val="0"/>
              </a:ext>
            </a:extLst>
          </a:blip>
          <a:srcRect/>
          <a:stretch/>
        </p:blipFill>
        <p:spPr bwMode="auto">
          <a:xfrm>
            <a:off x="8307375" y="188642"/>
            <a:ext cx="1092121" cy="4168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76073365"/>
      </p:ext>
    </p:extLst>
  </p:cSld>
  <p:clrMap bg1="lt1" tx1="dk1" bg2="lt2" tx2="dk2" accent1="accent1" accent2="accent2" accent3="accent3" accent4="accent4" accent5="accent5" accent6="accent6" hlink="hlink" folHlink="folHlink"/>
  <p:sldLayoutIdLst>
    <p:sldLayoutId id="2147484136" r:id="rId1"/>
    <p:sldLayoutId id="2147484137" r:id="rId2"/>
    <p:sldLayoutId id="2147484138" r:id="rId3"/>
    <p:sldLayoutId id="2147484139" r:id="rId4"/>
    <p:sldLayoutId id="2147484140" r:id="rId5"/>
    <p:sldLayoutId id="2147484141" r:id="rId6"/>
    <p:sldLayoutId id="2147484142" r:id="rId7"/>
    <p:sldLayoutId id="2147484143" r:id="rId8"/>
    <p:sldLayoutId id="2147484144" r:id="rId9"/>
    <p:sldLayoutId id="2147484145" r:id="rId10"/>
    <p:sldLayoutId id="2147484146" r:id="rId11"/>
    <p:sldLayoutId id="2147484147" r:id="rId12"/>
    <p:sldLayoutId id="2147484148" r:id="rId13"/>
    <p:sldLayoutId id="2147484149" r:id="rId14"/>
    <p:sldLayoutId id="2147484150" r:id="rId15"/>
  </p:sldLayoutIdLst>
  <p:timing>
    <p:tnLst>
      <p:par>
        <p:cTn id="1" dur="indefinite" restart="never" nodeType="tmRoot"/>
      </p:par>
    </p:tnLst>
  </p:timing>
  <p:hf hdr="0" ftr="0" dt="0"/>
  <p:txStyles>
    <p:titleStyle>
      <a:lvl1pPr algn="l" defTabSz="914258" rtl="0" eaLnBrk="1" fontAlgn="base" hangingPunct="1">
        <a:spcBef>
          <a:spcPct val="0"/>
        </a:spcBef>
        <a:spcAft>
          <a:spcPct val="0"/>
        </a:spcAft>
        <a:defRPr sz="2200" b="1">
          <a:solidFill>
            <a:schemeClr val="tx2"/>
          </a:solidFill>
          <a:latin typeface="+mj-lt"/>
          <a:ea typeface="+mj-ea"/>
          <a:cs typeface="+mj-cs"/>
        </a:defRPr>
      </a:lvl1pPr>
      <a:lvl2pPr algn="l" defTabSz="914258" rtl="0" eaLnBrk="1" fontAlgn="base" hangingPunct="1">
        <a:spcBef>
          <a:spcPct val="0"/>
        </a:spcBef>
        <a:spcAft>
          <a:spcPct val="0"/>
        </a:spcAft>
        <a:defRPr sz="2200" b="1">
          <a:solidFill>
            <a:schemeClr val="tx2"/>
          </a:solidFill>
          <a:latin typeface="Arial" charset="0"/>
        </a:defRPr>
      </a:lvl2pPr>
      <a:lvl3pPr algn="l" defTabSz="914258" rtl="0" eaLnBrk="1" fontAlgn="base" hangingPunct="1">
        <a:spcBef>
          <a:spcPct val="0"/>
        </a:spcBef>
        <a:spcAft>
          <a:spcPct val="0"/>
        </a:spcAft>
        <a:defRPr sz="2200" b="1">
          <a:solidFill>
            <a:schemeClr val="tx2"/>
          </a:solidFill>
          <a:latin typeface="Arial" charset="0"/>
        </a:defRPr>
      </a:lvl3pPr>
      <a:lvl4pPr algn="l" defTabSz="914258" rtl="0" eaLnBrk="1" fontAlgn="base" hangingPunct="1">
        <a:spcBef>
          <a:spcPct val="0"/>
        </a:spcBef>
        <a:spcAft>
          <a:spcPct val="0"/>
        </a:spcAft>
        <a:defRPr sz="2200" b="1">
          <a:solidFill>
            <a:schemeClr val="tx2"/>
          </a:solidFill>
          <a:latin typeface="Arial" charset="0"/>
        </a:defRPr>
      </a:lvl4pPr>
      <a:lvl5pPr algn="l" defTabSz="914258" rtl="0" eaLnBrk="1" fontAlgn="base" hangingPunct="1">
        <a:spcBef>
          <a:spcPct val="0"/>
        </a:spcBef>
        <a:spcAft>
          <a:spcPct val="0"/>
        </a:spcAft>
        <a:defRPr sz="2200" b="1">
          <a:solidFill>
            <a:schemeClr val="tx2"/>
          </a:solidFill>
          <a:latin typeface="Arial" charset="0"/>
        </a:defRPr>
      </a:lvl5pPr>
      <a:lvl6pPr marL="410134" algn="l" defTabSz="914258" rtl="0" eaLnBrk="1" fontAlgn="base" hangingPunct="1">
        <a:spcBef>
          <a:spcPct val="0"/>
        </a:spcBef>
        <a:spcAft>
          <a:spcPct val="0"/>
        </a:spcAft>
        <a:defRPr sz="2200" b="1">
          <a:solidFill>
            <a:schemeClr val="tx2"/>
          </a:solidFill>
          <a:latin typeface="Arial" charset="0"/>
        </a:defRPr>
      </a:lvl6pPr>
      <a:lvl7pPr marL="820269" algn="l" defTabSz="914258" rtl="0" eaLnBrk="1" fontAlgn="base" hangingPunct="1">
        <a:spcBef>
          <a:spcPct val="0"/>
        </a:spcBef>
        <a:spcAft>
          <a:spcPct val="0"/>
        </a:spcAft>
        <a:defRPr sz="2200" b="1">
          <a:solidFill>
            <a:schemeClr val="tx2"/>
          </a:solidFill>
          <a:latin typeface="Arial" charset="0"/>
        </a:defRPr>
      </a:lvl7pPr>
      <a:lvl8pPr marL="1230403" algn="l" defTabSz="914258" rtl="0" eaLnBrk="1" fontAlgn="base" hangingPunct="1">
        <a:spcBef>
          <a:spcPct val="0"/>
        </a:spcBef>
        <a:spcAft>
          <a:spcPct val="0"/>
        </a:spcAft>
        <a:defRPr sz="2200" b="1">
          <a:solidFill>
            <a:schemeClr val="tx2"/>
          </a:solidFill>
          <a:latin typeface="Arial" charset="0"/>
        </a:defRPr>
      </a:lvl8pPr>
      <a:lvl9pPr marL="1640536" algn="l" defTabSz="914258" rtl="0" eaLnBrk="1" fontAlgn="base" hangingPunct="1">
        <a:spcBef>
          <a:spcPct val="0"/>
        </a:spcBef>
        <a:spcAft>
          <a:spcPct val="0"/>
        </a:spcAft>
        <a:defRPr sz="2200" b="1">
          <a:solidFill>
            <a:schemeClr val="tx2"/>
          </a:solidFill>
          <a:latin typeface="Arial" charset="0"/>
        </a:defRPr>
      </a:lvl9pPr>
    </p:titleStyle>
    <p:body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269" rtl="0" eaLnBrk="1" latinLnBrk="0" hangingPunct="1">
        <a:defRPr sz="1600" kern="1200">
          <a:solidFill>
            <a:schemeClr val="tx1"/>
          </a:solidFill>
          <a:latin typeface="+mn-lt"/>
          <a:ea typeface="+mn-ea"/>
          <a:cs typeface="+mn-cs"/>
        </a:defRPr>
      </a:lvl1pPr>
      <a:lvl2pPr marL="410134" algn="l" defTabSz="820269" rtl="0" eaLnBrk="1" latinLnBrk="0" hangingPunct="1">
        <a:defRPr sz="1600" kern="1200">
          <a:solidFill>
            <a:schemeClr val="tx1"/>
          </a:solidFill>
          <a:latin typeface="+mn-lt"/>
          <a:ea typeface="+mn-ea"/>
          <a:cs typeface="+mn-cs"/>
        </a:defRPr>
      </a:lvl2pPr>
      <a:lvl3pPr marL="820269" algn="l" defTabSz="820269" rtl="0" eaLnBrk="1" latinLnBrk="0" hangingPunct="1">
        <a:defRPr sz="1600" kern="1200">
          <a:solidFill>
            <a:schemeClr val="tx1"/>
          </a:solidFill>
          <a:latin typeface="+mn-lt"/>
          <a:ea typeface="+mn-ea"/>
          <a:cs typeface="+mn-cs"/>
        </a:defRPr>
      </a:lvl3pPr>
      <a:lvl4pPr marL="1230403" algn="l" defTabSz="820269" rtl="0" eaLnBrk="1" latinLnBrk="0" hangingPunct="1">
        <a:defRPr sz="1600" kern="1200">
          <a:solidFill>
            <a:schemeClr val="tx1"/>
          </a:solidFill>
          <a:latin typeface="+mn-lt"/>
          <a:ea typeface="+mn-ea"/>
          <a:cs typeface="+mn-cs"/>
        </a:defRPr>
      </a:lvl4pPr>
      <a:lvl5pPr marL="1640536" algn="l" defTabSz="820269" rtl="0" eaLnBrk="1" latinLnBrk="0" hangingPunct="1">
        <a:defRPr sz="1600" kern="1200">
          <a:solidFill>
            <a:schemeClr val="tx1"/>
          </a:solidFill>
          <a:latin typeface="+mn-lt"/>
          <a:ea typeface="+mn-ea"/>
          <a:cs typeface="+mn-cs"/>
        </a:defRPr>
      </a:lvl5pPr>
      <a:lvl6pPr marL="2050670" algn="l" defTabSz="820269" rtl="0" eaLnBrk="1" latinLnBrk="0" hangingPunct="1">
        <a:defRPr sz="1600" kern="1200">
          <a:solidFill>
            <a:schemeClr val="tx1"/>
          </a:solidFill>
          <a:latin typeface="+mn-lt"/>
          <a:ea typeface="+mn-ea"/>
          <a:cs typeface="+mn-cs"/>
        </a:defRPr>
      </a:lvl6pPr>
      <a:lvl7pPr marL="2460804" algn="l" defTabSz="820269" rtl="0" eaLnBrk="1" latinLnBrk="0" hangingPunct="1">
        <a:defRPr sz="1600" kern="1200">
          <a:solidFill>
            <a:schemeClr val="tx1"/>
          </a:solidFill>
          <a:latin typeface="+mn-lt"/>
          <a:ea typeface="+mn-ea"/>
          <a:cs typeface="+mn-cs"/>
        </a:defRPr>
      </a:lvl7pPr>
      <a:lvl8pPr marL="2870939" algn="l" defTabSz="820269" rtl="0" eaLnBrk="1" latinLnBrk="0" hangingPunct="1">
        <a:defRPr sz="1600" kern="1200">
          <a:solidFill>
            <a:schemeClr val="tx1"/>
          </a:solidFill>
          <a:latin typeface="+mn-lt"/>
          <a:ea typeface="+mn-ea"/>
          <a:cs typeface="+mn-cs"/>
        </a:defRPr>
      </a:lvl8pPr>
      <a:lvl9pPr marL="3281073" algn="l" defTabSz="820269" rtl="0" eaLnBrk="1" latinLnBrk="0" hangingPunct="1">
        <a:defRPr sz="16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11" y="6554319"/>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319"/>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16"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553408"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63199739"/>
      </p:ext>
    </p:extLst>
  </p:cSld>
  <p:clrMap bg1="lt1" tx1="dk1" bg2="lt2" tx2="dk2" accent1="accent1" accent2="accent2" accent3="accent3" accent4="accent4" accent5="accent5" accent6="accent6" hlink="hlink" folHlink="folHlink"/>
  <p:sldLayoutIdLst>
    <p:sldLayoutId id="2147484152" r:id="rId1"/>
    <p:sldLayoutId id="2147484153" r:id="rId2"/>
    <p:sldLayoutId id="2147484154" r:id="rId3"/>
    <p:sldLayoutId id="2147484155" r:id="rId4"/>
    <p:sldLayoutId id="2147484156" r:id="rId5"/>
    <p:sldLayoutId id="2147484157" r:id="rId6"/>
    <p:sldLayoutId id="2147484158"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smtClean="0"/>
              <a:t>Click to edit Master title style</a:t>
            </a:r>
            <a:endParaRPr lang="es-ES_tradnl"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s-ES_tradnl" dirty="0" smtClean="0"/>
          </a:p>
        </p:txBody>
      </p:sp>
      <p:sp>
        <p:nvSpPr>
          <p:cNvPr id="7" name="Slide Number Placeholder 9"/>
          <p:cNvSpPr>
            <a:spLocks noGrp="1"/>
          </p:cNvSpPr>
          <p:nvPr>
            <p:ph type="sldNum" sz="quarter" idx="4"/>
          </p:nvPr>
        </p:nvSpPr>
        <p:spPr>
          <a:xfrm>
            <a:off x="450307" y="6554311"/>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a:solidFill>
                <a:srgbClr val="002776"/>
              </a:solidFill>
              <a:cs typeface="Arial" charset="0"/>
            </a:endParaRPr>
          </a:p>
        </p:txBody>
      </p:sp>
      <p:sp>
        <p:nvSpPr>
          <p:cNvPr id="10" name="Footer Placeholder 10"/>
          <p:cNvSpPr>
            <a:spLocks noGrp="1"/>
          </p:cNvSpPr>
          <p:nvPr>
            <p:ph type="ftr" sz="quarter" idx="3"/>
          </p:nvPr>
        </p:nvSpPr>
        <p:spPr>
          <a:xfrm>
            <a:off x="836319" y="6554311"/>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_tradnl">
              <a:solidFill>
                <a:srgbClr val="002776"/>
              </a:solidFill>
              <a:cs typeface="Arial" charset="0"/>
            </a:endParaRPr>
          </a:p>
        </p:txBody>
      </p:sp>
      <p:sp>
        <p:nvSpPr>
          <p:cNvPr id="9" name="bmkCopyright"/>
          <p:cNvSpPr txBox="1">
            <a:spLocks/>
          </p:cNvSpPr>
          <p:nvPr/>
        </p:nvSpPr>
        <p:spPr>
          <a:xfrm>
            <a:off x="7794211"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s-ES_tradnl" sz="700" dirty="0" smtClean="0">
                <a:solidFill>
                  <a:srgbClr val="002776"/>
                </a:solidFill>
                <a:cs typeface="Arial" charset="0"/>
              </a:rPr>
              <a:t>© 2013 Deloitte </a:t>
            </a:r>
            <a:r>
              <a:rPr lang="es-ES_tradnl" sz="700" dirty="0" err="1" smtClean="0">
                <a:solidFill>
                  <a:srgbClr val="002776"/>
                </a:solidFill>
                <a:cs typeface="Arial" charset="0"/>
              </a:rPr>
              <a:t>Advisory</a:t>
            </a:r>
            <a:r>
              <a:rPr lang="es-ES_tradnl" sz="700" dirty="0" smtClean="0">
                <a:solidFill>
                  <a:srgbClr val="002776"/>
                </a:solidFill>
                <a:cs typeface="Arial" charset="0"/>
              </a:rPr>
              <a:t>, S.L.</a:t>
            </a:r>
            <a:endParaRPr lang="es-ES_tradnl" sz="700" dirty="0">
              <a:solidFill>
                <a:srgbClr val="002776"/>
              </a:solidFill>
              <a:cs typeface="Arial" charset="0"/>
            </a:endParaRPr>
          </a:p>
        </p:txBody>
      </p:sp>
    </p:spTree>
    <p:extLst>
      <p:ext uri="{BB962C8B-B14F-4D97-AF65-F5344CB8AC3E}">
        <p14:creationId xmlns:p14="http://schemas.microsoft.com/office/powerpoint/2010/main" val="1984743757"/>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4" r:id="rId8"/>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41" y="6554375"/>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375"/>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46"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8553408"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26648909"/>
      </p:ext>
    </p:extLst>
  </p:cSld>
  <p:clrMap bg1="lt1" tx1="dk1" bg2="lt2" tx2="dk2" accent1="accent1" accent2="accent2" accent3="accent3" accent4="accent4" accent5="accent5" accent6="accent6" hlink="hlink" folHlink="folHlink"/>
  <p:sldLayoutIdLst>
    <p:sldLayoutId id="2147484160" r:id="rId1"/>
    <p:sldLayoutId id="2147484161" r:id="rId2"/>
    <p:sldLayoutId id="2147484162" r:id="rId3"/>
    <p:sldLayoutId id="2147484163" r:id="rId4"/>
    <p:sldLayoutId id="2147484164" r:id="rId5"/>
    <p:sldLayoutId id="2147484165" r:id="rId6"/>
    <p:sldLayoutId id="2147484166" r:id="rId7"/>
    <p:sldLayoutId id="2147484167" r:id="rId8"/>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40" y="6554373"/>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373"/>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45"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553408"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64291291"/>
      </p:ext>
    </p:extLst>
  </p:cSld>
  <p:clrMap bg1="lt1" tx1="dk1" bg2="lt2" tx2="dk2" accent1="accent1" accent2="accent2" accent3="accent3" accent4="accent4" accent5="accent5" accent6="accent6" hlink="hlink" folHlink="folHlink"/>
  <p:sldLayoutIdLst>
    <p:sldLayoutId id="2147484169" r:id="rId1"/>
    <p:sldLayoutId id="2147484170" r:id="rId2"/>
    <p:sldLayoutId id="2147484171" r:id="rId3"/>
    <p:sldLayoutId id="2147484172" r:id="rId4"/>
    <p:sldLayoutId id="2147484173" r:id="rId5"/>
    <p:sldLayoutId id="2147484174" r:id="rId6"/>
    <p:sldLayoutId id="2147484175"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77"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99" y="6554297"/>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97"/>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04"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553400"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97866378"/>
      </p:ext>
    </p:extLst>
  </p:cSld>
  <p:clrMap bg1="lt1" tx1="dk1" bg2="lt2" tx2="dk2" accent1="accent1" accent2="accent2" accent3="accent3" accent4="accent4" accent5="accent5" accent6="accent6" hlink="hlink" folHlink="folHlink"/>
  <p:sldLayoutIdLst>
    <p:sldLayoutId id="2147484178" r:id="rId1"/>
    <p:sldLayoutId id="2147484179" r:id="rId2"/>
    <p:sldLayoutId id="2147484180" r:id="rId3"/>
    <p:sldLayoutId id="2147484181" r:id="rId4"/>
    <p:sldLayoutId id="2147484182" r:id="rId5"/>
    <p:sldLayoutId id="2147484183" r:id="rId6"/>
    <p:sldLayoutId id="2147484184"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91"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08" y="6554112"/>
            <a:ext cx="306387"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7" y="6554112"/>
            <a:ext cx="4677095"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098"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400">
              <a:defRPr/>
            </a:pPr>
            <a:r>
              <a:rPr lang="en-AU" sz="700" dirty="0" smtClean="0">
                <a:solidFill>
                  <a:srgbClr val="002776"/>
                </a:solidFill>
                <a:cs typeface="Arial" charset="0"/>
              </a:rPr>
              <a:t>© 2014 Deloitte Advisory, S.L.</a:t>
            </a:r>
            <a:endParaRPr lang="en-AU" sz="700" dirty="0">
              <a:solidFill>
                <a:srgbClr val="002776"/>
              </a:solidFill>
              <a:cs typeface="Arial" charset="0"/>
            </a:endParaRPr>
          </a:p>
        </p:txBody>
      </p:sp>
      <p:pic>
        <p:nvPicPr>
          <p:cNvPr id="8" name="Picture 149" descr="http://media.community.dell.com/es/images/1000.4.3930.enjoy_logo.JPG"/>
          <p:cNvPicPr>
            <a:picLocks noChangeAspect="1" noChangeArrowheads="1"/>
          </p:cNvPicPr>
          <p:nvPr userDrawn="1"/>
        </p:nvPicPr>
        <p:blipFill>
          <a:blip r:embed="rId18" cstate="print">
            <a:extLst>
              <a:ext uri="{28A0092B-C50C-407E-A947-70E740481C1C}">
                <a14:useLocalDpi xmlns:a14="http://schemas.microsoft.com/office/drawing/2010/main" val="0"/>
              </a:ext>
            </a:extLst>
          </a:blip>
          <a:srcRect/>
          <a:stretch>
            <a:fillRect/>
          </a:stretch>
        </p:blipFill>
        <p:spPr bwMode="auto">
          <a:xfrm>
            <a:off x="8918000" y="260648"/>
            <a:ext cx="481497" cy="6480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23897220"/>
      </p:ext>
    </p:extLst>
  </p:cSld>
  <p:clrMap bg1="lt1" tx1="dk1" bg2="lt2" tx2="dk2" accent1="accent1" accent2="accent2" accent3="accent3" accent4="accent4" accent5="accent5" accent6="accent6" hlink="hlink" folHlink="folHlink"/>
  <p:sldLayoutIdLst>
    <p:sldLayoutId id="2147484186" r:id="rId1"/>
    <p:sldLayoutId id="2147484187" r:id="rId2"/>
    <p:sldLayoutId id="2147484188" r:id="rId3"/>
    <p:sldLayoutId id="2147484189" r:id="rId4"/>
    <p:sldLayoutId id="2147484190" r:id="rId5"/>
    <p:sldLayoutId id="2147484191" r:id="rId6"/>
    <p:sldLayoutId id="2147484192" r:id="rId7"/>
    <p:sldLayoutId id="2147484193" r:id="rId8"/>
    <p:sldLayoutId id="2147484194" r:id="rId9"/>
    <p:sldLayoutId id="2147484195" r:id="rId10"/>
    <p:sldLayoutId id="2147484196" r:id="rId11"/>
    <p:sldLayoutId id="2147484197" r:id="rId12"/>
    <p:sldLayoutId id="2147484198" r:id="rId13"/>
    <p:sldLayoutId id="2147484199" r:id="rId14"/>
    <p:sldLayoutId id="2147484200" r:id="rId15"/>
    <p:sldLayoutId id="2147484201" r:id="rId16"/>
  </p:sldLayoutIdLst>
  <p:timing>
    <p:tnLst>
      <p:par>
        <p:cTn id="1" dur="indefinite" restart="never" nodeType="tmRoot"/>
      </p:par>
    </p:tnLst>
  </p:timing>
  <p:hf hdr="0" ftr="0" dt="0"/>
  <p:txStyles>
    <p:titleStyle>
      <a:lvl1pPr algn="l" defTabSz="914258" rtl="0" eaLnBrk="1" fontAlgn="base" hangingPunct="1">
        <a:spcBef>
          <a:spcPct val="0"/>
        </a:spcBef>
        <a:spcAft>
          <a:spcPct val="0"/>
        </a:spcAft>
        <a:defRPr sz="2200" b="1">
          <a:solidFill>
            <a:schemeClr val="tx2"/>
          </a:solidFill>
          <a:latin typeface="+mj-lt"/>
          <a:ea typeface="+mj-ea"/>
          <a:cs typeface="+mj-cs"/>
        </a:defRPr>
      </a:lvl1pPr>
      <a:lvl2pPr algn="l" defTabSz="914258" rtl="0" eaLnBrk="1" fontAlgn="base" hangingPunct="1">
        <a:spcBef>
          <a:spcPct val="0"/>
        </a:spcBef>
        <a:spcAft>
          <a:spcPct val="0"/>
        </a:spcAft>
        <a:defRPr sz="2200" b="1">
          <a:solidFill>
            <a:schemeClr val="tx2"/>
          </a:solidFill>
          <a:latin typeface="Arial" charset="0"/>
        </a:defRPr>
      </a:lvl2pPr>
      <a:lvl3pPr algn="l" defTabSz="914258" rtl="0" eaLnBrk="1" fontAlgn="base" hangingPunct="1">
        <a:spcBef>
          <a:spcPct val="0"/>
        </a:spcBef>
        <a:spcAft>
          <a:spcPct val="0"/>
        </a:spcAft>
        <a:defRPr sz="2200" b="1">
          <a:solidFill>
            <a:schemeClr val="tx2"/>
          </a:solidFill>
          <a:latin typeface="Arial" charset="0"/>
        </a:defRPr>
      </a:lvl3pPr>
      <a:lvl4pPr algn="l" defTabSz="914258" rtl="0" eaLnBrk="1" fontAlgn="base" hangingPunct="1">
        <a:spcBef>
          <a:spcPct val="0"/>
        </a:spcBef>
        <a:spcAft>
          <a:spcPct val="0"/>
        </a:spcAft>
        <a:defRPr sz="2200" b="1">
          <a:solidFill>
            <a:schemeClr val="tx2"/>
          </a:solidFill>
          <a:latin typeface="Arial" charset="0"/>
        </a:defRPr>
      </a:lvl4pPr>
      <a:lvl5pPr algn="l" defTabSz="914258" rtl="0" eaLnBrk="1" fontAlgn="base" hangingPunct="1">
        <a:spcBef>
          <a:spcPct val="0"/>
        </a:spcBef>
        <a:spcAft>
          <a:spcPct val="0"/>
        </a:spcAft>
        <a:defRPr sz="2200" b="1">
          <a:solidFill>
            <a:schemeClr val="tx2"/>
          </a:solidFill>
          <a:latin typeface="Arial" charset="0"/>
        </a:defRPr>
      </a:lvl5pPr>
      <a:lvl6pPr marL="410134" algn="l" defTabSz="914258" rtl="0" eaLnBrk="1" fontAlgn="base" hangingPunct="1">
        <a:spcBef>
          <a:spcPct val="0"/>
        </a:spcBef>
        <a:spcAft>
          <a:spcPct val="0"/>
        </a:spcAft>
        <a:defRPr sz="2200" b="1">
          <a:solidFill>
            <a:schemeClr val="tx2"/>
          </a:solidFill>
          <a:latin typeface="Arial" charset="0"/>
        </a:defRPr>
      </a:lvl6pPr>
      <a:lvl7pPr marL="820269" algn="l" defTabSz="914258" rtl="0" eaLnBrk="1" fontAlgn="base" hangingPunct="1">
        <a:spcBef>
          <a:spcPct val="0"/>
        </a:spcBef>
        <a:spcAft>
          <a:spcPct val="0"/>
        </a:spcAft>
        <a:defRPr sz="2200" b="1">
          <a:solidFill>
            <a:schemeClr val="tx2"/>
          </a:solidFill>
          <a:latin typeface="Arial" charset="0"/>
        </a:defRPr>
      </a:lvl7pPr>
      <a:lvl8pPr marL="1230403" algn="l" defTabSz="914258" rtl="0" eaLnBrk="1" fontAlgn="base" hangingPunct="1">
        <a:spcBef>
          <a:spcPct val="0"/>
        </a:spcBef>
        <a:spcAft>
          <a:spcPct val="0"/>
        </a:spcAft>
        <a:defRPr sz="2200" b="1">
          <a:solidFill>
            <a:schemeClr val="tx2"/>
          </a:solidFill>
          <a:latin typeface="Arial" charset="0"/>
        </a:defRPr>
      </a:lvl8pPr>
      <a:lvl9pPr marL="1640536" algn="l" defTabSz="914258" rtl="0" eaLnBrk="1" fontAlgn="base" hangingPunct="1">
        <a:spcBef>
          <a:spcPct val="0"/>
        </a:spcBef>
        <a:spcAft>
          <a:spcPct val="0"/>
        </a:spcAft>
        <a:defRPr sz="2200" b="1">
          <a:solidFill>
            <a:schemeClr val="tx2"/>
          </a:solidFill>
          <a:latin typeface="Arial" charset="0"/>
        </a:defRPr>
      </a:lvl9pPr>
    </p:titleStyle>
    <p:body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269" rtl="0" eaLnBrk="1" latinLnBrk="0" hangingPunct="1">
        <a:defRPr sz="1600" kern="1200">
          <a:solidFill>
            <a:schemeClr val="tx1"/>
          </a:solidFill>
          <a:latin typeface="+mn-lt"/>
          <a:ea typeface="+mn-ea"/>
          <a:cs typeface="+mn-cs"/>
        </a:defRPr>
      </a:lvl1pPr>
      <a:lvl2pPr marL="410134" algn="l" defTabSz="820269" rtl="0" eaLnBrk="1" latinLnBrk="0" hangingPunct="1">
        <a:defRPr sz="1600" kern="1200">
          <a:solidFill>
            <a:schemeClr val="tx1"/>
          </a:solidFill>
          <a:latin typeface="+mn-lt"/>
          <a:ea typeface="+mn-ea"/>
          <a:cs typeface="+mn-cs"/>
        </a:defRPr>
      </a:lvl2pPr>
      <a:lvl3pPr marL="820269" algn="l" defTabSz="820269" rtl="0" eaLnBrk="1" latinLnBrk="0" hangingPunct="1">
        <a:defRPr sz="1600" kern="1200">
          <a:solidFill>
            <a:schemeClr val="tx1"/>
          </a:solidFill>
          <a:latin typeface="+mn-lt"/>
          <a:ea typeface="+mn-ea"/>
          <a:cs typeface="+mn-cs"/>
        </a:defRPr>
      </a:lvl3pPr>
      <a:lvl4pPr marL="1230403" algn="l" defTabSz="820269" rtl="0" eaLnBrk="1" latinLnBrk="0" hangingPunct="1">
        <a:defRPr sz="1600" kern="1200">
          <a:solidFill>
            <a:schemeClr val="tx1"/>
          </a:solidFill>
          <a:latin typeface="+mn-lt"/>
          <a:ea typeface="+mn-ea"/>
          <a:cs typeface="+mn-cs"/>
        </a:defRPr>
      </a:lvl4pPr>
      <a:lvl5pPr marL="1640536" algn="l" defTabSz="820269" rtl="0" eaLnBrk="1" latinLnBrk="0" hangingPunct="1">
        <a:defRPr sz="1600" kern="1200">
          <a:solidFill>
            <a:schemeClr val="tx1"/>
          </a:solidFill>
          <a:latin typeface="+mn-lt"/>
          <a:ea typeface="+mn-ea"/>
          <a:cs typeface="+mn-cs"/>
        </a:defRPr>
      </a:lvl5pPr>
      <a:lvl6pPr marL="2050670" algn="l" defTabSz="820269" rtl="0" eaLnBrk="1" latinLnBrk="0" hangingPunct="1">
        <a:defRPr sz="1600" kern="1200">
          <a:solidFill>
            <a:schemeClr val="tx1"/>
          </a:solidFill>
          <a:latin typeface="+mn-lt"/>
          <a:ea typeface="+mn-ea"/>
          <a:cs typeface="+mn-cs"/>
        </a:defRPr>
      </a:lvl6pPr>
      <a:lvl7pPr marL="2460804" algn="l" defTabSz="820269" rtl="0" eaLnBrk="1" latinLnBrk="0" hangingPunct="1">
        <a:defRPr sz="1600" kern="1200">
          <a:solidFill>
            <a:schemeClr val="tx1"/>
          </a:solidFill>
          <a:latin typeface="+mn-lt"/>
          <a:ea typeface="+mn-ea"/>
          <a:cs typeface="+mn-cs"/>
        </a:defRPr>
      </a:lvl7pPr>
      <a:lvl8pPr marL="2870939" algn="l" defTabSz="820269" rtl="0" eaLnBrk="1" latinLnBrk="0" hangingPunct="1">
        <a:defRPr sz="1600" kern="1200">
          <a:solidFill>
            <a:schemeClr val="tx1"/>
          </a:solidFill>
          <a:latin typeface="+mn-lt"/>
          <a:ea typeface="+mn-ea"/>
          <a:cs typeface="+mn-cs"/>
        </a:defRPr>
      </a:lvl8pPr>
      <a:lvl9pPr marL="3281073" algn="l" defTabSz="820269" rtl="0" eaLnBrk="1" latinLnBrk="0" hangingPunct="1">
        <a:defRPr sz="16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0"/>
            </p:custDataLst>
            <p:extLst/>
          </p:nvPr>
        </p:nvGraphicFramePr>
        <p:xfrm>
          <a:off x="1754" y="1593"/>
          <a:ext cx="1719" cy="1587"/>
        </p:xfrm>
        <a:graphic>
          <a:graphicData uri="http://schemas.openxmlformats.org/presentationml/2006/ole">
            <mc:AlternateContent xmlns:mc="http://schemas.openxmlformats.org/markup-compatibility/2006">
              <mc:Choice xmlns:v="urn:schemas-microsoft-com:vml" Requires="v">
                <p:oleObj spid="_x0000_s32397" name="think-cell Slide" r:id="rId21" imgW="270" imgH="270" progId="TCLayout.ActiveDocument.1">
                  <p:embed/>
                </p:oleObj>
              </mc:Choice>
              <mc:Fallback>
                <p:oleObj name="think-cell Slide" r:id="rId21" imgW="270" imgH="270" progId="TCLayout.ActiveDocument.1">
                  <p:embed/>
                  <p:pic>
                    <p:nvPicPr>
                      <p:cNvPr id="0" name=""/>
                      <p:cNvPicPr/>
                      <p:nvPr/>
                    </p:nvPicPr>
                    <p:blipFill>
                      <a:blip r:embed="rId22"/>
                      <a:stretch>
                        <a:fillRect/>
                      </a:stretch>
                    </p:blipFill>
                    <p:spPr>
                      <a:xfrm>
                        <a:off x="1754" y="1593"/>
                        <a:ext cx="1719" cy="1587"/>
                      </a:xfrm>
                      <a:prstGeom prst="rect">
                        <a:avLst/>
                      </a:prstGeom>
                    </p:spPr>
                  </p:pic>
                </p:oleObj>
              </mc:Fallback>
            </mc:AlternateContent>
          </a:graphicData>
        </a:graphic>
      </p:graphicFrame>
      <p:sp>
        <p:nvSpPr>
          <p:cNvPr id="147459" name="Title Placeholder 1"/>
          <p:cNvSpPr>
            <a:spLocks noGrp="1"/>
          </p:cNvSpPr>
          <p:nvPr>
            <p:ph type="title"/>
          </p:nvPr>
        </p:nvSpPr>
        <p:spPr bwMode="auto">
          <a:xfrm>
            <a:off x="442391"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smtClean="0"/>
              <a:t>Click to edit Master title style</a:t>
            </a:r>
            <a:endParaRPr lang="es-ES"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96" y="6554274"/>
            <a:ext cx="306387"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b="1">
                <a:solidFill>
                  <a:schemeClr val="tx2"/>
                </a:solidFill>
              </a:defRPr>
            </a:lvl1pPr>
          </a:lstStyle>
          <a:p>
            <a:pPr fontAlgn="base">
              <a:spcBef>
                <a:spcPct val="0"/>
              </a:spcBef>
              <a:spcAft>
                <a:spcPct val="0"/>
              </a:spcAft>
            </a:pPr>
            <a:fld id="{9935F0BD-0F90-47B1-8F0C-76BF3802F7AA}" type="slidenum">
              <a:rPr lang="es-ES" smtClean="0">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74"/>
            <a:ext cx="4677095" cy="144247"/>
          </a:xfrm>
          <a:prstGeom prst="rect">
            <a:avLst/>
          </a:prstGeom>
        </p:spPr>
        <p:txBody>
          <a:bodyPr vert="horz" wrap="square" lIns="0" tIns="0" rIns="0" bIns="0" numCol="1" anchor="t" anchorCtr="0" compatLnSpc="1">
            <a:prstTxWarp prst="textNoShape">
              <a:avLst/>
            </a:prstTxWarp>
            <a:noAutofit/>
          </a:bodyPr>
          <a:lstStyle>
            <a:lvl1pPr defTabSz="914258">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85"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400">
              <a:defRPr/>
            </a:pPr>
            <a:r>
              <a:rPr lang="en-AU" sz="700" dirty="0" smtClean="0">
                <a:solidFill>
                  <a:srgbClr val="002776"/>
                </a:solidFill>
                <a:cs typeface="Arial" charset="0"/>
              </a:rPr>
              <a:t>© 2015 Deloitte Advisory, S.L.</a:t>
            </a:r>
            <a:endParaRPr lang="en-AU" sz="700" dirty="0">
              <a:solidFill>
                <a:srgbClr val="002776"/>
              </a:solidFill>
              <a:cs typeface="Arial" charset="0"/>
            </a:endParaRPr>
          </a:p>
        </p:txBody>
      </p:sp>
      <p:pic>
        <p:nvPicPr>
          <p:cNvPr id="2" name="Picture 2" descr="http://perunoticias.net/sites/default/files/fotos/hotel-libertador.jpg"/>
          <p:cNvPicPr>
            <a:picLocks noChangeAspect="1" noChangeArrowheads="1"/>
          </p:cNvPicPr>
          <p:nvPr userDrawn="1"/>
        </p:nvPicPr>
        <p:blipFill rotWithShape="1">
          <a:blip r:embed="rId23" cstate="screen">
            <a:extLst>
              <a:ext uri="{28A0092B-C50C-407E-A947-70E740481C1C}">
                <a14:useLocalDpi xmlns:a14="http://schemas.microsoft.com/office/drawing/2010/main" val="0"/>
              </a:ext>
            </a:extLst>
          </a:blip>
          <a:srcRect/>
          <a:stretch/>
        </p:blipFill>
        <p:spPr bwMode="auto">
          <a:xfrm>
            <a:off x="8307375" y="188643"/>
            <a:ext cx="1092121" cy="4168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61525373"/>
      </p:ext>
    </p:extLst>
  </p:cSld>
  <p:clrMap bg1="lt1" tx1="dk1" bg2="lt2" tx2="dk2" accent1="accent1" accent2="accent2" accent3="accent3" accent4="accent4" accent5="accent5" accent6="accent6" hlink="hlink" folHlink="folHlink"/>
  <p:sldLayoutIdLst>
    <p:sldLayoutId id="2147484203" r:id="rId1"/>
    <p:sldLayoutId id="2147484204" r:id="rId2"/>
    <p:sldLayoutId id="2147484205" r:id="rId3"/>
    <p:sldLayoutId id="2147484206" r:id="rId4"/>
    <p:sldLayoutId id="2147484207" r:id="rId5"/>
    <p:sldLayoutId id="2147484208" r:id="rId6"/>
    <p:sldLayoutId id="2147484209" r:id="rId7"/>
    <p:sldLayoutId id="2147484210" r:id="rId8"/>
    <p:sldLayoutId id="2147484211" r:id="rId9"/>
    <p:sldLayoutId id="2147484212" r:id="rId10"/>
    <p:sldLayoutId id="2147484213" r:id="rId11"/>
    <p:sldLayoutId id="2147484214" r:id="rId12"/>
    <p:sldLayoutId id="2147484215" r:id="rId13"/>
    <p:sldLayoutId id="2147484216" r:id="rId14"/>
    <p:sldLayoutId id="2147484217" r:id="rId15"/>
    <p:sldLayoutId id="2147484218" r:id="rId16"/>
    <p:sldLayoutId id="2147484219" r:id="rId17"/>
  </p:sldLayoutIdLst>
  <p:timing>
    <p:tnLst>
      <p:par>
        <p:cTn id="1" dur="indefinite" restart="never" nodeType="tmRoot"/>
      </p:par>
    </p:tnLst>
  </p:timing>
  <p:hf hdr="0" ftr="0" dt="0"/>
  <p:txStyles>
    <p:titleStyle>
      <a:lvl1pPr algn="l" defTabSz="914258" rtl="0" eaLnBrk="1" fontAlgn="base" hangingPunct="1">
        <a:spcBef>
          <a:spcPct val="0"/>
        </a:spcBef>
        <a:spcAft>
          <a:spcPct val="0"/>
        </a:spcAft>
        <a:defRPr sz="2200" b="0">
          <a:solidFill>
            <a:schemeClr val="tx2"/>
          </a:solidFill>
          <a:latin typeface="+mj-lt"/>
          <a:ea typeface="+mj-ea"/>
          <a:cs typeface="+mj-cs"/>
        </a:defRPr>
      </a:lvl1pPr>
      <a:lvl2pPr algn="l" defTabSz="914258" rtl="0" eaLnBrk="1" fontAlgn="base" hangingPunct="1">
        <a:spcBef>
          <a:spcPct val="0"/>
        </a:spcBef>
        <a:spcAft>
          <a:spcPct val="0"/>
        </a:spcAft>
        <a:defRPr sz="2200" b="1">
          <a:solidFill>
            <a:schemeClr val="tx2"/>
          </a:solidFill>
          <a:latin typeface="Arial" charset="0"/>
        </a:defRPr>
      </a:lvl2pPr>
      <a:lvl3pPr algn="l" defTabSz="914258" rtl="0" eaLnBrk="1" fontAlgn="base" hangingPunct="1">
        <a:spcBef>
          <a:spcPct val="0"/>
        </a:spcBef>
        <a:spcAft>
          <a:spcPct val="0"/>
        </a:spcAft>
        <a:defRPr sz="2200" b="1">
          <a:solidFill>
            <a:schemeClr val="tx2"/>
          </a:solidFill>
          <a:latin typeface="Arial" charset="0"/>
        </a:defRPr>
      </a:lvl3pPr>
      <a:lvl4pPr algn="l" defTabSz="914258" rtl="0" eaLnBrk="1" fontAlgn="base" hangingPunct="1">
        <a:spcBef>
          <a:spcPct val="0"/>
        </a:spcBef>
        <a:spcAft>
          <a:spcPct val="0"/>
        </a:spcAft>
        <a:defRPr sz="2200" b="1">
          <a:solidFill>
            <a:schemeClr val="tx2"/>
          </a:solidFill>
          <a:latin typeface="Arial" charset="0"/>
        </a:defRPr>
      </a:lvl4pPr>
      <a:lvl5pPr algn="l" defTabSz="914258" rtl="0" eaLnBrk="1" fontAlgn="base" hangingPunct="1">
        <a:spcBef>
          <a:spcPct val="0"/>
        </a:spcBef>
        <a:spcAft>
          <a:spcPct val="0"/>
        </a:spcAft>
        <a:defRPr sz="2200" b="1">
          <a:solidFill>
            <a:schemeClr val="tx2"/>
          </a:solidFill>
          <a:latin typeface="Arial" charset="0"/>
        </a:defRPr>
      </a:lvl5pPr>
      <a:lvl6pPr marL="410134" algn="l" defTabSz="914258" rtl="0" eaLnBrk="1" fontAlgn="base" hangingPunct="1">
        <a:spcBef>
          <a:spcPct val="0"/>
        </a:spcBef>
        <a:spcAft>
          <a:spcPct val="0"/>
        </a:spcAft>
        <a:defRPr sz="2200" b="1">
          <a:solidFill>
            <a:schemeClr val="tx2"/>
          </a:solidFill>
          <a:latin typeface="Arial" charset="0"/>
        </a:defRPr>
      </a:lvl6pPr>
      <a:lvl7pPr marL="820269" algn="l" defTabSz="914258" rtl="0" eaLnBrk="1" fontAlgn="base" hangingPunct="1">
        <a:spcBef>
          <a:spcPct val="0"/>
        </a:spcBef>
        <a:spcAft>
          <a:spcPct val="0"/>
        </a:spcAft>
        <a:defRPr sz="2200" b="1">
          <a:solidFill>
            <a:schemeClr val="tx2"/>
          </a:solidFill>
          <a:latin typeface="Arial" charset="0"/>
        </a:defRPr>
      </a:lvl7pPr>
      <a:lvl8pPr marL="1230403" algn="l" defTabSz="914258" rtl="0" eaLnBrk="1" fontAlgn="base" hangingPunct="1">
        <a:spcBef>
          <a:spcPct val="0"/>
        </a:spcBef>
        <a:spcAft>
          <a:spcPct val="0"/>
        </a:spcAft>
        <a:defRPr sz="2200" b="1">
          <a:solidFill>
            <a:schemeClr val="tx2"/>
          </a:solidFill>
          <a:latin typeface="Arial" charset="0"/>
        </a:defRPr>
      </a:lvl8pPr>
      <a:lvl9pPr marL="1640536" algn="l" defTabSz="914258" rtl="0" eaLnBrk="1" fontAlgn="base" hangingPunct="1">
        <a:spcBef>
          <a:spcPct val="0"/>
        </a:spcBef>
        <a:spcAft>
          <a:spcPct val="0"/>
        </a:spcAft>
        <a:defRPr sz="2200" b="1">
          <a:solidFill>
            <a:schemeClr val="tx2"/>
          </a:solidFill>
          <a:latin typeface="Arial" charset="0"/>
        </a:defRPr>
      </a:lvl9pPr>
    </p:titleStyle>
    <p:body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269" rtl="0" eaLnBrk="1" latinLnBrk="0" hangingPunct="1">
        <a:defRPr sz="1600" kern="1200">
          <a:solidFill>
            <a:schemeClr val="tx1"/>
          </a:solidFill>
          <a:latin typeface="+mn-lt"/>
          <a:ea typeface="+mn-ea"/>
          <a:cs typeface="+mn-cs"/>
        </a:defRPr>
      </a:lvl1pPr>
      <a:lvl2pPr marL="410134" algn="l" defTabSz="820269" rtl="0" eaLnBrk="1" latinLnBrk="0" hangingPunct="1">
        <a:defRPr sz="1600" kern="1200">
          <a:solidFill>
            <a:schemeClr val="tx1"/>
          </a:solidFill>
          <a:latin typeface="+mn-lt"/>
          <a:ea typeface="+mn-ea"/>
          <a:cs typeface="+mn-cs"/>
        </a:defRPr>
      </a:lvl2pPr>
      <a:lvl3pPr marL="820269" algn="l" defTabSz="820269" rtl="0" eaLnBrk="1" latinLnBrk="0" hangingPunct="1">
        <a:defRPr sz="1600" kern="1200">
          <a:solidFill>
            <a:schemeClr val="tx1"/>
          </a:solidFill>
          <a:latin typeface="+mn-lt"/>
          <a:ea typeface="+mn-ea"/>
          <a:cs typeface="+mn-cs"/>
        </a:defRPr>
      </a:lvl3pPr>
      <a:lvl4pPr marL="1230403" algn="l" defTabSz="820269" rtl="0" eaLnBrk="1" latinLnBrk="0" hangingPunct="1">
        <a:defRPr sz="1600" kern="1200">
          <a:solidFill>
            <a:schemeClr val="tx1"/>
          </a:solidFill>
          <a:latin typeface="+mn-lt"/>
          <a:ea typeface="+mn-ea"/>
          <a:cs typeface="+mn-cs"/>
        </a:defRPr>
      </a:lvl4pPr>
      <a:lvl5pPr marL="1640536" algn="l" defTabSz="820269" rtl="0" eaLnBrk="1" latinLnBrk="0" hangingPunct="1">
        <a:defRPr sz="1600" kern="1200">
          <a:solidFill>
            <a:schemeClr val="tx1"/>
          </a:solidFill>
          <a:latin typeface="+mn-lt"/>
          <a:ea typeface="+mn-ea"/>
          <a:cs typeface="+mn-cs"/>
        </a:defRPr>
      </a:lvl5pPr>
      <a:lvl6pPr marL="2050670" algn="l" defTabSz="820269" rtl="0" eaLnBrk="1" latinLnBrk="0" hangingPunct="1">
        <a:defRPr sz="1600" kern="1200">
          <a:solidFill>
            <a:schemeClr val="tx1"/>
          </a:solidFill>
          <a:latin typeface="+mn-lt"/>
          <a:ea typeface="+mn-ea"/>
          <a:cs typeface="+mn-cs"/>
        </a:defRPr>
      </a:lvl6pPr>
      <a:lvl7pPr marL="2460804" algn="l" defTabSz="820269" rtl="0" eaLnBrk="1" latinLnBrk="0" hangingPunct="1">
        <a:defRPr sz="1600" kern="1200">
          <a:solidFill>
            <a:schemeClr val="tx1"/>
          </a:solidFill>
          <a:latin typeface="+mn-lt"/>
          <a:ea typeface="+mn-ea"/>
          <a:cs typeface="+mn-cs"/>
        </a:defRPr>
      </a:lvl7pPr>
      <a:lvl8pPr marL="2870939" algn="l" defTabSz="820269" rtl="0" eaLnBrk="1" latinLnBrk="0" hangingPunct="1">
        <a:defRPr sz="1600" kern="1200">
          <a:solidFill>
            <a:schemeClr val="tx1"/>
          </a:solidFill>
          <a:latin typeface="+mn-lt"/>
          <a:ea typeface="+mn-ea"/>
          <a:cs typeface="+mn-cs"/>
        </a:defRPr>
      </a:lvl8pPr>
      <a:lvl9pPr marL="3281073" algn="l" defTabSz="820269" rtl="0" eaLnBrk="1" latinLnBrk="0" hangingPunct="1">
        <a:defRPr sz="16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pic>
        <p:nvPicPr>
          <p:cNvPr id="8" name="Picture 7"/>
          <p:cNvPicPr/>
          <p:nvPr userDrawn="1"/>
        </p:nvPicPr>
        <p:blipFill>
          <a:blip r:embed="rId10"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3755312845"/>
      </p:ext>
    </p:extLst>
  </p:cSld>
  <p:clrMap bg1="lt1" tx1="dk1" bg2="lt2" tx2="dk2" accent1="accent1" accent2="accent2" accent3="accent3" accent4="accent4" accent5="accent5" accent6="accent6" hlink="hlink" folHlink="folHlink"/>
  <p:sldLayoutIdLst>
    <p:sldLayoutId id="2147484221" r:id="rId1"/>
    <p:sldLayoutId id="2147484222" r:id="rId2"/>
    <p:sldLayoutId id="2147484223" r:id="rId3"/>
    <p:sldLayoutId id="2147484224" r:id="rId4"/>
    <p:sldLayoutId id="2147484225" r:id="rId5"/>
    <p:sldLayoutId id="2147484226" r:id="rId6"/>
    <p:sldLayoutId id="2147484227" r:id="rId7"/>
    <p:sldLayoutId id="2147484228" r:id="rId8"/>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spTree>
    <p:extLst>
      <p:ext uri="{BB962C8B-B14F-4D97-AF65-F5344CB8AC3E}">
        <p14:creationId xmlns:p14="http://schemas.microsoft.com/office/powerpoint/2010/main" val="1542722416"/>
      </p:ext>
    </p:extLst>
  </p:cSld>
  <p:clrMap bg1="lt1" tx1="dk1" bg2="lt2" tx2="dk2" accent1="accent1" accent2="accent2" accent3="accent3" accent4="accent4" accent5="accent5" accent6="accent6" hlink="hlink" folHlink="folHlink"/>
  <p:sldLayoutIdLst>
    <p:sldLayoutId id="2147484232" r:id="rId1"/>
    <p:sldLayoutId id="2147484233" r:id="rId2"/>
    <p:sldLayoutId id="2147484234" r:id="rId3"/>
    <p:sldLayoutId id="2147484235" r:id="rId4"/>
    <p:sldLayoutId id="2147484236" r:id="rId5"/>
    <p:sldLayoutId id="2147484237" r:id="rId6"/>
    <p:sldLayoutId id="2147484238" r:id="rId7"/>
    <p:sldLayoutId id="2147484239" r:id="rId8"/>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1" cstate="print">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223496682"/>
      </p:ext>
    </p:extLst>
  </p:cSld>
  <p:clrMap bg1="lt1" tx1="dk1" bg2="lt2" tx2="dk2" accent1="accent1" accent2="accent2" accent3="accent3" accent4="accent4" accent5="accent5" accent6="accent6" hlink="hlink" folHlink="folHlink"/>
  <p:sldLayoutIdLst>
    <p:sldLayoutId id="2147484241" r:id="rId1"/>
    <p:sldLayoutId id="2147484242" r:id="rId2"/>
    <p:sldLayoutId id="2147484243" r:id="rId3"/>
    <p:sldLayoutId id="2147484244" r:id="rId4"/>
    <p:sldLayoutId id="2147484245" r:id="rId5"/>
    <p:sldLayoutId id="2147484246" r:id="rId6"/>
    <p:sldLayoutId id="2147484247" r:id="rId7"/>
    <p:sldLayoutId id="2147484248" r:id="rId8"/>
    <p:sldLayoutId id="2147484249" r:id="rId9"/>
    <p:sldLayoutId id="2147484250" r:id="rId10"/>
    <p:sldLayoutId id="2147484251" r:id="rId11"/>
    <p:sldLayoutId id="2147484252" r:id="rId12"/>
    <p:sldLayoutId id="2147484253" r:id="rId13"/>
    <p:sldLayoutId id="2147484254" r:id="rId14"/>
    <p:sldLayoutId id="2147484255" r:id="rId15"/>
    <p:sldLayoutId id="2147484256" r:id="rId16"/>
    <p:sldLayoutId id="2147484257" r:id="rId17"/>
    <p:sldLayoutId id="2147484258" r:id="rId18"/>
    <p:sldLayoutId id="2147484259" r:id="rId19"/>
    <p:sldLayoutId id="2147484260" r:id="rId20"/>
    <p:sldLayoutId id="2147484261" r:id="rId21"/>
    <p:sldLayoutId id="2147484262" r:id="rId22"/>
    <p:sldLayoutId id="2147484263" r:id="rId23"/>
    <p:sldLayoutId id="2147484264" r:id="rId24"/>
    <p:sldLayoutId id="2147484265" r:id="rId25"/>
    <p:sldLayoutId id="2147484266" r:id="rId26"/>
    <p:sldLayoutId id="2147484267" r:id="rId27"/>
    <p:sldLayoutId id="2147484268" r:id="rId28"/>
    <p:sldLayoutId id="2147484269" r:id="rId29"/>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print">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886232564"/>
      </p:ext>
    </p:extLst>
  </p:cSld>
  <p:clrMap bg1="lt1" tx1="dk1" bg2="lt2" tx2="dk2" accent1="accent1" accent2="accent2" accent3="accent3" accent4="accent4" accent5="accent5" accent6="accent6" hlink="hlink" folHlink="folHlink"/>
  <p:sldLayoutIdLst>
    <p:sldLayoutId id="2147484271" r:id="rId1"/>
    <p:sldLayoutId id="2147484272" r:id="rId2"/>
    <p:sldLayoutId id="2147484273" r:id="rId3"/>
    <p:sldLayoutId id="2147484274" r:id="rId4"/>
    <p:sldLayoutId id="2147484275" r:id="rId5"/>
    <p:sldLayoutId id="2147484276" r:id="rId6"/>
    <p:sldLayoutId id="2147484277" r:id="rId7"/>
    <p:sldLayoutId id="2147484278" r:id="rId8"/>
    <p:sldLayoutId id="2147484279" r:id="rId9"/>
    <p:sldLayoutId id="2147484280" r:id="rId10"/>
    <p:sldLayoutId id="2147484281" r:id="rId11"/>
    <p:sldLayoutId id="2147484282" r:id="rId12"/>
    <p:sldLayoutId id="2147484283" r:id="rId13"/>
    <p:sldLayoutId id="2147484284" r:id="rId14"/>
    <p:sldLayoutId id="2147484285" r:id="rId15"/>
    <p:sldLayoutId id="2147484286" r:id="rId16"/>
    <p:sldLayoutId id="2147484287" r:id="rId17"/>
    <p:sldLayoutId id="2147484288" r:id="rId18"/>
    <p:sldLayoutId id="2147484289" r:id="rId19"/>
    <p:sldLayoutId id="2147484290" r:id="rId20"/>
    <p:sldLayoutId id="2147484291" r:id="rId21"/>
    <p:sldLayoutId id="2147484292" r:id="rId22"/>
    <p:sldLayoutId id="2147484293" r:id="rId23"/>
    <p:sldLayoutId id="2147484294" r:id="rId24"/>
    <p:sldLayoutId id="2147484295" r:id="rId25"/>
    <p:sldLayoutId id="2147484296" r:id="rId26"/>
    <p:sldLayoutId id="2147484297" r:id="rId27"/>
    <p:sldLayoutId id="2147484298"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print">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315887361"/>
      </p:ext>
    </p:extLst>
  </p:cSld>
  <p:clrMap bg1="lt1" tx1="dk1" bg2="lt2" tx2="dk2" accent1="accent1" accent2="accent2" accent3="accent3" accent4="accent4" accent5="accent5" accent6="accent6" hlink="hlink" folHlink="folHlink"/>
  <p:sldLayoutIdLst>
    <p:sldLayoutId id="2147484300" r:id="rId1"/>
    <p:sldLayoutId id="2147484301" r:id="rId2"/>
    <p:sldLayoutId id="2147484302" r:id="rId3"/>
    <p:sldLayoutId id="2147484303" r:id="rId4"/>
    <p:sldLayoutId id="2147484304" r:id="rId5"/>
    <p:sldLayoutId id="2147484305" r:id="rId6"/>
    <p:sldLayoutId id="2147484306" r:id="rId7"/>
    <p:sldLayoutId id="2147484307" r:id="rId8"/>
    <p:sldLayoutId id="2147484308" r:id="rId9"/>
    <p:sldLayoutId id="2147484309" r:id="rId10"/>
    <p:sldLayoutId id="2147484310" r:id="rId11"/>
    <p:sldLayoutId id="2147484311" r:id="rId12"/>
    <p:sldLayoutId id="2147484312" r:id="rId13"/>
    <p:sldLayoutId id="2147484313" r:id="rId14"/>
    <p:sldLayoutId id="2147484314" r:id="rId15"/>
    <p:sldLayoutId id="2147484315" r:id="rId16"/>
    <p:sldLayoutId id="2147484316" r:id="rId17"/>
    <p:sldLayoutId id="2147484317" r:id="rId18"/>
    <p:sldLayoutId id="2147484318" r:id="rId19"/>
    <p:sldLayoutId id="2147484319" r:id="rId20"/>
    <p:sldLayoutId id="2147484320" r:id="rId21"/>
    <p:sldLayoutId id="2147484321" r:id="rId22"/>
    <p:sldLayoutId id="2147484322" r:id="rId23"/>
    <p:sldLayoutId id="2147484323" r:id="rId24"/>
    <p:sldLayoutId id="2147484324" r:id="rId25"/>
    <p:sldLayoutId id="2147484325" r:id="rId26"/>
    <p:sldLayoutId id="2147484326" r:id="rId27"/>
    <p:sldLayoutId id="2147484327"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smtClean="0"/>
              <a:t>Click to edit Master title style</a:t>
            </a:r>
            <a:endParaRPr lang="es-ES_tradnl"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s-ES_tradnl" dirty="0" smtClean="0"/>
          </a:p>
        </p:txBody>
      </p:sp>
      <p:sp>
        <p:nvSpPr>
          <p:cNvPr id="7" name="Slide Number Placeholder 9"/>
          <p:cNvSpPr>
            <a:spLocks noGrp="1"/>
          </p:cNvSpPr>
          <p:nvPr>
            <p:ph type="sldNum" sz="quarter" idx="4"/>
          </p:nvPr>
        </p:nvSpPr>
        <p:spPr>
          <a:xfrm>
            <a:off x="450307" y="6554311"/>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a:solidFill>
                <a:srgbClr val="002776"/>
              </a:solidFill>
              <a:cs typeface="Arial" charset="0"/>
            </a:endParaRPr>
          </a:p>
        </p:txBody>
      </p:sp>
      <p:sp>
        <p:nvSpPr>
          <p:cNvPr id="10" name="Footer Placeholder 10"/>
          <p:cNvSpPr>
            <a:spLocks noGrp="1"/>
          </p:cNvSpPr>
          <p:nvPr>
            <p:ph type="ftr" sz="quarter" idx="3"/>
          </p:nvPr>
        </p:nvSpPr>
        <p:spPr>
          <a:xfrm>
            <a:off x="836319" y="6554311"/>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_tradnl">
              <a:solidFill>
                <a:srgbClr val="002776"/>
              </a:solidFill>
              <a:cs typeface="Arial" charset="0"/>
            </a:endParaRPr>
          </a:p>
        </p:txBody>
      </p:sp>
      <p:sp>
        <p:nvSpPr>
          <p:cNvPr id="9" name="bmkCopyright"/>
          <p:cNvSpPr txBox="1">
            <a:spLocks/>
          </p:cNvSpPr>
          <p:nvPr/>
        </p:nvSpPr>
        <p:spPr>
          <a:xfrm>
            <a:off x="7794211"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s-ES_tradnl" sz="700" dirty="0" smtClean="0">
                <a:solidFill>
                  <a:srgbClr val="002776"/>
                </a:solidFill>
                <a:cs typeface="Arial" charset="0"/>
              </a:rPr>
              <a:t>© 2013 Deloitte </a:t>
            </a:r>
            <a:r>
              <a:rPr lang="es-ES_tradnl" sz="700" dirty="0" err="1" smtClean="0">
                <a:solidFill>
                  <a:srgbClr val="002776"/>
                </a:solidFill>
                <a:cs typeface="Arial" charset="0"/>
              </a:rPr>
              <a:t>Advisory</a:t>
            </a:r>
            <a:r>
              <a:rPr lang="es-ES_tradnl" sz="700" dirty="0" smtClean="0">
                <a:solidFill>
                  <a:srgbClr val="002776"/>
                </a:solidFill>
                <a:cs typeface="Arial" charset="0"/>
              </a:rPr>
              <a:t>, S.L.</a:t>
            </a:r>
            <a:endParaRPr lang="es-ES_tradnl" sz="700" dirty="0">
              <a:solidFill>
                <a:srgbClr val="002776"/>
              </a:solidFill>
              <a:cs typeface="Arial" charset="0"/>
            </a:endParaRPr>
          </a:p>
        </p:txBody>
      </p:sp>
    </p:spTree>
    <p:extLst>
      <p:ext uri="{BB962C8B-B14F-4D97-AF65-F5344CB8AC3E}">
        <p14:creationId xmlns:p14="http://schemas.microsoft.com/office/powerpoint/2010/main" val="3609462184"/>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 id="2147483701" r:id="rId6"/>
    <p:sldLayoutId id="2147483702" r:id="rId7"/>
    <p:sldLayoutId id="2147483704" r:id="rId8"/>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8005"/>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3699717" name="Text Box 5"/>
          <p:cNvSpPr txBox="1">
            <a:spLocks noChangeArrowheads="1"/>
          </p:cNvSpPr>
          <p:nvPr/>
        </p:nvSpPr>
        <p:spPr bwMode="invGray">
          <a:xfrm>
            <a:off x="9207677" y="6558241"/>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n-US" sz="1200" dirty="0" smtClean="0">
                <a:solidFill>
                  <a:srgbClr val="000000"/>
                </a:solidFill>
                <a:cs typeface="Arial" pitchFamily="34" charset="0"/>
              </a:rPr>
              <a:t> </a:t>
            </a:r>
            <a:fld id="{6F983060-66CA-499A-99AE-BC40BACC11A0}" type="slidenum">
              <a:rPr lang="en-US" sz="120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n-US" sz="1200" dirty="0">
                <a:solidFill>
                  <a:srgbClr val="000000"/>
                </a:solidFill>
                <a:cs typeface="Arial" pitchFamily="34" charset="0"/>
              </a:rPr>
              <a:t> </a:t>
            </a: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lIns="91380" tIns="45691" rIns="91380" bIns="45691" anchor="ctr"/>
          <a:lstStyle/>
          <a:p>
            <a:pPr defTabSz="914400" fontAlgn="base">
              <a:lnSpc>
                <a:spcPct val="106000"/>
              </a:lnSpc>
              <a:spcBef>
                <a:spcPct val="0"/>
              </a:spcBef>
              <a:spcAft>
                <a:spcPct val="0"/>
              </a:spcAft>
              <a:buFont typeface="Wingdings 2" pitchFamily="18" charset="2"/>
              <a:buNone/>
              <a:defRPr/>
            </a:pPr>
            <a:endParaRPr lang="en-US" sz="2400">
              <a:solidFill>
                <a:srgbClr val="000000"/>
              </a:solidFill>
              <a:cs typeface="Arial" pitchFamily="34" charset="0"/>
            </a:endParaRPr>
          </a:p>
        </p:txBody>
      </p:sp>
      <p:pic>
        <p:nvPicPr>
          <p:cNvPr id="11" name="Picture 10"/>
          <p:cNvPicPr>
            <a:picLocks noChangeAspect="1"/>
          </p:cNvPicPr>
          <p:nvPr userDrawn="1"/>
        </p:nvPicPr>
        <p:blipFill>
          <a:blip r:embed="rId31" cstate="email">
            <a:extLst>
              <a:ext uri="{28A0092B-C50C-407E-A947-70E740481C1C}">
                <a14:useLocalDpi xmlns:a14="http://schemas.microsoft.com/office/drawing/2010/main" val="0"/>
              </a:ext>
            </a:extLst>
          </a:blip>
          <a:stretch>
            <a:fillRect/>
          </a:stretch>
        </p:blipFill>
        <p:spPr>
          <a:xfrm>
            <a:off x="414473" y="6613475"/>
            <a:ext cx="575537" cy="99169"/>
          </a:xfrm>
          <a:prstGeom prst="rect">
            <a:avLst/>
          </a:prstGeom>
        </p:spPr>
      </p:pic>
    </p:spTree>
    <p:extLst>
      <p:ext uri="{BB962C8B-B14F-4D97-AF65-F5344CB8AC3E}">
        <p14:creationId xmlns:p14="http://schemas.microsoft.com/office/powerpoint/2010/main" val="3875896054"/>
      </p:ext>
    </p:extLst>
  </p:cSld>
  <p:clrMap bg1="lt1" tx1="dk1" bg2="lt2" tx2="dk2" accent1="accent1" accent2="accent2" accent3="accent3" accent4="accent4" accent5="accent5" accent6="accent6" hlink="hlink" folHlink="folHlink"/>
  <p:sldLayoutIdLst>
    <p:sldLayoutId id="2147484329" r:id="rId1"/>
    <p:sldLayoutId id="2147484330" r:id="rId2"/>
    <p:sldLayoutId id="2147484331" r:id="rId3"/>
    <p:sldLayoutId id="2147484332" r:id="rId4"/>
    <p:sldLayoutId id="2147484333" r:id="rId5"/>
    <p:sldLayoutId id="2147484334" r:id="rId6"/>
    <p:sldLayoutId id="2147484335" r:id="rId7"/>
    <p:sldLayoutId id="2147484336" r:id="rId8"/>
    <p:sldLayoutId id="2147484337" r:id="rId9"/>
    <p:sldLayoutId id="2147484338" r:id="rId10"/>
    <p:sldLayoutId id="2147484339" r:id="rId11"/>
    <p:sldLayoutId id="2147484340" r:id="rId12"/>
    <p:sldLayoutId id="2147484341" r:id="rId13"/>
    <p:sldLayoutId id="2147484342" r:id="rId14"/>
    <p:sldLayoutId id="2147484343" r:id="rId15"/>
    <p:sldLayoutId id="2147484344" r:id="rId16"/>
    <p:sldLayoutId id="2147484345" r:id="rId17"/>
    <p:sldLayoutId id="2147484346" r:id="rId18"/>
    <p:sldLayoutId id="2147484347" r:id="rId19"/>
    <p:sldLayoutId id="2147484348" r:id="rId20"/>
    <p:sldLayoutId id="2147484349" r:id="rId21"/>
    <p:sldLayoutId id="2147484350" r:id="rId22"/>
    <p:sldLayoutId id="2147484351" r:id="rId23"/>
    <p:sldLayoutId id="2147484352" r:id="rId24"/>
    <p:sldLayoutId id="2147484353" r:id="rId25"/>
    <p:sldLayoutId id="2147484354" r:id="rId26"/>
    <p:sldLayoutId id="2147484355" r:id="rId27"/>
    <p:sldLayoutId id="2147484356" r:id="rId28"/>
    <p:sldLayoutId id="2147484357" r:id="rId29"/>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6897" algn="l" rtl="0" eaLnBrk="1" fontAlgn="base" hangingPunct="1">
        <a:spcBef>
          <a:spcPct val="0"/>
        </a:spcBef>
        <a:spcAft>
          <a:spcPct val="0"/>
        </a:spcAft>
        <a:defRPr sz="2400" b="1">
          <a:solidFill>
            <a:schemeClr val="tx1"/>
          </a:solidFill>
          <a:latin typeface="Arial" charset="0"/>
        </a:defRPr>
      </a:lvl6pPr>
      <a:lvl7pPr marL="913796" algn="l" rtl="0" eaLnBrk="1" fontAlgn="base" hangingPunct="1">
        <a:spcBef>
          <a:spcPct val="0"/>
        </a:spcBef>
        <a:spcAft>
          <a:spcPct val="0"/>
        </a:spcAft>
        <a:defRPr sz="2400" b="1">
          <a:solidFill>
            <a:schemeClr val="tx1"/>
          </a:solidFill>
          <a:latin typeface="Arial" charset="0"/>
        </a:defRPr>
      </a:lvl7pPr>
      <a:lvl8pPr marL="1370696" algn="l" rtl="0" eaLnBrk="1" fontAlgn="base" hangingPunct="1">
        <a:spcBef>
          <a:spcPct val="0"/>
        </a:spcBef>
        <a:spcAft>
          <a:spcPct val="0"/>
        </a:spcAft>
        <a:defRPr sz="2400" b="1">
          <a:solidFill>
            <a:schemeClr val="tx1"/>
          </a:solidFill>
          <a:latin typeface="Arial" charset="0"/>
        </a:defRPr>
      </a:lvl8pPr>
      <a:lvl9pPr marL="1827594" algn="l" rtl="0" eaLnBrk="1" fontAlgn="base" hangingPunct="1">
        <a:spcBef>
          <a:spcPct val="0"/>
        </a:spcBef>
        <a:spcAft>
          <a:spcPct val="0"/>
        </a:spcAft>
        <a:defRPr sz="2400" b="1">
          <a:solidFill>
            <a:schemeClr val="tx1"/>
          </a:solidFill>
          <a:latin typeface="Arial" charset="0"/>
        </a:defRPr>
      </a:lvl9pPr>
    </p:titleStyle>
    <p:bodyStyle>
      <a:lvl1pPr marL="342674" indent="-342674"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6862" indent="-225278"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6897" indent="-228453"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0589" indent="-222103"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1299" indent="-236383" algn="l" rtl="0" eaLnBrk="1" fontAlgn="base" hangingPunct="1">
        <a:spcBef>
          <a:spcPct val="20000"/>
        </a:spcBef>
        <a:spcAft>
          <a:spcPct val="0"/>
        </a:spcAft>
        <a:buClr>
          <a:schemeClr val="tx1"/>
        </a:buClr>
        <a:buChar char="–"/>
        <a:defRPr sz="1200">
          <a:solidFill>
            <a:schemeClr val="tx1"/>
          </a:solidFill>
          <a:latin typeface="+mn-lt"/>
        </a:defRPr>
      </a:lvl5pPr>
      <a:lvl6pPr marL="2178197" indent="-236383" algn="l" rtl="0" eaLnBrk="1" fontAlgn="base" hangingPunct="1">
        <a:spcBef>
          <a:spcPct val="20000"/>
        </a:spcBef>
        <a:spcAft>
          <a:spcPct val="0"/>
        </a:spcAft>
        <a:buClr>
          <a:schemeClr val="tx1"/>
        </a:buClr>
        <a:buChar char="–"/>
        <a:defRPr sz="1200">
          <a:solidFill>
            <a:schemeClr val="tx1"/>
          </a:solidFill>
          <a:latin typeface="+mn-lt"/>
        </a:defRPr>
      </a:lvl6pPr>
      <a:lvl7pPr marL="2635092" indent="-236383" algn="l" rtl="0" eaLnBrk="1" fontAlgn="base" hangingPunct="1">
        <a:spcBef>
          <a:spcPct val="20000"/>
        </a:spcBef>
        <a:spcAft>
          <a:spcPct val="0"/>
        </a:spcAft>
        <a:buClr>
          <a:schemeClr val="tx1"/>
        </a:buClr>
        <a:buChar char="–"/>
        <a:defRPr sz="1200">
          <a:solidFill>
            <a:schemeClr val="tx1"/>
          </a:solidFill>
          <a:latin typeface="+mn-lt"/>
        </a:defRPr>
      </a:lvl7pPr>
      <a:lvl8pPr marL="3091993" indent="-236383" algn="l" rtl="0" eaLnBrk="1" fontAlgn="base" hangingPunct="1">
        <a:spcBef>
          <a:spcPct val="20000"/>
        </a:spcBef>
        <a:spcAft>
          <a:spcPct val="0"/>
        </a:spcAft>
        <a:buClr>
          <a:schemeClr val="tx1"/>
        </a:buClr>
        <a:buChar char="–"/>
        <a:defRPr sz="1200">
          <a:solidFill>
            <a:schemeClr val="tx1"/>
          </a:solidFill>
          <a:latin typeface="+mn-lt"/>
        </a:defRPr>
      </a:lvl8pPr>
      <a:lvl9pPr marL="3548888" indent="-236383"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3796" rtl="0" eaLnBrk="1" latinLnBrk="0" hangingPunct="1">
        <a:defRPr sz="1800" kern="1200">
          <a:solidFill>
            <a:schemeClr val="tx1"/>
          </a:solidFill>
          <a:latin typeface="+mn-lt"/>
          <a:ea typeface="+mn-ea"/>
          <a:cs typeface="+mn-cs"/>
        </a:defRPr>
      </a:lvl1pPr>
      <a:lvl2pPr marL="456897" algn="l" defTabSz="913796" rtl="0" eaLnBrk="1" latinLnBrk="0" hangingPunct="1">
        <a:defRPr sz="1800" kern="1200">
          <a:solidFill>
            <a:schemeClr val="tx1"/>
          </a:solidFill>
          <a:latin typeface="+mn-lt"/>
          <a:ea typeface="+mn-ea"/>
          <a:cs typeface="+mn-cs"/>
        </a:defRPr>
      </a:lvl2pPr>
      <a:lvl3pPr marL="913796" algn="l" defTabSz="913796" rtl="0" eaLnBrk="1" latinLnBrk="0" hangingPunct="1">
        <a:defRPr sz="1800" kern="1200">
          <a:solidFill>
            <a:schemeClr val="tx1"/>
          </a:solidFill>
          <a:latin typeface="+mn-lt"/>
          <a:ea typeface="+mn-ea"/>
          <a:cs typeface="+mn-cs"/>
        </a:defRPr>
      </a:lvl3pPr>
      <a:lvl4pPr marL="1370696" algn="l" defTabSz="913796" rtl="0" eaLnBrk="1" latinLnBrk="0" hangingPunct="1">
        <a:defRPr sz="1800" kern="1200">
          <a:solidFill>
            <a:schemeClr val="tx1"/>
          </a:solidFill>
          <a:latin typeface="+mn-lt"/>
          <a:ea typeface="+mn-ea"/>
          <a:cs typeface="+mn-cs"/>
        </a:defRPr>
      </a:lvl4pPr>
      <a:lvl5pPr marL="1827594" algn="l" defTabSz="913796" rtl="0" eaLnBrk="1" latinLnBrk="0" hangingPunct="1">
        <a:defRPr sz="1800" kern="1200">
          <a:solidFill>
            <a:schemeClr val="tx1"/>
          </a:solidFill>
          <a:latin typeface="+mn-lt"/>
          <a:ea typeface="+mn-ea"/>
          <a:cs typeface="+mn-cs"/>
        </a:defRPr>
      </a:lvl5pPr>
      <a:lvl6pPr marL="2284489" algn="l" defTabSz="913796" rtl="0" eaLnBrk="1" latinLnBrk="0" hangingPunct="1">
        <a:defRPr sz="1800" kern="1200">
          <a:solidFill>
            <a:schemeClr val="tx1"/>
          </a:solidFill>
          <a:latin typeface="+mn-lt"/>
          <a:ea typeface="+mn-ea"/>
          <a:cs typeface="+mn-cs"/>
        </a:defRPr>
      </a:lvl6pPr>
      <a:lvl7pPr marL="2741388" algn="l" defTabSz="913796" rtl="0" eaLnBrk="1" latinLnBrk="0" hangingPunct="1">
        <a:defRPr sz="1800" kern="1200">
          <a:solidFill>
            <a:schemeClr val="tx1"/>
          </a:solidFill>
          <a:latin typeface="+mn-lt"/>
          <a:ea typeface="+mn-ea"/>
          <a:cs typeface="+mn-cs"/>
        </a:defRPr>
      </a:lvl7pPr>
      <a:lvl8pPr marL="3198284" algn="l" defTabSz="913796" rtl="0" eaLnBrk="1" latinLnBrk="0" hangingPunct="1">
        <a:defRPr sz="1800" kern="1200">
          <a:solidFill>
            <a:schemeClr val="tx1"/>
          </a:solidFill>
          <a:latin typeface="+mn-lt"/>
          <a:ea typeface="+mn-ea"/>
          <a:cs typeface="+mn-cs"/>
        </a:defRPr>
      </a:lvl8pPr>
      <a:lvl9pPr marL="3655182" algn="l" defTabSz="913796"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801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77" y="6558243"/>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a:solidFill>
                  <a:srgbClr val="000000"/>
                </a:solidFill>
                <a:cs typeface="Arial" pitchFamily="34" charset="0"/>
              </a:rPr>
              <a:t> </a:t>
            </a:r>
            <a:fld id="{6F983060-66CA-499A-99AE-BC40BACC11A0}" type="slidenum">
              <a:rPr lang="es-ES_tradnl" sz="120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a:solidFill>
                  <a:srgbClr val="000000"/>
                </a:solidFill>
                <a:cs typeface="Arial" pitchFamily="34" charset="0"/>
              </a:rPr>
              <a:t> </a:t>
            </a: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lIns="91380" tIns="45691" rIns="91380" bIns="45691"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73" y="6613477"/>
            <a:ext cx="575537" cy="99169"/>
          </a:xfrm>
          <a:prstGeom prst="rect">
            <a:avLst/>
          </a:prstGeom>
        </p:spPr>
      </p:pic>
    </p:spTree>
    <p:extLst>
      <p:ext uri="{BB962C8B-B14F-4D97-AF65-F5344CB8AC3E}">
        <p14:creationId xmlns:p14="http://schemas.microsoft.com/office/powerpoint/2010/main" val="2870638179"/>
      </p:ext>
    </p:extLst>
  </p:cSld>
  <p:clrMap bg1="lt1" tx1="dk1" bg2="lt2" tx2="dk2" accent1="accent1" accent2="accent2" accent3="accent3" accent4="accent4" accent5="accent5" accent6="accent6" hlink="hlink" folHlink="folHlink"/>
  <p:sldLayoutIdLst>
    <p:sldLayoutId id="2147484359" r:id="rId1"/>
    <p:sldLayoutId id="2147484360" r:id="rId2"/>
    <p:sldLayoutId id="2147484361" r:id="rId3"/>
    <p:sldLayoutId id="2147484362" r:id="rId4"/>
    <p:sldLayoutId id="2147484363" r:id="rId5"/>
    <p:sldLayoutId id="2147484364" r:id="rId6"/>
    <p:sldLayoutId id="2147484365" r:id="rId7"/>
    <p:sldLayoutId id="2147484366" r:id="rId8"/>
    <p:sldLayoutId id="2147484367" r:id="rId9"/>
    <p:sldLayoutId id="2147484368" r:id="rId10"/>
    <p:sldLayoutId id="2147484369" r:id="rId11"/>
    <p:sldLayoutId id="2147484370" r:id="rId12"/>
    <p:sldLayoutId id="2147484371" r:id="rId13"/>
    <p:sldLayoutId id="2147484372" r:id="rId14"/>
    <p:sldLayoutId id="2147484373" r:id="rId15"/>
    <p:sldLayoutId id="2147484374" r:id="rId16"/>
    <p:sldLayoutId id="2147484375" r:id="rId17"/>
    <p:sldLayoutId id="2147484376" r:id="rId18"/>
    <p:sldLayoutId id="2147484377" r:id="rId19"/>
    <p:sldLayoutId id="2147484378" r:id="rId20"/>
    <p:sldLayoutId id="2147484379" r:id="rId21"/>
    <p:sldLayoutId id="2147484380" r:id="rId22"/>
    <p:sldLayoutId id="2147484381" r:id="rId23"/>
    <p:sldLayoutId id="2147484382" r:id="rId24"/>
    <p:sldLayoutId id="2147484383" r:id="rId25"/>
    <p:sldLayoutId id="2147484384" r:id="rId26"/>
    <p:sldLayoutId id="2147484385" r:id="rId27"/>
    <p:sldLayoutId id="2147484386"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6897" algn="l" rtl="0" eaLnBrk="1" fontAlgn="base" hangingPunct="1">
        <a:spcBef>
          <a:spcPct val="0"/>
        </a:spcBef>
        <a:spcAft>
          <a:spcPct val="0"/>
        </a:spcAft>
        <a:defRPr sz="2400" b="1">
          <a:solidFill>
            <a:schemeClr val="tx1"/>
          </a:solidFill>
          <a:latin typeface="Arial" charset="0"/>
        </a:defRPr>
      </a:lvl6pPr>
      <a:lvl7pPr marL="913796" algn="l" rtl="0" eaLnBrk="1" fontAlgn="base" hangingPunct="1">
        <a:spcBef>
          <a:spcPct val="0"/>
        </a:spcBef>
        <a:spcAft>
          <a:spcPct val="0"/>
        </a:spcAft>
        <a:defRPr sz="2400" b="1">
          <a:solidFill>
            <a:schemeClr val="tx1"/>
          </a:solidFill>
          <a:latin typeface="Arial" charset="0"/>
        </a:defRPr>
      </a:lvl7pPr>
      <a:lvl8pPr marL="1370696" algn="l" rtl="0" eaLnBrk="1" fontAlgn="base" hangingPunct="1">
        <a:spcBef>
          <a:spcPct val="0"/>
        </a:spcBef>
        <a:spcAft>
          <a:spcPct val="0"/>
        </a:spcAft>
        <a:defRPr sz="2400" b="1">
          <a:solidFill>
            <a:schemeClr val="tx1"/>
          </a:solidFill>
          <a:latin typeface="Arial" charset="0"/>
        </a:defRPr>
      </a:lvl8pPr>
      <a:lvl9pPr marL="1827594" algn="l" rtl="0" eaLnBrk="1" fontAlgn="base" hangingPunct="1">
        <a:spcBef>
          <a:spcPct val="0"/>
        </a:spcBef>
        <a:spcAft>
          <a:spcPct val="0"/>
        </a:spcAft>
        <a:defRPr sz="2400" b="1">
          <a:solidFill>
            <a:schemeClr val="tx1"/>
          </a:solidFill>
          <a:latin typeface="Arial" charset="0"/>
        </a:defRPr>
      </a:lvl9pPr>
    </p:titleStyle>
    <p:bodyStyle>
      <a:lvl1pPr marL="342674" indent="-342674"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6862" indent="-225278"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6897" indent="-228453"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0589" indent="-222103"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1299" indent="-236383" algn="l" rtl="0" eaLnBrk="1" fontAlgn="base" hangingPunct="1">
        <a:spcBef>
          <a:spcPct val="20000"/>
        </a:spcBef>
        <a:spcAft>
          <a:spcPct val="0"/>
        </a:spcAft>
        <a:buClr>
          <a:schemeClr val="tx1"/>
        </a:buClr>
        <a:buChar char="–"/>
        <a:defRPr sz="1200">
          <a:solidFill>
            <a:schemeClr val="tx1"/>
          </a:solidFill>
          <a:latin typeface="+mn-lt"/>
        </a:defRPr>
      </a:lvl5pPr>
      <a:lvl6pPr marL="2178197" indent="-236383" algn="l" rtl="0" eaLnBrk="1" fontAlgn="base" hangingPunct="1">
        <a:spcBef>
          <a:spcPct val="20000"/>
        </a:spcBef>
        <a:spcAft>
          <a:spcPct val="0"/>
        </a:spcAft>
        <a:buClr>
          <a:schemeClr val="tx1"/>
        </a:buClr>
        <a:buChar char="–"/>
        <a:defRPr sz="1200">
          <a:solidFill>
            <a:schemeClr val="tx1"/>
          </a:solidFill>
          <a:latin typeface="+mn-lt"/>
        </a:defRPr>
      </a:lvl6pPr>
      <a:lvl7pPr marL="2635092" indent="-236383" algn="l" rtl="0" eaLnBrk="1" fontAlgn="base" hangingPunct="1">
        <a:spcBef>
          <a:spcPct val="20000"/>
        </a:spcBef>
        <a:spcAft>
          <a:spcPct val="0"/>
        </a:spcAft>
        <a:buClr>
          <a:schemeClr val="tx1"/>
        </a:buClr>
        <a:buChar char="–"/>
        <a:defRPr sz="1200">
          <a:solidFill>
            <a:schemeClr val="tx1"/>
          </a:solidFill>
          <a:latin typeface="+mn-lt"/>
        </a:defRPr>
      </a:lvl7pPr>
      <a:lvl8pPr marL="3091993" indent="-236383" algn="l" rtl="0" eaLnBrk="1" fontAlgn="base" hangingPunct="1">
        <a:spcBef>
          <a:spcPct val="20000"/>
        </a:spcBef>
        <a:spcAft>
          <a:spcPct val="0"/>
        </a:spcAft>
        <a:buClr>
          <a:schemeClr val="tx1"/>
        </a:buClr>
        <a:buChar char="–"/>
        <a:defRPr sz="1200">
          <a:solidFill>
            <a:schemeClr val="tx1"/>
          </a:solidFill>
          <a:latin typeface="+mn-lt"/>
        </a:defRPr>
      </a:lvl8pPr>
      <a:lvl9pPr marL="3548888" indent="-236383"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3796" rtl="0" eaLnBrk="1" latinLnBrk="0" hangingPunct="1">
        <a:defRPr sz="1800" kern="1200">
          <a:solidFill>
            <a:schemeClr val="tx1"/>
          </a:solidFill>
          <a:latin typeface="+mn-lt"/>
          <a:ea typeface="+mn-ea"/>
          <a:cs typeface="+mn-cs"/>
        </a:defRPr>
      </a:lvl1pPr>
      <a:lvl2pPr marL="456897" algn="l" defTabSz="913796" rtl="0" eaLnBrk="1" latinLnBrk="0" hangingPunct="1">
        <a:defRPr sz="1800" kern="1200">
          <a:solidFill>
            <a:schemeClr val="tx1"/>
          </a:solidFill>
          <a:latin typeface="+mn-lt"/>
          <a:ea typeface="+mn-ea"/>
          <a:cs typeface="+mn-cs"/>
        </a:defRPr>
      </a:lvl2pPr>
      <a:lvl3pPr marL="913796" algn="l" defTabSz="913796" rtl="0" eaLnBrk="1" latinLnBrk="0" hangingPunct="1">
        <a:defRPr sz="1800" kern="1200">
          <a:solidFill>
            <a:schemeClr val="tx1"/>
          </a:solidFill>
          <a:latin typeface="+mn-lt"/>
          <a:ea typeface="+mn-ea"/>
          <a:cs typeface="+mn-cs"/>
        </a:defRPr>
      </a:lvl3pPr>
      <a:lvl4pPr marL="1370696" algn="l" defTabSz="913796" rtl="0" eaLnBrk="1" latinLnBrk="0" hangingPunct="1">
        <a:defRPr sz="1800" kern="1200">
          <a:solidFill>
            <a:schemeClr val="tx1"/>
          </a:solidFill>
          <a:latin typeface="+mn-lt"/>
          <a:ea typeface="+mn-ea"/>
          <a:cs typeface="+mn-cs"/>
        </a:defRPr>
      </a:lvl4pPr>
      <a:lvl5pPr marL="1827594" algn="l" defTabSz="913796" rtl="0" eaLnBrk="1" latinLnBrk="0" hangingPunct="1">
        <a:defRPr sz="1800" kern="1200">
          <a:solidFill>
            <a:schemeClr val="tx1"/>
          </a:solidFill>
          <a:latin typeface="+mn-lt"/>
          <a:ea typeface="+mn-ea"/>
          <a:cs typeface="+mn-cs"/>
        </a:defRPr>
      </a:lvl5pPr>
      <a:lvl6pPr marL="2284489" algn="l" defTabSz="913796" rtl="0" eaLnBrk="1" latinLnBrk="0" hangingPunct="1">
        <a:defRPr sz="1800" kern="1200">
          <a:solidFill>
            <a:schemeClr val="tx1"/>
          </a:solidFill>
          <a:latin typeface="+mn-lt"/>
          <a:ea typeface="+mn-ea"/>
          <a:cs typeface="+mn-cs"/>
        </a:defRPr>
      </a:lvl6pPr>
      <a:lvl7pPr marL="2741388" algn="l" defTabSz="913796" rtl="0" eaLnBrk="1" latinLnBrk="0" hangingPunct="1">
        <a:defRPr sz="1800" kern="1200">
          <a:solidFill>
            <a:schemeClr val="tx1"/>
          </a:solidFill>
          <a:latin typeface="+mn-lt"/>
          <a:ea typeface="+mn-ea"/>
          <a:cs typeface="+mn-cs"/>
        </a:defRPr>
      </a:lvl7pPr>
      <a:lvl8pPr marL="3198284" algn="l" defTabSz="913796" rtl="0" eaLnBrk="1" latinLnBrk="0" hangingPunct="1">
        <a:defRPr sz="1800" kern="1200">
          <a:solidFill>
            <a:schemeClr val="tx1"/>
          </a:solidFill>
          <a:latin typeface="+mn-lt"/>
          <a:ea typeface="+mn-ea"/>
          <a:cs typeface="+mn-cs"/>
        </a:defRPr>
      </a:lvl8pPr>
      <a:lvl9pPr marL="3655182" algn="l" defTabSz="913796"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8005"/>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3699717" name="Text Box 5"/>
          <p:cNvSpPr txBox="1">
            <a:spLocks noChangeArrowheads="1"/>
          </p:cNvSpPr>
          <p:nvPr/>
        </p:nvSpPr>
        <p:spPr bwMode="invGray">
          <a:xfrm>
            <a:off x="9207677" y="6558241"/>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n-US" sz="1200" dirty="0" smtClean="0">
                <a:solidFill>
                  <a:srgbClr val="000000"/>
                </a:solidFill>
                <a:cs typeface="Arial" pitchFamily="34" charset="0"/>
              </a:rPr>
              <a:t> </a:t>
            </a:r>
            <a:fld id="{6F983060-66CA-499A-99AE-BC40BACC11A0}" type="slidenum">
              <a:rPr lang="en-US" sz="120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n-US" sz="1200" dirty="0">
                <a:solidFill>
                  <a:srgbClr val="000000"/>
                </a:solidFill>
                <a:cs typeface="Arial" pitchFamily="34" charset="0"/>
              </a:rPr>
              <a:t> </a:t>
            </a: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lIns="91380" tIns="45691" rIns="91380" bIns="45691" anchor="ctr"/>
          <a:lstStyle/>
          <a:p>
            <a:pPr defTabSz="914400" fontAlgn="base">
              <a:lnSpc>
                <a:spcPct val="106000"/>
              </a:lnSpc>
              <a:spcBef>
                <a:spcPct val="0"/>
              </a:spcBef>
              <a:spcAft>
                <a:spcPct val="0"/>
              </a:spcAft>
              <a:buFont typeface="Wingdings 2" pitchFamily="18" charset="2"/>
              <a:buNone/>
              <a:defRPr/>
            </a:pPr>
            <a:endParaRPr lang="en-US" sz="240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73" y="6613475"/>
            <a:ext cx="575537" cy="99169"/>
          </a:xfrm>
          <a:prstGeom prst="rect">
            <a:avLst/>
          </a:prstGeom>
        </p:spPr>
      </p:pic>
    </p:spTree>
    <p:extLst>
      <p:ext uri="{BB962C8B-B14F-4D97-AF65-F5344CB8AC3E}">
        <p14:creationId xmlns:p14="http://schemas.microsoft.com/office/powerpoint/2010/main" val="2994716169"/>
      </p:ext>
    </p:extLst>
  </p:cSld>
  <p:clrMap bg1="lt1" tx1="dk1" bg2="lt2" tx2="dk2" accent1="accent1" accent2="accent2" accent3="accent3" accent4="accent4" accent5="accent5" accent6="accent6" hlink="hlink" folHlink="folHlink"/>
  <p:sldLayoutIdLst>
    <p:sldLayoutId id="2147484388" r:id="rId1"/>
    <p:sldLayoutId id="2147484389" r:id="rId2"/>
    <p:sldLayoutId id="2147484390" r:id="rId3"/>
    <p:sldLayoutId id="2147484391" r:id="rId4"/>
    <p:sldLayoutId id="2147484392" r:id="rId5"/>
    <p:sldLayoutId id="2147484393" r:id="rId6"/>
    <p:sldLayoutId id="2147484394" r:id="rId7"/>
    <p:sldLayoutId id="2147484395" r:id="rId8"/>
    <p:sldLayoutId id="2147484396" r:id="rId9"/>
    <p:sldLayoutId id="2147484397" r:id="rId10"/>
    <p:sldLayoutId id="2147484398" r:id="rId11"/>
    <p:sldLayoutId id="2147484399" r:id="rId12"/>
    <p:sldLayoutId id="2147484400" r:id="rId13"/>
    <p:sldLayoutId id="2147484401" r:id="rId14"/>
    <p:sldLayoutId id="2147484402" r:id="rId15"/>
    <p:sldLayoutId id="2147484403" r:id="rId16"/>
    <p:sldLayoutId id="2147484404" r:id="rId17"/>
    <p:sldLayoutId id="2147484405" r:id="rId18"/>
    <p:sldLayoutId id="2147484406" r:id="rId19"/>
    <p:sldLayoutId id="2147484407" r:id="rId20"/>
    <p:sldLayoutId id="2147484408" r:id="rId21"/>
    <p:sldLayoutId id="2147484409" r:id="rId22"/>
    <p:sldLayoutId id="2147484410" r:id="rId23"/>
    <p:sldLayoutId id="2147484411" r:id="rId24"/>
    <p:sldLayoutId id="2147484412" r:id="rId25"/>
    <p:sldLayoutId id="2147484413" r:id="rId26"/>
    <p:sldLayoutId id="2147484414" r:id="rId27"/>
    <p:sldLayoutId id="2147484415"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6897" algn="l" rtl="0" eaLnBrk="1" fontAlgn="base" hangingPunct="1">
        <a:spcBef>
          <a:spcPct val="0"/>
        </a:spcBef>
        <a:spcAft>
          <a:spcPct val="0"/>
        </a:spcAft>
        <a:defRPr sz="2400" b="1">
          <a:solidFill>
            <a:schemeClr val="tx1"/>
          </a:solidFill>
          <a:latin typeface="Arial" charset="0"/>
        </a:defRPr>
      </a:lvl6pPr>
      <a:lvl7pPr marL="913796" algn="l" rtl="0" eaLnBrk="1" fontAlgn="base" hangingPunct="1">
        <a:spcBef>
          <a:spcPct val="0"/>
        </a:spcBef>
        <a:spcAft>
          <a:spcPct val="0"/>
        </a:spcAft>
        <a:defRPr sz="2400" b="1">
          <a:solidFill>
            <a:schemeClr val="tx1"/>
          </a:solidFill>
          <a:latin typeface="Arial" charset="0"/>
        </a:defRPr>
      </a:lvl7pPr>
      <a:lvl8pPr marL="1370696" algn="l" rtl="0" eaLnBrk="1" fontAlgn="base" hangingPunct="1">
        <a:spcBef>
          <a:spcPct val="0"/>
        </a:spcBef>
        <a:spcAft>
          <a:spcPct val="0"/>
        </a:spcAft>
        <a:defRPr sz="2400" b="1">
          <a:solidFill>
            <a:schemeClr val="tx1"/>
          </a:solidFill>
          <a:latin typeface="Arial" charset="0"/>
        </a:defRPr>
      </a:lvl8pPr>
      <a:lvl9pPr marL="1827594" algn="l" rtl="0" eaLnBrk="1" fontAlgn="base" hangingPunct="1">
        <a:spcBef>
          <a:spcPct val="0"/>
        </a:spcBef>
        <a:spcAft>
          <a:spcPct val="0"/>
        </a:spcAft>
        <a:defRPr sz="2400" b="1">
          <a:solidFill>
            <a:schemeClr val="tx1"/>
          </a:solidFill>
          <a:latin typeface="Arial" charset="0"/>
        </a:defRPr>
      </a:lvl9pPr>
    </p:titleStyle>
    <p:bodyStyle>
      <a:lvl1pPr marL="342674" indent="-342674"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6862" indent="-225278"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6897" indent="-228453"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0589" indent="-222103"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1299" indent="-236383" algn="l" rtl="0" eaLnBrk="1" fontAlgn="base" hangingPunct="1">
        <a:spcBef>
          <a:spcPct val="20000"/>
        </a:spcBef>
        <a:spcAft>
          <a:spcPct val="0"/>
        </a:spcAft>
        <a:buClr>
          <a:schemeClr val="tx1"/>
        </a:buClr>
        <a:buChar char="–"/>
        <a:defRPr sz="1200">
          <a:solidFill>
            <a:schemeClr val="tx1"/>
          </a:solidFill>
          <a:latin typeface="+mn-lt"/>
        </a:defRPr>
      </a:lvl5pPr>
      <a:lvl6pPr marL="2178197" indent="-236383" algn="l" rtl="0" eaLnBrk="1" fontAlgn="base" hangingPunct="1">
        <a:spcBef>
          <a:spcPct val="20000"/>
        </a:spcBef>
        <a:spcAft>
          <a:spcPct val="0"/>
        </a:spcAft>
        <a:buClr>
          <a:schemeClr val="tx1"/>
        </a:buClr>
        <a:buChar char="–"/>
        <a:defRPr sz="1200">
          <a:solidFill>
            <a:schemeClr val="tx1"/>
          </a:solidFill>
          <a:latin typeface="+mn-lt"/>
        </a:defRPr>
      </a:lvl6pPr>
      <a:lvl7pPr marL="2635092" indent="-236383" algn="l" rtl="0" eaLnBrk="1" fontAlgn="base" hangingPunct="1">
        <a:spcBef>
          <a:spcPct val="20000"/>
        </a:spcBef>
        <a:spcAft>
          <a:spcPct val="0"/>
        </a:spcAft>
        <a:buClr>
          <a:schemeClr val="tx1"/>
        </a:buClr>
        <a:buChar char="–"/>
        <a:defRPr sz="1200">
          <a:solidFill>
            <a:schemeClr val="tx1"/>
          </a:solidFill>
          <a:latin typeface="+mn-lt"/>
        </a:defRPr>
      </a:lvl7pPr>
      <a:lvl8pPr marL="3091993" indent="-236383" algn="l" rtl="0" eaLnBrk="1" fontAlgn="base" hangingPunct="1">
        <a:spcBef>
          <a:spcPct val="20000"/>
        </a:spcBef>
        <a:spcAft>
          <a:spcPct val="0"/>
        </a:spcAft>
        <a:buClr>
          <a:schemeClr val="tx1"/>
        </a:buClr>
        <a:buChar char="–"/>
        <a:defRPr sz="1200">
          <a:solidFill>
            <a:schemeClr val="tx1"/>
          </a:solidFill>
          <a:latin typeface="+mn-lt"/>
        </a:defRPr>
      </a:lvl8pPr>
      <a:lvl9pPr marL="3548888" indent="-236383"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3796" rtl="0" eaLnBrk="1" latinLnBrk="0" hangingPunct="1">
        <a:defRPr sz="1800" kern="1200">
          <a:solidFill>
            <a:schemeClr val="tx1"/>
          </a:solidFill>
          <a:latin typeface="+mn-lt"/>
          <a:ea typeface="+mn-ea"/>
          <a:cs typeface="+mn-cs"/>
        </a:defRPr>
      </a:lvl1pPr>
      <a:lvl2pPr marL="456897" algn="l" defTabSz="913796" rtl="0" eaLnBrk="1" latinLnBrk="0" hangingPunct="1">
        <a:defRPr sz="1800" kern="1200">
          <a:solidFill>
            <a:schemeClr val="tx1"/>
          </a:solidFill>
          <a:latin typeface="+mn-lt"/>
          <a:ea typeface="+mn-ea"/>
          <a:cs typeface="+mn-cs"/>
        </a:defRPr>
      </a:lvl2pPr>
      <a:lvl3pPr marL="913796" algn="l" defTabSz="913796" rtl="0" eaLnBrk="1" latinLnBrk="0" hangingPunct="1">
        <a:defRPr sz="1800" kern="1200">
          <a:solidFill>
            <a:schemeClr val="tx1"/>
          </a:solidFill>
          <a:latin typeface="+mn-lt"/>
          <a:ea typeface="+mn-ea"/>
          <a:cs typeface="+mn-cs"/>
        </a:defRPr>
      </a:lvl3pPr>
      <a:lvl4pPr marL="1370696" algn="l" defTabSz="913796" rtl="0" eaLnBrk="1" latinLnBrk="0" hangingPunct="1">
        <a:defRPr sz="1800" kern="1200">
          <a:solidFill>
            <a:schemeClr val="tx1"/>
          </a:solidFill>
          <a:latin typeface="+mn-lt"/>
          <a:ea typeface="+mn-ea"/>
          <a:cs typeface="+mn-cs"/>
        </a:defRPr>
      </a:lvl4pPr>
      <a:lvl5pPr marL="1827594" algn="l" defTabSz="913796" rtl="0" eaLnBrk="1" latinLnBrk="0" hangingPunct="1">
        <a:defRPr sz="1800" kern="1200">
          <a:solidFill>
            <a:schemeClr val="tx1"/>
          </a:solidFill>
          <a:latin typeface="+mn-lt"/>
          <a:ea typeface="+mn-ea"/>
          <a:cs typeface="+mn-cs"/>
        </a:defRPr>
      </a:lvl5pPr>
      <a:lvl6pPr marL="2284489" algn="l" defTabSz="913796" rtl="0" eaLnBrk="1" latinLnBrk="0" hangingPunct="1">
        <a:defRPr sz="1800" kern="1200">
          <a:solidFill>
            <a:schemeClr val="tx1"/>
          </a:solidFill>
          <a:latin typeface="+mn-lt"/>
          <a:ea typeface="+mn-ea"/>
          <a:cs typeface="+mn-cs"/>
        </a:defRPr>
      </a:lvl6pPr>
      <a:lvl7pPr marL="2741388" algn="l" defTabSz="913796" rtl="0" eaLnBrk="1" latinLnBrk="0" hangingPunct="1">
        <a:defRPr sz="1800" kern="1200">
          <a:solidFill>
            <a:schemeClr val="tx1"/>
          </a:solidFill>
          <a:latin typeface="+mn-lt"/>
          <a:ea typeface="+mn-ea"/>
          <a:cs typeface="+mn-cs"/>
        </a:defRPr>
      </a:lvl7pPr>
      <a:lvl8pPr marL="3198284" algn="l" defTabSz="913796" rtl="0" eaLnBrk="1" latinLnBrk="0" hangingPunct="1">
        <a:defRPr sz="1800" kern="1200">
          <a:solidFill>
            <a:schemeClr val="tx1"/>
          </a:solidFill>
          <a:latin typeface="+mn-lt"/>
          <a:ea typeface="+mn-ea"/>
          <a:cs typeface="+mn-cs"/>
        </a:defRPr>
      </a:lvl8pPr>
      <a:lvl9pPr marL="3655182" algn="l" defTabSz="913796"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273219" y="189302"/>
            <a:ext cx="9323074" cy="84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484596" y="1159576"/>
            <a:ext cx="8935252" cy="5381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7" name="Slide Number Placeholder 9"/>
          <p:cNvSpPr>
            <a:spLocks noGrp="1"/>
          </p:cNvSpPr>
          <p:nvPr>
            <p:ph type="sldNum" sz="quarter" idx="4"/>
          </p:nvPr>
        </p:nvSpPr>
        <p:spPr>
          <a:xfrm>
            <a:off x="450205" y="6554108"/>
            <a:ext cx="306387" cy="144247"/>
          </a:xfrm>
          <a:prstGeom prst="rect">
            <a:avLst/>
          </a:prstGeom>
        </p:spPr>
        <p:txBody>
          <a:bodyPr vert="horz" wrap="square" lIns="0" tIns="0" rIns="0" bIns="0" numCol="1" anchor="t" anchorCtr="0" compatLnSpc="1">
            <a:prstTxWarp prst="textNoShape">
              <a:avLst/>
            </a:prstTxWarp>
            <a:noAutofit/>
          </a:bodyPr>
          <a:lstStyle>
            <a:lvl1pPr>
              <a:lnSpc>
                <a:spcPts val="1059"/>
              </a:lnSpc>
              <a:defRPr sz="882" b="1">
                <a:solidFill>
                  <a:schemeClr val="tx2"/>
                </a:solidFill>
              </a:defRPr>
            </a:lvl1pPr>
          </a:lstStyle>
          <a:p>
            <a:pPr defTabSz="806684" fontAlgn="base">
              <a:spcBef>
                <a:spcPct val="0"/>
              </a:spcBef>
              <a:spcAft>
                <a:spcPct val="0"/>
              </a:spcAft>
              <a:defRPr/>
            </a:pPr>
            <a:fld id="{BEB0F5FB-1EB5-48D3-A794-3795454A5502}" type="slidenum">
              <a:rPr lang="en-US" smtClean="0">
                <a:solidFill>
                  <a:srgbClr val="002776"/>
                </a:solidFill>
                <a:cs typeface="Arial" charset="0"/>
              </a:rPr>
              <a:pPr defTabSz="806684" fontAlgn="base">
                <a:spcBef>
                  <a:spcPct val="0"/>
                </a:spcBef>
                <a:spcAft>
                  <a:spcPct val="0"/>
                </a:spcAft>
                <a:defRPr/>
              </a:pPr>
              <a:t>‹#›</a:t>
            </a:fld>
            <a:endParaRPr lang="en-US" dirty="0">
              <a:solidFill>
                <a:srgbClr val="002776"/>
              </a:solidFill>
              <a:cs typeface="Arial" charset="0"/>
            </a:endParaRPr>
          </a:p>
        </p:txBody>
      </p:sp>
      <p:sp>
        <p:nvSpPr>
          <p:cNvPr id="10" name="Footer Placeholder 10"/>
          <p:cNvSpPr>
            <a:spLocks noGrp="1"/>
          </p:cNvSpPr>
          <p:nvPr>
            <p:ph type="ftr" sz="quarter" idx="3"/>
          </p:nvPr>
        </p:nvSpPr>
        <p:spPr>
          <a:xfrm>
            <a:off x="836313" y="6554108"/>
            <a:ext cx="4677095" cy="144247"/>
          </a:xfrm>
          <a:prstGeom prst="rect">
            <a:avLst/>
          </a:prstGeom>
        </p:spPr>
        <p:txBody>
          <a:bodyPr vert="horz" wrap="square" lIns="0" tIns="0" rIns="0" bIns="0" numCol="1" anchor="t" anchorCtr="0" compatLnSpc="1">
            <a:prstTxWarp prst="textNoShape">
              <a:avLst/>
            </a:prstTxWarp>
            <a:noAutofit/>
          </a:bodyPr>
          <a:lstStyle>
            <a:lvl1pPr>
              <a:lnSpc>
                <a:spcPts val="1059"/>
              </a:lnSpc>
              <a:defRPr sz="882">
                <a:solidFill>
                  <a:schemeClr val="tx2"/>
                </a:solidFill>
              </a:defRPr>
            </a:lvl1pPr>
          </a:lstStyle>
          <a:p>
            <a:pPr defTabSz="806684" fontAlgn="base">
              <a:spcBef>
                <a:spcPct val="0"/>
              </a:spcBef>
              <a:spcAft>
                <a:spcPct val="0"/>
              </a:spcAft>
              <a:defRPr/>
            </a:pPr>
            <a:endParaRPr lang="en-US" dirty="0">
              <a:solidFill>
                <a:srgbClr val="002776"/>
              </a:solidFill>
              <a:cs typeface="Arial" charset="0"/>
            </a:endParaRPr>
          </a:p>
        </p:txBody>
      </p:sp>
      <p:pic>
        <p:nvPicPr>
          <p:cNvPr id="1030" name="Picture 5" descr="DEL_PRI_RGB"/>
          <p:cNvPicPr>
            <a:picLocks noChangeArrowheads="1"/>
          </p:cNvPicPr>
          <p:nvPr/>
        </p:nvPicPr>
        <p:blipFill>
          <a:blip r:embed="rId1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711093" y="6605175"/>
            <a:ext cx="779877" cy="158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11992285"/>
      </p:ext>
    </p:extLst>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 id="2147484429" r:id="rId13"/>
  </p:sldLayoutIdLst>
  <p:timing>
    <p:tnLst>
      <p:par>
        <p:cTn id="1" dur="indefinite" restart="never" nodeType="tmRoot"/>
      </p:par>
    </p:tnLst>
  </p:timing>
  <p:hf hdr="0" ftr="0" dt="0"/>
  <p:txStyles>
    <p:titleStyle>
      <a:lvl1pPr algn="l" defTabSz="896876" rtl="0" eaLnBrk="0" fontAlgn="base" hangingPunct="0">
        <a:lnSpc>
          <a:spcPct val="100000"/>
        </a:lnSpc>
        <a:spcBef>
          <a:spcPct val="0"/>
        </a:spcBef>
        <a:spcAft>
          <a:spcPct val="0"/>
        </a:spcAft>
        <a:defRPr sz="1941" b="1">
          <a:solidFill>
            <a:schemeClr val="tx2"/>
          </a:solidFill>
          <a:latin typeface="+mj-lt"/>
          <a:ea typeface="+mj-ea"/>
          <a:cs typeface="+mj-cs"/>
        </a:defRPr>
      </a:lvl1pPr>
      <a:lvl2pPr algn="l" defTabSz="896876" rtl="0" eaLnBrk="0" fontAlgn="base" hangingPunct="0">
        <a:lnSpc>
          <a:spcPts val="2998"/>
        </a:lnSpc>
        <a:spcBef>
          <a:spcPct val="0"/>
        </a:spcBef>
        <a:spcAft>
          <a:spcPct val="0"/>
        </a:spcAft>
        <a:defRPr sz="2294" b="1">
          <a:solidFill>
            <a:schemeClr val="tx2"/>
          </a:solidFill>
          <a:latin typeface="Arial" charset="0"/>
        </a:defRPr>
      </a:lvl2pPr>
      <a:lvl3pPr algn="l" defTabSz="896876" rtl="0" eaLnBrk="0" fontAlgn="base" hangingPunct="0">
        <a:lnSpc>
          <a:spcPts val="2998"/>
        </a:lnSpc>
        <a:spcBef>
          <a:spcPct val="0"/>
        </a:spcBef>
        <a:spcAft>
          <a:spcPct val="0"/>
        </a:spcAft>
        <a:defRPr sz="2294" b="1">
          <a:solidFill>
            <a:schemeClr val="tx2"/>
          </a:solidFill>
          <a:latin typeface="Arial" charset="0"/>
        </a:defRPr>
      </a:lvl3pPr>
      <a:lvl4pPr algn="l" defTabSz="896876" rtl="0" eaLnBrk="0" fontAlgn="base" hangingPunct="0">
        <a:lnSpc>
          <a:spcPts val="2998"/>
        </a:lnSpc>
        <a:spcBef>
          <a:spcPct val="0"/>
        </a:spcBef>
        <a:spcAft>
          <a:spcPct val="0"/>
        </a:spcAft>
        <a:defRPr sz="2294" b="1">
          <a:solidFill>
            <a:schemeClr val="tx2"/>
          </a:solidFill>
          <a:latin typeface="Arial" charset="0"/>
        </a:defRPr>
      </a:lvl4pPr>
      <a:lvl5pPr algn="l" defTabSz="896876" rtl="0" eaLnBrk="0" fontAlgn="base" hangingPunct="0">
        <a:lnSpc>
          <a:spcPts val="2998"/>
        </a:lnSpc>
        <a:spcBef>
          <a:spcPct val="0"/>
        </a:spcBef>
        <a:spcAft>
          <a:spcPct val="0"/>
        </a:spcAft>
        <a:defRPr sz="2294" b="1">
          <a:solidFill>
            <a:schemeClr val="tx2"/>
          </a:solidFill>
          <a:latin typeface="Arial" charset="0"/>
        </a:defRPr>
      </a:lvl5pPr>
      <a:lvl6pPr marL="402898" algn="l" defTabSz="898129" rtl="0" eaLnBrk="0" fontAlgn="base" hangingPunct="0">
        <a:lnSpc>
          <a:spcPts val="2998"/>
        </a:lnSpc>
        <a:spcBef>
          <a:spcPct val="0"/>
        </a:spcBef>
        <a:spcAft>
          <a:spcPct val="0"/>
        </a:spcAft>
        <a:defRPr sz="2294" b="1">
          <a:solidFill>
            <a:schemeClr val="tx2"/>
          </a:solidFill>
          <a:latin typeface="Arial" charset="0"/>
        </a:defRPr>
      </a:lvl6pPr>
      <a:lvl7pPr marL="805801" algn="l" defTabSz="898129" rtl="0" eaLnBrk="0" fontAlgn="base" hangingPunct="0">
        <a:lnSpc>
          <a:spcPts val="2998"/>
        </a:lnSpc>
        <a:spcBef>
          <a:spcPct val="0"/>
        </a:spcBef>
        <a:spcAft>
          <a:spcPct val="0"/>
        </a:spcAft>
        <a:defRPr sz="2294" b="1">
          <a:solidFill>
            <a:schemeClr val="tx2"/>
          </a:solidFill>
          <a:latin typeface="Arial" charset="0"/>
        </a:defRPr>
      </a:lvl7pPr>
      <a:lvl8pPr marL="1208699" algn="l" defTabSz="898129" rtl="0" eaLnBrk="0" fontAlgn="base" hangingPunct="0">
        <a:lnSpc>
          <a:spcPts val="2998"/>
        </a:lnSpc>
        <a:spcBef>
          <a:spcPct val="0"/>
        </a:spcBef>
        <a:spcAft>
          <a:spcPct val="0"/>
        </a:spcAft>
        <a:defRPr sz="2294" b="1">
          <a:solidFill>
            <a:schemeClr val="tx2"/>
          </a:solidFill>
          <a:latin typeface="Arial" charset="0"/>
        </a:defRPr>
      </a:lvl8pPr>
      <a:lvl9pPr marL="1611598" algn="l" defTabSz="898129" rtl="0" eaLnBrk="0" fontAlgn="base" hangingPunct="0">
        <a:lnSpc>
          <a:spcPts val="2998"/>
        </a:lnSpc>
        <a:spcBef>
          <a:spcPct val="0"/>
        </a:spcBef>
        <a:spcAft>
          <a:spcPct val="0"/>
        </a:spcAft>
        <a:defRPr sz="2294" b="1">
          <a:solidFill>
            <a:schemeClr val="tx2"/>
          </a:solidFill>
          <a:latin typeface="Arial" charset="0"/>
        </a:defRPr>
      </a:lvl9pPr>
    </p:titleStyle>
    <p:bodyStyle>
      <a:lvl1pPr marL="335803" indent="-335803" algn="l" defTabSz="896876" rtl="0" eaLnBrk="0" fontAlgn="base" hangingPunct="0">
        <a:spcBef>
          <a:spcPct val="0"/>
        </a:spcBef>
        <a:spcAft>
          <a:spcPts val="265"/>
        </a:spcAft>
        <a:buFont typeface="Arial" charset="0"/>
        <a:defRPr sz="2206">
          <a:solidFill>
            <a:schemeClr val="tx2"/>
          </a:solidFill>
          <a:latin typeface="+mn-lt"/>
          <a:ea typeface="+mn-ea"/>
          <a:cs typeface="+mn-cs"/>
        </a:defRPr>
      </a:lvl1pPr>
      <a:lvl2pPr marL="177695" indent="-177695" algn="l" defTabSz="896876" rtl="0" eaLnBrk="0" fontAlgn="base" hangingPunct="0">
        <a:spcBef>
          <a:spcPct val="0"/>
        </a:spcBef>
        <a:spcAft>
          <a:spcPts val="265"/>
        </a:spcAft>
        <a:buFont typeface="Arial" charset="0"/>
        <a:buChar char="•"/>
        <a:defRPr sz="2206">
          <a:solidFill>
            <a:schemeClr val="tx2"/>
          </a:solidFill>
          <a:latin typeface="+mn-lt"/>
        </a:defRPr>
      </a:lvl2pPr>
      <a:lvl3pPr marL="349794" indent="-170700" algn="l" defTabSz="896876" rtl="0" eaLnBrk="0" fontAlgn="base" hangingPunct="0">
        <a:spcBef>
          <a:spcPct val="0"/>
        </a:spcBef>
        <a:spcAft>
          <a:spcPts val="265"/>
        </a:spcAft>
        <a:buFont typeface="Arial" charset="0"/>
        <a:buChar char="‒"/>
        <a:defRPr sz="2206">
          <a:solidFill>
            <a:schemeClr val="tx2"/>
          </a:solidFill>
          <a:latin typeface="+mn-lt"/>
        </a:defRPr>
      </a:lvl3pPr>
      <a:lvl4pPr marL="528888" indent="-177695" algn="l" defTabSz="896876" rtl="0" eaLnBrk="0" fontAlgn="base" hangingPunct="0">
        <a:spcBef>
          <a:spcPct val="0"/>
        </a:spcBef>
        <a:spcAft>
          <a:spcPts val="529"/>
        </a:spcAft>
        <a:buFont typeface="Arial" charset="0"/>
        <a:buChar char="•"/>
        <a:defRPr sz="1764">
          <a:solidFill>
            <a:schemeClr val="tx2"/>
          </a:solidFill>
          <a:latin typeface="+mn-lt"/>
        </a:defRPr>
      </a:lvl4pPr>
      <a:lvl5pPr marL="698191" indent="-167902" algn="l" defTabSz="896876" rtl="0" eaLnBrk="0" fontAlgn="base" hangingPunct="0">
        <a:spcBef>
          <a:spcPct val="0"/>
        </a:spcBef>
        <a:spcAft>
          <a:spcPts val="529"/>
        </a:spcAft>
        <a:buFont typeface="Arial" charset="0"/>
        <a:buChar char="‒"/>
        <a:defRPr sz="1764">
          <a:solidFill>
            <a:schemeClr val="tx2"/>
          </a:solidFill>
          <a:latin typeface="+mn-lt"/>
        </a:defRPr>
      </a:lvl5pPr>
      <a:lvl6pPr marL="1102377" indent="-169276" algn="l" defTabSz="898129" rtl="0" eaLnBrk="0" fontAlgn="base" hangingPunct="0">
        <a:spcBef>
          <a:spcPct val="0"/>
        </a:spcBef>
        <a:spcAft>
          <a:spcPts val="529"/>
        </a:spcAft>
        <a:buFont typeface="Arial" charset="0"/>
        <a:buChar char="‒"/>
        <a:defRPr sz="1764">
          <a:solidFill>
            <a:schemeClr val="tx2"/>
          </a:solidFill>
          <a:latin typeface="+mn-lt"/>
        </a:defRPr>
      </a:lvl6pPr>
      <a:lvl7pPr marL="1505278" indent="-169276" algn="l" defTabSz="898129" rtl="0" eaLnBrk="0" fontAlgn="base" hangingPunct="0">
        <a:spcBef>
          <a:spcPct val="0"/>
        </a:spcBef>
        <a:spcAft>
          <a:spcPts val="529"/>
        </a:spcAft>
        <a:buFont typeface="Arial" charset="0"/>
        <a:buChar char="‒"/>
        <a:defRPr sz="1764">
          <a:solidFill>
            <a:schemeClr val="tx2"/>
          </a:solidFill>
          <a:latin typeface="+mn-lt"/>
        </a:defRPr>
      </a:lvl7pPr>
      <a:lvl8pPr marL="1908177" indent="-169276" algn="l" defTabSz="898129" rtl="0" eaLnBrk="0" fontAlgn="base" hangingPunct="0">
        <a:spcBef>
          <a:spcPct val="0"/>
        </a:spcBef>
        <a:spcAft>
          <a:spcPts val="529"/>
        </a:spcAft>
        <a:buFont typeface="Arial" charset="0"/>
        <a:buChar char="‒"/>
        <a:defRPr sz="1764">
          <a:solidFill>
            <a:schemeClr val="tx2"/>
          </a:solidFill>
          <a:latin typeface="+mn-lt"/>
        </a:defRPr>
      </a:lvl8pPr>
      <a:lvl9pPr marL="2311076" indent="-169276" algn="l" defTabSz="898129" rtl="0" eaLnBrk="0" fontAlgn="base" hangingPunct="0">
        <a:spcBef>
          <a:spcPct val="0"/>
        </a:spcBef>
        <a:spcAft>
          <a:spcPts val="529"/>
        </a:spcAft>
        <a:buFont typeface="Arial" charset="0"/>
        <a:buChar char="‒"/>
        <a:defRPr sz="1764">
          <a:solidFill>
            <a:schemeClr val="tx2"/>
          </a:solidFill>
          <a:latin typeface="+mn-lt"/>
        </a:defRPr>
      </a:lvl9pPr>
    </p:bodyStyle>
    <p:otherStyle>
      <a:defPPr>
        <a:defRPr lang="es-CL"/>
      </a:defPPr>
      <a:lvl1pPr marL="0" algn="l" defTabSz="805801" rtl="0" eaLnBrk="1" latinLnBrk="0" hangingPunct="1">
        <a:defRPr sz="1588" kern="1200">
          <a:solidFill>
            <a:schemeClr val="tx1"/>
          </a:solidFill>
          <a:latin typeface="+mn-lt"/>
          <a:ea typeface="+mn-ea"/>
          <a:cs typeface="+mn-cs"/>
        </a:defRPr>
      </a:lvl1pPr>
      <a:lvl2pPr marL="402898" algn="l" defTabSz="805801" rtl="0" eaLnBrk="1" latinLnBrk="0" hangingPunct="1">
        <a:defRPr sz="1588" kern="1200">
          <a:solidFill>
            <a:schemeClr val="tx1"/>
          </a:solidFill>
          <a:latin typeface="+mn-lt"/>
          <a:ea typeface="+mn-ea"/>
          <a:cs typeface="+mn-cs"/>
        </a:defRPr>
      </a:lvl2pPr>
      <a:lvl3pPr marL="805801" algn="l" defTabSz="805801" rtl="0" eaLnBrk="1" latinLnBrk="0" hangingPunct="1">
        <a:defRPr sz="1588" kern="1200">
          <a:solidFill>
            <a:schemeClr val="tx1"/>
          </a:solidFill>
          <a:latin typeface="+mn-lt"/>
          <a:ea typeface="+mn-ea"/>
          <a:cs typeface="+mn-cs"/>
        </a:defRPr>
      </a:lvl3pPr>
      <a:lvl4pPr marL="1208699" algn="l" defTabSz="805801" rtl="0" eaLnBrk="1" latinLnBrk="0" hangingPunct="1">
        <a:defRPr sz="1588" kern="1200">
          <a:solidFill>
            <a:schemeClr val="tx1"/>
          </a:solidFill>
          <a:latin typeface="+mn-lt"/>
          <a:ea typeface="+mn-ea"/>
          <a:cs typeface="+mn-cs"/>
        </a:defRPr>
      </a:lvl4pPr>
      <a:lvl5pPr marL="1611598" algn="l" defTabSz="805801" rtl="0" eaLnBrk="1" latinLnBrk="0" hangingPunct="1">
        <a:defRPr sz="1588" kern="1200">
          <a:solidFill>
            <a:schemeClr val="tx1"/>
          </a:solidFill>
          <a:latin typeface="+mn-lt"/>
          <a:ea typeface="+mn-ea"/>
          <a:cs typeface="+mn-cs"/>
        </a:defRPr>
      </a:lvl5pPr>
      <a:lvl6pPr marL="2014496" algn="l" defTabSz="805801" rtl="0" eaLnBrk="1" latinLnBrk="0" hangingPunct="1">
        <a:defRPr sz="1588" kern="1200">
          <a:solidFill>
            <a:schemeClr val="tx1"/>
          </a:solidFill>
          <a:latin typeface="+mn-lt"/>
          <a:ea typeface="+mn-ea"/>
          <a:cs typeface="+mn-cs"/>
        </a:defRPr>
      </a:lvl6pPr>
      <a:lvl7pPr marL="2417397" algn="l" defTabSz="805801" rtl="0" eaLnBrk="1" latinLnBrk="0" hangingPunct="1">
        <a:defRPr sz="1588" kern="1200">
          <a:solidFill>
            <a:schemeClr val="tx1"/>
          </a:solidFill>
          <a:latin typeface="+mn-lt"/>
          <a:ea typeface="+mn-ea"/>
          <a:cs typeface="+mn-cs"/>
        </a:defRPr>
      </a:lvl7pPr>
      <a:lvl8pPr marL="2820296" algn="l" defTabSz="805801" rtl="0" eaLnBrk="1" latinLnBrk="0" hangingPunct="1">
        <a:defRPr sz="1588" kern="1200">
          <a:solidFill>
            <a:schemeClr val="tx1"/>
          </a:solidFill>
          <a:latin typeface="+mn-lt"/>
          <a:ea typeface="+mn-ea"/>
          <a:cs typeface="+mn-cs"/>
        </a:defRPr>
      </a:lvl8pPr>
      <a:lvl9pPr marL="3223194" algn="l" defTabSz="805801" rtl="0" eaLnBrk="1" latinLnBrk="0" hangingPunct="1">
        <a:defRPr sz="1588"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5" name="4 Marcador de pie de página"/>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200">
                <a:solidFill>
                  <a:schemeClr val="tx1">
                    <a:tint val="75000"/>
                  </a:schemeClr>
                </a:solidFill>
                <a:latin typeface="Arial" pitchFamily="34" charset="0"/>
                <a:cs typeface="Arial" pitchFamily="34" charset="0"/>
              </a:defRPr>
            </a:lvl1pPr>
          </a:lstStyle>
          <a:p>
            <a:pPr defTabSz="914400"/>
            <a:endParaRPr lang="es-ES" dirty="0">
              <a:solidFill>
                <a:prstClr val="black">
                  <a:tint val="75000"/>
                </a:prstClr>
              </a:solidFill>
            </a:endParaRPr>
          </a:p>
        </p:txBody>
      </p:sp>
    </p:spTree>
    <p:extLst>
      <p:ext uri="{BB962C8B-B14F-4D97-AF65-F5344CB8AC3E}">
        <p14:creationId xmlns:p14="http://schemas.microsoft.com/office/powerpoint/2010/main" val="257118567"/>
      </p:ext>
    </p:extLst>
  </p:cSld>
  <p:clrMap bg1="lt1" tx1="dk1" bg2="lt2" tx2="dk2" accent1="accent1" accent2="accent2" accent3="accent3" accent4="accent4" accent5="accent5" accent6="accent6" hlink="hlink" folHlink="folHlink"/>
  <p:sldLayoutIdLst>
    <p:sldLayoutId id="2147484443" r:id="rId1"/>
    <p:sldLayoutId id="2147484444" r:id="rId2"/>
    <p:sldLayoutId id="2147484445" r:id="rId3"/>
    <p:sldLayoutId id="2147484446" r:id="rId4"/>
    <p:sldLayoutId id="2147484447" r:id="rId5"/>
  </p:sldLayoutIdLst>
  <p:hf hdr="0" ftr="0" dt="0"/>
  <p:txStyles>
    <p:titleStyle>
      <a:lvl1pPr algn="ctr" defTabSz="914400" rtl="0" eaLnBrk="1" latinLnBrk="0" hangingPunct="1">
        <a:spcBef>
          <a:spcPct val="0"/>
        </a:spcBef>
        <a:buNone/>
        <a:defRPr lang="es-ES" sz="2000" b="1" kern="1200" dirty="0">
          <a:solidFill>
            <a:srgbClr val="D81A0E"/>
          </a:solidFill>
          <a:latin typeface="Arial" pitchFamily="34" charset="0"/>
          <a:ea typeface="+mj-ea"/>
          <a:cs typeface="Arial" pitchFamily="34" charset="0"/>
        </a:defRPr>
      </a:lvl1pPr>
    </p:titleStyle>
    <p:bodyStyle>
      <a:lvl1pPr marL="342900" indent="-342900" algn="l" defTabSz="914400" rtl="0" eaLnBrk="1" latinLnBrk="0" hangingPunct="1">
        <a:spcBef>
          <a:spcPts val="600"/>
        </a:spcBef>
        <a:spcAft>
          <a:spcPts val="600"/>
        </a:spcAft>
        <a:buClr>
          <a:srgbClr val="D7190D"/>
        </a:buClr>
        <a:buFont typeface="Arial" pitchFamily="34" charset="0"/>
        <a:buChar char="•"/>
        <a:defRPr lang="es-ES" sz="1600" kern="1200" dirty="0" smtClean="0">
          <a:solidFill>
            <a:schemeClr val="tx1">
              <a:lumMod val="75000"/>
              <a:lumOff val="25000"/>
            </a:schemeClr>
          </a:solidFill>
          <a:latin typeface="Arial" pitchFamily="34" charset="0"/>
          <a:ea typeface="+mn-ea"/>
          <a:cs typeface="Arial" pitchFamily="34" charset="0"/>
        </a:defRPr>
      </a:lvl1pPr>
      <a:lvl2pPr marL="742950" indent="-285750" algn="l" defTabSz="914400" rtl="0" eaLnBrk="1" latinLnBrk="0" hangingPunct="1">
        <a:spcBef>
          <a:spcPts val="600"/>
        </a:spcBef>
        <a:spcAft>
          <a:spcPts val="600"/>
        </a:spcAft>
        <a:buClr>
          <a:srgbClr val="D7190D"/>
        </a:buClr>
        <a:buFont typeface="Arial" pitchFamily="34" charset="0"/>
        <a:buChar char="–"/>
        <a:defRPr lang="es-ES" sz="1600" kern="1200" dirty="0" smtClean="0">
          <a:solidFill>
            <a:schemeClr val="tx1">
              <a:lumMod val="75000"/>
              <a:lumOff val="25000"/>
            </a:schemeClr>
          </a:solidFill>
          <a:latin typeface="Arial" pitchFamily="34" charset="0"/>
          <a:ea typeface="+mn-ea"/>
          <a:cs typeface="Arial" pitchFamily="34" charset="0"/>
        </a:defRPr>
      </a:lvl2pPr>
      <a:lvl3pPr marL="1143000" indent="-228600" algn="l" defTabSz="914400" rtl="0" eaLnBrk="1" latinLnBrk="0" hangingPunct="1">
        <a:spcBef>
          <a:spcPts val="600"/>
        </a:spcBef>
        <a:spcAft>
          <a:spcPts val="600"/>
        </a:spcAft>
        <a:buClr>
          <a:srgbClr val="D7190D"/>
        </a:buClr>
        <a:buFont typeface="Arial" pitchFamily="34" charset="0"/>
        <a:buChar char="•"/>
        <a:defRPr lang="es-ES" sz="1600" kern="1200" dirty="0" smtClean="0">
          <a:solidFill>
            <a:schemeClr val="tx1">
              <a:lumMod val="75000"/>
              <a:lumOff val="25000"/>
            </a:schemeClr>
          </a:solidFill>
          <a:latin typeface="Arial" pitchFamily="34" charset="0"/>
          <a:ea typeface="+mn-ea"/>
          <a:cs typeface="Arial" pitchFamily="34" charset="0"/>
        </a:defRPr>
      </a:lvl3pPr>
      <a:lvl4pPr marL="1600200" indent="-228600" algn="l" defTabSz="914400" rtl="0" eaLnBrk="1" latinLnBrk="0" hangingPunct="1">
        <a:spcBef>
          <a:spcPts val="600"/>
        </a:spcBef>
        <a:spcAft>
          <a:spcPts val="600"/>
        </a:spcAft>
        <a:buClr>
          <a:srgbClr val="D7190D"/>
        </a:buClr>
        <a:buFont typeface="Arial" pitchFamily="34" charset="0"/>
        <a:buChar char="–"/>
        <a:defRPr lang="es-ES" sz="1600" kern="1200" dirty="0" smtClean="0">
          <a:solidFill>
            <a:schemeClr val="tx1">
              <a:lumMod val="75000"/>
              <a:lumOff val="25000"/>
            </a:schemeClr>
          </a:solidFill>
          <a:latin typeface="Arial" pitchFamily="34" charset="0"/>
          <a:ea typeface="+mn-ea"/>
          <a:cs typeface="Arial" pitchFamily="34" charset="0"/>
        </a:defRPr>
      </a:lvl4pPr>
      <a:lvl5pPr marL="2057400" indent="-228600" algn="l" defTabSz="914400" rtl="0" eaLnBrk="1" latinLnBrk="0" hangingPunct="1">
        <a:spcBef>
          <a:spcPts val="600"/>
        </a:spcBef>
        <a:spcAft>
          <a:spcPts val="600"/>
        </a:spcAft>
        <a:buClr>
          <a:srgbClr val="D7190D"/>
        </a:buClr>
        <a:buFont typeface="Arial" pitchFamily="34" charset="0"/>
        <a:buChar char="»"/>
        <a:defRPr lang="es-ES" sz="1600" kern="1200" dirty="0">
          <a:solidFill>
            <a:schemeClr val="tx1">
              <a:lumMod val="75000"/>
              <a:lumOff val="25000"/>
            </a:schemeClr>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255378910"/>
      </p:ext>
    </p:extLst>
  </p:cSld>
  <p:clrMap bg1="lt1" tx1="dk1" bg2="lt2" tx2="dk2" accent1="accent1" accent2="accent2" accent3="accent3" accent4="accent4" accent5="accent5" accent6="accent6" hlink="hlink" folHlink="folHlink"/>
  <p:sldLayoutIdLst>
    <p:sldLayoutId id="2147484449" r:id="rId1"/>
    <p:sldLayoutId id="2147484450" r:id="rId2"/>
    <p:sldLayoutId id="2147484451" r:id="rId3"/>
    <p:sldLayoutId id="2147484452" r:id="rId4"/>
    <p:sldLayoutId id="2147484453" r:id="rId5"/>
    <p:sldLayoutId id="2147484454" r:id="rId6"/>
    <p:sldLayoutId id="2147484455" r:id="rId7"/>
    <p:sldLayoutId id="2147484456" r:id="rId8"/>
    <p:sldLayoutId id="2147484457" r:id="rId9"/>
    <p:sldLayoutId id="2147484458" r:id="rId10"/>
    <p:sldLayoutId id="2147484459" r:id="rId11"/>
    <p:sldLayoutId id="2147484460" r:id="rId12"/>
    <p:sldLayoutId id="2147484461" r:id="rId13"/>
    <p:sldLayoutId id="2147484462" r:id="rId14"/>
    <p:sldLayoutId id="2147484463" r:id="rId15"/>
    <p:sldLayoutId id="2147484464" r:id="rId16"/>
    <p:sldLayoutId id="2147484465" r:id="rId17"/>
    <p:sldLayoutId id="2147484466" r:id="rId18"/>
    <p:sldLayoutId id="2147484467" r:id="rId19"/>
    <p:sldLayoutId id="2147484468" r:id="rId20"/>
    <p:sldLayoutId id="2147484469" r:id="rId21"/>
    <p:sldLayoutId id="2147484470" r:id="rId22"/>
    <p:sldLayoutId id="2147484471" r:id="rId23"/>
    <p:sldLayoutId id="2147484472" r:id="rId24"/>
    <p:sldLayoutId id="2147484473" r:id="rId25"/>
    <p:sldLayoutId id="2147484474" r:id="rId26"/>
    <p:sldLayoutId id="2147484475" r:id="rId27"/>
    <p:sldLayoutId id="2147484476"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767529048"/>
      </p:ext>
    </p:extLst>
  </p:cSld>
  <p:clrMap bg1="lt1" tx1="dk1" bg2="lt2" tx2="dk2" accent1="accent1" accent2="accent2" accent3="accent3" accent4="accent4" accent5="accent5" accent6="accent6" hlink="hlink" folHlink="folHlink"/>
  <p:sldLayoutIdLst>
    <p:sldLayoutId id="2147484478" r:id="rId1"/>
    <p:sldLayoutId id="2147484479" r:id="rId2"/>
    <p:sldLayoutId id="2147484480" r:id="rId3"/>
    <p:sldLayoutId id="2147484481" r:id="rId4"/>
    <p:sldLayoutId id="2147484482" r:id="rId5"/>
    <p:sldLayoutId id="2147484483" r:id="rId6"/>
    <p:sldLayoutId id="2147484484" r:id="rId7"/>
    <p:sldLayoutId id="2147484485" r:id="rId8"/>
    <p:sldLayoutId id="2147484486" r:id="rId9"/>
    <p:sldLayoutId id="2147484487" r:id="rId10"/>
    <p:sldLayoutId id="2147484488" r:id="rId11"/>
    <p:sldLayoutId id="2147484489" r:id="rId12"/>
    <p:sldLayoutId id="2147484490" r:id="rId13"/>
    <p:sldLayoutId id="2147484491" r:id="rId14"/>
    <p:sldLayoutId id="2147484492" r:id="rId15"/>
    <p:sldLayoutId id="2147484493" r:id="rId16"/>
    <p:sldLayoutId id="2147484494" r:id="rId17"/>
    <p:sldLayoutId id="2147484495" r:id="rId18"/>
    <p:sldLayoutId id="2147484496" r:id="rId19"/>
    <p:sldLayoutId id="2147484497" r:id="rId20"/>
    <p:sldLayoutId id="2147484498" r:id="rId21"/>
    <p:sldLayoutId id="2147484499" r:id="rId22"/>
    <p:sldLayoutId id="2147484500" r:id="rId23"/>
    <p:sldLayoutId id="2147484501" r:id="rId24"/>
    <p:sldLayoutId id="2147484502" r:id="rId25"/>
    <p:sldLayoutId id="2147484503" r:id="rId26"/>
    <p:sldLayoutId id="2147484504" r:id="rId27"/>
    <p:sldLayoutId id="2147484505"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print">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28424389"/>
      </p:ext>
    </p:extLst>
  </p:cSld>
  <p:clrMap bg1="lt1" tx1="dk1" bg2="lt2" tx2="dk2" accent1="accent1" accent2="accent2" accent3="accent3" accent4="accent4" accent5="accent5" accent6="accent6" hlink="hlink" folHlink="folHlink"/>
  <p:sldLayoutIdLst>
    <p:sldLayoutId id="2147484507" r:id="rId1"/>
    <p:sldLayoutId id="2147484508" r:id="rId2"/>
    <p:sldLayoutId id="2147484509" r:id="rId3"/>
    <p:sldLayoutId id="2147484510" r:id="rId4"/>
    <p:sldLayoutId id="2147484511" r:id="rId5"/>
    <p:sldLayoutId id="2147484512" r:id="rId6"/>
    <p:sldLayoutId id="2147484513" r:id="rId7"/>
    <p:sldLayoutId id="2147484514" r:id="rId8"/>
    <p:sldLayoutId id="2147484515" r:id="rId9"/>
    <p:sldLayoutId id="2147484516" r:id="rId10"/>
    <p:sldLayoutId id="2147484517" r:id="rId11"/>
    <p:sldLayoutId id="2147484518" r:id="rId12"/>
    <p:sldLayoutId id="2147484519" r:id="rId13"/>
    <p:sldLayoutId id="2147484520" r:id="rId14"/>
    <p:sldLayoutId id="2147484521" r:id="rId15"/>
    <p:sldLayoutId id="2147484522" r:id="rId16"/>
    <p:sldLayoutId id="2147484523" r:id="rId17"/>
    <p:sldLayoutId id="2147484524" r:id="rId18"/>
    <p:sldLayoutId id="2147484525" r:id="rId19"/>
    <p:sldLayoutId id="2147484526" r:id="rId20"/>
    <p:sldLayoutId id="2147484527" r:id="rId21"/>
    <p:sldLayoutId id="2147484528" r:id="rId22"/>
    <p:sldLayoutId id="2147484529" r:id="rId23"/>
    <p:sldLayoutId id="2147484530" r:id="rId24"/>
    <p:sldLayoutId id="2147484531" r:id="rId25"/>
    <p:sldLayoutId id="2147484532" r:id="rId26"/>
    <p:sldLayoutId id="2147484533" r:id="rId27"/>
    <p:sldLayoutId id="2147484534"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694807195"/>
      </p:ext>
    </p:extLst>
  </p:cSld>
  <p:clrMap bg1="lt1" tx1="dk1" bg2="lt2" tx2="dk2" accent1="accent1" accent2="accent2" accent3="accent3" accent4="accent4" accent5="accent5" accent6="accent6" hlink="hlink" folHlink="folHlink"/>
  <p:sldLayoutIdLst>
    <p:sldLayoutId id="2147484536" r:id="rId1"/>
    <p:sldLayoutId id="2147484537" r:id="rId2"/>
    <p:sldLayoutId id="2147484538" r:id="rId3"/>
    <p:sldLayoutId id="2147484539" r:id="rId4"/>
    <p:sldLayoutId id="2147484540" r:id="rId5"/>
    <p:sldLayoutId id="2147484541" r:id="rId6"/>
    <p:sldLayoutId id="2147484542" r:id="rId7"/>
    <p:sldLayoutId id="2147484543" r:id="rId8"/>
    <p:sldLayoutId id="2147484544" r:id="rId9"/>
    <p:sldLayoutId id="2147484545" r:id="rId10"/>
    <p:sldLayoutId id="2147484546" r:id="rId11"/>
    <p:sldLayoutId id="2147484547" r:id="rId12"/>
    <p:sldLayoutId id="2147484548" r:id="rId13"/>
    <p:sldLayoutId id="2147484549" r:id="rId14"/>
    <p:sldLayoutId id="2147484550" r:id="rId15"/>
    <p:sldLayoutId id="2147484551" r:id="rId16"/>
    <p:sldLayoutId id="2147484552" r:id="rId17"/>
    <p:sldLayoutId id="2147484553" r:id="rId18"/>
    <p:sldLayoutId id="2147484554" r:id="rId19"/>
    <p:sldLayoutId id="2147484555" r:id="rId20"/>
    <p:sldLayoutId id="2147484556" r:id="rId21"/>
    <p:sldLayoutId id="2147484557" r:id="rId22"/>
    <p:sldLayoutId id="2147484558" r:id="rId23"/>
    <p:sldLayoutId id="2147484559" r:id="rId24"/>
    <p:sldLayoutId id="2147484560" r:id="rId25"/>
    <p:sldLayoutId id="2147484561" r:id="rId26"/>
    <p:sldLayoutId id="2147484562" r:id="rId27"/>
    <p:sldLayoutId id="2147484563"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610948094"/>
      </p:ext>
    </p:extLst>
  </p:cSld>
  <p:clrMap bg1="lt1" tx1="dk1" bg2="lt2" tx2="dk2" accent1="accent1" accent2="accent2" accent3="accent3" accent4="accent4" accent5="accent5" accent6="accent6" hlink="hlink" folHlink="folHlink"/>
  <p:sldLayoutIdLst>
    <p:sldLayoutId id="2147484577" r:id="rId1"/>
    <p:sldLayoutId id="2147484578" r:id="rId2"/>
    <p:sldLayoutId id="2147484579" r:id="rId3"/>
    <p:sldLayoutId id="2147484580" r:id="rId4"/>
    <p:sldLayoutId id="2147484581" r:id="rId5"/>
    <p:sldLayoutId id="2147484582" r:id="rId6"/>
    <p:sldLayoutId id="2147484583" r:id="rId7"/>
    <p:sldLayoutId id="2147484584" r:id="rId8"/>
    <p:sldLayoutId id="2147484585" r:id="rId9"/>
    <p:sldLayoutId id="2147484586" r:id="rId10"/>
    <p:sldLayoutId id="2147484587" r:id="rId11"/>
    <p:sldLayoutId id="2147484588" r:id="rId12"/>
    <p:sldLayoutId id="2147484589" r:id="rId13"/>
    <p:sldLayoutId id="2147484590" r:id="rId14"/>
    <p:sldLayoutId id="2147484591" r:id="rId15"/>
    <p:sldLayoutId id="2147484592" r:id="rId16"/>
    <p:sldLayoutId id="2147484593" r:id="rId17"/>
    <p:sldLayoutId id="2147484594" r:id="rId18"/>
    <p:sldLayoutId id="2147484595" r:id="rId19"/>
    <p:sldLayoutId id="2147484596" r:id="rId20"/>
    <p:sldLayoutId id="2147484597" r:id="rId21"/>
    <p:sldLayoutId id="2147484598" r:id="rId22"/>
    <p:sldLayoutId id="2147484599" r:id="rId23"/>
    <p:sldLayoutId id="2147484600" r:id="rId24"/>
    <p:sldLayoutId id="2147484601" r:id="rId25"/>
    <p:sldLayoutId id="2147484602" r:id="rId26"/>
    <p:sldLayoutId id="2147484603" r:id="rId27"/>
    <p:sldLayoutId id="2147484604"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88690" y="358775"/>
            <a:ext cx="912349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s-AR" smtClean="0"/>
              <a:t>Click to edit Master title style</a:t>
            </a:r>
          </a:p>
        </p:txBody>
      </p:sp>
      <p:sp>
        <p:nvSpPr>
          <p:cNvPr id="1027" name="Rectangle 3"/>
          <p:cNvSpPr>
            <a:spLocks noGrp="1" noChangeArrowheads="1"/>
          </p:cNvSpPr>
          <p:nvPr>
            <p:ph type="body" idx="1"/>
          </p:nvPr>
        </p:nvSpPr>
        <p:spPr bwMode="auto">
          <a:xfrm>
            <a:off x="388690" y="1168408"/>
            <a:ext cx="9123495" cy="521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s-AR" smtClean="0"/>
              <a:t>Click to edit Master text styles</a:t>
            </a:r>
          </a:p>
          <a:p>
            <a:pPr lvl="1"/>
            <a:r>
              <a:rPr lang="es-AR" smtClean="0"/>
              <a:t>Second level</a:t>
            </a:r>
          </a:p>
          <a:p>
            <a:pPr lvl="2"/>
            <a:r>
              <a:rPr lang="es-AR" smtClean="0"/>
              <a:t>Third level</a:t>
            </a:r>
          </a:p>
          <a:p>
            <a:pPr lvl="3"/>
            <a:r>
              <a:rPr lang="es-AR" smtClean="0"/>
              <a:t>Fourth level</a:t>
            </a:r>
          </a:p>
          <a:p>
            <a:pPr lvl="4"/>
            <a:r>
              <a:rPr lang="es-AR" smtClean="0"/>
              <a:t>Fifth level</a:t>
            </a:r>
          </a:p>
        </p:txBody>
      </p:sp>
      <p:sp>
        <p:nvSpPr>
          <p:cNvPr id="1029" name="Text Box 6"/>
          <p:cNvSpPr txBox="1">
            <a:spLocks noChangeArrowheads="1"/>
          </p:cNvSpPr>
          <p:nvPr/>
        </p:nvSpPr>
        <p:spPr bwMode="auto">
          <a:xfrm>
            <a:off x="8162446" y="6567706"/>
            <a:ext cx="1349728" cy="123111"/>
          </a:xfrm>
          <a:prstGeom prst="rect">
            <a:avLst/>
          </a:prstGeom>
          <a:noFill/>
          <a:ln>
            <a:noFill/>
          </a:ln>
          <a:extLst/>
        </p:spPr>
        <p:txBody>
          <a:bodyPr wrap="none" lIns="0" tIns="0" rIns="0" bIns="0">
            <a:spAutoFit/>
          </a:bodyPr>
          <a:lstStyle>
            <a:lvl1pPr eaLnBrk="0" hangingPunct="0">
              <a:defRPr sz="1400">
                <a:solidFill>
                  <a:srgbClr val="000066"/>
                </a:solidFill>
                <a:latin typeface="Arial" pitchFamily="34" charset="0"/>
                <a:cs typeface="Arial" pitchFamily="34" charset="0"/>
              </a:defRPr>
            </a:lvl1pPr>
            <a:lvl2pPr marL="742950" indent="-285750" eaLnBrk="0" hangingPunct="0">
              <a:defRPr sz="1400">
                <a:solidFill>
                  <a:srgbClr val="000066"/>
                </a:solidFill>
                <a:latin typeface="Arial" pitchFamily="34" charset="0"/>
                <a:cs typeface="Arial" pitchFamily="34" charset="0"/>
              </a:defRPr>
            </a:lvl2pPr>
            <a:lvl3pPr marL="1143000" indent="-228600" eaLnBrk="0" hangingPunct="0">
              <a:defRPr sz="1400">
                <a:solidFill>
                  <a:srgbClr val="000066"/>
                </a:solidFill>
                <a:latin typeface="Arial" pitchFamily="34" charset="0"/>
                <a:cs typeface="Arial" pitchFamily="34" charset="0"/>
              </a:defRPr>
            </a:lvl3pPr>
            <a:lvl4pPr marL="1600200" indent="-228600" eaLnBrk="0" hangingPunct="0">
              <a:defRPr sz="1400">
                <a:solidFill>
                  <a:srgbClr val="000066"/>
                </a:solidFill>
                <a:latin typeface="Arial" pitchFamily="34" charset="0"/>
                <a:cs typeface="Arial" pitchFamily="34" charset="0"/>
              </a:defRPr>
            </a:lvl4pPr>
            <a:lvl5pPr marL="2057400" indent="-228600" eaLnBrk="0" hangingPunct="0">
              <a:defRPr sz="1400">
                <a:solidFill>
                  <a:srgbClr val="000066"/>
                </a:solidFill>
                <a:latin typeface="Arial" pitchFamily="34" charset="0"/>
                <a:cs typeface="Arial" pitchFamily="34" charset="0"/>
              </a:defRPr>
            </a:lvl5pPr>
            <a:lvl6pPr marL="2514600" indent="-228600" eaLnBrk="0" fontAlgn="base" hangingPunct="0">
              <a:spcBef>
                <a:spcPct val="0"/>
              </a:spcBef>
              <a:spcAft>
                <a:spcPct val="0"/>
              </a:spcAft>
              <a:defRPr sz="1400">
                <a:solidFill>
                  <a:srgbClr val="000066"/>
                </a:solidFill>
                <a:latin typeface="Arial" pitchFamily="34" charset="0"/>
                <a:cs typeface="Arial" pitchFamily="34" charset="0"/>
              </a:defRPr>
            </a:lvl6pPr>
            <a:lvl7pPr marL="2971800" indent="-228600" eaLnBrk="0" fontAlgn="base" hangingPunct="0">
              <a:spcBef>
                <a:spcPct val="0"/>
              </a:spcBef>
              <a:spcAft>
                <a:spcPct val="0"/>
              </a:spcAft>
              <a:defRPr sz="1400">
                <a:solidFill>
                  <a:srgbClr val="000066"/>
                </a:solidFill>
                <a:latin typeface="Arial" pitchFamily="34" charset="0"/>
                <a:cs typeface="Arial" pitchFamily="34" charset="0"/>
              </a:defRPr>
            </a:lvl7pPr>
            <a:lvl8pPr marL="3429000" indent="-228600" eaLnBrk="0" fontAlgn="base" hangingPunct="0">
              <a:spcBef>
                <a:spcPct val="0"/>
              </a:spcBef>
              <a:spcAft>
                <a:spcPct val="0"/>
              </a:spcAft>
              <a:defRPr sz="1400">
                <a:solidFill>
                  <a:srgbClr val="000066"/>
                </a:solidFill>
                <a:latin typeface="Arial" pitchFamily="34" charset="0"/>
                <a:cs typeface="Arial" pitchFamily="34" charset="0"/>
              </a:defRPr>
            </a:lvl8pPr>
            <a:lvl9pPr marL="3886200" indent="-228600" eaLnBrk="0" fontAlgn="base" hangingPunct="0">
              <a:spcBef>
                <a:spcPct val="0"/>
              </a:spcBef>
              <a:spcAft>
                <a:spcPct val="0"/>
              </a:spcAft>
              <a:defRPr sz="1400">
                <a:solidFill>
                  <a:srgbClr val="000066"/>
                </a:solidFill>
                <a:latin typeface="Arial" pitchFamily="34" charset="0"/>
                <a:cs typeface="Arial" pitchFamily="34" charset="0"/>
              </a:defRPr>
            </a:lvl9pPr>
          </a:lstStyle>
          <a:p>
            <a:pPr algn="r" fontAlgn="base">
              <a:spcBef>
                <a:spcPct val="0"/>
              </a:spcBef>
              <a:spcAft>
                <a:spcPct val="0"/>
              </a:spcAft>
              <a:defRPr/>
            </a:pPr>
            <a:r>
              <a:rPr lang="en-US" sz="800" dirty="0" smtClean="0">
                <a:solidFill>
                  <a:srgbClr val="002776"/>
                </a:solidFill>
                <a:latin typeface="Arial" charset="0"/>
                <a:cs typeface="Arial" charset="0"/>
              </a:rPr>
              <a:t>© 2014 Deloitte Advisory, S.L</a:t>
            </a:r>
            <a:endParaRPr lang="es-AR" sz="800" dirty="0" smtClean="0">
              <a:solidFill>
                <a:srgbClr val="002776"/>
              </a:solidFill>
            </a:endParaRPr>
          </a:p>
        </p:txBody>
      </p:sp>
      <p:sp>
        <p:nvSpPr>
          <p:cNvPr id="1031" name="Text Box 31"/>
          <p:cNvSpPr txBox="1">
            <a:spLocks noChangeArrowheads="1"/>
          </p:cNvSpPr>
          <p:nvPr/>
        </p:nvSpPr>
        <p:spPr bwMode="gray">
          <a:xfrm>
            <a:off x="402431" y="6521453"/>
            <a:ext cx="350838" cy="217488"/>
          </a:xfrm>
          <a:prstGeom prst="rect">
            <a:avLst/>
          </a:prstGeom>
          <a:noFill/>
          <a:ln>
            <a:noFill/>
          </a:ln>
          <a:effectLst>
            <a:prstShdw prst="shdw17" dist="17961" dir="2700000">
              <a:srgbClr val="858585"/>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45965" rIns="0" bIns="45965"/>
          <a:lstStyle>
            <a:lvl1pPr eaLnBrk="0" hangingPunct="0">
              <a:defRPr sz="1400">
                <a:solidFill>
                  <a:srgbClr val="000066"/>
                </a:solidFill>
                <a:latin typeface="Arial" charset="0"/>
                <a:cs typeface="Arial" charset="0"/>
              </a:defRPr>
            </a:lvl1pPr>
            <a:lvl2pPr marL="742950" indent="-285750" eaLnBrk="0" hangingPunct="0">
              <a:defRPr sz="1400">
                <a:solidFill>
                  <a:srgbClr val="000066"/>
                </a:solidFill>
                <a:latin typeface="Arial" charset="0"/>
                <a:cs typeface="Arial" charset="0"/>
              </a:defRPr>
            </a:lvl2pPr>
            <a:lvl3pPr marL="1143000" indent="-228600" eaLnBrk="0" hangingPunct="0">
              <a:defRPr sz="1400">
                <a:solidFill>
                  <a:srgbClr val="000066"/>
                </a:solidFill>
                <a:latin typeface="Arial" charset="0"/>
                <a:cs typeface="Arial" charset="0"/>
              </a:defRPr>
            </a:lvl3pPr>
            <a:lvl4pPr marL="1600200" indent="-228600" eaLnBrk="0" hangingPunct="0">
              <a:defRPr sz="1400">
                <a:solidFill>
                  <a:srgbClr val="000066"/>
                </a:solidFill>
                <a:latin typeface="Arial" charset="0"/>
                <a:cs typeface="Arial" charset="0"/>
              </a:defRPr>
            </a:lvl4pPr>
            <a:lvl5pPr marL="2057400" indent="-228600" eaLnBrk="0" hangingPunct="0">
              <a:defRPr sz="1400">
                <a:solidFill>
                  <a:srgbClr val="000066"/>
                </a:solidFill>
                <a:latin typeface="Arial" charset="0"/>
                <a:cs typeface="Arial" charset="0"/>
              </a:defRPr>
            </a:lvl5pPr>
            <a:lvl6pPr marL="2514600" indent="-228600" eaLnBrk="0" fontAlgn="base" hangingPunct="0">
              <a:spcBef>
                <a:spcPct val="0"/>
              </a:spcBef>
              <a:spcAft>
                <a:spcPct val="0"/>
              </a:spcAft>
              <a:defRPr sz="1400">
                <a:solidFill>
                  <a:srgbClr val="000066"/>
                </a:solidFill>
                <a:latin typeface="Arial" charset="0"/>
                <a:cs typeface="Arial" charset="0"/>
              </a:defRPr>
            </a:lvl6pPr>
            <a:lvl7pPr marL="2971800" indent="-228600" eaLnBrk="0" fontAlgn="base" hangingPunct="0">
              <a:spcBef>
                <a:spcPct val="0"/>
              </a:spcBef>
              <a:spcAft>
                <a:spcPct val="0"/>
              </a:spcAft>
              <a:defRPr sz="1400">
                <a:solidFill>
                  <a:srgbClr val="000066"/>
                </a:solidFill>
                <a:latin typeface="Arial" charset="0"/>
                <a:cs typeface="Arial" charset="0"/>
              </a:defRPr>
            </a:lvl7pPr>
            <a:lvl8pPr marL="3429000" indent="-228600" eaLnBrk="0" fontAlgn="base" hangingPunct="0">
              <a:spcBef>
                <a:spcPct val="0"/>
              </a:spcBef>
              <a:spcAft>
                <a:spcPct val="0"/>
              </a:spcAft>
              <a:defRPr sz="1400">
                <a:solidFill>
                  <a:srgbClr val="000066"/>
                </a:solidFill>
                <a:latin typeface="Arial" charset="0"/>
                <a:cs typeface="Arial" charset="0"/>
              </a:defRPr>
            </a:lvl8pPr>
            <a:lvl9pPr marL="3886200" indent="-228600" eaLnBrk="0" fontAlgn="base" hangingPunct="0">
              <a:spcBef>
                <a:spcPct val="0"/>
              </a:spcBef>
              <a:spcAft>
                <a:spcPct val="0"/>
              </a:spcAft>
              <a:defRPr sz="1400">
                <a:solidFill>
                  <a:srgbClr val="000066"/>
                </a:solidFill>
                <a:latin typeface="Arial" charset="0"/>
                <a:cs typeface="Arial" charset="0"/>
              </a:defRPr>
            </a:lvl9pPr>
          </a:lstStyle>
          <a:p>
            <a:pPr fontAlgn="base">
              <a:lnSpc>
                <a:spcPct val="90000"/>
              </a:lnSpc>
              <a:spcBef>
                <a:spcPct val="0"/>
              </a:spcBef>
              <a:spcAft>
                <a:spcPct val="0"/>
              </a:spcAft>
              <a:buClr>
                <a:srgbClr val="000000"/>
              </a:buClr>
              <a:buSzPct val="65000"/>
              <a:buFont typeface="Wingdings" pitchFamily="2" charset="2"/>
              <a:buNone/>
              <a:defRPr/>
            </a:pPr>
            <a:fld id="{26B91AEF-2BFC-46EE-88B5-A63013FE7337}" type="slidenum">
              <a:rPr lang="es-AR" sz="800" smtClean="0">
                <a:solidFill>
                  <a:srgbClr val="002776"/>
                </a:solidFill>
              </a:rPr>
              <a:pPr fontAlgn="base">
                <a:lnSpc>
                  <a:spcPct val="90000"/>
                </a:lnSpc>
                <a:spcBef>
                  <a:spcPct val="0"/>
                </a:spcBef>
                <a:spcAft>
                  <a:spcPct val="0"/>
                </a:spcAft>
                <a:buClr>
                  <a:srgbClr val="000000"/>
                </a:buClr>
                <a:buSzPct val="65000"/>
                <a:buFont typeface="Wingdings" pitchFamily="2" charset="2"/>
                <a:buNone/>
                <a:defRPr/>
              </a:pPr>
              <a:t>‹#›</a:t>
            </a:fld>
            <a:endParaRPr lang="es-AR" sz="800" dirty="0" smtClean="0">
              <a:solidFill>
                <a:srgbClr val="002776"/>
              </a:solidFill>
            </a:endParaRPr>
          </a:p>
        </p:txBody>
      </p:sp>
    </p:spTree>
    <p:extLst>
      <p:ext uri="{BB962C8B-B14F-4D97-AF65-F5344CB8AC3E}">
        <p14:creationId xmlns:p14="http://schemas.microsoft.com/office/powerpoint/2010/main" val="364700142"/>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Lst>
  <p:timing>
    <p:tnLst>
      <p:par>
        <p:cTn id="1" dur="indefinite" restart="never" nodeType="tmRoot"/>
      </p:par>
    </p:tnLst>
  </p:timing>
  <p:hf hdr="0" ftr="0" dt="0"/>
  <p:txStyles>
    <p:titleStyle>
      <a:lvl1pPr algn="l" rtl="0" eaLnBrk="0" fontAlgn="base" hangingPunct="0">
        <a:spcBef>
          <a:spcPct val="0"/>
        </a:spcBef>
        <a:spcAft>
          <a:spcPct val="0"/>
        </a:spcAft>
        <a:defRPr sz="2400" b="1">
          <a:solidFill>
            <a:srgbClr val="002776"/>
          </a:solidFill>
          <a:latin typeface="+mj-lt"/>
          <a:ea typeface="+mj-ea"/>
          <a:cs typeface="+mj-cs"/>
        </a:defRPr>
      </a:lvl1pPr>
      <a:lvl2pPr algn="l" rtl="0" eaLnBrk="0" fontAlgn="base" hangingPunct="0">
        <a:spcBef>
          <a:spcPct val="0"/>
        </a:spcBef>
        <a:spcAft>
          <a:spcPct val="0"/>
        </a:spcAft>
        <a:defRPr sz="2400" b="1">
          <a:solidFill>
            <a:srgbClr val="002776"/>
          </a:solidFill>
          <a:latin typeface="Arial" charset="0"/>
        </a:defRPr>
      </a:lvl2pPr>
      <a:lvl3pPr algn="l" rtl="0" eaLnBrk="0" fontAlgn="base" hangingPunct="0">
        <a:spcBef>
          <a:spcPct val="0"/>
        </a:spcBef>
        <a:spcAft>
          <a:spcPct val="0"/>
        </a:spcAft>
        <a:defRPr sz="2400" b="1">
          <a:solidFill>
            <a:srgbClr val="002776"/>
          </a:solidFill>
          <a:latin typeface="Arial" charset="0"/>
        </a:defRPr>
      </a:lvl3pPr>
      <a:lvl4pPr algn="l" rtl="0" eaLnBrk="0" fontAlgn="base" hangingPunct="0">
        <a:spcBef>
          <a:spcPct val="0"/>
        </a:spcBef>
        <a:spcAft>
          <a:spcPct val="0"/>
        </a:spcAft>
        <a:defRPr sz="2400" b="1">
          <a:solidFill>
            <a:srgbClr val="002776"/>
          </a:solidFill>
          <a:latin typeface="Arial" charset="0"/>
        </a:defRPr>
      </a:lvl4pPr>
      <a:lvl5pPr algn="l" rtl="0" eaLnBrk="0" fontAlgn="base" hangingPunct="0">
        <a:spcBef>
          <a:spcPct val="0"/>
        </a:spcBef>
        <a:spcAft>
          <a:spcPct val="0"/>
        </a:spcAft>
        <a:defRPr sz="2400" b="1">
          <a:solidFill>
            <a:srgbClr val="002776"/>
          </a:solidFill>
          <a:latin typeface="Arial" charset="0"/>
        </a:defRPr>
      </a:lvl5pPr>
      <a:lvl6pPr marL="456982" algn="l" rtl="0" fontAlgn="base">
        <a:spcBef>
          <a:spcPct val="0"/>
        </a:spcBef>
        <a:spcAft>
          <a:spcPct val="0"/>
        </a:spcAft>
        <a:defRPr sz="2400" b="1">
          <a:solidFill>
            <a:srgbClr val="002776"/>
          </a:solidFill>
          <a:latin typeface="Arial" charset="0"/>
        </a:defRPr>
      </a:lvl6pPr>
      <a:lvl7pPr marL="913965" algn="l" rtl="0" fontAlgn="base">
        <a:spcBef>
          <a:spcPct val="0"/>
        </a:spcBef>
        <a:spcAft>
          <a:spcPct val="0"/>
        </a:spcAft>
        <a:defRPr sz="2400" b="1">
          <a:solidFill>
            <a:srgbClr val="002776"/>
          </a:solidFill>
          <a:latin typeface="Arial" charset="0"/>
        </a:defRPr>
      </a:lvl7pPr>
      <a:lvl8pPr marL="1370947" algn="l" rtl="0" fontAlgn="base">
        <a:spcBef>
          <a:spcPct val="0"/>
        </a:spcBef>
        <a:spcAft>
          <a:spcPct val="0"/>
        </a:spcAft>
        <a:defRPr sz="2400" b="1">
          <a:solidFill>
            <a:srgbClr val="002776"/>
          </a:solidFill>
          <a:latin typeface="Arial" charset="0"/>
        </a:defRPr>
      </a:lvl8pPr>
      <a:lvl9pPr marL="1827931" algn="l" rtl="0" fontAlgn="base">
        <a:spcBef>
          <a:spcPct val="0"/>
        </a:spcBef>
        <a:spcAft>
          <a:spcPct val="0"/>
        </a:spcAft>
        <a:defRPr sz="2400" b="1">
          <a:solidFill>
            <a:srgbClr val="002776"/>
          </a:solidFill>
          <a:latin typeface="Arial" charset="0"/>
        </a:defRPr>
      </a:lvl9pPr>
    </p:titleStyle>
    <p:bodyStyle>
      <a:lvl1pPr marL="342736" indent="-342736" algn="l" rtl="0" eaLnBrk="0" fontAlgn="base" hangingPunct="0">
        <a:spcBef>
          <a:spcPct val="0"/>
        </a:spcBef>
        <a:spcAft>
          <a:spcPct val="25000"/>
        </a:spcAft>
        <a:defRPr>
          <a:solidFill>
            <a:srgbClr val="002776"/>
          </a:solidFill>
          <a:latin typeface="+mn-lt"/>
          <a:ea typeface="+mn-ea"/>
          <a:cs typeface="+mn-cs"/>
        </a:defRPr>
      </a:lvl1pPr>
      <a:lvl2pPr marL="169783" indent="-168195" algn="l" rtl="0" eaLnBrk="0" fontAlgn="base" hangingPunct="0">
        <a:spcBef>
          <a:spcPct val="0"/>
        </a:spcBef>
        <a:spcAft>
          <a:spcPct val="25000"/>
        </a:spcAft>
        <a:buChar char="•"/>
        <a:defRPr>
          <a:solidFill>
            <a:srgbClr val="002776"/>
          </a:solidFill>
          <a:latin typeface="+mn-lt"/>
        </a:defRPr>
      </a:lvl2pPr>
      <a:lvl3pPr marL="456982" indent="-171368" algn="l" rtl="0" eaLnBrk="0" fontAlgn="base" hangingPunct="0">
        <a:spcBef>
          <a:spcPct val="0"/>
        </a:spcBef>
        <a:spcAft>
          <a:spcPct val="25000"/>
        </a:spcAft>
        <a:buChar char="–"/>
        <a:defRPr>
          <a:solidFill>
            <a:srgbClr val="002776"/>
          </a:solidFill>
          <a:latin typeface="+mn-lt"/>
        </a:defRPr>
      </a:lvl3pPr>
      <a:lvl4pPr marL="742597" indent="-171368" algn="l" rtl="0" eaLnBrk="0" fontAlgn="base" hangingPunct="0">
        <a:spcBef>
          <a:spcPct val="0"/>
        </a:spcBef>
        <a:spcAft>
          <a:spcPct val="25000"/>
        </a:spcAft>
        <a:buChar char="•"/>
        <a:defRPr sz="1600">
          <a:solidFill>
            <a:srgbClr val="002776"/>
          </a:solidFill>
          <a:latin typeface="+mn-lt"/>
        </a:defRPr>
      </a:lvl4pPr>
      <a:lvl5pPr marL="1028210" indent="-171368" algn="l" rtl="0" eaLnBrk="0" fontAlgn="base" hangingPunct="0">
        <a:spcBef>
          <a:spcPct val="0"/>
        </a:spcBef>
        <a:spcAft>
          <a:spcPct val="25000"/>
        </a:spcAft>
        <a:buChar char="–"/>
        <a:defRPr sz="1600">
          <a:solidFill>
            <a:srgbClr val="002776"/>
          </a:solidFill>
          <a:latin typeface="+mn-lt"/>
        </a:defRPr>
      </a:lvl5pPr>
      <a:lvl6pPr marL="1485193" indent="-171368" algn="l" rtl="0" fontAlgn="base">
        <a:spcBef>
          <a:spcPct val="0"/>
        </a:spcBef>
        <a:spcAft>
          <a:spcPct val="25000"/>
        </a:spcAft>
        <a:buChar char="–"/>
        <a:defRPr sz="1600">
          <a:solidFill>
            <a:srgbClr val="002776"/>
          </a:solidFill>
          <a:latin typeface="+mn-lt"/>
        </a:defRPr>
      </a:lvl6pPr>
      <a:lvl7pPr marL="1942175" indent="-171368" algn="l" rtl="0" fontAlgn="base">
        <a:spcBef>
          <a:spcPct val="0"/>
        </a:spcBef>
        <a:spcAft>
          <a:spcPct val="25000"/>
        </a:spcAft>
        <a:buChar char="–"/>
        <a:defRPr sz="1600">
          <a:solidFill>
            <a:srgbClr val="002776"/>
          </a:solidFill>
          <a:latin typeface="+mn-lt"/>
        </a:defRPr>
      </a:lvl7pPr>
      <a:lvl8pPr marL="2399160" indent="-171368" algn="l" rtl="0" fontAlgn="base">
        <a:spcBef>
          <a:spcPct val="0"/>
        </a:spcBef>
        <a:spcAft>
          <a:spcPct val="25000"/>
        </a:spcAft>
        <a:buChar char="–"/>
        <a:defRPr sz="1600">
          <a:solidFill>
            <a:srgbClr val="002776"/>
          </a:solidFill>
          <a:latin typeface="+mn-lt"/>
        </a:defRPr>
      </a:lvl8pPr>
      <a:lvl9pPr marL="2856140" indent="-171368" algn="l" rtl="0" fontAlgn="base">
        <a:spcBef>
          <a:spcPct val="0"/>
        </a:spcBef>
        <a:spcAft>
          <a:spcPct val="25000"/>
        </a:spcAft>
        <a:buChar char="–"/>
        <a:defRPr sz="1600">
          <a:solidFill>
            <a:srgbClr val="002776"/>
          </a:solidFill>
          <a:latin typeface="+mn-lt"/>
        </a:defRPr>
      </a:lvl9pPr>
    </p:bodyStyle>
    <p:otherStyle>
      <a:defPPr>
        <a:defRPr lang="en-U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97"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71"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73" y="6554228"/>
            <a:ext cx="306387" cy="144247"/>
          </a:xfrm>
          <a:prstGeom prst="rect">
            <a:avLst/>
          </a:prstGeom>
        </p:spPr>
        <p:txBody>
          <a:bodyPr vert="horz" wrap="square" lIns="0" tIns="0" rIns="0" bIns="0" numCol="1" anchor="t" anchorCtr="0" compatLnSpc="1">
            <a:prstTxWarp prst="textNoShape">
              <a:avLst/>
            </a:prstTxWarp>
            <a:noAutofit/>
          </a:bodyPr>
          <a:lstStyle>
            <a:lvl1pPr defTabSz="914104">
              <a:lnSpc>
                <a:spcPts val="1077"/>
              </a:lnSpc>
              <a:defRPr sz="800" b="0">
                <a:solidFill>
                  <a:schemeClr val="tx2"/>
                </a:solidFill>
              </a:defRPr>
            </a:lvl1pPr>
          </a:lstStyle>
          <a:p>
            <a:pPr fontAlgn="base">
              <a:spcBef>
                <a:spcPct val="0"/>
              </a:spcBef>
              <a:spcAft>
                <a:spcPct val="0"/>
              </a:spcAft>
            </a:pPr>
            <a:fld id="{9935F0BD-0F90-47B1-8F0C-76BF3802F7AA}" type="slidenum">
              <a:rPr lang="es-ES" smtClean="0">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8" name="Rectangle 5"/>
          <p:cNvSpPr>
            <a:spLocks noChangeArrowheads="1"/>
          </p:cNvSpPr>
          <p:nvPr userDrawn="1">
            <p:custDataLst>
              <p:tags r:id="rId6"/>
            </p:custDataLst>
          </p:nvPr>
        </p:nvSpPr>
        <p:spPr bwMode="auto">
          <a:xfrm>
            <a:off x="7098941" y="6554788"/>
            <a:ext cx="2410916" cy="141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lIns="0" tIns="0" rIns="0" bIns="0">
            <a:spAutoFit/>
          </a:bodyPr>
          <a:lstStyle/>
          <a:p>
            <a:pPr algn="r" defTabSz="957213">
              <a:lnSpc>
                <a:spcPts val="1125"/>
              </a:lnSpc>
            </a:pPr>
            <a:r>
              <a:rPr lang="en-US" sz="800" dirty="0" smtClean="0">
                <a:solidFill>
                  <a:srgbClr val="002776"/>
                </a:solidFill>
              </a:rPr>
              <a:t>© 2016 </a:t>
            </a:r>
            <a:r>
              <a:rPr lang="en-US" sz="800" dirty="0">
                <a:solidFill>
                  <a:srgbClr val="002776"/>
                </a:solidFill>
              </a:rPr>
              <a:t>Deloitte </a:t>
            </a:r>
            <a:r>
              <a:rPr lang="en-US" sz="800" dirty="0" smtClean="0">
                <a:solidFill>
                  <a:srgbClr val="002776"/>
                </a:solidFill>
              </a:rPr>
              <a:t>S.C. </a:t>
            </a:r>
            <a:r>
              <a:rPr lang="en-US" sz="800" dirty="0" err="1" smtClean="0">
                <a:solidFill>
                  <a:srgbClr val="002776"/>
                </a:solidFill>
              </a:rPr>
              <a:t>Todos</a:t>
            </a:r>
            <a:r>
              <a:rPr lang="en-US" sz="800" dirty="0" smtClean="0">
                <a:solidFill>
                  <a:srgbClr val="002776"/>
                </a:solidFill>
              </a:rPr>
              <a:t> los </a:t>
            </a:r>
            <a:r>
              <a:rPr lang="en-US" sz="800" dirty="0" err="1" smtClean="0">
                <a:solidFill>
                  <a:srgbClr val="002776"/>
                </a:solidFill>
              </a:rPr>
              <a:t>derechos</a:t>
            </a:r>
            <a:r>
              <a:rPr lang="en-US" sz="800" dirty="0" smtClean="0">
                <a:solidFill>
                  <a:srgbClr val="002776"/>
                </a:solidFill>
              </a:rPr>
              <a:t> </a:t>
            </a:r>
            <a:r>
              <a:rPr lang="en-US" sz="800" dirty="0" err="1" smtClean="0">
                <a:solidFill>
                  <a:srgbClr val="002776"/>
                </a:solidFill>
              </a:rPr>
              <a:t>reservados</a:t>
            </a:r>
            <a:endParaRPr lang="en-US" sz="800" dirty="0">
              <a:solidFill>
                <a:srgbClr val="002776"/>
              </a:solidFill>
            </a:endParaRPr>
          </a:p>
        </p:txBody>
      </p:sp>
    </p:spTree>
    <p:extLst>
      <p:ext uri="{BB962C8B-B14F-4D97-AF65-F5344CB8AC3E}">
        <p14:creationId xmlns:p14="http://schemas.microsoft.com/office/powerpoint/2010/main" val="3440265798"/>
      </p:ext>
    </p:extLst>
  </p:cSld>
  <p:clrMap bg1="lt1" tx1="dk1" bg2="lt2" tx2="dk2" accent1="accent1" accent2="accent2" accent3="accent3" accent4="accent4" accent5="accent5" accent6="accent6" hlink="hlink" folHlink="folHlink"/>
  <p:sldLayoutIdLst>
    <p:sldLayoutId id="2147484606" r:id="rId1"/>
    <p:sldLayoutId id="2147484607" r:id="rId2"/>
    <p:sldLayoutId id="2147484608" r:id="rId3"/>
    <p:sldLayoutId id="2147484609" r:id="rId4"/>
  </p:sldLayoutIdLst>
  <p:timing>
    <p:tnLst>
      <p:par>
        <p:cTn id="1" dur="indefinite" restart="never" nodeType="tmRoot"/>
      </p:par>
    </p:tnLst>
  </p:timing>
  <p:hf hdr="0" ftr="0" dt="0"/>
  <p:txStyles>
    <p:titleStyle>
      <a:lvl1pPr algn="l" defTabSz="914104" rtl="0" eaLnBrk="1" fontAlgn="base" hangingPunct="1">
        <a:spcBef>
          <a:spcPct val="0"/>
        </a:spcBef>
        <a:spcAft>
          <a:spcPct val="0"/>
        </a:spcAft>
        <a:defRPr sz="2200" b="1">
          <a:solidFill>
            <a:schemeClr val="tx2"/>
          </a:solidFill>
          <a:latin typeface="+mj-lt"/>
          <a:ea typeface="+mj-ea"/>
          <a:cs typeface="+mj-cs"/>
        </a:defRPr>
      </a:lvl1pPr>
      <a:lvl2pPr algn="l" defTabSz="914104" rtl="0" eaLnBrk="1" fontAlgn="base" hangingPunct="1">
        <a:spcBef>
          <a:spcPct val="0"/>
        </a:spcBef>
        <a:spcAft>
          <a:spcPct val="0"/>
        </a:spcAft>
        <a:defRPr sz="2200" b="1">
          <a:solidFill>
            <a:schemeClr val="tx2"/>
          </a:solidFill>
          <a:latin typeface="Arial" charset="0"/>
        </a:defRPr>
      </a:lvl2pPr>
      <a:lvl3pPr algn="l" defTabSz="914104" rtl="0" eaLnBrk="1" fontAlgn="base" hangingPunct="1">
        <a:spcBef>
          <a:spcPct val="0"/>
        </a:spcBef>
        <a:spcAft>
          <a:spcPct val="0"/>
        </a:spcAft>
        <a:defRPr sz="2200" b="1">
          <a:solidFill>
            <a:schemeClr val="tx2"/>
          </a:solidFill>
          <a:latin typeface="Arial" charset="0"/>
        </a:defRPr>
      </a:lvl3pPr>
      <a:lvl4pPr algn="l" defTabSz="914104" rtl="0" eaLnBrk="1" fontAlgn="base" hangingPunct="1">
        <a:spcBef>
          <a:spcPct val="0"/>
        </a:spcBef>
        <a:spcAft>
          <a:spcPct val="0"/>
        </a:spcAft>
        <a:defRPr sz="2200" b="1">
          <a:solidFill>
            <a:schemeClr val="tx2"/>
          </a:solidFill>
          <a:latin typeface="Arial" charset="0"/>
        </a:defRPr>
      </a:lvl4pPr>
      <a:lvl5pPr algn="l" defTabSz="914104" rtl="0" eaLnBrk="1" fontAlgn="base" hangingPunct="1">
        <a:spcBef>
          <a:spcPct val="0"/>
        </a:spcBef>
        <a:spcAft>
          <a:spcPct val="0"/>
        </a:spcAft>
        <a:defRPr sz="2200" b="1">
          <a:solidFill>
            <a:schemeClr val="tx2"/>
          </a:solidFill>
          <a:latin typeface="Arial" charset="0"/>
        </a:defRPr>
      </a:lvl5pPr>
      <a:lvl6pPr marL="410066" algn="l" defTabSz="914104" rtl="0" eaLnBrk="1" fontAlgn="base" hangingPunct="1">
        <a:spcBef>
          <a:spcPct val="0"/>
        </a:spcBef>
        <a:spcAft>
          <a:spcPct val="0"/>
        </a:spcAft>
        <a:defRPr sz="2200" b="1">
          <a:solidFill>
            <a:schemeClr val="tx2"/>
          </a:solidFill>
          <a:latin typeface="Arial" charset="0"/>
        </a:defRPr>
      </a:lvl6pPr>
      <a:lvl7pPr marL="820131" algn="l" defTabSz="914104" rtl="0" eaLnBrk="1" fontAlgn="base" hangingPunct="1">
        <a:spcBef>
          <a:spcPct val="0"/>
        </a:spcBef>
        <a:spcAft>
          <a:spcPct val="0"/>
        </a:spcAft>
        <a:defRPr sz="2200" b="1">
          <a:solidFill>
            <a:schemeClr val="tx2"/>
          </a:solidFill>
          <a:latin typeface="Arial" charset="0"/>
        </a:defRPr>
      </a:lvl7pPr>
      <a:lvl8pPr marL="1230197" algn="l" defTabSz="914104" rtl="0" eaLnBrk="1" fontAlgn="base" hangingPunct="1">
        <a:spcBef>
          <a:spcPct val="0"/>
        </a:spcBef>
        <a:spcAft>
          <a:spcPct val="0"/>
        </a:spcAft>
        <a:defRPr sz="2200" b="1">
          <a:solidFill>
            <a:schemeClr val="tx2"/>
          </a:solidFill>
          <a:latin typeface="Arial" charset="0"/>
        </a:defRPr>
      </a:lvl8pPr>
      <a:lvl9pPr marL="1640261" algn="l" defTabSz="914104" rtl="0" eaLnBrk="1" fontAlgn="base" hangingPunct="1">
        <a:spcBef>
          <a:spcPct val="0"/>
        </a:spcBef>
        <a:spcAft>
          <a:spcPct val="0"/>
        </a:spcAft>
        <a:defRPr sz="2200" b="1">
          <a:solidFill>
            <a:schemeClr val="tx2"/>
          </a:solidFill>
          <a:latin typeface="Arial" charset="0"/>
        </a:defRPr>
      </a:lvl9pPr>
    </p:titleStyle>
    <p:bodyStyle>
      <a:lvl1pPr algn="l" defTabSz="914104" rtl="0" eaLnBrk="1" fontAlgn="base" hangingPunct="1">
        <a:spcBef>
          <a:spcPct val="0"/>
        </a:spcBef>
        <a:spcAft>
          <a:spcPts val="269"/>
        </a:spcAft>
        <a:buFont typeface="Arial" charset="0"/>
        <a:defRPr sz="1800">
          <a:solidFill>
            <a:schemeClr val="tx2"/>
          </a:solidFill>
          <a:latin typeface="+mn-lt"/>
          <a:ea typeface="+mn-ea"/>
          <a:cs typeface="+mn-cs"/>
        </a:defRPr>
      </a:lvl1pPr>
      <a:lvl2pPr marL="160895" indent="-159471" algn="l" defTabSz="914104" rtl="0" eaLnBrk="1" fontAlgn="base" hangingPunct="1">
        <a:spcBef>
          <a:spcPct val="0"/>
        </a:spcBef>
        <a:spcAft>
          <a:spcPts val="269"/>
        </a:spcAft>
        <a:buChar char="•"/>
        <a:defRPr sz="1800">
          <a:solidFill>
            <a:schemeClr val="tx2"/>
          </a:solidFill>
          <a:latin typeface="+mn-lt"/>
        </a:defRPr>
      </a:lvl2pPr>
      <a:lvl3pPr marL="321788" indent="-159471" algn="l" defTabSz="914104" rtl="0" eaLnBrk="1" fontAlgn="base" hangingPunct="1">
        <a:spcBef>
          <a:spcPct val="0"/>
        </a:spcBef>
        <a:spcAft>
          <a:spcPts val="269"/>
        </a:spcAft>
        <a:buFont typeface="Arial" charset="0"/>
        <a:buChar char="‒"/>
        <a:defRPr sz="1800">
          <a:solidFill>
            <a:schemeClr val="tx2"/>
          </a:solidFill>
          <a:latin typeface="+mn-lt"/>
        </a:defRPr>
      </a:lvl3pPr>
      <a:lvl4pPr marL="482682" indent="-159471" algn="l" defTabSz="914104" rtl="0" eaLnBrk="1" fontAlgn="base" hangingPunct="1">
        <a:spcBef>
          <a:spcPct val="0"/>
        </a:spcBef>
        <a:spcAft>
          <a:spcPts val="538"/>
        </a:spcAft>
        <a:buChar char="•"/>
        <a:defRPr>
          <a:solidFill>
            <a:schemeClr val="tx2"/>
          </a:solidFill>
          <a:latin typeface="+mn-lt"/>
        </a:defRPr>
      </a:lvl4pPr>
      <a:lvl5pPr marL="643575" indent="-159471" algn="l" defTabSz="914104" rtl="0" eaLnBrk="1" fontAlgn="base" hangingPunct="1">
        <a:spcBef>
          <a:spcPct val="0"/>
        </a:spcBef>
        <a:spcAft>
          <a:spcPts val="538"/>
        </a:spcAft>
        <a:buFont typeface="Arial" charset="0"/>
        <a:buChar char="‒"/>
        <a:defRPr>
          <a:solidFill>
            <a:schemeClr val="tx2"/>
          </a:solidFill>
          <a:latin typeface="+mn-lt"/>
        </a:defRPr>
      </a:lvl5pPr>
      <a:lvl6pPr marL="1053641" indent="-159471" algn="l" defTabSz="914104" rtl="0" eaLnBrk="1" fontAlgn="base" hangingPunct="1">
        <a:spcBef>
          <a:spcPct val="0"/>
        </a:spcBef>
        <a:spcAft>
          <a:spcPts val="538"/>
        </a:spcAft>
        <a:buFont typeface="Arial" charset="0"/>
        <a:buChar char="‒"/>
        <a:defRPr>
          <a:solidFill>
            <a:schemeClr val="tx2"/>
          </a:solidFill>
          <a:latin typeface="+mn-lt"/>
        </a:defRPr>
      </a:lvl6pPr>
      <a:lvl7pPr marL="1463705" indent="-159471" algn="l" defTabSz="914104" rtl="0" eaLnBrk="1" fontAlgn="base" hangingPunct="1">
        <a:spcBef>
          <a:spcPct val="0"/>
        </a:spcBef>
        <a:spcAft>
          <a:spcPts val="538"/>
        </a:spcAft>
        <a:buFont typeface="Arial" charset="0"/>
        <a:buChar char="‒"/>
        <a:defRPr>
          <a:solidFill>
            <a:schemeClr val="tx2"/>
          </a:solidFill>
          <a:latin typeface="+mn-lt"/>
        </a:defRPr>
      </a:lvl7pPr>
      <a:lvl8pPr marL="1873771" indent="-159471" algn="l" defTabSz="914104" rtl="0" eaLnBrk="1" fontAlgn="base" hangingPunct="1">
        <a:spcBef>
          <a:spcPct val="0"/>
        </a:spcBef>
        <a:spcAft>
          <a:spcPts val="538"/>
        </a:spcAft>
        <a:buFont typeface="Arial" charset="0"/>
        <a:buChar char="‒"/>
        <a:defRPr>
          <a:solidFill>
            <a:schemeClr val="tx2"/>
          </a:solidFill>
          <a:latin typeface="+mn-lt"/>
        </a:defRPr>
      </a:lvl8pPr>
      <a:lvl9pPr marL="2283835" indent="-159471" algn="l" defTabSz="914104"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131" rtl="0" eaLnBrk="1" latinLnBrk="0" hangingPunct="1">
        <a:defRPr sz="1600" kern="1200">
          <a:solidFill>
            <a:schemeClr val="tx1"/>
          </a:solidFill>
          <a:latin typeface="+mn-lt"/>
          <a:ea typeface="+mn-ea"/>
          <a:cs typeface="+mn-cs"/>
        </a:defRPr>
      </a:lvl1pPr>
      <a:lvl2pPr marL="410066" algn="l" defTabSz="820131" rtl="0" eaLnBrk="1" latinLnBrk="0" hangingPunct="1">
        <a:defRPr sz="1600" kern="1200">
          <a:solidFill>
            <a:schemeClr val="tx1"/>
          </a:solidFill>
          <a:latin typeface="+mn-lt"/>
          <a:ea typeface="+mn-ea"/>
          <a:cs typeface="+mn-cs"/>
        </a:defRPr>
      </a:lvl2pPr>
      <a:lvl3pPr marL="820131" algn="l" defTabSz="820131" rtl="0" eaLnBrk="1" latinLnBrk="0" hangingPunct="1">
        <a:defRPr sz="1600" kern="1200">
          <a:solidFill>
            <a:schemeClr val="tx1"/>
          </a:solidFill>
          <a:latin typeface="+mn-lt"/>
          <a:ea typeface="+mn-ea"/>
          <a:cs typeface="+mn-cs"/>
        </a:defRPr>
      </a:lvl3pPr>
      <a:lvl4pPr marL="1230197" algn="l" defTabSz="820131" rtl="0" eaLnBrk="1" latinLnBrk="0" hangingPunct="1">
        <a:defRPr sz="1600" kern="1200">
          <a:solidFill>
            <a:schemeClr val="tx1"/>
          </a:solidFill>
          <a:latin typeface="+mn-lt"/>
          <a:ea typeface="+mn-ea"/>
          <a:cs typeface="+mn-cs"/>
        </a:defRPr>
      </a:lvl4pPr>
      <a:lvl5pPr marL="1640261" algn="l" defTabSz="820131" rtl="0" eaLnBrk="1" latinLnBrk="0" hangingPunct="1">
        <a:defRPr sz="1600" kern="1200">
          <a:solidFill>
            <a:schemeClr val="tx1"/>
          </a:solidFill>
          <a:latin typeface="+mn-lt"/>
          <a:ea typeface="+mn-ea"/>
          <a:cs typeface="+mn-cs"/>
        </a:defRPr>
      </a:lvl5pPr>
      <a:lvl6pPr marL="2050325" algn="l" defTabSz="820131" rtl="0" eaLnBrk="1" latinLnBrk="0" hangingPunct="1">
        <a:defRPr sz="1600" kern="1200">
          <a:solidFill>
            <a:schemeClr val="tx1"/>
          </a:solidFill>
          <a:latin typeface="+mn-lt"/>
          <a:ea typeface="+mn-ea"/>
          <a:cs typeface="+mn-cs"/>
        </a:defRPr>
      </a:lvl6pPr>
      <a:lvl7pPr marL="2460390" algn="l" defTabSz="820131" rtl="0" eaLnBrk="1" latinLnBrk="0" hangingPunct="1">
        <a:defRPr sz="1600" kern="1200">
          <a:solidFill>
            <a:schemeClr val="tx1"/>
          </a:solidFill>
          <a:latin typeface="+mn-lt"/>
          <a:ea typeface="+mn-ea"/>
          <a:cs typeface="+mn-cs"/>
        </a:defRPr>
      </a:lvl7pPr>
      <a:lvl8pPr marL="2870457" algn="l" defTabSz="820131" rtl="0" eaLnBrk="1" latinLnBrk="0" hangingPunct="1">
        <a:defRPr sz="1600" kern="1200">
          <a:solidFill>
            <a:schemeClr val="tx1"/>
          </a:solidFill>
          <a:latin typeface="+mn-lt"/>
          <a:ea typeface="+mn-ea"/>
          <a:cs typeface="+mn-cs"/>
        </a:defRPr>
      </a:lvl8pPr>
      <a:lvl9pPr marL="3280522" algn="l" defTabSz="820131" rtl="0" eaLnBrk="1" latinLnBrk="0" hangingPunct="1">
        <a:defRPr sz="16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97"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71"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73" y="6554228"/>
            <a:ext cx="306387" cy="144247"/>
          </a:xfrm>
          <a:prstGeom prst="rect">
            <a:avLst/>
          </a:prstGeom>
        </p:spPr>
        <p:txBody>
          <a:bodyPr vert="horz" wrap="square" lIns="0" tIns="0" rIns="0" bIns="0" numCol="1" anchor="t" anchorCtr="0" compatLnSpc="1">
            <a:prstTxWarp prst="textNoShape">
              <a:avLst/>
            </a:prstTxWarp>
            <a:noAutofit/>
          </a:bodyPr>
          <a:lstStyle>
            <a:lvl1pPr defTabSz="914104">
              <a:lnSpc>
                <a:spcPts val="1077"/>
              </a:lnSpc>
              <a:defRPr sz="800" b="0">
                <a:solidFill>
                  <a:schemeClr val="tx2"/>
                </a:solidFill>
              </a:defRPr>
            </a:lvl1pPr>
          </a:lstStyle>
          <a:p>
            <a:pPr fontAlgn="base">
              <a:spcBef>
                <a:spcPct val="0"/>
              </a:spcBef>
              <a:spcAft>
                <a:spcPct val="0"/>
              </a:spcAft>
            </a:pPr>
            <a:fld id="{9935F0BD-0F90-47B1-8F0C-76BF3802F7AA}" type="slidenum">
              <a:rPr lang="es-ES" smtClean="0">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8" name="Rectangle 5"/>
          <p:cNvSpPr>
            <a:spLocks noChangeArrowheads="1"/>
          </p:cNvSpPr>
          <p:nvPr userDrawn="1">
            <p:custDataLst>
              <p:tags r:id="rId6"/>
            </p:custDataLst>
          </p:nvPr>
        </p:nvSpPr>
        <p:spPr bwMode="auto">
          <a:xfrm>
            <a:off x="7098941" y="6554788"/>
            <a:ext cx="2410916" cy="141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lIns="0" tIns="0" rIns="0" bIns="0">
            <a:spAutoFit/>
          </a:bodyPr>
          <a:lstStyle/>
          <a:p>
            <a:pPr algn="r" defTabSz="957213">
              <a:lnSpc>
                <a:spcPts val="1125"/>
              </a:lnSpc>
            </a:pPr>
            <a:r>
              <a:rPr lang="en-US" sz="800" dirty="0" smtClean="0">
                <a:solidFill>
                  <a:srgbClr val="002776"/>
                </a:solidFill>
              </a:rPr>
              <a:t>© 2016 </a:t>
            </a:r>
            <a:r>
              <a:rPr lang="en-US" sz="800" dirty="0">
                <a:solidFill>
                  <a:srgbClr val="002776"/>
                </a:solidFill>
              </a:rPr>
              <a:t>Deloitte </a:t>
            </a:r>
            <a:r>
              <a:rPr lang="en-US" sz="800" dirty="0" smtClean="0">
                <a:solidFill>
                  <a:srgbClr val="002776"/>
                </a:solidFill>
              </a:rPr>
              <a:t>S.C. </a:t>
            </a:r>
            <a:r>
              <a:rPr lang="en-US" sz="800" dirty="0" err="1" smtClean="0">
                <a:solidFill>
                  <a:srgbClr val="002776"/>
                </a:solidFill>
              </a:rPr>
              <a:t>Todos</a:t>
            </a:r>
            <a:r>
              <a:rPr lang="en-US" sz="800" dirty="0" smtClean="0">
                <a:solidFill>
                  <a:srgbClr val="002776"/>
                </a:solidFill>
              </a:rPr>
              <a:t> los </a:t>
            </a:r>
            <a:r>
              <a:rPr lang="en-US" sz="800" dirty="0" err="1" smtClean="0">
                <a:solidFill>
                  <a:srgbClr val="002776"/>
                </a:solidFill>
              </a:rPr>
              <a:t>derechos</a:t>
            </a:r>
            <a:r>
              <a:rPr lang="en-US" sz="800" dirty="0" smtClean="0">
                <a:solidFill>
                  <a:srgbClr val="002776"/>
                </a:solidFill>
              </a:rPr>
              <a:t> </a:t>
            </a:r>
            <a:r>
              <a:rPr lang="en-US" sz="800" dirty="0" err="1" smtClean="0">
                <a:solidFill>
                  <a:srgbClr val="002776"/>
                </a:solidFill>
              </a:rPr>
              <a:t>reservados</a:t>
            </a:r>
            <a:endParaRPr lang="en-US" sz="800" dirty="0">
              <a:solidFill>
                <a:srgbClr val="002776"/>
              </a:solidFill>
            </a:endParaRPr>
          </a:p>
        </p:txBody>
      </p:sp>
    </p:spTree>
    <p:extLst>
      <p:ext uri="{BB962C8B-B14F-4D97-AF65-F5344CB8AC3E}">
        <p14:creationId xmlns:p14="http://schemas.microsoft.com/office/powerpoint/2010/main" val="3269227575"/>
      </p:ext>
    </p:extLst>
  </p:cSld>
  <p:clrMap bg1="lt1" tx1="dk1" bg2="lt2" tx2="dk2" accent1="accent1" accent2="accent2" accent3="accent3" accent4="accent4" accent5="accent5" accent6="accent6" hlink="hlink" folHlink="folHlink"/>
  <p:sldLayoutIdLst>
    <p:sldLayoutId id="2147484611" r:id="rId1"/>
    <p:sldLayoutId id="2147484612" r:id="rId2"/>
    <p:sldLayoutId id="2147484613" r:id="rId3"/>
    <p:sldLayoutId id="2147484614" r:id="rId4"/>
  </p:sldLayoutIdLst>
  <p:timing>
    <p:tnLst>
      <p:par>
        <p:cTn id="1" dur="indefinite" restart="never" nodeType="tmRoot"/>
      </p:par>
    </p:tnLst>
  </p:timing>
  <p:hf hdr="0" ftr="0" dt="0"/>
  <p:txStyles>
    <p:titleStyle>
      <a:lvl1pPr algn="l" defTabSz="914104" rtl="0" eaLnBrk="1" fontAlgn="base" hangingPunct="1">
        <a:spcBef>
          <a:spcPct val="0"/>
        </a:spcBef>
        <a:spcAft>
          <a:spcPct val="0"/>
        </a:spcAft>
        <a:defRPr sz="2200" b="1">
          <a:solidFill>
            <a:schemeClr val="tx2"/>
          </a:solidFill>
          <a:latin typeface="+mj-lt"/>
          <a:ea typeface="+mj-ea"/>
          <a:cs typeface="+mj-cs"/>
        </a:defRPr>
      </a:lvl1pPr>
      <a:lvl2pPr algn="l" defTabSz="914104" rtl="0" eaLnBrk="1" fontAlgn="base" hangingPunct="1">
        <a:spcBef>
          <a:spcPct val="0"/>
        </a:spcBef>
        <a:spcAft>
          <a:spcPct val="0"/>
        </a:spcAft>
        <a:defRPr sz="2200" b="1">
          <a:solidFill>
            <a:schemeClr val="tx2"/>
          </a:solidFill>
          <a:latin typeface="Arial" charset="0"/>
        </a:defRPr>
      </a:lvl2pPr>
      <a:lvl3pPr algn="l" defTabSz="914104" rtl="0" eaLnBrk="1" fontAlgn="base" hangingPunct="1">
        <a:spcBef>
          <a:spcPct val="0"/>
        </a:spcBef>
        <a:spcAft>
          <a:spcPct val="0"/>
        </a:spcAft>
        <a:defRPr sz="2200" b="1">
          <a:solidFill>
            <a:schemeClr val="tx2"/>
          </a:solidFill>
          <a:latin typeface="Arial" charset="0"/>
        </a:defRPr>
      </a:lvl3pPr>
      <a:lvl4pPr algn="l" defTabSz="914104" rtl="0" eaLnBrk="1" fontAlgn="base" hangingPunct="1">
        <a:spcBef>
          <a:spcPct val="0"/>
        </a:spcBef>
        <a:spcAft>
          <a:spcPct val="0"/>
        </a:spcAft>
        <a:defRPr sz="2200" b="1">
          <a:solidFill>
            <a:schemeClr val="tx2"/>
          </a:solidFill>
          <a:latin typeface="Arial" charset="0"/>
        </a:defRPr>
      </a:lvl4pPr>
      <a:lvl5pPr algn="l" defTabSz="914104" rtl="0" eaLnBrk="1" fontAlgn="base" hangingPunct="1">
        <a:spcBef>
          <a:spcPct val="0"/>
        </a:spcBef>
        <a:spcAft>
          <a:spcPct val="0"/>
        </a:spcAft>
        <a:defRPr sz="2200" b="1">
          <a:solidFill>
            <a:schemeClr val="tx2"/>
          </a:solidFill>
          <a:latin typeface="Arial" charset="0"/>
        </a:defRPr>
      </a:lvl5pPr>
      <a:lvl6pPr marL="410066" algn="l" defTabSz="914104" rtl="0" eaLnBrk="1" fontAlgn="base" hangingPunct="1">
        <a:spcBef>
          <a:spcPct val="0"/>
        </a:spcBef>
        <a:spcAft>
          <a:spcPct val="0"/>
        </a:spcAft>
        <a:defRPr sz="2200" b="1">
          <a:solidFill>
            <a:schemeClr val="tx2"/>
          </a:solidFill>
          <a:latin typeface="Arial" charset="0"/>
        </a:defRPr>
      </a:lvl6pPr>
      <a:lvl7pPr marL="820131" algn="l" defTabSz="914104" rtl="0" eaLnBrk="1" fontAlgn="base" hangingPunct="1">
        <a:spcBef>
          <a:spcPct val="0"/>
        </a:spcBef>
        <a:spcAft>
          <a:spcPct val="0"/>
        </a:spcAft>
        <a:defRPr sz="2200" b="1">
          <a:solidFill>
            <a:schemeClr val="tx2"/>
          </a:solidFill>
          <a:latin typeface="Arial" charset="0"/>
        </a:defRPr>
      </a:lvl7pPr>
      <a:lvl8pPr marL="1230197" algn="l" defTabSz="914104" rtl="0" eaLnBrk="1" fontAlgn="base" hangingPunct="1">
        <a:spcBef>
          <a:spcPct val="0"/>
        </a:spcBef>
        <a:spcAft>
          <a:spcPct val="0"/>
        </a:spcAft>
        <a:defRPr sz="2200" b="1">
          <a:solidFill>
            <a:schemeClr val="tx2"/>
          </a:solidFill>
          <a:latin typeface="Arial" charset="0"/>
        </a:defRPr>
      </a:lvl8pPr>
      <a:lvl9pPr marL="1640261" algn="l" defTabSz="914104" rtl="0" eaLnBrk="1" fontAlgn="base" hangingPunct="1">
        <a:spcBef>
          <a:spcPct val="0"/>
        </a:spcBef>
        <a:spcAft>
          <a:spcPct val="0"/>
        </a:spcAft>
        <a:defRPr sz="2200" b="1">
          <a:solidFill>
            <a:schemeClr val="tx2"/>
          </a:solidFill>
          <a:latin typeface="Arial" charset="0"/>
        </a:defRPr>
      </a:lvl9pPr>
    </p:titleStyle>
    <p:bodyStyle>
      <a:lvl1pPr algn="l" defTabSz="914104" rtl="0" eaLnBrk="1" fontAlgn="base" hangingPunct="1">
        <a:spcBef>
          <a:spcPct val="0"/>
        </a:spcBef>
        <a:spcAft>
          <a:spcPts val="269"/>
        </a:spcAft>
        <a:buFont typeface="Arial" charset="0"/>
        <a:defRPr sz="1800">
          <a:solidFill>
            <a:schemeClr val="tx2"/>
          </a:solidFill>
          <a:latin typeface="+mn-lt"/>
          <a:ea typeface="+mn-ea"/>
          <a:cs typeface="+mn-cs"/>
        </a:defRPr>
      </a:lvl1pPr>
      <a:lvl2pPr marL="160895" indent="-159471" algn="l" defTabSz="914104" rtl="0" eaLnBrk="1" fontAlgn="base" hangingPunct="1">
        <a:spcBef>
          <a:spcPct val="0"/>
        </a:spcBef>
        <a:spcAft>
          <a:spcPts val="269"/>
        </a:spcAft>
        <a:buChar char="•"/>
        <a:defRPr sz="1800">
          <a:solidFill>
            <a:schemeClr val="tx2"/>
          </a:solidFill>
          <a:latin typeface="+mn-lt"/>
        </a:defRPr>
      </a:lvl2pPr>
      <a:lvl3pPr marL="321788" indent="-159471" algn="l" defTabSz="914104" rtl="0" eaLnBrk="1" fontAlgn="base" hangingPunct="1">
        <a:spcBef>
          <a:spcPct val="0"/>
        </a:spcBef>
        <a:spcAft>
          <a:spcPts val="269"/>
        </a:spcAft>
        <a:buFont typeface="Arial" charset="0"/>
        <a:buChar char="‒"/>
        <a:defRPr sz="1800">
          <a:solidFill>
            <a:schemeClr val="tx2"/>
          </a:solidFill>
          <a:latin typeface="+mn-lt"/>
        </a:defRPr>
      </a:lvl3pPr>
      <a:lvl4pPr marL="482682" indent="-159471" algn="l" defTabSz="914104" rtl="0" eaLnBrk="1" fontAlgn="base" hangingPunct="1">
        <a:spcBef>
          <a:spcPct val="0"/>
        </a:spcBef>
        <a:spcAft>
          <a:spcPts val="538"/>
        </a:spcAft>
        <a:buChar char="•"/>
        <a:defRPr>
          <a:solidFill>
            <a:schemeClr val="tx2"/>
          </a:solidFill>
          <a:latin typeface="+mn-lt"/>
        </a:defRPr>
      </a:lvl4pPr>
      <a:lvl5pPr marL="643575" indent="-159471" algn="l" defTabSz="914104" rtl="0" eaLnBrk="1" fontAlgn="base" hangingPunct="1">
        <a:spcBef>
          <a:spcPct val="0"/>
        </a:spcBef>
        <a:spcAft>
          <a:spcPts val="538"/>
        </a:spcAft>
        <a:buFont typeface="Arial" charset="0"/>
        <a:buChar char="‒"/>
        <a:defRPr>
          <a:solidFill>
            <a:schemeClr val="tx2"/>
          </a:solidFill>
          <a:latin typeface="+mn-lt"/>
        </a:defRPr>
      </a:lvl5pPr>
      <a:lvl6pPr marL="1053641" indent="-159471" algn="l" defTabSz="914104" rtl="0" eaLnBrk="1" fontAlgn="base" hangingPunct="1">
        <a:spcBef>
          <a:spcPct val="0"/>
        </a:spcBef>
        <a:spcAft>
          <a:spcPts val="538"/>
        </a:spcAft>
        <a:buFont typeface="Arial" charset="0"/>
        <a:buChar char="‒"/>
        <a:defRPr>
          <a:solidFill>
            <a:schemeClr val="tx2"/>
          </a:solidFill>
          <a:latin typeface="+mn-lt"/>
        </a:defRPr>
      </a:lvl6pPr>
      <a:lvl7pPr marL="1463705" indent="-159471" algn="l" defTabSz="914104" rtl="0" eaLnBrk="1" fontAlgn="base" hangingPunct="1">
        <a:spcBef>
          <a:spcPct val="0"/>
        </a:spcBef>
        <a:spcAft>
          <a:spcPts val="538"/>
        </a:spcAft>
        <a:buFont typeface="Arial" charset="0"/>
        <a:buChar char="‒"/>
        <a:defRPr>
          <a:solidFill>
            <a:schemeClr val="tx2"/>
          </a:solidFill>
          <a:latin typeface="+mn-lt"/>
        </a:defRPr>
      </a:lvl7pPr>
      <a:lvl8pPr marL="1873771" indent="-159471" algn="l" defTabSz="914104" rtl="0" eaLnBrk="1" fontAlgn="base" hangingPunct="1">
        <a:spcBef>
          <a:spcPct val="0"/>
        </a:spcBef>
        <a:spcAft>
          <a:spcPts val="538"/>
        </a:spcAft>
        <a:buFont typeface="Arial" charset="0"/>
        <a:buChar char="‒"/>
        <a:defRPr>
          <a:solidFill>
            <a:schemeClr val="tx2"/>
          </a:solidFill>
          <a:latin typeface="+mn-lt"/>
        </a:defRPr>
      </a:lvl8pPr>
      <a:lvl9pPr marL="2283835" indent="-159471" algn="l" defTabSz="914104"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131" rtl="0" eaLnBrk="1" latinLnBrk="0" hangingPunct="1">
        <a:defRPr sz="1600" kern="1200">
          <a:solidFill>
            <a:schemeClr val="tx1"/>
          </a:solidFill>
          <a:latin typeface="+mn-lt"/>
          <a:ea typeface="+mn-ea"/>
          <a:cs typeface="+mn-cs"/>
        </a:defRPr>
      </a:lvl1pPr>
      <a:lvl2pPr marL="410066" algn="l" defTabSz="820131" rtl="0" eaLnBrk="1" latinLnBrk="0" hangingPunct="1">
        <a:defRPr sz="1600" kern="1200">
          <a:solidFill>
            <a:schemeClr val="tx1"/>
          </a:solidFill>
          <a:latin typeface="+mn-lt"/>
          <a:ea typeface="+mn-ea"/>
          <a:cs typeface="+mn-cs"/>
        </a:defRPr>
      </a:lvl2pPr>
      <a:lvl3pPr marL="820131" algn="l" defTabSz="820131" rtl="0" eaLnBrk="1" latinLnBrk="0" hangingPunct="1">
        <a:defRPr sz="1600" kern="1200">
          <a:solidFill>
            <a:schemeClr val="tx1"/>
          </a:solidFill>
          <a:latin typeface="+mn-lt"/>
          <a:ea typeface="+mn-ea"/>
          <a:cs typeface="+mn-cs"/>
        </a:defRPr>
      </a:lvl3pPr>
      <a:lvl4pPr marL="1230197" algn="l" defTabSz="820131" rtl="0" eaLnBrk="1" latinLnBrk="0" hangingPunct="1">
        <a:defRPr sz="1600" kern="1200">
          <a:solidFill>
            <a:schemeClr val="tx1"/>
          </a:solidFill>
          <a:latin typeface="+mn-lt"/>
          <a:ea typeface="+mn-ea"/>
          <a:cs typeface="+mn-cs"/>
        </a:defRPr>
      </a:lvl4pPr>
      <a:lvl5pPr marL="1640261" algn="l" defTabSz="820131" rtl="0" eaLnBrk="1" latinLnBrk="0" hangingPunct="1">
        <a:defRPr sz="1600" kern="1200">
          <a:solidFill>
            <a:schemeClr val="tx1"/>
          </a:solidFill>
          <a:latin typeface="+mn-lt"/>
          <a:ea typeface="+mn-ea"/>
          <a:cs typeface="+mn-cs"/>
        </a:defRPr>
      </a:lvl5pPr>
      <a:lvl6pPr marL="2050325" algn="l" defTabSz="820131" rtl="0" eaLnBrk="1" latinLnBrk="0" hangingPunct="1">
        <a:defRPr sz="1600" kern="1200">
          <a:solidFill>
            <a:schemeClr val="tx1"/>
          </a:solidFill>
          <a:latin typeface="+mn-lt"/>
          <a:ea typeface="+mn-ea"/>
          <a:cs typeface="+mn-cs"/>
        </a:defRPr>
      </a:lvl6pPr>
      <a:lvl7pPr marL="2460390" algn="l" defTabSz="820131" rtl="0" eaLnBrk="1" latinLnBrk="0" hangingPunct="1">
        <a:defRPr sz="1600" kern="1200">
          <a:solidFill>
            <a:schemeClr val="tx1"/>
          </a:solidFill>
          <a:latin typeface="+mn-lt"/>
          <a:ea typeface="+mn-ea"/>
          <a:cs typeface="+mn-cs"/>
        </a:defRPr>
      </a:lvl7pPr>
      <a:lvl8pPr marL="2870457" algn="l" defTabSz="820131" rtl="0" eaLnBrk="1" latinLnBrk="0" hangingPunct="1">
        <a:defRPr sz="1600" kern="1200">
          <a:solidFill>
            <a:schemeClr val="tx1"/>
          </a:solidFill>
          <a:latin typeface="+mn-lt"/>
          <a:ea typeface="+mn-ea"/>
          <a:cs typeface="+mn-cs"/>
        </a:defRPr>
      </a:lvl8pPr>
      <a:lvl9pPr marL="3280522" algn="l" defTabSz="820131" rtl="0" eaLnBrk="1" latinLnBrk="0" hangingPunct="1">
        <a:defRPr sz="16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061018920"/>
      </p:ext>
    </p:extLst>
  </p:cSld>
  <p:clrMap bg1="lt1" tx1="dk1" bg2="lt2" tx2="dk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 id="2147484628" r:id="rId13"/>
    <p:sldLayoutId id="2147484629" r:id="rId14"/>
    <p:sldLayoutId id="2147484630" r:id="rId15"/>
    <p:sldLayoutId id="2147484631" r:id="rId16"/>
    <p:sldLayoutId id="2147484632" r:id="rId17"/>
    <p:sldLayoutId id="2147484633" r:id="rId18"/>
    <p:sldLayoutId id="2147484634" r:id="rId19"/>
    <p:sldLayoutId id="2147484635" r:id="rId20"/>
    <p:sldLayoutId id="2147484636" r:id="rId21"/>
    <p:sldLayoutId id="2147484637" r:id="rId22"/>
    <p:sldLayoutId id="2147484638" r:id="rId23"/>
    <p:sldLayoutId id="2147484639" r:id="rId24"/>
    <p:sldLayoutId id="2147484640" r:id="rId25"/>
    <p:sldLayoutId id="2147484641" r:id="rId26"/>
    <p:sldLayoutId id="2147484642" r:id="rId27"/>
    <p:sldLayoutId id="2147484643"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938009351"/>
      </p:ext>
    </p:extLst>
  </p:cSld>
  <p:clrMap bg1="lt1" tx1="dk1" bg2="lt2" tx2="dk2" accent1="accent1" accent2="accent2" accent3="accent3" accent4="accent4" accent5="accent5" accent6="accent6" hlink="hlink" folHlink="folHlink"/>
  <p:sldLayoutIdLst>
    <p:sldLayoutId id="2147484645" r:id="rId1"/>
    <p:sldLayoutId id="2147484646" r:id="rId2"/>
    <p:sldLayoutId id="2147484647" r:id="rId3"/>
    <p:sldLayoutId id="2147484648" r:id="rId4"/>
    <p:sldLayoutId id="2147484649" r:id="rId5"/>
    <p:sldLayoutId id="2147484650" r:id="rId6"/>
    <p:sldLayoutId id="2147484651" r:id="rId7"/>
    <p:sldLayoutId id="2147484652" r:id="rId8"/>
    <p:sldLayoutId id="2147484653" r:id="rId9"/>
    <p:sldLayoutId id="2147484654" r:id="rId10"/>
    <p:sldLayoutId id="2147484655" r:id="rId11"/>
    <p:sldLayoutId id="2147484656" r:id="rId12"/>
    <p:sldLayoutId id="2147484657" r:id="rId13"/>
    <p:sldLayoutId id="2147484658" r:id="rId14"/>
    <p:sldLayoutId id="2147484659" r:id="rId15"/>
    <p:sldLayoutId id="2147484660" r:id="rId16"/>
    <p:sldLayoutId id="2147484661" r:id="rId17"/>
    <p:sldLayoutId id="2147484662" r:id="rId18"/>
    <p:sldLayoutId id="2147484663" r:id="rId19"/>
    <p:sldLayoutId id="2147484664" r:id="rId20"/>
    <p:sldLayoutId id="2147484665" r:id="rId21"/>
    <p:sldLayoutId id="2147484666" r:id="rId22"/>
    <p:sldLayoutId id="2147484667" r:id="rId23"/>
    <p:sldLayoutId id="2147484668" r:id="rId24"/>
    <p:sldLayoutId id="2147484669" r:id="rId25"/>
    <p:sldLayoutId id="2147484670" r:id="rId26"/>
    <p:sldLayoutId id="2147484671" r:id="rId27"/>
    <p:sldLayoutId id="2147484672"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616830744"/>
      </p:ext>
    </p:extLst>
  </p:cSld>
  <p:clrMap bg1="lt1" tx1="dk1" bg2="lt2" tx2="dk2" accent1="accent1" accent2="accent2" accent3="accent3" accent4="accent4" accent5="accent5" accent6="accent6" hlink="hlink" folHlink="folHlink"/>
  <p:sldLayoutIdLst>
    <p:sldLayoutId id="2147484674" r:id="rId1"/>
    <p:sldLayoutId id="2147484675" r:id="rId2"/>
    <p:sldLayoutId id="2147484676" r:id="rId3"/>
    <p:sldLayoutId id="2147484677" r:id="rId4"/>
    <p:sldLayoutId id="2147484678" r:id="rId5"/>
    <p:sldLayoutId id="2147484679" r:id="rId6"/>
    <p:sldLayoutId id="2147484680" r:id="rId7"/>
    <p:sldLayoutId id="2147484681" r:id="rId8"/>
    <p:sldLayoutId id="2147484682" r:id="rId9"/>
    <p:sldLayoutId id="2147484683" r:id="rId10"/>
    <p:sldLayoutId id="2147484684" r:id="rId11"/>
    <p:sldLayoutId id="2147484685" r:id="rId12"/>
    <p:sldLayoutId id="2147484686" r:id="rId13"/>
    <p:sldLayoutId id="2147484687" r:id="rId14"/>
    <p:sldLayoutId id="2147484688" r:id="rId15"/>
    <p:sldLayoutId id="2147484689" r:id="rId16"/>
    <p:sldLayoutId id="2147484690" r:id="rId17"/>
    <p:sldLayoutId id="2147484691" r:id="rId18"/>
    <p:sldLayoutId id="2147484692" r:id="rId19"/>
    <p:sldLayoutId id="2147484693" r:id="rId20"/>
    <p:sldLayoutId id="2147484694" r:id="rId21"/>
    <p:sldLayoutId id="2147484695" r:id="rId22"/>
    <p:sldLayoutId id="2147484696" r:id="rId23"/>
    <p:sldLayoutId id="2147484697" r:id="rId24"/>
    <p:sldLayoutId id="2147484698" r:id="rId25"/>
    <p:sldLayoutId id="2147484699" r:id="rId26"/>
    <p:sldLayoutId id="2147484700" r:id="rId27"/>
    <p:sldLayoutId id="2147484701"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204678070"/>
      </p:ext>
    </p:extLst>
  </p:cSld>
  <p:clrMap bg1="lt1" tx1="dk1" bg2="lt2" tx2="dk2" accent1="accent1" accent2="accent2" accent3="accent3" accent4="accent4" accent5="accent5" accent6="accent6" hlink="hlink" folHlink="folHlink"/>
  <p:sldLayoutIdLst>
    <p:sldLayoutId id="2147484703" r:id="rId1"/>
    <p:sldLayoutId id="2147484704" r:id="rId2"/>
    <p:sldLayoutId id="2147484705" r:id="rId3"/>
    <p:sldLayoutId id="2147484706" r:id="rId4"/>
    <p:sldLayoutId id="2147484707" r:id="rId5"/>
    <p:sldLayoutId id="2147484708" r:id="rId6"/>
    <p:sldLayoutId id="2147484709" r:id="rId7"/>
    <p:sldLayoutId id="2147484710" r:id="rId8"/>
    <p:sldLayoutId id="2147484711" r:id="rId9"/>
    <p:sldLayoutId id="2147484712" r:id="rId10"/>
    <p:sldLayoutId id="2147484713" r:id="rId11"/>
    <p:sldLayoutId id="2147484714" r:id="rId12"/>
    <p:sldLayoutId id="2147484715" r:id="rId13"/>
    <p:sldLayoutId id="2147484716" r:id="rId14"/>
    <p:sldLayoutId id="2147484717" r:id="rId15"/>
    <p:sldLayoutId id="2147484718" r:id="rId16"/>
    <p:sldLayoutId id="2147484719" r:id="rId17"/>
    <p:sldLayoutId id="2147484720" r:id="rId18"/>
    <p:sldLayoutId id="2147484721" r:id="rId19"/>
    <p:sldLayoutId id="2147484722" r:id="rId20"/>
    <p:sldLayoutId id="2147484723" r:id="rId21"/>
    <p:sldLayoutId id="2147484724" r:id="rId22"/>
    <p:sldLayoutId id="2147484725" r:id="rId23"/>
    <p:sldLayoutId id="2147484726" r:id="rId24"/>
    <p:sldLayoutId id="2147484727" r:id="rId25"/>
    <p:sldLayoutId id="2147484728" r:id="rId26"/>
    <p:sldLayoutId id="2147484729" r:id="rId27"/>
    <p:sldLayoutId id="2147484730"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676656730"/>
      </p:ext>
    </p:extLst>
  </p:cSld>
  <p:clrMap bg1="lt1" tx1="dk1" bg2="lt2" tx2="dk2" accent1="accent1" accent2="accent2" accent3="accent3" accent4="accent4" accent5="accent5" accent6="accent6" hlink="hlink" folHlink="folHlink"/>
  <p:sldLayoutIdLst>
    <p:sldLayoutId id="2147484732" r:id="rId1"/>
    <p:sldLayoutId id="2147484733" r:id="rId2"/>
    <p:sldLayoutId id="2147484734" r:id="rId3"/>
    <p:sldLayoutId id="2147484735" r:id="rId4"/>
    <p:sldLayoutId id="2147484736" r:id="rId5"/>
    <p:sldLayoutId id="2147484737" r:id="rId6"/>
    <p:sldLayoutId id="2147484738" r:id="rId7"/>
    <p:sldLayoutId id="2147484739" r:id="rId8"/>
    <p:sldLayoutId id="2147484740" r:id="rId9"/>
    <p:sldLayoutId id="2147484741" r:id="rId10"/>
    <p:sldLayoutId id="2147484742" r:id="rId11"/>
    <p:sldLayoutId id="2147484743" r:id="rId12"/>
    <p:sldLayoutId id="2147484744" r:id="rId13"/>
    <p:sldLayoutId id="2147484745" r:id="rId14"/>
    <p:sldLayoutId id="2147484746" r:id="rId15"/>
    <p:sldLayoutId id="2147484747" r:id="rId16"/>
    <p:sldLayoutId id="2147484748" r:id="rId17"/>
    <p:sldLayoutId id="2147484749" r:id="rId18"/>
    <p:sldLayoutId id="2147484750" r:id="rId19"/>
    <p:sldLayoutId id="2147484751" r:id="rId20"/>
    <p:sldLayoutId id="2147484752" r:id="rId21"/>
    <p:sldLayoutId id="2147484753" r:id="rId22"/>
    <p:sldLayoutId id="2147484754" r:id="rId23"/>
    <p:sldLayoutId id="2147484755" r:id="rId24"/>
    <p:sldLayoutId id="2147484756" r:id="rId25"/>
    <p:sldLayoutId id="2147484757" r:id="rId26"/>
    <p:sldLayoutId id="2147484758" r:id="rId27"/>
    <p:sldLayoutId id="2147484759"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2995694078"/>
      </p:ext>
    </p:extLst>
  </p:cSld>
  <p:clrMap bg1="lt1" tx1="dk1" bg2="lt2" tx2="dk2" accent1="accent1" accent2="accent2" accent3="accent3" accent4="accent4" accent5="accent5" accent6="accent6" hlink="hlink" folHlink="folHlink"/>
  <p:sldLayoutIdLst>
    <p:sldLayoutId id="2147484761" r:id="rId1"/>
    <p:sldLayoutId id="2147484762" r:id="rId2"/>
    <p:sldLayoutId id="2147484763" r:id="rId3"/>
    <p:sldLayoutId id="2147484764" r:id="rId4"/>
    <p:sldLayoutId id="2147484765" r:id="rId5"/>
    <p:sldLayoutId id="2147484766" r:id="rId6"/>
    <p:sldLayoutId id="2147484767" r:id="rId7"/>
    <p:sldLayoutId id="2147484768" r:id="rId8"/>
    <p:sldLayoutId id="2147484769" r:id="rId9"/>
    <p:sldLayoutId id="2147484770" r:id="rId10"/>
    <p:sldLayoutId id="2147484771" r:id="rId11"/>
    <p:sldLayoutId id="2147484772" r:id="rId12"/>
    <p:sldLayoutId id="2147484773" r:id="rId13"/>
    <p:sldLayoutId id="2147484774" r:id="rId14"/>
    <p:sldLayoutId id="2147484775" r:id="rId15"/>
    <p:sldLayoutId id="2147484776" r:id="rId16"/>
    <p:sldLayoutId id="2147484777" r:id="rId17"/>
    <p:sldLayoutId id="2147484778" r:id="rId18"/>
    <p:sldLayoutId id="2147484779" r:id="rId19"/>
    <p:sldLayoutId id="2147484780" r:id="rId20"/>
    <p:sldLayoutId id="2147484781" r:id="rId21"/>
    <p:sldLayoutId id="2147484782" r:id="rId22"/>
    <p:sldLayoutId id="2147484783" r:id="rId23"/>
    <p:sldLayoutId id="2147484784" r:id="rId24"/>
    <p:sldLayoutId id="2147484785" r:id="rId25"/>
    <p:sldLayoutId id="2147484786" r:id="rId26"/>
    <p:sldLayoutId id="2147484787" r:id="rId27"/>
    <p:sldLayoutId id="2147484788"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89"/>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6" y="6558211"/>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print">
            <a:extLst>
              <a:ext uri="{28A0092B-C50C-407E-A947-70E740481C1C}">
                <a14:useLocalDpi xmlns:a14="http://schemas.microsoft.com/office/drawing/2010/main" val="0"/>
              </a:ext>
            </a:extLst>
          </a:blip>
          <a:stretch>
            <a:fillRect/>
          </a:stretch>
        </p:blipFill>
        <p:spPr>
          <a:xfrm>
            <a:off x="414457" y="6613431"/>
            <a:ext cx="575537" cy="99169"/>
          </a:xfrm>
          <a:prstGeom prst="rect">
            <a:avLst/>
          </a:prstGeom>
        </p:spPr>
      </p:pic>
    </p:spTree>
    <p:extLst>
      <p:ext uri="{BB962C8B-B14F-4D97-AF65-F5344CB8AC3E}">
        <p14:creationId xmlns:p14="http://schemas.microsoft.com/office/powerpoint/2010/main" val="28521875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 id="2147484801" r:id="rId12"/>
    <p:sldLayoutId id="2147484802" r:id="rId13"/>
    <p:sldLayoutId id="2147484803" r:id="rId14"/>
    <p:sldLayoutId id="2147484804" r:id="rId15"/>
    <p:sldLayoutId id="2147484805" r:id="rId16"/>
    <p:sldLayoutId id="2147484806" r:id="rId17"/>
    <p:sldLayoutId id="2147484807" r:id="rId18"/>
    <p:sldLayoutId id="2147484808" r:id="rId19"/>
    <p:sldLayoutId id="2147484809" r:id="rId20"/>
    <p:sldLayoutId id="2147484810" r:id="rId21"/>
    <p:sldLayoutId id="2147484811" r:id="rId22"/>
    <p:sldLayoutId id="2147484812" r:id="rId23"/>
    <p:sldLayoutId id="2147484813" r:id="rId24"/>
    <p:sldLayoutId id="2147484814" r:id="rId25"/>
    <p:sldLayoutId id="2147484815" r:id="rId26"/>
    <p:sldLayoutId id="2147484816" r:id="rId27"/>
    <p:sldLayoutId id="2147484817"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97"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66"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48" y="6554192"/>
            <a:ext cx="306387" cy="144247"/>
          </a:xfrm>
          <a:prstGeom prst="rect">
            <a:avLst/>
          </a:prstGeom>
        </p:spPr>
        <p:txBody>
          <a:bodyPr vert="horz" wrap="square" lIns="0" tIns="0" rIns="0" bIns="0" numCol="1" anchor="t" anchorCtr="0" compatLnSpc="1">
            <a:prstTxWarp prst="textNoShape">
              <a:avLst/>
            </a:prstTxWarp>
            <a:noAutofit/>
          </a:bodyPr>
          <a:lstStyle>
            <a:lvl1pPr defTabSz="914104">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192"/>
            <a:ext cx="4677095" cy="144247"/>
          </a:xfrm>
          <a:prstGeom prst="rect">
            <a:avLst/>
          </a:prstGeom>
        </p:spPr>
        <p:txBody>
          <a:bodyPr vert="horz" wrap="square" lIns="0" tIns="0" rIns="0" bIns="0" numCol="1" anchor="t" anchorCtr="0" compatLnSpc="1">
            <a:prstTxWarp prst="textNoShape">
              <a:avLst/>
            </a:prstTxWarp>
            <a:noAutofit/>
          </a:bodyPr>
          <a:lstStyle>
            <a:lvl1pPr defTabSz="914104">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44"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262">
              <a:defRPr/>
            </a:pPr>
            <a:r>
              <a:rPr lang="en-AU" sz="700" dirty="0" smtClean="0">
                <a:solidFill>
                  <a:srgbClr val="002776"/>
                </a:solidFill>
                <a:cs typeface="Arial" charset="0"/>
              </a:rPr>
              <a:t>© 2015 Deloitte Consulting, S.L.</a:t>
            </a:r>
            <a:endParaRPr lang="en-AU" sz="700" dirty="0">
              <a:solidFill>
                <a:srgbClr val="002776"/>
              </a:solidFill>
              <a:cs typeface="Arial" charset="0"/>
            </a:endParaRPr>
          </a:p>
        </p:txBody>
      </p:sp>
    </p:spTree>
    <p:extLst>
      <p:ext uri="{BB962C8B-B14F-4D97-AF65-F5344CB8AC3E}">
        <p14:creationId xmlns:p14="http://schemas.microsoft.com/office/powerpoint/2010/main" val="3078517290"/>
      </p:ext>
    </p:extLst>
  </p:cSld>
  <p:clrMap bg1="lt1" tx1="dk1" bg2="lt2" tx2="dk2" accent1="accent1" accent2="accent2" accent3="accent3" accent4="accent4" accent5="accent5" accent6="accent6" hlink="hlink" folHlink="folHlink"/>
  <p:sldLayoutIdLst>
    <p:sldLayoutId id="2147484819" r:id="rId1"/>
    <p:sldLayoutId id="2147484820" r:id="rId2"/>
    <p:sldLayoutId id="2147484821" r:id="rId3"/>
    <p:sldLayoutId id="2147484822" r:id="rId4"/>
    <p:sldLayoutId id="2147484823" r:id="rId5"/>
    <p:sldLayoutId id="2147484824" r:id="rId6"/>
    <p:sldLayoutId id="2147484825" r:id="rId7"/>
    <p:sldLayoutId id="2147484826" r:id="rId8"/>
  </p:sldLayoutIdLst>
  <p:timing>
    <p:tnLst>
      <p:par>
        <p:cTn id="1" dur="indefinite" restart="never" nodeType="tmRoot"/>
      </p:par>
    </p:tnLst>
  </p:timing>
  <p:hf hdr="0" ftr="0" dt="0"/>
  <p:txStyles>
    <p:titleStyle>
      <a:lvl1pPr algn="l" defTabSz="914104" rtl="0" eaLnBrk="1" fontAlgn="base" hangingPunct="1">
        <a:spcBef>
          <a:spcPct val="0"/>
        </a:spcBef>
        <a:spcAft>
          <a:spcPct val="0"/>
        </a:spcAft>
        <a:defRPr sz="2200" b="1">
          <a:solidFill>
            <a:schemeClr val="tx2"/>
          </a:solidFill>
          <a:latin typeface="+mj-lt"/>
          <a:ea typeface="+mj-ea"/>
          <a:cs typeface="+mj-cs"/>
        </a:defRPr>
      </a:lvl1pPr>
      <a:lvl2pPr algn="l" defTabSz="914104" rtl="0" eaLnBrk="1" fontAlgn="base" hangingPunct="1">
        <a:spcBef>
          <a:spcPct val="0"/>
        </a:spcBef>
        <a:spcAft>
          <a:spcPct val="0"/>
        </a:spcAft>
        <a:defRPr sz="2200" b="1">
          <a:solidFill>
            <a:schemeClr val="tx2"/>
          </a:solidFill>
          <a:latin typeface="Arial" charset="0"/>
        </a:defRPr>
      </a:lvl2pPr>
      <a:lvl3pPr algn="l" defTabSz="914104" rtl="0" eaLnBrk="1" fontAlgn="base" hangingPunct="1">
        <a:spcBef>
          <a:spcPct val="0"/>
        </a:spcBef>
        <a:spcAft>
          <a:spcPct val="0"/>
        </a:spcAft>
        <a:defRPr sz="2200" b="1">
          <a:solidFill>
            <a:schemeClr val="tx2"/>
          </a:solidFill>
          <a:latin typeface="Arial" charset="0"/>
        </a:defRPr>
      </a:lvl3pPr>
      <a:lvl4pPr algn="l" defTabSz="914104" rtl="0" eaLnBrk="1" fontAlgn="base" hangingPunct="1">
        <a:spcBef>
          <a:spcPct val="0"/>
        </a:spcBef>
        <a:spcAft>
          <a:spcPct val="0"/>
        </a:spcAft>
        <a:defRPr sz="2200" b="1">
          <a:solidFill>
            <a:schemeClr val="tx2"/>
          </a:solidFill>
          <a:latin typeface="Arial" charset="0"/>
        </a:defRPr>
      </a:lvl4pPr>
      <a:lvl5pPr algn="l" defTabSz="914104" rtl="0" eaLnBrk="1" fontAlgn="base" hangingPunct="1">
        <a:spcBef>
          <a:spcPct val="0"/>
        </a:spcBef>
        <a:spcAft>
          <a:spcPct val="0"/>
        </a:spcAft>
        <a:defRPr sz="2200" b="1">
          <a:solidFill>
            <a:schemeClr val="tx2"/>
          </a:solidFill>
          <a:latin typeface="Arial" charset="0"/>
        </a:defRPr>
      </a:lvl5pPr>
      <a:lvl6pPr marL="410066" algn="l" defTabSz="914104" rtl="0" eaLnBrk="1" fontAlgn="base" hangingPunct="1">
        <a:spcBef>
          <a:spcPct val="0"/>
        </a:spcBef>
        <a:spcAft>
          <a:spcPct val="0"/>
        </a:spcAft>
        <a:defRPr sz="2200" b="1">
          <a:solidFill>
            <a:schemeClr val="tx2"/>
          </a:solidFill>
          <a:latin typeface="Arial" charset="0"/>
        </a:defRPr>
      </a:lvl6pPr>
      <a:lvl7pPr marL="820131" algn="l" defTabSz="914104" rtl="0" eaLnBrk="1" fontAlgn="base" hangingPunct="1">
        <a:spcBef>
          <a:spcPct val="0"/>
        </a:spcBef>
        <a:spcAft>
          <a:spcPct val="0"/>
        </a:spcAft>
        <a:defRPr sz="2200" b="1">
          <a:solidFill>
            <a:schemeClr val="tx2"/>
          </a:solidFill>
          <a:latin typeface="Arial" charset="0"/>
        </a:defRPr>
      </a:lvl7pPr>
      <a:lvl8pPr marL="1230197" algn="l" defTabSz="914104" rtl="0" eaLnBrk="1" fontAlgn="base" hangingPunct="1">
        <a:spcBef>
          <a:spcPct val="0"/>
        </a:spcBef>
        <a:spcAft>
          <a:spcPct val="0"/>
        </a:spcAft>
        <a:defRPr sz="2200" b="1">
          <a:solidFill>
            <a:schemeClr val="tx2"/>
          </a:solidFill>
          <a:latin typeface="Arial" charset="0"/>
        </a:defRPr>
      </a:lvl8pPr>
      <a:lvl9pPr marL="1640261" algn="l" defTabSz="914104" rtl="0" eaLnBrk="1" fontAlgn="base" hangingPunct="1">
        <a:spcBef>
          <a:spcPct val="0"/>
        </a:spcBef>
        <a:spcAft>
          <a:spcPct val="0"/>
        </a:spcAft>
        <a:defRPr sz="2200" b="1">
          <a:solidFill>
            <a:schemeClr val="tx2"/>
          </a:solidFill>
          <a:latin typeface="Arial" charset="0"/>
        </a:defRPr>
      </a:lvl9pPr>
    </p:titleStyle>
    <p:bodyStyle>
      <a:lvl1pPr algn="l" defTabSz="914104" rtl="0" eaLnBrk="1" fontAlgn="base" hangingPunct="1">
        <a:spcBef>
          <a:spcPct val="0"/>
        </a:spcBef>
        <a:spcAft>
          <a:spcPts val="269"/>
        </a:spcAft>
        <a:buFont typeface="Arial" charset="0"/>
        <a:defRPr sz="1800">
          <a:solidFill>
            <a:schemeClr val="tx2"/>
          </a:solidFill>
          <a:latin typeface="+mn-lt"/>
          <a:ea typeface="+mn-ea"/>
          <a:cs typeface="+mn-cs"/>
        </a:defRPr>
      </a:lvl1pPr>
      <a:lvl2pPr marL="160895" indent="-159471" algn="l" defTabSz="914104" rtl="0" eaLnBrk="1" fontAlgn="base" hangingPunct="1">
        <a:spcBef>
          <a:spcPct val="0"/>
        </a:spcBef>
        <a:spcAft>
          <a:spcPts val="269"/>
        </a:spcAft>
        <a:buChar char="•"/>
        <a:defRPr sz="1800">
          <a:solidFill>
            <a:schemeClr val="tx2"/>
          </a:solidFill>
          <a:latin typeface="+mn-lt"/>
        </a:defRPr>
      </a:lvl2pPr>
      <a:lvl3pPr marL="321788" indent="-159471" algn="l" defTabSz="914104" rtl="0" eaLnBrk="1" fontAlgn="base" hangingPunct="1">
        <a:spcBef>
          <a:spcPct val="0"/>
        </a:spcBef>
        <a:spcAft>
          <a:spcPts val="269"/>
        </a:spcAft>
        <a:buFont typeface="Arial" charset="0"/>
        <a:buChar char="‒"/>
        <a:defRPr sz="1800">
          <a:solidFill>
            <a:schemeClr val="tx2"/>
          </a:solidFill>
          <a:latin typeface="+mn-lt"/>
        </a:defRPr>
      </a:lvl3pPr>
      <a:lvl4pPr marL="482682" indent="-159471" algn="l" defTabSz="914104" rtl="0" eaLnBrk="1" fontAlgn="base" hangingPunct="1">
        <a:spcBef>
          <a:spcPct val="0"/>
        </a:spcBef>
        <a:spcAft>
          <a:spcPts val="538"/>
        </a:spcAft>
        <a:buChar char="•"/>
        <a:defRPr>
          <a:solidFill>
            <a:schemeClr val="tx2"/>
          </a:solidFill>
          <a:latin typeface="+mn-lt"/>
        </a:defRPr>
      </a:lvl4pPr>
      <a:lvl5pPr marL="643575" indent="-159471" algn="l" defTabSz="914104" rtl="0" eaLnBrk="1" fontAlgn="base" hangingPunct="1">
        <a:spcBef>
          <a:spcPct val="0"/>
        </a:spcBef>
        <a:spcAft>
          <a:spcPts val="538"/>
        </a:spcAft>
        <a:buFont typeface="Arial" charset="0"/>
        <a:buChar char="‒"/>
        <a:defRPr>
          <a:solidFill>
            <a:schemeClr val="tx2"/>
          </a:solidFill>
          <a:latin typeface="+mn-lt"/>
        </a:defRPr>
      </a:lvl5pPr>
      <a:lvl6pPr marL="1053641" indent="-159471" algn="l" defTabSz="914104" rtl="0" eaLnBrk="1" fontAlgn="base" hangingPunct="1">
        <a:spcBef>
          <a:spcPct val="0"/>
        </a:spcBef>
        <a:spcAft>
          <a:spcPts val="538"/>
        </a:spcAft>
        <a:buFont typeface="Arial" charset="0"/>
        <a:buChar char="‒"/>
        <a:defRPr>
          <a:solidFill>
            <a:schemeClr val="tx2"/>
          </a:solidFill>
          <a:latin typeface="+mn-lt"/>
        </a:defRPr>
      </a:lvl6pPr>
      <a:lvl7pPr marL="1463705" indent="-159471" algn="l" defTabSz="914104" rtl="0" eaLnBrk="1" fontAlgn="base" hangingPunct="1">
        <a:spcBef>
          <a:spcPct val="0"/>
        </a:spcBef>
        <a:spcAft>
          <a:spcPts val="538"/>
        </a:spcAft>
        <a:buFont typeface="Arial" charset="0"/>
        <a:buChar char="‒"/>
        <a:defRPr>
          <a:solidFill>
            <a:schemeClr val="tx2"/>
          </a:solidFill>
          <a:latin typeface="+mn-lt"/>
        </a:defRPr>
      </a:lvl7pPr>
      <a:lvl8pPr marL="1873771" indent="-159471" algn="l" defTabSz="914104" rtl="0" eaLnBrk="1" fontAlgn="base" hangingPunct="1">
        <a:spcBef>
          <a:spcPct val="0"/>
        </a:spcBef>
        <a:spcAft>
          <a:spcPts val="538"/>
        </a:spcAft>
        <a:buFont typeface="Arial" charset="0"/>
        <a:buChar char="‒"/>
        <a:defRPr>
          <a:solidFill>
            <a:schemeClr val="tx2"/>
          </a:solidFill>
          <a:latin typeface="+mn-lt"/>
        </a:defRPr>
      </a:lvl8pPr>
      <a:lvl9pPr marL="2283835" indent="-159471" algn="l" defTabSz="914104"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131" rtl="0" eaLnBrk="1" latinLnBrk="0" hangingPunct="1">
        <a:defRPr sz="1600" kern="1200">
          <a:solidFill>
            <a:schemeClr val="tx1"/>
          </a:solidFill>
          <a:latin typeface="+mn-lt"/>
          <a:ea typeface="+mn-ea"/>
          <a:cs typeface="+mn-cs"/>
        </a:defRPr>
      </a:lvl1pPr>
      <a:lvl2pPr marL="410066" algn="l" defTabSz="820131" rtl="0" eaLnBrk="1" latinLnBrk="0" hangingPunct="1">
        <a:defRPr sz="1600" kern="1200">
          <a:solidFill>
            <a:schemeClr val="tx1"/>
          </a:solidFill>
          <a:latin typeface="+mn-lt"/>
          <a:ea typeface="+mn-ea"/>
          <a:cs typeface="+mn-cs"/>
        </a:defRPr>
      </a:lvl2pPr>
      <a:lvl3pPr marL="820131" algn="l" defTabSz="820131" rtl="0" eaLnBrk="1" latinLnBrk="0" hangingPunct="1">
        <a:defRPr sz="1600" kern="1200">
          <a:solidFill>
            <a:schemeClr val="tx1"/>
          </a:solidFill>
          <a:latin typeface="+mn-lt"/>
          <a:ea typeface="+mn-ea"/>
          <a:cs typeface="+mn-cs"/>
        </a:defRPr>
      </a:lvl3pPr>
      <a:lvl4pPr marL="1230197" algn="l" defTabSz="820131" rtl="0" eaLnBrk="1" latinLnBrk="0" hangingPunct="1">
        <a:defRPr sz="1600" kern="1200">
          <a:solidFill>
            <a:schemeClr val="tx1"/>
          </a:solidFill>
          <a:latin typeface="+mn-lt"/>
          <a:ea typeface="+mn-ea"/>
          <a:cs typeface="+mn-cs"/>
        </a:defRPr>
      </a:lvl4pPr>
      <a:lvl5pPr marL="1640261" algn="l" defTabSz="820131" rtl="0" eaLnBrk="1" latinLnBrk="0" hangingPunct="1">
        <a:defRPr sz="1600" kern="1200">
          <a:solidFill>
            <a:schemeClr val="tx1"/>
          </a:solidFill>
          <a:latin typeface="+mn-lt"/>
          <a:ea typeface="+mn-ea"/>
          <a:cs typeface="+mn-cs"/>
        </a:defRPr>
      </a:lvl5pPr>
      <a:lvl6pPr marL="2050325" algn="l" defTabSz="820131" rtl="0" eaLnBrk="1" latinLnBrk="0" hangingPunct="1">
        <a:defRPr sz="1600" kern="1200">
          <a:solidFill>
            <a:schemeClr val="tx1"/>
          </a:solidFill>
          <a:latin typeface="+mn-lt"/>
          <a:ea typeface="+mn-ea"/>
          <a:cs typeface="+mn-cs"/>
        </a:defRPr>
      </a:lvl6pPr>
      <a:lvl7pPr marL="2460390" algn="l" defTabSz="820131" rtl="0" eaLnBrk="1" latinLnBrk="0" hangingPunct="1">
        <a:defRPr sz="1600" kern="1200">
          <a:solidFill>
            <a:schemeClr val="tx1"/>
          </a:solidFill>
          <a:latin typeface="+mn-lt"/>
          <a:ea typeface="+mn-ea"/>
          <a:cs typeface="+mn-cs"/>
        </a:defRPr>
      </a:lvl7pPr>
      <a:lvl8pPr marL="2870457" algn="l" defTabSz="820131" rtl="0" eaLnBrk="1" latinLnBrk="0" hangingPunct="1">
        <a:defRPr sz="1600" kern="1200">
          <a:solidFill>
            <a:schemeClr val="tx1"/>
          </a:solidFill>
          <a:latin typeface="+mn-lt"/>
          <a:ea typeface="+mn-ea"/>
          <a:cs typeface="+mn-cs"/>
        </a:defRPr>
      </a:lvl8pPr>
      <a:lvl9pPr marL="3280522" algn="l" defTabSz="820131" rtl="0" eaLnBrk="1" latinLnBrk="0" hangingPunct="1">
        <a:defRPr sz="16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88690" y="358775"/>
            <a:ext cx="912349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s-AR" smtClean="0"/>
              <a:t>Click to edit Master title style</a:t>
            </a:r>
          </a:p>
        </p:txBody>
      </p:sp>
      <p:sp>
        <p:nvSpPr>
          <p:cNvPr id="1027" name="Rectangle 3"/>
          <p:cNvSpPr>
            <a:spLocks noGrp="1" noChangeArrowheads="1"/>
          </p:cNvSpPr>
          <p:nvPr>
            <p:ph type="body" idx="1"/>
          </p:nvPr>
        </p:nvSpPr>
        <p:spPr bwMode="auto">
          <a:xfrm>
            <a:off x="388690" y="1168408"/>
            <a:ext cx="9123495" cy="521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s-AR" dirty="0" err="1" smtClean="0"/>
              <a:t>Click</a:t>
            </a:r>
            <a:r>
              <a:rPr lang="es-AR" dirty="0" smtClean="0"/>
              <a:t> to </a:t>
            </a:r>
            <a:r>
              <a:rPr lang="es-AR" dirty="0" err="1" smtClean="0"/>
              <a:t>edit</a:t>
            </a:r>
            <a:r>
              <a:rPr lang="es-AR" dirty="0" smtClean="0"/>
              <a:t> Master </a:t>
            </a:r>
            <a:r>
              <a:rPr lang="es-AR" dirty="0" err="1" smtClean="0"/>
              <a:t>text</a:t>
            </a:r>
            <a:r>
              <a:rPr lang="es-AR" dirty="0" smtClean="0"/>
              <a:t> </a:t>
            </a:r>
            <a:r>
              <a:rPr lang="es-AR" dirty="0" err="1" smtClean="0"/>
              <a:t>styles</a:t>
            </a:r>
            <a:endParaRPr lang="es-AR" dirty="0" smtClean="0"/>
          </a:p>
          <a:p>
            <a:pPr lvl="1"/>
            <a:r>
              <a:rPr lang="es-AR" dirty="0" err="1" smtClean="0"/>
              <a:t>Second</a:t>
            </a:r>
            <a:r>
              <a:rPr lang="es-AR" dirty="0" smtClean="0"/>
              <a:t> </a:t>
            </a:r>
            <a:r>
              <a:rPr lang="es-AR" dirty="0" err="1" smtClean="0"/>
              <a:t>level</a:t>
            </a:r>
            <a:endParaRPr lang="es-AR" dirty="0" smtClean="0"/>
          </a:p>
          <a:p>
            <a:pPr lvl="2"/>
            <a:r>
              <a:rPr lang="es-AR" dirty="0" err="1" smtClean="0"/>
              <a:t>Third</a:t>
            </a:r>
            <a:r>
              <a:rPr lang="es-AR" dirty="0" smtClean="0"/>
              <a:t> </a:t>
            </a:r>
            <a:r>
              <a:rPr lang="es-AR" dirty="0" err="1" smtClean="0"/>
              <a:t>level</a:t>
            </a:r>
            <a:endParaRPr lang="es-AR" dirty="0" smtClean="0"/>
          </a:p>
          <a:p>
            <a:pPr lvl="3"/>
            <a:r>
              <a:rPr lang="es-AR" dirty="0" err="1" smtClean="0"/>
              <a:t>Fourth</a:t>
            </a:r>
            <a:r>
              <a:rPr lang="es-AR" dirty="0" smtClean="0"/>
              <a:t> </a:t>
            </a:r>
            <a:r>
              <a:rPr lang="es-AR" dirty="0" err="1" smtClean="0"/>
              <a:t>level</a:t>
            </a:r>
            <a:endParaRPr lang="es-AR" dirty="0" smtClean="0"/>
          </a:p>
          <a:p>
            <a:pPr lvl="4"/>
            <a:r>
              <a:rPr lang="es-AR" dirty="0" err="1" smtClean="0"/>
              <a:t>Fifth</a:t>
            </a:r>
            <a:r>
              <a:rPr lang="es-AR" dirty="0" smtClean="0"/>
              <a:t> </a:t>
            </a:r>
            <a:r>
              <a:rPr lang="es-AR" dirty="0" err="1" smtClean="0"/>
              <a:t>level</a:t>
            </a:r>
            <a:endParaRPr lang="es-AR" dirty="0" smtClean="0"/>
          </a:p>
        </p:txBody>
      </p:sp>
      <p:sp>
        <p:nvSpPr>
          <p:cNvPr id="1029" name="Text Box 6"/>
          <p:cNvSpPr txBox="1">
            <a:spLocks noChangeArrowheads="1"/>
          </p:cNvSpPr>
          <p:nvPr/>
        </p:nvSpPr>
        <p:spPr bwMode="auto">
          <a:xfrm>
            <a:off x="8069570" y="6567702"/>
            <a:ext cx="1442703" cy="123111"/>
          </a:xfrm>
          <a:prstGeom prst="rect">
            <a:avLst/>
          </a:prstGeom>
          <a:noFill/>
          <a:ln>
            <a:noFill/>
          </a:ln>
          <a:extLst/>
        </p:spPr>
        <p:txBody>
          <a:bodyPr wrap="none" lIns="0" tIns="0" rIns="0" bIns="0">
            <a:spAutoFit/>
          </a:bodyPr>
          <a:lstStyle>
            <a:lvl1pPr eaLnBrk="0" hangingPunct="0">
              <a:defRPr sz="1400">
                <a:solidFill>
                  <a:srgbClr val="000066"/>
                </a:solidFill>
                <a:latin typeface="Arial" pitchFamily="34" charset="0"/>
                <a:cs typeface="Arial" pitchFamily="34" charset="0"/>
              </a:defRPr>
            </a:lvl1pPr>
            <a:lvl2pPr marL="742950" indent="-285750" eaLnBrk="0" hangingPunct="0">
              <a:defRPr sz="1400">
                <a:solidFill>
                  <a:srgbClr val="000066"/>
                </a:solidFill>
                <a:latin typeface="Arial" pitchFamily="34" charset="0"/>
                <a:cs typeface="Arial" pitchFamily="34" charset="0"/>
              </a:defRPr>
            </a:lvl2pPr>
            <a:lvl3pPr marL="1143000" indent="-228600" eaLnBrk="0" hangingPunct="0">
              <a:defRPr sz="1400">
                <a:solidFill>
                  <a:srgbClr val="000066"/>
                </a:solidFill>
                <a:latin typeface="Arial" pitchFamily="34" charset="0"/>
                <a:cs typeface="Arial" pitchFamily="34" charset="0"/>
              </a:defRPr>
            </a:lvl3pPr>
            <a:lvl4pPr marL="1600200" indent="-228600" eaLnBrk="0" hangingPunct="0">
              <a:defRPr sz="1400">
                <a:solidFill>
                  <a:srgbClr val="000066"/>
                </a:solidFill>
                <a:latin typeface="Arial" pitchFamily="34" charset="0"/>
                <a:cs typeface="Arial" pitchFamily="34" charset="0"/>
              </a:defRPr>
            </a:lvl4pPr>
            <a:lvl5pPr marL="2057400" indent="-228600" eaLnBrk="0" hangingPunct="0">
              <a:defRPr sz="1400">
                <a:solidFill>
                  <a:srgbClr val="000066"/>
                </a:solidFill>
                <a:latin typeface="Arial" pitchFamily="34" charset="0"/>
                <a:cs typeface="Arial" pitchFamily="34" charset="0"/>
              </a:defRPr>
            </a:lvl5pPr>
            <a:lvl6pPr marL="2514600" indent="-228600" eaLnBrk="0" fontAlgn="base" hangingPunct="0">
              <a:spcBef>
                <a:spcPct val="0"/>
              </a:spcBef>
              <a:spcAft>
                <a:spcPct val="0"/>
              </a:spcAft>
              <a:defRPr sz="1400">
                <a:solidFill>
                  <a:srgbClr val="000066"/>
                </a:solidFill>
                <a:latin typeface="Arial" pitchFamily="34" charset="0"/>
                <a:cs typeface="Arial" pitchFamily="34" charset="0"/>
              </a:defRPr>
            </a:lvl6pPr>
            <a:lvl7pPr marL="2971800" indent="-228600" eaLnBrk="0" fontAlgn="base" hangingPunct="0">
              <a:spcBef>
                <a:spcPct val="0"/>
              </a:spcBef>
              <a:spcAft>
                <a:spcPct val="0"/>
              </a:spcAft>
              <a:defRPr sz="1400">
                <a:solidFill>
                  <a:srgbClr val="000066"/>
                </a:solidFill>
                <a:latin typeface="Arial" pitchFamily="34" charset="0"/>
                <a:cs typeface="Arial" pitchFamily="34" charset="0"/>
              </a:defRPr>
            </a:lvl7pPr>
            <a:lvl8pPr marL="3429000" indent="-228600" eaLnBrk="0" fontAlgn="base" hangingPunct="0">
              <a:spcBef>
                <a:spcPct val="0"/>
              </a:spcBef>
              <a:spcAft>
                <a:spcPct val="0"/>
              </a:spcAft>
              <a:defRPr sz="1400">
                <a:solidFill>
                  <a:srgbClr val="000066"/>
                </a:solidFill>
                <a:latin typeface="Arial" pitchFamily="34" charset="0"/>
                <a:cs typeface="Arial" pitchFamily="34" charset="0"/>
              </a:defRPr>
            </a:lvl8pPr>
            <a:lvl9pPr marL="3886200" indent="-228600" eaLnBrk="0" fontAlgn="base" hangingPunct="0">
              <a:spcBef>
                <a:spcPct val="0"/>
              </a:spcBef>
              <a:spcAft>
                <a:spcPct val="0"/>
              </a:spcAft>
              <a:defRPr sz="1400">
                <a:solidFill>
                  <a:srgbClr val="000066"/>
                </a:solidFill>
                <a:latin typeface="Arial" pitchFamily="34" charset="0"/>
                <a:cs typeface="Arial" pitchFamily="34" charset="0"/>
              </a:defRPr>
            </a:lvl9pPr>
          </a:lstStyle>
          <a:p>
            <a:pPr algn="r" fontAlgn="base">
              <a:spcBef>
                <a:spcPct val="0"/>
              </a:spcBef>
              <a:spcAft>
                <a:spcPct val="0"/>
              </a:spcAft>
              <a:defRPr/>
            </a:pPr>
            <a:r>
              <a:rPr lang="en-US" sz="800" dirty="0" smtClean="0">
                <a:solidFill>
                  <a:srgbClr val="002776"/>
                </a:solidFill>
                <a:latin typeface="Arial" charset="0"/>
                <a:cs typeface="Arial" charset="0"/>
              </a:rPr>
              <a:t>© 2014 Deloitte Consulting, S.L</a:t>
            </a:r>
            <a:endParaRPr lang="es-AR" sz="800" dirty="0" smtClean="0">
              <a:solidFill>
                <a:srgbClr val="002776"/>
              </a:solidFill>
            </a:endParaRPr>
          </a:p>
        </p:txBody>
      </p:sp>
      <p:sp>
        <p:nvSpPr>
          <p:cNvPr id="1031" name="Text Box 31"/>
          <p:cNvSpPr txBox="1">
            <a:spLocks noChangeArrowheads="1"/>
          </p:cNvSpPr>
          <p:nvPr/>
        </p:nvSpPr>
        <p:spPr bwMode="gray">
          <a:xfrm>
            <a:off x="402431" y="6521453"/>
            <a:ext cx="350838" cy="217488"/>
          </a:xfrm>
          <a:prstGeom prst="rect">
            <a:avLst/>
          </a:prstGeom>
          <a:noFill/>
          <a:ln>
            <a:noFill/>
          </a:ln>
          <a:effectLst>
            <a:prstShdw prst="shdw17" dist="17961" dir="2700000">
              <a:srgbClr val="858585"/>
            </a:prst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45965" rIns="0" bIns="45965"/>
          <a:lstStyle>
            <a:lvl1pPr eaLnBrk="0" hangingPunct="0">
              <a:defRPr sz="1400">
                <a:solidFill>
                  <a:srgbClr val="000066"/>
                </a:solidFill>
                <a:latin typeface="Arial" charset="0"/>
                <a:cs typeface="Arial" charset="0"/>
              </a:defRPr>
            </a:lvl1pPr>
            <a:lvl2pPr marL="742950" indent="-285750" eaLnBrk="0" hangingPunct="0">
              <a:defRPr sz="1400">
                <a:solidFill>
                  <a:srgbClr val="000066"/>
                </a:solidFill>
                <a:latin typeface="Arial" charset="0"/>
                <a:cs typeface="Arial" charset="0"/>
              </a:defRPr>
            </a:lvl2pPr>
            <a:lvl3pPr marL="1143000" indent="-228600" eaLnBrk="0" hangingPunct="0">
              <a:defRPr sz="1400">
                <a:solidFill>
                  <a:srgbClr val="000066"/>
                </a:solidFill>
                <a:latin typeface="Arial" charset="0"/>
                <a:cs typeface="Arial" charset="0"/>
              </a:defRPr>
            </a:lvl3pPr>
            <a:lvl4pPr marL="1600200" indent="-228600" eaLnBrk="0" hangingPunct="0">
              <a:defRPr sz="1400">
                <a:solidFill>
                  <a:srgbClr val="000066"/>
                </a:solidFill>
                <a:latin typeface="Arial" charset="0"/>
                <a:cs typeface="Arial" charset="0"/>
              </a:defRPr>
            </a:lvl4pPr>
            <a:lvl5pPr marL="2057400" indent="-228600" eaLnBrk="0" hangingPunct="0">
              <a:defRPr sz="1400">
                <a:solidFill>
                  <a:srgbClr val="000066"/>
                </a:solidFill>
                <a:latin typeface="Arial" charset="0"/>
                <a:cs typeface="Arial" charset="0"/>
              </a:defRPr>
            </a:lvl5pPr>
            <a:lvl6pPr marL="2514600" indent="-228600" eaLnBrk="0" fontAlgn="base" hangingPunct="0">
              <a:spcBef>
                <a:spcPct val="0"/>
              </a:spcBef>
              <a:spcAft>
                <a:spcPct val="0"/>
              </a:spcAft>
              <a:defRPr sz="1400">
                <a:solidFill>
                  <a:srgbClr val="000066"/>
                </a:solidFill>
                <a:latin typeface="Arial" charset="0"/>
                <a:cs typeface="Arial" charset="0"/>
              </a:defRPr>
            </a:lvl6pPr>
            <a:lvl7pPr marL="2971800" indent="-228600" eaLnBrk="0" fontAlgn="base" hangingPunct="0">
              <a:spcBef>
                <a:spcPct val="0"/>
              </a:spcBef>
              <a:spcAft>
                <a:spcPct val="0"/>
              </a:spcAft>
              <a:defRPr sz="1400">
                <a:solidFill>
                  <a:srgbClr val="000066"/>
                </a:solidFill>
                <a:latin typeface="Arial" charset="0"/>
                <a:cs typeface="Arial" charset="0"/>
              </a:defRPr>
            </a:lvl7pPr>
            <a:lvl8pPr marL="3429000" indent="-228600" eaLnBrk="0" fontAlgn="base" hangingPunct="0">
              <a:spcBef>
                <a:spcPct val="0"/>
              </a:spcBef>
              <a:spcAft>
                <a:spcPct val="0"/>
              </a:spcAft>
              <a:defRPr sz="1400">
                <a:solidFill>
                  <a:srgbClr val="000066"/>
                </a:solidFill>
                <a:latin typeface="Arial" charset="0"/>
                <a:cs typeface="Arial" charset="0"/>
              </a:defRPr>
            </a:lvl8pPr>
            <a:lvl9pPr marL="3886200" indent="-228600" eaLnBrk="0" fontAlgn="base" hangingPunct="0">
              <a:spcBef>
                <a:spcPct val="0"/>
              </a:spcBef>
              <a:spcAft>
                <a:spcPct val="0"/>
              </a:spcAft>
              <a:defRPr sz="1400">
                <a:solidFill>
                  <a:srgbClr val="000066"/>
                </a:solidFill>
                <a:latin typeface="Arial" charset="0"/>
                <a:cs typeface="Arial" charset="0"/>
              </a:defRPr>
            </a:lvl9pPr>
          </a:lstStyle>
          <a:p>
            <a:pPr fontAlgn="base">
              <a:lnSpc>
                <a:spcPct val="90000"/>
              </a:lnSpc>
              <a:spcBef>
                <a:spcPct val="0"/>
              </a:spcBef>
              <a:spcAft>
                <a:spcPct val="0"/>
              </a:spcAft>
              <a:buClr>
                <a:srgbClr val="000000"/>
              </a:buClr>
              <a:buSzPct val="65000"/>
              <a:buFont typeface="Wingdings" pitchFamily="2" charset="2"/>
              <a:buNone/>
              <a:defRPr/>
            </a:pPr>
            <a:fld id="{26B91AEF-2BFC-46EE-88B5-A63013FE7337}" type="slidenum">
              <a:rPr lang="es-AR" sz="800" smtClean="0">
                <a:solidFill>
                  <a:srgbClr val="002776"/>
                </a:solidFill>
              </a:rPr>
              <a:pPr fontAlgn="base">
                <a:lnSpc>
                  <a:spcPct val="90000"/>
                </a:lnSpc>
                <a:spcBef>
                  <a:spcPct val="0"/>
                </a:spcBef>
                <a:spcAft>
                  <a:spcPct val="0"/>
                </a:spcAft>
                <a:buClr>
                  <a:srgbClr val="000000"/>
                </a:buClr>
                <a:buSzPct val="65000"/>
                <a:buFont typeface="Wingdings" pitchFamily="2" charset="2"/>
                <a:buNone/>
                <a:defRPr/>
              </a:pPr>
              <a:t>‹#›</a:t>
            </a:fld>
            <a:endParaRPr lang="es-AR" sz="800" dirty="0" smtClean="0">
              <a:solidFill>
                <a:srgbClr val="002776"/>
              </a:solidFill>
            </a:endParaRPr>
          </a:p>
        </p:txBody>
      </p:sp>
    </p:spTree>
    <p:extLst>
      <p:ext uri="{BB962C8B-B14F-4D97-AF65-F5344CB8AC3E}">
        <p14:creationId xmlns:p14="http://schemas.microsoft.com/office/powerpoint/2010/main" val="465717697"/>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Lst>
  <p:timing>
    <p:tnLst>
      <p:par>
        <p:cTn id="1" dur="indefinite" restart="never" nodeType="tmRoot"/>
      </p:par>
    </p:tnLst>
  </p:timing>
  <p:hf hdr="0" ftr="0" dt="0"/>
  <p:txStyles>
    <p:titleStyle>
      <a:lvl1pPr algn="l" rtl="0" eaLnBrk="0" fontAlgn="base" hangingPunct="0">
        <a:spcBef>
          <a:spcPct val="0"/>
        </a:spcBef>
        <a:spcAft>
          <a:spcPct val="0"/>
        </a:spcAft>
        <a:defRPr sz="2400" b="1">
          <a:solidFill>
            <a:srgbClr val="002776"/>
          </a:solidFill>
          <a:latin typeface="+mj-lt"/>
          <a:ea typeface="+mj-ea"/>
          <a:cs typeface="+mj-cs"/>
        </a:defRPr>
      </a:lvl1pPr>
      <a:lvl2pPr algn="l" rtl="0" eaLnBrk="0" fontAlgn="base" hangingPunct="0">
        <a:spcBef>
          <a:spcPct val="0"/>
        </a:spcBef>
        <a:spcAft>
          <a:spcPct val="0"/>
        </a:spcAft>
        <a:defRPr sz="2400" b="1">
          <a:solidFill>
            <a:srgbClr val="002776"/>
          </a:solidFill>
          <a:latin typeface="Arial" charset="0"/>
        </a:defRPr>
      </a:lvl2pPr>
      <a:lvl3pPr algn="l" rtl="0" eaLnBrk="0" fontAlgn="base" hangingPunct="0">
        <a:spcBef>
          <a:spcPct val="0"/>
        </a:spcBef>
        <a:spcAft>
          <a:spcPct val="0"/>
        </a:spcAft>
        <a:defRPr sz="2400" b="1">
          <a:solidFill>
            <a:srgbClr val="002776"/>
          </a:solidFill>
          <a:latin typeface="Arial" charset="0"/>
        </a:defRPr>
      </a:lvl3pPr>
      <a:lvl4pPr algn="l" rtl="0" eaLnBrk="0" fontAlgn="base" hangingPunct="0">
        <a:spcBef>
          <a:spcPct val="0"/>
        </a:spcBef>
        <a:spcAft>
          <a:spcPct val="0"/>
        </a:spcAft>
        <a:defRPr sz="2400" b="1">
          <a:solidFill>
            <a:srgbClr val="002776"/>
          </a:solidFill>
          <a:latin typeface="Arial" charset="0"/>
        </a:defRPr>
      </a:lvl4pPr>
      <a:lvl5pPr algn="l" rtl="0" eaLnBrk="0" fontAlgn="base" hangingPunct="0">
        <a:spcBef>
          <a:spcPct val="0"/>
        </a:spcBef>
        <a:spcAft>
          <a:spcPct val="0"/>
        </a:spcAft>
        <a:defRPr sz="2400" b="1">
          <a:solidFill>
            <a:srgbClr val="002776"/>
          </a:solidFill>
          <a:latin typeface="Arial" charset="0"/>
        </a:defRPr>
      </a:lvl5pPr>
      <a:lvl6pPr marL="456982" algn="l" rtl="0" fontAlgn="base">
        <a:spcBef>
          <a:spcPct val="0"/>
        </a:spcBef>
        <a:spcAft>
          <a:spcPct val="0"/>
        </a:spcAft>
        <a:defRPr sz="2400" b="1">
          <a:solidFill>
            <a:srgbClr val="002776"/>
          </a:solidFill>
          <a:latin typeface="Arial" charset="0"/>
        </a:defRPr>
      </a:lvl6pPr>
      <a:lvl7pPr marL="913965" algn="l" rtl="0" fontAlgn="base">
        <a:spcBef>
          <a:spcPct val="0"/>
        </a:spcBef>
        <a:spcAft>
          <a:spcPct val="0"/>
        </a:spcAft>
        <a:defRPr sz="2400" b="1">
          <a:solidFill>
            <a:srgbClr val="002776"/>
          </a:solidFill>
          <a:latin typeface="Arial" charset="0"/>
        </a:defRPr>
      </a:lvl7pPr>
      <a:lvl8pPr marL="1370947" algn="l" rtl="0" fontAlgn="base">
        <a:spcBef>
          <a:spcPct val="0"/>
        </a:spcBef>
        <a:spcAft>
          <a:spcPct val="0"/>
        </a:spcAft>
        <a:defRPr sz="2400" b="1">
          <a:solidFill>
            <a:srgbClr val="002776"/>
          </a:solidFill>
          <a:latin typeface="Arial" charset="0"/>
        </a:defRPr>
      </a:lvl8pPr>
      <a:lvl9pPr marL="1827931" algn="l" rtl="0" fontAlgn="base">
        <a:spcBef>
          <a:spcPct val="0"/>
        </a:spcBef>
        <a:spcAft>
          <a:spcPct val="0"/>
        </a:spcAft>
        <a:defRPr sz="2400" b="1">
          <a:solidFill>
            <a:srgbClr val="002776"/>
          </a:solidFill>
          <a:latin typeface="Arial" charset="0"/>
        </a:defRPr>
      </a:lvl9pPr>
    </p:titleStyle>
    <p:bodyStyle>
      <a:lvl1pPr marL="342736" indent="-342736" algn="l" rtl="0" eaLnBrk="0" fontAlgn="base" hangingPunct="0">
        <a:spcBef>
          <a:spcPct val="0"/>
        </a:spcBef>
        <a:spcAft>
          <a:spcPct val="25000"/>
        </a:spcAft>
        <a:defRPr>
          <a:solidFill>
            <a:srgbClr val="002776"/>
          </a:solidFill>
          <a:latin typeface="+mn-lt"/>
          <a:ea typeface="+mn-ea"/>
          <a:cs typeface="+mn-cs"/>
        </a:defRPr>
      </a:lvl1pPr>
      <a:lvl2pPr marL="169783" indent="-168195" algn="l" rtl="0" eaLnBrk="0" fontAlgn="base" hangingPunct="0">
        <a:spcBef>
          <a:spcPct val="0"/>
        </a:spcBef>
        <a:spcAft>
          <a:spcPct val="25000"/>
        </a:spcAft>
        <a:buChar char="•"/>
        <a:defRPr>
          <a:solidFill>
            <a:srgbClr val="002776"/>
          </a:solidFill>
          <a:latin typeface="+mn-lt"/>
        </a:defRPr>
      </a:lvl2pPr>
      <a:lvl3pPr marL="456982" indent="-171368" algn="l" rtl="0" eaLnBrk="0" fontAlgn="base" hangingPunct="0">
        <a:spcBef>
          <a:spcPct val="0"/>
        </a:spcBef>
        <a:spcAft>
          <a:spcPct val="25000"/>
        </a:spcAft>
        <a:buChar char="–"/>
        <a:defRPr>
          <a:solidFill>
            <a:srgbClr val="002776"/>
          </a:solidFill>
          <a:latin typeface="+mn-lt"/>
        </a:defRPr>
      </a:lvl3pPr>
      <a:lvl4pPr marL="742597" indent="-171368" algn="l" rtl="0" eaLnBrk="0" fontAlgn="base" hangingPunct="0">
        <a:spcBef>
          <a:spcPct val="0"/>
        </a:spcBef>
        <a:spcAft>
          <a:spcPct val="25000"/>
        </a:spcAft>
        <a:buChar char="•"/>
        <a:defRPr sz="1600">
          <a:solidFill>
            <a:srgbClr val="002776"/>
          </a:solidFill>
          <a:latin typeface="+mn-lt"/>
        </a:defRPr>
      </a:lvl4pPr>
      <a:lvl5pPr marL="1028210" indent="-171368" algn="l" rtl="0" eaLnBrk="0" fontAlgn="base" hangingPunct="0">
        <a:spcBef>
          <a:spcPct val="0"/>
        </a:spcBef>
        <a:spcAft>
          <a:spcPct val="25000"/>
        </a:spcAft>
        <a:buChar char="–"/>
        <a:defRPr sz="1600">
          <a:solidFill>
            <a:srgbClr val="002776"/>
          </a:solidFill>
          <a:latin typeface="+mn-lt"/>
        </a:defRPr>
      </a:lvl5pPr>
      <a:lvl6pPr marL="1485193" indent="-171368" algn="l" rtl="0" fontAlgn="base">
        <a:spcBef>
          <a:spcPct val="0"/>
        </a:spcBef>
        <a:spcAft>
          <a:spcPct val="25000"/>
        </a:spcAft>
        <a:buChar char="–"/>
        <a:defRPr sz="1600">
          <a:solidFill>
            <a:srgbClr val="002776"/>
          </a:solidFill>
          <a:latin typeface="+mn-lt"/>
        </a:defRPr>
      </a:lvl6pPr>
      <a:lvl7pPr marL="1942175" indent="-171368" algn="l" rtl="0" fontAlgn="base">
        <a:spcBef>
          <a:spcPct val="0"/>
        </a:spcBef>
        <a:spcAft>
          <a:spcPct val="25000"/>
        </a:spcAft>
        <a:buChar char="–"/>
        <a:defRPr sz="1600">
          <a:solidFill>
            <a:srgbClr val="002776"/>
          </a:solidFill>
          <a:latin typeface="+mn-lt"/>
        </a:defRPr>
      </a:lvl7pPr>
      <a:lvl8pPr marL="2399160" indent="-171368" algn="l" rtl="0" fontAlgn="base">
        <a:spcBef>
          <a:spcPct val="0"/>
        </a:spcBef>
        <a:spcAft>
          <a:spcPct val="25000"/>
        </a:spcAft>
        <a:buChar char="–"/>
        <a:defRPr sz="1600">
          <a:solidFill>
            <a:srgbClr val="002776"/>
          </a:solidFill>
          <a:latin typeface="+mn-lt"/>
        </a:defRPr>
      </a:lvl8pPr>
      <a:lvl9pPr marL="2856140" indent="-171368" algn="l" rtl="0" fontAlgn="base">
        <a:spcBef>
          <a:spcPct val="0"/>
        </a:spcBef>
        <a:spcAft>
          <a:spcPct val="25000"/>
        </a:spcAft>
        <a:buChar char="–"/>
        <a:defRPr sz="1600">
          <a:solidFill>
            <a:srgbClr val="002776"/>
          </a:solidFill>
          <a:latin typeface="+mn-lt"/>
        </a:defRPr>
      </a:lvl9pPr>
    </p:bodyStyle>
    <p:otherStyle>
      <a:defPPr>
        <a:defRPr lang="en-U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97"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66"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61" y="6554206"/>
            <a:ext cx="306387" cy="144247"/>
          </a:xfrm>
          <a:prstGeom prst="rect">
            <a:avLst/>
          </a:prstGeom>
        </p:spPr>
        <p:txBody>
          <a:bodyPr vert="horz" wrap="square" lIns="0" tIns="0" rIns="0" bIns="0" numCol="1" anchor="t" anchorCtr="0" compatLnSpc="1">
            <a:prstTxWarp prst="textNoShape">
              <a:avLst/>
            </a:prstTxWarp>
            <a:noAutofit/>
          </a:bodyPr>
          <a:lstStyle>
            <a:lvl1pPr defTabSz="914104">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06"/>
            <a:ext cx="4677095" cy="144247"/>
          </a:xfrm>
          <a:prstGeom prst="rect">
            <a:avLst/>
          </a:prstGeom>
        </p:spPr>
        <p:txBody>
          <a:bodyPr vert="horz" wrap="square" lIns="0" tIns="0" rIns="0" bIns="0" numCol="1" anchor="t" anchorCtr="0" compatLnSpc="1">
            <a:prstTxWarp prst="textNoShape">
              <a:avLst/>
            </a:prstTxWarp>
            <a:noAutofit/>
          </a:bodyPr>
          <a:lstStyle>
            <a:lvl1pPr defTabSz="914104">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151"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262">
              <a:defRPr/>
            </a:pPr>
            <a:r>
              <a:rPr lang="en-AU" dirty="0" smtClean="0">
                <a:solidFill>
                  <a:srgbClr val="002776"/>
                </a:solidFill>
                <a:cs typeface="Arial" charset="0"/>
              </a:rPr>
              <a:t>© 2014 Deloitte Consulting S.L.U.</a:t>
            </a:r>
            <a:endParaRPr lang="en-AU" dirty="0">
              <a:solidFill>
                <a:srgbClr val="002776"/>
              </a:solidFill>
              <a:cs typeface="Arial" charset="0"/>
            </a:endParaRPr>
          </a:p>
        </p:txBody>
      </p:sp>
    </p:spTree>
    <p:extLst>
      <p:ext uri="{BB962C8B-B14F-4D97-AF65-F5344CB8AC3E}">
        <p14:creationId xmlns:p14="http://schemas.microsoft.com/office/powerpoint/2010/main" val="4202946019"/>
      </p:ext>
    </p:extLst>
  </p:cSld>
  <p:clrMap bg1="lt1" tx1="dk1" bg2="lt2" tx2="dk2" accent1="accent1" accent2="accent2" accent3="accent3" accent4="accent4" accent5="accent5" accent6="accent6" hlink="hlink" folHlink="folHlink"/>
  <p:sldLayoutIdLst>
    <p:sldLayoutId id="2147484828" r:id="rId1"/>
    <p:sldLayoutId id="2147484829" r:id="rId2"/>
    <p:sldLayoutId id="2147484830" r:id="rId3"/>
    <p:sldLayoutId id="2147484831" r:id="rId4"/>
    <p:sldLayoutId id="2147484832" r:id="rId5"/>
    <p:sldLayoutId id="2147484833" r:id="rId6"/>
    <p:sldLayoutId id="2147484834" r:id="rId7"/>
  </p:sldLayoutIdLst>
  <p:timing>
    <p:tnLst>
      <p:par>
        <p:cTn id="1" dur="indefinite" restart="never" nodeType="tmRoot"/>
      </p:par>
    </p:tnLst>
  </p:timing>
  <p:hf hdr="0" ftr="0" dt="0"/>
  <p:txStyles>
    <p:titleStyle>
      <a:lvl1pPr algn="l" defTabSz="914104" rtl="0" eaLnBrk="1" fontAlgn="base" hangingPunct="1">
        <a:spcBef>
          <a:spcPct val="0"/>
        </a:spcBef>
        <a:spcAft>
          <a:spcPct val="0"/>
        </a:spcAft>
        <a:defRPr sz="2200" b="1">
          <a:solidFill>
            <a:schemeClr val="tx2"/>
          </a:solidFill>
          <a:latin typeface="+mj-lt"/>
          <a:ea typeface="+mj-ea"/>
          <a:cs typeface="+mj-cs"/>
        </a:defRPr>
      </a:lvl1pPr>
      <a:lvl2pPr algn="l" defTabSz="914104" rtl="0" eaLnBrk="1" fontAlgn="base" hangingPunct="1">
        <a:spcBef>
          <a:spcPct val="0"/>
        </a:spcBef>
        <a:spcAft>
          <a:spcPct val="0"/>
        </a:spcAft>
        <a:defRPr sz="2200" b="1">
          <a:solidFill>
            <a:schemeClr val="tx2"/>
          </a:solidFill>
          <a:latin typeface="Arial" charset="0"/>
        </a:defRPr>
      </a:lvl2pPr>
      <a:lvl3pPr algn="l" defTabSz="914104" rtl="0" eaLnBrk="1" fontAlgn="base" hangingPunct="1">
        <a:spcBef>
          <a:spcPct val="0"/>
        </a:spcBef>
        <a:spcAft>
          <a:spcPct val="0"/>
        </a:spcAft>
        <a:defRPr sz="2200" b="1">
          <a:solidFill>
            <a:schemeClr val="tx2"/>
          </a:solidFill>
          <a:latin typeface="Arial" charset="0"/>
        </a:defRPr>
      </a:lvl3pPr>
      <a:lvl4pPr algn="l" defTabSz="914104" rtl="0" eaLnBrk="1" fontAlgn="base" hangingPunct="1">
        <a:spcBef>
          <a:spcPct val="0"/>
        </a:spcBef>
        <a:spcAft>
          <a:spcPct val="0"/>
        </a:spcAft>
        <a:defRPr sz="2200" b="1">
          <a:solidFill>
            <a:schemeClr val="tx2"/>
          </a:solidFill>
          <a:latin typeface="Arial" charset="0"/>
        </a:defRPr>
      </a:lvl4pPr>
      <a:lvl5pPr algn="l" defTabSz="914104" rtl="0" eaLnBrk="1" fontAlgn="base" hangingPunct="1">
        <a:spcBef>
          <a:spcPct val="0"/>
        </a:spcBef>
        <a:spcAft>
          <a:spcPct val="0"/>
        </a:spcAft>
        <a:defRPr sz="2200" b="1">
          <a:solidFill>
            <a:schemeClr val="tx2"/>
          </a:solidFill>
          <a:latin typeface="Arial" charset="0"/>
        </a:defRPr>
      </a:lvl5pPr>
      <a:lvl6pPr marL="410066" algn="l" defTabSz="914104" rtl="0" eaLnBrk="1" fontAlgn="base" hangingPunct="1">
        <a:spcBef>
          <a:spcPct val="0"/>
        </a:spcBef>
        <a:spcAft>
          <a:spcPct val="0"/>
        </a:spcAft>
        <a:defRPr sz="2200" b="1">
          <a:solidFill>
            <a:schemeClr val="tx2"/>
          </a:solidFill>
          <a:latin typeface="Arial" charset="0"/>
        </a:defRPr>
      </a:lvl6pPr>
      <a:lvl7pPr marL="820131" algn="l" defTabSz="914104" rtl="0" eaLnBrk="1" fontAlgn="base" hangingPunct="1">
        <a:spcBef>
          <a:spcPct val="0"/>
        </a:spcBef>
        <a:spcAft>
          <a:spcPct val="0"/>
        </a:spcAft>
        <a:defRPr sz="2200" b="1">
          <a:solidFill>
            <a:schemeClr val="tx2"/>
          </a:solidFill>
          <a:latin typeface="Arial" charset="0"/>
        </a:defRPr>
      </a:lvl7pPr>
      <a:lvl8pPr marL="1230197" algn="l" defTabSz="914104" rtl="0" eaLnBrk="1" fontAlgn="base" hangingPunct="1">
        <a:spcBef>
          <a:spcPct val="0"/>
        </a:spcBef>
        <a:spcAft>
          <a:spcPct val="0"/>
        </a:spcAft>
        <a:defRPr sz="2200" b="1">
          <a:solidFill>
            <a:schemeClr val="tx2"/>
          </a:solidFill>
          <a:latin typeface="Arial" charset="0"/>
        </a:defRPr>
      </a:lvl8pPr>
      <a:lvl9pPr marL="1640261" algn="l" defTabSz="914104" rtl="0" eaLnBrk="1" fontAlgn="base" hangingPunct="1">
        <a:spcBef>
          <a:spcPct val="0"/>
        </a:spcBef>
        <a:spcAft>
          <a:spcPct val="0"/>
        </a:spcAft>
        <a:defRPr sz="2200" b="1">
          <a:solidFill>
            <a:schemeClr val="tx2"/>
          </a:solidFill>
          <a:latin typeface="Arial" charset="0"/>
        </a:defRPr>
      </a:lvl9pPr>
    </p:titleStyle>
    <p:bodyStyle>
      <a:lvl1pPr algn="l" defTabSz="914104" rtl="0" eaLnBrk="1" fontAlgn="base" hangingPunct="1">
        <a:spcBef>
          <a:spcPct val="0"/>
        </a:spcBef>
        <a:spcAft>
          <a:spcPts val="269"/>
        </a:spcAft>
        <a:buFont typeface="Arial" charset="0"/>
        <a:defRPr sz="1800">
          <a:solidFill>
            <a:schemeClr val="tx2"/>
          </a:solidFill>
          <a:latin typeface="+mn-lt"/>
          <a:ea typeface="+mn-ea"/>
          <a:cs typeface="+mn-cs"/>
        </a:defRPr>
      </a:lvl1pPr>
      <a:lvl2pPr marL="160895" indent="-159471" algn="l" defTabSz="914104" rtl="0" eaLnBrk="1" fontAlgn="base" hangingPunct="1">
        <a:spcBef>
          <a:spcPct val="0"/>
        </a:spcBef>
        <a:spcAft>
          <a:spcPts val="269"/>
        </a:spcAft>
        <a:buChar char="•"/>
        <a:defRPr sz="1800">
          <a:solidFill>
            <a:schemeClr val="tx2"/>
          </a:solidFill>
          <a:latin typeface="+mn-lt"/>
        </a:defRPr>
      </a:lvl2pPr>
      <a:lvl3pPr marL="321788" indent="-159471" algn="l" defTabSz="914104" rtl="0" eaLnBrk="1" fontAlgn="base" hangingPunct="1">
        <a:spcBef>
          <a:spcPct val="0"/>
        </a:spcBef>
        <a:spcAft>
          <a:spcPts val="269"/>
        </a:spcAft>
        <a:buFont typeface="Arial" charset="0"/>
        <a:buChar char="‒"/>
        <a:defRPr sz="1800">
          <a:solidFill>
            <a:schemeClr val="tx2"/>
          </a:solidFill>
          <a:latin typeface="+mn-lt"/>
        </a:defRPr>
      </a:lvl3pPr>
      <a:lvl4pPr marL="482682" indent="-159471" algn="l" defTabSz="914104" rtl="0" eaLnBrk="1" fontAlgn="base" hangingPunct="1">
        <a:spcBef>
          <a:spcPct val="0"/>
        </a:spcBef>
        <a:spcAft>
          <a:spcPts val="538"/>
        </a:spcAft>
        <a:buChar char="•"/>
        <a:defRPr>
          <a:solidFill>
            <a:schemeClr val="tx2"/>
          </a:solidFill>
          <a:latin typeface="+mn-lt"/>
        </a:defRPr>
      </a:lvl4pPr>
      <a:lvl5pPr marL="643575" indent="-159471" algn="l" defTabSz="914104" rtl="0" eaLnBrk="1" fontAlgn="base" hangingPunct="1">
        <a:spcBef>
          <a:spcPct val="0"/>
        </a:spcBef>
        <a:spcAft>
          <a:spcPts val="538"/>
        </a:spcAft>
        <a:buFont typeface="Arial" charset="0"/>
        <a:buChar char="‒"/>
        <a:defRPr>
          <a:solidFill>
            <a:schemeClr val="tx2"/>
          </a:solidFill>
          <a:latin typeface="+mn-lt"/>
        </a:defRPr>
      </a:lvl5pPr>
      <a:lvl6pPr marL="1053641" indent="-159471" algn="l" defTabSz="914104" rtl="0" eaLnBrk="1" fontAlgn="base" hangingPunct="1">
        <a:spcBef>
          <a:spcPct val="0"/>
        </a:spcBef>
        <a:spcAft>
          <a:spcPts val="538"/>
        </a:spcAft>
        <a:buFont typeface="Arial" charset="0"/>
        <a:buChar char="‒"/>
        <a:defRPr>
          <a:solidFill>
            <a:schemeClr val="tx2"/>
          </a:solidFill>
          <a:latin typeface="+mn-lt"/>
        </a:defRPr>
      </a:lvl6pPr>
      <a:lvl7pPr marL="1463705" indent="-159471" algn="l" defTabSz="914104" rtl="0" eaLnBrk="1" fontAlgn="base" hangingPunct="1">
        <a:spcBef>
          <a:spcPct val="0"/>
        </a:spcBef>
        <a:spcAft>
          <a:spcPts val="538"/>
        </a:spcAft>
        <a:buFont typeface="Arial" charset="0"/>
        <a:buChar char="‒"/>
        <a:defRPr>
          <a:solidFill>
            <a:schemeClr val="tx2"/>
          </a:solidFill>
          <a:latin typeface="+mn-lt"/>
        </a:defRPr>
      </a:lvl7pPr>
      <a:lvl8pPr marL="1873771" indent="-159471" algn="l" defTabSz="914104" rtl="0" eaLnBrk="1" fontAlgn="base" hangingPunct="1">
        <a:spcBef>
          <a:spcPct val="0"/>
        </a:spcBef>
        <a:spcAft>
          <a:spcPts val="538"/>
        </a:spcAft>
        <a:buFont typeface="Arial" charset="0"/>
        <a:buChar char="‒"/>
        <a:defRPr>
          <a:solidFill>
            <a:schemeClr val="tx2"/>
          </a:solidFill>
          <a:latin typeface="+mn-lt"/>
        </a:defRPr>
      </a:lvl8pPr>
      <a:lvl9pPr marL="2283835" indent="-159471" algn="l" defTabSz="914104"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131" rtl="0" eaLnBrk="1" latinLnBrk="0" hangingPunct="1">
        <a:defRPr sz="1600" kern="1200">
          <a:solidFill>
            <a:schemeClr val="tx1"/>
          </a:solidFill>
          <a:latin typeface="+mn-lt"/>
          <a:ea typeface="+mn-ea"/>
          <a:cs typeface="+mn-cs"/>
        </a:defRPr>
      </a:lvl1pPr>
      <a:lvl2pPr marL="410066" algn="l" defTabSz="820131" rtl="0" eaLnBrk="1" latinLnBrk="0" hangingPunct="1">
        <a:defRPr sz="1600" kern="1200">
          <a:solidFill>
            <a:schemeClr val="tx1"/>
          </a:solidFill>
          <a:latin typeface="+mn-lt"/>
          <a:ea typeface="+mn-ea"/>
          <a:cs typeface="+mn-cs"/>
        </a:defRPr>
      </a:lvl2pPr>
      <a:lvl3pPr marL="820131" algn="l" defTabSz="820131" rtl="0" eaLnBrk="1" latinLnBrk="0" hangingPunct="1">
        <a:defRPr sz="1600" kern="1200">
          <a:solidFill>
            <a:schemeClr val="tx1"/>
          </a:solidFill>
          <a:latin typeface="+mn-lt"/>
          <a:ea typeface="+mn-ea"/>
          <a:cs typeface="+mn-cs"/>
        </a:defRPr>
      </a:lvl3pPr>
      <a:lvl4pPr marL="1230197" algn="l" defTabSz="820131" rtl="0" eaLnBrk="1" latinLnBrk="0" hangingPunct="1">
        <a:defRPr sz="1600" kern="1200">
          <a:solidFill>
            <a:schemeClr val="tx1"/>
          </a:solidFill>
          <a:latin typeface="+mn-lt"/>
          <a:ea typeface="+mn-ea"/>
          <a:cs typeface="+mn-cs"/>
        </a:defRPr>
      </a:lvl4pPr>
      <a:lvl5pPr marL="1640261" algn="l" defTabSz="820131" rtl="0" eaLnBrk="1" latinLnBrk="0" hangingPunct="1">
        <a:defRPr sz="1600" kern="1200">
          <a:solidFill>
            <a:schemeClr val="tx1"/>
          </a:solidFill>
          <a:latin typeface="+mn-lt"/>
          <a:ea typeface="+mn-ea"/>
          <a:cs typeface="+mn-cs"/>
        </a:defRPr>
      </a:lvl5pPr>
      <a:lvl6pPr marL="2050325" algn="l" defTabSz="820131" rtl="0" eaLnBrk="1" latinLnBrk="0" hangingPunct="1">
        <a:defRPr sz="1600" kern="1200">
          <a:solidFill>
            <a:schemeClr val="tx1"/>
          </a:solidFill>
          <a:latin typeface="+mn-lt"/>
          <a:ea typeface="+mn-ea"/>
          <a:cs typeface="+mn-cs"/>
        </a:defRPr>
      </a:lvl6pPr>
      <a:lvl7pPr marL="2460390" algn="l" defTabSz="820131" rtl="0" eaLnBrk="1" latinLnBrk="0" hangingPunct="1">
        <a:defRPr sz="1600" kern="1200">
          <a:solidFill>
            <a:schemeClr val="tx1"/>
          </a:solidFill>
          <a:latin typeface="+mn-lt"/>
          <a:ea typeface="+mn-ea"/>
          <a:cs typeface="+mn-cs"/>
        </a:defRPr>
      </a:lvl7pPr>
      <a:lvl8pPr marL="2870457" algn="l" defTabSz="820131" rtl="0" eaLnBrk="1" latinLnBrk="0" hangingPunct="1">
        <a:defRPr sz="1600" kern="1200">
          <a:solidFill>
            <a:schemeClr val="tx1"/>
          </a:solidFill>
          <a:latin typeface="+mn-lt"/>
          <a:ea typeface="+mn-ea"/>
          <a:cs typeface="+mn-cs"/>
        </a:defRPr>
      </a:lvl8pPr>
      <a:lvl9pPr marL="3280522" algn="l" defTabSz="820131" rtl="0" eaLnBrk="1" latinLnBrk="0" hangingPunct="1">
        <a:defRPr sz="16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7"/>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593" y="6558266"/>
            <a:ext cx="274245"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5"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1" cstate="print">
            <a:extLst>
              <a:ext uri="{28A0092B-C50C-407E-A947-70E740481C1C}">
                <a14:useLocalDpi xmlns:a14="http://schemas.microsoft.com/office/drawing/2010/main" val="0"/>
              </a:ext>
            </a:extLst>
          </a:blip>
          <a:stretch>
            <a:fillRect/>
          </a:stretch>
        </p:blipFill>
        <p:spPr>
          <a:xfrm>
            <a:off x="414460" y="6613486"/>
            <a:ext cx="575537" cy="99169"/>
          </a:xfrm>
          <a:prstGeom prst="rect">
            <a:avLst/>
          </a:prstGeom>
        </p:spPr>
      </p:pic>
    </p:spTree>
    <p:extLst>
      <p:ext uri="{BB962C8B-B14F-4D97-AF65-F5344CB8AC3E}">
        <p14:creationId xmlns:p14="http://schemas.microsoft.com/office/powerpoint/2010/main" val="1473934267"/>
      </p:ext>
    </p:extLst>
  </p:cSld>
  <p:clrMap bg1="lt1" tx1="dk1" bg2="lt2" tx2="dk2" accent1="accent1" accent2="accent2" accent3="accent3" accent4="accent4" accent5="accent5" accent6="accent6" hlink="hlink" folHlink="folHlink"/>
  <p:sldLayoutIdLst>
    <p:sldLayoutId id="2147484836" r:id="rId1"/>
    <p:sldLayoutId id="2147484837" r:id="rId2"/>
    <p:sldLayoutId id="2147484838" r:id="rId3"/>
    <p:sldLayoutId id="2147484839" r:id="rId4"/>
    <p:sldLayoutId id="2147484840" r:id="rId5"/>
    <p:sldLayoutId id="2147484841" r:id="rId6"/>
    <p:sldLayoutId id="2147484842" r:id="rId7"/>
    <p:sldLayoutId id="2147484843" r:id="rId8"/>
    <p:sldLayoutId id="2147484844" r:id="rId9"/>
    <p:sldLayoutId id="2147484845" r:id="rId10"/>
    <p:sldLayoutId id="2147484846" r:id="rId11"/>
    <p:sldLayoutId id="2147484847" r:id="rId12"/>
    <p:sldLayoutId id="2147484848" r:id="rId13"/>
    <p:sldLayoutId id="2147484849" r:id="rId14"/>
    <p:sldLayoutId id="2147484850" r:id="rId15"/>
    <p:sldLayoutId id="2147484851" r:id="rId16"/>
    <p:sldLayoutId id="2147484852" r:id="rId17"/>
    <p:sldLayoutId id="2147484853" r:id="rId18"/>
    <p:sldLayoutId id="2147484854" r:id="rId19"/>
    <p:sldLayoutId id="2147484855" r:id="rId20"/>
    <p:sldLayoutId id="2147484856" r:id="rId21"/>
    <p:sldLayoutId id="2147484857" r:id="rId22"/>
    <p:sldLayoutId id="2147484858" r:id="rId23"/>
    <p:sldLayoutId id="2147484859" r:id="rId24"/>
    <p:sldLayoutId id="2147484860" r:id="rId25"/>
    <p:sldLayoutId id="2147484861" r:id="rId26"/>
    <p:sldLayoutId id="2147484862" r:id="rId27"/>
    <p:sldLayoutId id="2147484863" r:id="rId28"/>
    <p:sldLayoutId id="2147484864" r:id="rId29"/>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2930491350"/>
      </p:ext>
    </p:extLst>
  </p:cSld>
  <p:clrMap bg1="lt1" tx1="dk1" bg2="lt2" tx2="dk2" accent1="accent1" accent2="accent2" accent3="accent3" accent4="accent4" accent5="accent5" accent6="accent6" hlink="hlink" folHlink="folHlink"/>
  <p:sldLayoutIdLst>
    <p:sldLayoutId id="2147484866" r:id="rId1"/>
    <p:sldLayoutId id="2147484867" r:id="rId2"/>
    <p:sldLayoutId id="2147484868" r:id="rId3"/>
    <p:sldLayoutId id="2147484869" r:id="rId4"/>
    <p:sldLayoutId id="2147484870" r:id="rId5"/>
    <p:sldLayoutId id="2147484871" r:id="rId6"/>
    <p:sldLayoutId id="2147484872" r:id="rId7"/>
    <p:sldLayoutId id="2147484873" r:id="rId8"/>
    <p:sldLayoutId id="2147484874" r:id="rId9"/>
    <p:sldLayoutId id="2147484875" r:id="rId10"/>
    <p:sldLayoutId id="2147484876" r:id="rId11"/>
    <p:sldLayoutId id="2147484877" r:id="rId12"/>
    <p:sldLayoutId id="2147484878" r:id="rId13"/>
    <p:sldLayoutId id="2147484879" r:id="rId14"/>
    <p:sldLayoutId id="2147484880" r:id="rId15"/>
    <p:sldLayoutId id="2147484881" r:id="rId16"/>
    <p:sldLayoutId id="2147484882" r:id="rId17"/>
    <p:sldLayoutId id="2147484883" r:id="rId18"/>
    <p:sldLayoutId id="2147484884" r:id="rId19"/>
    <p:sldLayoutId id="2147484885" r:id="rId20"/>
    <p:sldLayoutId id="2147484886" r:id="rId21"/>
    <p:sldLayoutId id="2147484887" r:id="rId22"/>
    <p:sldLayoutId id="2147484888" r:id="rId23"/>
    <p:sldLayoutId id="2147484889" r:id="rId24"/>
    <p:sldLayoutId id="2147484890" r:id="rId25"/>
    <p:sldLayoutId id="2147484891" r:id="rId26"/>
    <p:sldLayoutId id="2147484892" r:id="rId27"/>
    <p:sldLayoutId id="2147484893"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97"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71"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73" y="6554228"/>
            <a:ext cx="306387" cy="144247"/>
          </a:xfrm>
          <a:prstGeom prst="rect">
            <a:avLst/>
          </a:prstGeom>
        </p:spPr>
        <p:txBody>
          <a:bodyPr vert="horz" wrap="square" lIns="0" tIns="0" rIns="0" bIns="0" numCol="1" anchor="t" anchorCtr="0" compatLnSpc="1">
            <a:prstTxWarp prst="textNoShape">
              <a:avLst/>
            </a:prstTxWarp>
            <a:noAutofit/>
          </a:bodyPr>
          <a:lstStyle>
            <a:lvl1pPr defTabSz="914104">
              <a:lnSpc>
                <a:spcPts val="1077"/>
              </a:lnSpc>
              <a:defRPr sz="800" b="0">
                <a:solidFill>
                  <a:schemeClr val="tx2"/>
                </a:solidFill>
              </a:defRPr>
            </a:lvl1pPr>
          </a:lstStyle>
          <a:p>
            <a:pPr fontAlgn="base">
              <a:spcBef>
                <a:spcPct val="0"/>
              </a:spcBef>
              <a:spcAft>
                <a:spcPct val="0"/>
              </a:spcAft>
            </a:pPr>
            <a:fld id="{9935F0BD-0F90-47B1-8F0C-76BF3802F7AA}" type="slidenum">
              <a:rPr lang="es-ES" smtClean="0">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8" name="Rectangle 5"/>
          <p:cNvSpPr>
            <a:spLocks noChangeArrowheads="1"/>
          </p:cNvSpPr>
          <p:nvPr userDrawn="1">
            <p:custDataLst>
              <p:tags r:id="rId6"/>
            </p:custDataLst>
          </p:nvPr>
        </p:nvSpPr>
        <p:spPr bwMode="auto">
          <a:xfrm>
            <a:off x="7098941" y="6554788"/>
            <a:ext cx="2410916" cy="141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lIns="0" tIns="0" rIns="0" bIns="0">
            <a:spAutoFit/>
          </a:bodyPr>
          <a:lstStyle/>
          <a:p>
            <a:pPr algn="r" defTabSz="957213">
              <a:lnSpc>
                <a:spcPts val="1125"/>
              </a:lnSpc>
            </a:pPr>
            <a:r>
              <a:rPr lang="en-US" sz="800" dirty="0" smtClean="0">
                <a:solidFill>
                  <a:srgbClr val="002776"/>
                </a:solidFill>
              </a:rPr>
              <a:t>© 2016 </a:t>
            </a:r>
            <a:r>
              <a:rPr lang="en-US" sz="800" dirty="0">
                <a:solidFill>
                  <a:srgbClr val="002776"/>
                </a:solidFill>
              </a:rPr>
              <a:t>Deloitte </a:t>
            </a:r>
            <a:r>
              <a:rPr lang="en-US" sz="800" dirty="0" smtClean="0">
                <a:solidFill>
                  <a:srgbClr val="002776"/>
                </a:solidFill>
              </a:rPr>
              <a:t>S.C. </a:t>
            </a:r>
            <a:r>
              <a:rPr lang="en-US" sz="800" dirty="0" err="1" smtClean="0">
                <a:solidFill>
                  <a:srgbClr val="002776"/>
                </a:solidFill>
              </a:rPr>
              <a:t>Todos</a:t>
            </a:r>
            <a:r>
              <a:rPr lang="en-US" sz="800" dirty="0" smtClean="0">
                <a:solidFill>
                  <a:srgbClr val="002776"/>
                </a:solidFill>
              </a:rPr>
              <a:t> los </a:t>
            </a:r>
            <a:r>
              <a:rPr lang="en-US" sz="800" dirty="0" err="1" smtClean="0">
                <a:solidFill>
                  <a:srgbClr val="002776"/>
                </a:solidFill>
              </a:rPr>
              <a:t>derechos</a:t>
            </a:r>
            <a:r>
              <a:rPr lang="en-US" sz="800" dirty="0" smtClean="0">
                <a:solidFill>
                  <a:srgbClr val="002776"/>
                </a:solidFill>
              </a:rPr>
              <a:t> </a:t>
            </a:r>
            <a:r>
              <a:rPr lang="en-US" sz="800" dirty="0" err="1" smtClean="0">
                <a:solidFill>
                  <a:srgbClr val="002776"/>
                </a:solidFill>
              </a:rPr>
              <a:t>reservados</a:t>
            </a:r>
            <a:endParaRPr lang="en-US" sz="800" dirty="0">
              <a:solidFill>
                <a:srgbClr val="002776"/>
              </a:solidFill>
            </a:endParaRPr>
          </a:p>
        </p:txBody>
      </p:sp>
    </p:spTree>
    <p:extLst>
      <p:ext uri="{BB962C8B-B14F-4D97-AF65-F5344CB8AC3E}">
        <p14:creationId xmlns:p14="http://schemas.microsoft.com/office/powerpoint/2010/main" val="2043551353"/>
      </p:ext>
    </p:extLst>
  </p:cSld>
  <p:clrMap bg1="lt1" tx1="dk1" bg2="lt2" tx2="dk2" accent1="accent1" accent2="accent2" accent3="accent3" accent4="accent4" accent5="accent5" accent6="accent6" hlink="hlink" folHlink="folHlink"/>
  <p:sldLayoutIdLst>
    <p:sldLayoutId id="2147484895" r:id="rId1"/>
    <p:sldLayoutId id="2147484896" r:id="rId2"/>
    <p:sldLayoutId id="2147484897" r:id="rId3"/>
    <p:sldLayoutId id="2147484898" r:id="rId4"/>
  </p:sldLayoutIdLst>
  <p:timing>
    <p:tnLst>
      <p:par>
        <p:cTn id="1" dur="indefinite" restart="never" nodeType="tmRoot"/>
      </p:par>
    </p:tnLst>
  </p:timing>
  <p:hf hdr="0" ftr="0" dt="0"/>
  <p:txStyles>
    <p:titleStyle>
      <a:lvl1pPr algn="l" defTabSz="914104" rtl="0" eaLnBrk="1" fontAlgn="base" hangingPunct="1">
        <a:spcBef>
          <a:spcPct val="0"/>
        </a:spcBef>
        <a:spcAft>
          <a:spcPct val="0"/>
        </a:spcAft>
        <a:defRPr sz="2200" b="1">
          <a:solidFill>
            <a:schemeClr val="tx2"/>
          </a:solidFill>
          <a:latin typeface="+mj-lt"/>
          <a:ea typeface="+mj-ea"/>
          <a:cs typeface="+mj-cs"/>
        </a:defRPr>
      </a:lvl1pPr>
      <a:lvl2pPr algn="l" defTabSz="914104" rtl="0" eaLnBrk="1" fontAlgn="base" hangingPunct="1">
        <a:spcBef>
          <a:spcPct val="0"/>
        </a:spcBef>
        <a:spcAft>
          <a:spcPct val="0"/>
        </a:spcAft>
        <a:defRPr sz="2200" b="1">
          <a:solidFill>
            <a:schemeClr val="tx2"/>
          </a:solidFill>
          <a:latin typeface="Arial" charset="0"/>
        </a:defRPr>
      </a:lvl2pPr>
      <a:lvl3pPr algn="l" defTabSz="914104" rtl="0" eaLnBrk="1" fontAlgn="base" hangingPunct="1">
        <a:spcBef>
          <a:spcPct val="0"/>
        </a:spcBef>
        <a:spcAft>
          <a:spcPct val="0"/>
        </a:spcAft>
        <a:defRPr sz="2200" b="1">
          <a:solidFill>
            <a:schemeClr val="tx2"/>
          </a:solidFill>
          <a:latin typeface="Arial" charset="0"/>
        </a:defRPr>
      </a:lvl3pPr>
      <a:lvl4pPr algn="l" defTabSz="914104" rtl="0" eaLnBrk="1" fontAlgn="base" hangingPunct="1">
        <a:spcBef>
          <a:spcPct val="0"/>
        </a:spcBef>
        <a:spcAft>
          <a:spcPct val="0"/>
        </a:spcAft>
        <a:defRPr sz="2200" b="1">
          <a:solidFill>
            <a:schemeClr val="tx2"/>
          </a:solidFill>
          <a:latin typeface="Arial" charset="0"/>
        </a:defRPr>
      </a:lvl4pPr>
      <a:lvl5pPr algn="l" defTabSz="914104" rtl="0" eaLnBrk="1" fontAlgn="base" hangingPunct="1">
        <a:spcBef>
          <a:spcPct val="0"/>
        </a:spcBef>
        <a:spcAft>
          <a:spcPct val="0"/>
        </a:spcAft>
        <a:defRPr sz="2200" b="1">
          <a:solidFill>
            <a:schemeClr val="tx2"/>
          </a:solidFill>
          <a:latin typeface="Arial" charset="0"/>
        </a:defRPr>
      </a:lvl5pPr>
      <a:lvl6pPr marL="410066" algn="l" defTabSz="914104" rtl="0" eaLnBrk="1" fontAlgn="base" hangingPunct="1">
        <a:spcBef>
          <a:spcPct val="0"/>
        </a:spcBef>
        <a:spcAft>
          <a:spcPct val="0"/>
        </a:spcAft>
        <a:defRPr sz="2200" b="1">
          <a:solidFill>
            <a:schemeClr val="tx2"/>
          </a:solidFill>
          <a:latin typeface="Arial" charset="0"/>
        </a:defRPr>
      </a:lvl6pPr>
      <a:lvl7pPr marL="820131" algn="l" defTabSz="914104" rtl="0" eaLnBrk="1" fontAlgn="base" hangingPunct="1">
        <a:spcBef>
          <a:spcPct val="0"/>
        </a:spcBef>
        <a:spcAft>
          <a:spcPct val="0"/>
        </a:spcAft>
        <a:defRPr sz="2200" b="1">
          <a:solidFill>
            <a:schemeClr val="tx2"/>
          </a:solidFill>
          <a:latin typeface="Arial" charset="0"/>
        </a:defRPr>
      </a:lvl7pPr>
      <a:lvl8pPr marL="1230197" algn="l" defTabSz="914104" rtl="0" eaLnBrk="1" fontAlgn="base" hangingPunct="1">
        <a:spcBef>
          <a:spcPct val="0"/>
        </a:spcBef>
        <a:spcAft>
          <a:spcPct val="0"/>
        </a:spcAft>
        <a:defRPr sz="2200" b="1">
          <a:solidFill>
            <a:schemeClr val="tx2"/>
          </a:solidFill>
          <a:latin typeface="Arial" charset="0"/>
        </a:defRPr>
      </a:lvl8pPr>
      <a:lvl9pPr marL="1640261" algn="l" defTabSz="914104" rtl="0" eaLnBrk="1" fontAlgn="base" hangingPunct="1">
        <a:spcBef>
          <a:spcPct val="0"/>
        </a:spcBef>
        <a:spcAft>
          <a:spcPct val="0"/>
        </a:spcAft>
        <a:defRPr sz="2200" b="1">
          <a:solidFill>
            <a:schemeClr val="tx2"/>
          </a:solidFill>
          <a:latin typeface="Arial" charset="0"/>
        </a:defRPr>
      </a:lvl9pPr>
    </p:titleStyle>
    <p:bodyStyle>
      <a:lvl1pPr algn="l" defTabSz="914104" rtl="0" eaLnBrk="1" fontAlgn="base" hangingPunct="1">
        <a:spcBef>
          <a:spcPct val="0"/>
        </a:spcBef>
        <a:spcAft>
          <a:spcPts val="269"/>
        </a:spcAft>
        <a:buFont typeface="Arial" charset="0"/>
        <a:defRPr sz="1800">
          <a:solidFill>
            <a:schemeClr val="tx2"/>
          </a:solidFill>
          <a:latin typeface="+mn-lt"/>
          <a:ea typeface="+mn-ea"/>
          <a:cs typeface="+mn-cs"/>
        </a:defRPr>
      </a:lvl1pPr>
      <a:lvl2pPr marL="160895" indent="-159471" algn="l" defTabSz="914104" rtl="0" eaLnBrk="1" fontAlgn="base" hangingPunct="1">
        <a:spcBef>
          <a:spcPct val="0"/>
        </a:spcBef>
        <a:spcAft>
          <a:spcPts val="269"/>
        </a:spcAft>
        <a:buChar char="•"/>
        <a:defRPr sz="1800">
          <a:solidFill>
            <a:schemeClr val="tx2"/>
          </a:solidFill>
          <a:latin typeface="+mn-lt"/>
        </a:defRPr>
      </a:lvl2pPr>
      <a:lvl3pPr marL="321788" indent="-159471" algn="l" defTabSz="914104" rtl="0" eaLnBrk="1" fontAlgn="base" hangingPunct="1">
        <a:spcBef>
          <a:spcPct val="0"/>
        </a:spcBef>
        <a:spcAft>
          <a:spcPts val="269"/>
        </a:spcAft>
        <a:buFont typeface="Arial" charset="0"/>
        <a:buChar char="‒"/>
        <a:defRPr sz="1800">
          <a:solidFill>
            <a:schemeClr val="tx2"/>
          </a:solidFill>
          <a:latin typeface="+mn-lt"/>
        </a:defRPr>
      </a:lvl3pPr>
      <a:lvl4pPr marL="482682" indent="-159471" algn="l" defTabSz="914104" rtl="0" eaLnBrk="1" fontAlgn="base" hangingPunct="1">
        <a:spcBef>
          <a:spcPct val="0"/>
        </a:spcBef>
        <a:spcAft>
          <a:spcPts val="538"/>
        </a:spcAft>
        <a:buChar char="•"/>
        <a:defRPr>
          <a:solidFill>
            <a:schemeClr val="tx2"/>
          </a:solidFill>
          <a:latin typeface="+mn-lt"/>
        </a:defRPr>
      </a:lvl4pPr>
      <a:lvl5pPr marL="643575" indent="-159471" algn="l" defTabSz="914104" rtl="0" eaLnBrk="1" fontAlgn="base" hangingPunct="1">
        <a:spcBef>
          <a:spcPct val="0"/>
        </a:spcBef>
        <a:spcAft>
          <a:spcPts val="538"/>
        </a:spcAft>
        <a:buFont typeface="Arial" charset="0"/>
        <a:buChar char="‒"/>
        <a:defRPr>
          <a:solidFill>
            <a:schemeClr val="tx2"/>
          </a:solidFill>
          <a:latin typeface="+mn-lt"/>
        </a:defRPr>
      </a:lvl5pPr>
      <a:lvl6pPr marL="1053641" indent="-159471" algn="l" defTabSz="914104" rtl="0" eaLnBrk="1" fontAlgn="base" hangingPunct="1">
        <a:spcBef>
          <a:spcPct val="0"/>
        </a:spcBef>
        <a:spcAft>
          <a:spcPts val="538"/>
        </a:spcAft>
        <a:buFont typeface="Arial" charset="0"/>
        <a:buChar char="‒"/>
        <a:defRPr>
          <a:solidFill>
            <a:schemeClr val="tx2"/>
          </a:solidFill>
          <a:latin typeface="+mn-lt"/>
        </a:defRPr>
      </a:lvl6pPr>
      <a:lvl7pPr marL="1463705" indent="-159471" algn="l" defTabSz="914104" rtl="0" eaLnBrk="1" fontAlgn="base" hangingPunct="1">
        <a:spcBef>
          <a:spcPct val="0"/>
        </a:spcBef>
        <a:spcAft>
          <a:spcPts val="538"/>
        </a:spcAft>
        <a:buFont typeface="Arial" charset="0"/>
        <a:buChar char="‒"/>
        <a:defRPr>
          <a:solidFill>
            <a:schemeClr val="tx2"/>
          </a:solidFill>
          <a:latin typeface="+mn-lt"/>
        </a:defRPr>
      </a:lvl7pPr>
      <a:lvl8pPr marL="1873771" indent="-159471" algn="l" defTabSz="914104" rtl="0" eaLnBrk="1" fontAlgn="base" hangingPunct="1">
        <a:spcBef>
          <a:spcPct val="0"/>
        </a:spcBef>
        <a:spcAft>
          <a:spcPts val="538"/>
        </a:spcAft>
        <a:buFont typeface="Arial" charset="0"/>
        <a:buChar char="‒"/>
        <a:defRPr>
          <a:solidFill>
            <a:schemeClr val="tx2"/>
          </a:solidFill>
          <a:latin typeface="+mn-lt"/>
        </a:defRPr>
      </a:lvl8pPr>
      <a:lvl9pPr marL="2283835" indent="-159471" algn="l" defTabSz="914104"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20131" rtl="0" eaLnBrk="1" latinLnBrk="0" hangingPunct="1">
        <a:defRPr sz="1600" kern="1200">
          <a:solidFill>
            <a:schemeClr val="tx1"/>
          </a:solidFill>
          <a:latin typeface="+mn-lt"/>
          <a:ea typeface="+mn-ea"/>
          <a:cs typeface="+mn-cs"/>
        </a:defRPr>
      </a:lvl1pPr>
      <a:lvl2pPr marL="410066" algn="l" defTabSz="820131" rtl="0" eaLnBrk="1" latinLnBrk="0" hangingPunct="1">
        <a:defRPr sz="1600" kern="1200">
          <a:solidFill>
            <a:schemeClr val="tx1"/>
          </a:solidFill>
          <a:latin typeface="+mn-lt"/>
          <a:ea typeface="+mn-ea"/>
          <a:cs typeface="+mn-cs"/>
        </a:defRPr>
      </a:lvl2pPr>
      <a:lvl3pPr marL="820131" algn="l" defTabSz="820131" rtl="0" eaLnBrk="1" latinLnBrk="0" hangingPunct="1">
        <a:defRPr sz="1600" kern="1200">
          <a:solidFill>
            <a:schemeClr val="tx1"/>
          </a:solidFill>
          <a:latin typeface="+mn-lt"/>
          <a:ea typeface="+mn-ea"/>
          <a:cs typeface="+mn-cs"/>
        </a:defRPr>
      </a:lvl3pPr>
      <a:lvl4pPr marL="1230197" algn="l" defTabSz="820131" rtl="0" eaLnBrk="1" latinLnBrk="0" hangingPunct="1">
        <a:defRPr sz="1600" kern="1200">
          <a:solidFill>
            <a:schemeClr val="tx1"/>
          </a:solidFill>
          <a:latin typeface="+mn-lt"/>
          <a:ea typeface="+mn-ea"/>
          <a:cs typeface="+mn-cs"/>
        </a:defRPr>
      </a:lvl4pPr>
      <a:lvl5pPr marL="1640261" algn="l" defTabSz="820131" rtl="0" eaLnBrk="1" latinLnBrk="0" hangingPunct="1">
        <a:defRPr sz="1600" kern="1200">
          <a:solidFill>
            <a:schemeClr val="tx1"/>
          </a:solidFill>
          <a:latin typeface="+mn-lt"/>
          <a:ea typeface="+mn-ea"/>
          <a:cs typeface="+mn-cs"/>
        </a:defRPr>
      </a:lvl5pPr>
      <a:lvl6pPr marL="2050325" algn="l" defTabSz="820131" rtl="0" eaLnBrk="1" latinLnBrk="0" hangingPunct="1">
        <a:defRPr sz="1600" kern="1200">
          <a:solidFill>
            <a:schemeClr val="tx1"/>
          </a:solidFill>
          <a:latin typeface="+mn-lt"/>
          <a:ea typeface="+mn-ea"/>
          <a:cs typeface="+mn-cs"/>
        </a:defRPr>
      </a:lvl6pPr>
      <a:lvl7pPr marL="2460390" algn="l" defTabSz="820131" rtl="0" eaLnBrk="1" latinLnBrk="0" hangingPunct="1">
        <a:defRPr sz="1600" kern="1200">
          <a:solidFill>
            <a:schemeClr val="tx1"/>
          </a:solidFill>
          <a:latin typeface="+mn-lt"/>
          <a:ea typeface="+mn-ea"/>
          <a:cs typeface="+mn-cs"/>
        </a:defRPr>
      </a:lvl7pPr>
      <a:lvl8pPr marL="2870457" algn="l" defTabSz="820131" rtl="0" eaLnBrk="1" latinLnBrk="0" hangingPunct="1">
        <a:defRPr sz="1600" kern="1200">
          <a:solidFill>
            <a:schemeClr val="tx1"/>
          </a:solidFill>
          <a:latin typeface="+mn-lt"/>
          <a:ea typeface="+mn-ea"/>
          <a:cs typeface="+mn-cs"/>
        </a:defRPr>
      </a:lvl8pPr>
      <a:lvl9pPr marL="3280522" algn="l" defTabSz="820131" rtl="0" eaLnBrk="1" latinLnBrk="0" hangingPunct="1">
        <a:defRPr sz="16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25857621"/>
      </p:ext>
    </p:extLst>
  </p:cSld>
  <p:clrMap bg1="lt1" tx1="dk1" bg2="lt2" tx2="dk2" accent1="accent1" accent2="accent2" accent3="accent3" accent4="accent4" accent5="accent5" accent6="accent6" hlink="hlink" folHlink="folHlink"/>
  <p:sldLayoutIdLst>
    <p:sldLayoutId id="2147484900" r:id="rId1"/>
    <p:sldLayoutId id="2147484901" r:id="rId2"/>
    <p:sldLayoutId id="2147484902" r:id="rId3"/>
    <p:sldLayoutId id="2147484903" r:id="rId4"/>
    <p:sldLayoutId id="2147484904" r:id="rId5"/>
    <p:sldLayoutId id="2147484905" r:id="rId6"/>
    <p:sldLayoutId id="2147484906" r:id="rId7"/>
    <p:sldLayoutId id="2147484907" r:id="rId8"/>
    <p:sldLayoutId id="2147484908" r:id="rId9"/>
    <p:sldLayoutId id="2147484909" r:id="rId10"/>
    <p:sldLayoutId id="2147484910" r:id="rId11"/>
    <p:sldLayoutId id="2147484911" r:id="rId12"/>
    <p:sldLayoutId id="2147484912" r:id="rId13"/>
    <p:sldLayoutId id="2147484913" r:id="rId14"/>
    <p:sldLayoutId id="2147484914" r:id="rId15"/>
    <p:sldLayoutId id="2147484915" r:id="rId16"/>
    <p:sldLayoutId id="2147484916" r:id="rId17"/>
    <p:sldLayoutId id="2147484917" r:id="rId18"/>
    <p:sldLayoutId id="2147484918" r:id="rId19"/>
    <p:sldLayoutId id="2147484919" r:id="rId20"/>
    <p:sldLayoutId id="2147484920" r:id="rId21"/>
    <p:sldLayoutId id="2147484921" r:id="rId22"/>
    <p:sldLayoutId id="2147484922" r:id="rId23"/>
    <p:sldLayoutId id="2147484923" r:id="rId24"/>
    <p:sldLayoutId id="2147484924" r:id="rId25"/>
    <p:sldLayoutId id="2147484925" r:id="rId26"/>
    <p:sldLayoutId id="2147484926" r:id="rId27"/>
    <p:sldLayoutId id="2147484927"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4053082188"/>
      </p:ext>
    </p:extLst>
  </p:cSld>
  <p:clrMap bg1="lt1" tx1="dk1" bg2="lt2" tx2="dk2" accent1="accent1" accent2="accent2" accent3="accent3" accent4="accent4" accent5="accent5" accent6="accent6" hlink="hlink" folHlink="folHlink"/>
  <p:sldLayoutIdLst>
    <p:sldLayoutId id="2147484929" r:id="rId1"/>
    <p:sldLayoutId id="2147484930" r:id="rId2"/>
    <p:sldLayoutId id="2147484931" r:id="rId3"/>
    <p:sldLayoutId id="2147484932" r:id="rId4"/>
    <p:sldLayoutId id="2147484933" r:id="rId5"/>
    <p:sldLayoutId id="2147484934" r:id="rId6"/>
    <p:sldLayoutId id="2147484935" r:id="rId7"/>
    <p:sldLayoutId id="2147484936" r:id="rId8"/>
    <p:sldLayoutId id="2147484937" r:id="rId9"/>
    <p:sldLayoutId id="2147484938" r:id="rId10"/>
    <p:sldLayoutId id="2147484939" r:id="rId11"/>
    <p:sldLayoutId id="2147484940" r:id="rId12"/>
    <p:sldLayoutId id="2147484941" r:id="rId13"/>
    <p:sldLayoutId id="2147484942" r:id="rId14"/>
    <p:sldLayoutId id="2147484943" r:id="rId15"/>
    <p:sldLayoutId id="2147484944" r:id="rId16"/>
    <p:sldLayoutId id="2147484945" r:id="rId17"/>
    <p:sldLayoutId id="2147484946" r:id="rId18"/>
    <p:sldLayoutId id="2147484947" r:id="rId19"/>
    <p:sldLayoutId id="2147484948" r:id="rId20"/>
    <p:sldLayoutId id="2147484949" r:id="rId21"/>
    <p:sldLayoutId id="2147484950" r:id="rId22"/>
    <p:sldLayoutId id="2147484951" r:id="rId23"/>
    <p:sldLayoutId id="2147484952" r:id="rId24"/>
    <p:sldLayoutId id="2147484953" r:id="rId25"/>
    <p:sldLayoutId id="2147484954" r:id="rId26"/>
    <p:sldLayoutId id="2147484955" r:id="rId27"/>
    <p:sldLayoutId id="2147484956"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442913" y="350838"/>
            <a:ext cx="9123362" cy="630237"/>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smtClean="0"/>
              <a:t>Click to edit Master title style</a:t>
            </a:r>
            <a:endParaRPr lang="es-ES" dirty="0" smtClean="0"/>
          </a:p>
        </p:txBody>
      </p:sp>
      <p:sp>
        <p:nvSpPr>
          <p:cNvPr id="3075" name="Text Placeholder 2"/>
          <p:cNvSpPr>
            <a:spLocks noGrp="1"/>
          </p:cNvSpPr>
          <p:nvPr>
            <p:ph type="body" idx="1"/>
          </p:nvPr>
        </p:nvSpPr>
        <p:spPr bwMode="auto">
          <a:xfrm>
            <a:off x="439738" y="1190625"/>
            <a:ext cx="9123362" cy="52197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s-ES" dirty="0" smtClean="0"/>
          </a:p>
        </p:txBody>
      </p:sp>
      <p:sp>
        <p:nvSpPr>
          <p:cNvPr id="7" name="Slide Number Placeholder 9"/>
          <p:cNvSpPr>
            <a:spLocks noGrp="1"/>
          </p:cNvSpPr>
          <p:nvPr>
            <p:ph type="sldNum" sz="quarter" idx="4"/>
          </p:nvPr>
        </p:nvSpPr>
        <p:spPr>
          <a:xfrm>
            <a:off x="450850" y="6554788"/>
            <a:ext cx="306388" cy="142875"/>
          </a:xfrm>
          <a:prstGeom prst="rect">
            <a:avLst/>
          </a:prstGeom>
        </p:spPr>
        <p:txBody>
          <a:bodyPr vert="horz" wrap="square" lIns="0" tIns="0" rIns="0" bIns="0" numCol="1" anchor="t" anchorCtr="0" compatLnSpc="1">
            <a:prstTxWarp prst="textNoShape">
              <a:avLst/>
            </a:prstTxWarp>
            <a:noAutofit/>
          </a:bodyPr>
          <a:lstStyle>
            <a:lvl1pPr>
              <a:lnSpc>
                <a:spcPts val="1125"/>
              </a:lnSpc>
              <a:defRPr sz="900" b="1">
                <a:solidFill>
                  <a:schemeClr val="tx2"/>
                </a:solidFill>
              </a:defRPr>
            </a:lvl1pPr>
          </a:lstStyle>
          <a:p>
            <a:pPr defTabSz="914400" fontAlgn="base">
              <a:spcBef>
                <a:spcPct val="0"/>
              </a:spcBef>
              <a:spcAft>
                <a:spcPct val="0"/>
              </a:spcAft>
              <a:defRPr/>
            </a:pPr>
            <a:fld id="{74A190D9-90A7-4CC2-95BF-7E8E0CAF014E}" type="slidenum">
              <a:rPr lang="es-ES">
                <a:solidFill>
                  <a:srgbClr val="002776"/>
                </a:solidFill>
                <a:cs typeface="Arial" charset="0"/>
              </a:rPr>
              <a:pPr defTabSz="914400" fontAlgn="base">
                <a:spcBef>
                  <a:spcPct val="0"/>
                </a:spcBef>
                <a:spcAft>
                  <a:spcPct val="0"/>
                </a:spcAft>
                <a:defRPr/>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613" y="6554788"/>
            <a:ext cx="4676775" cy="142875"/>
          </a:xfrm>
          <a:prstGeom prst="rect">
            <a:avLst/>
          </a:prstGeom>
        </p:spPr>
        <p:txBody>
          <a:bodyPr vert="horz" wrap="square" lIns="0" tIns="0" rIns="0" bIns="0" numCol="1" anchor="t" anchorCtr="0" compatLnSpc="1">
            <a:prstTxWarp prst="textNoShape">
              <a:avLst/>
            </a:prstTxWarp>
            <a:noAutofit/>
          </a:bodyPr>
          <a:lstStyle>
            <a:lvl1pPr>
              <a:lnSpc>
                <a:spcPts val="1125"/>
              </a:lnSpc>
              <a:defRPr sz="900">
                <a:solidFill>
                  <a:schemeClr val="tx2"/>
                </a:solidFill>
              </a:defRPr>
            </a:lvl1pPr>
          </a:lstStyle>
          <a:p>
            <a:pPr defTabSz="914400" fontAlgn="base">
              <a:spcBef>
                <a:spcPct val="0"/>
              </a:spcBef>
              <a:spcAft>
                <a:spcPct val="0"/>
              </a:spcAft>
              <a:defRPr/>
            </a:pPr>
            <a:endParaRPr lang="es-ES">
              <a:solidFill>
                <a:srgbClr val="002776"/>
              </a:solidFill>
              <a:cs typeface="Arial" charset="0"/>
            </a:endParaRPr>
          </a:p>
        </p:txBody>
      </p:sp>
      <p:sp>
        <p:nvSpPr>
          <p:cNvPr id="6" name="Text Placeholder 6"/>
          <p:cNvSpPr txBox="1">
            <a:spLocks/>
          </p:cNvSpPr>
          <p:nvPr/>
        </p:nvSpPr>
        <p:spPr>
          <a:xfrm>
            <a:off x="6373813" y="6548438"/>
            <a:ext cx="3186112" cy="157162"/>
          </a:xfrm>
          <a:prstGeom prst="rect">
            <a:avLst/>
          </a:prstGeom>
        </p:spPr>
        <p:txBody>
          <a:bodyPr lIns="85954" tIns="42977" rIns="85954" bIns="42977"/>
          <a:lstStyle>
            <a:lvl1pPr marL="0" marR="0" indent="0" algn="r" defTabSz="1019175" rtl="0" eaLnBrk="1" fontAlgn="base" latinLnBrk="0" hangingPunct="1">
              <a:lnSpc>
                <a:spcPts val="1200"/>
              </a:lnSpc>
              <a:spcBef>
                <a:spcPct val="0"/>
              </a:spcBef>
              <a:spcAft>
                <a:spcPct val="0"/>
              </a:spcAft>
              <a:buClrTx/>
              <a:buSzTx/>
              <a:buFontTx/>
              <a:buNone/>
              <a:tabLst/>
              <a:defRPr sz="2000"/>
            </a:lvl1pPr>
          </a:lstStyle>
          <a:p>
            <a:pPr defTabSz="958025">
              <a:lnSpc>
                <a:spcPts val="1128"/>
              </a:lnSpc>
              <a:defRPr/>
            </a:pPr>
            <a:r>
              <a:rPr lang="es-ES" sz="800" dirty="0" smtClean="0">
                <a:solidFill>
                  <a:srgbClr val="002776"/>
                </a:solidFill>
                <a:cs typeface="Arial" charset="0"/>
              </a:rPr>
              <a:t>© 2016 Deloitte </a:t>
            </a:r>
            <a:r>
              <a:rPr lang="es-ES" sz="800" dirty="0" err="1" smtClean="0">
                <a:solidFill>
                  <a:srgbClr val="002776"/>
                </a:solidFill>
                <a:cs typeface="Arial" charset="0"/>
              </a:rPr>
              <a:t>Consulting</a:t>
            </a:r>
            <a:r>
              <a:rPr lang="es-ES" sz="800" dirty="0" smtClean="0">
                <a:solidFill>
                  <a:srgbClr val="002776"/>
                </a:solidFill>
                <a:cs typeface="Arial" charset="0"/>
              </a:rPr>
              <a:t>, S.L.U.</a:t>
            </a:r>
            <a:endParaRPr lang="es-ES" sz="800" dirty="0">
              <a:solidFill>
                <a:srgbClr val="002776"/>
              </a:solidFill>
              <a:cs typeface="Arial" charset="0"/>
            </a:endParaRPr>
          </a:p>
        </p:txBody>
      </p:sp>
    </p:spTree>
    <p:extLst>
      <p:ext uri="{BB962C8B-B14F-4D97-AF65-F5344CB8AC3E}">
        <p14:creationId xmlns:p14="http://schemas.microsoft.com/office/powerpoint/2010/main" val="3648169874"/>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Lst>
  <p:hf hdr="0" ftr="0" dt="0"/>
  <p:txStyles>
    <p:titleStyle>
      <a:lvl1pPr algn="l" defTabSz="957263" rtl="0" eaLnBrk="0" fontAlgn="base" hangingPunct="0">
        <a:spcBef>
          <a:spcPct val="0"/>
        </a:spcBef>
        <a:spcAft>
          <a:spcPct val="0"/>
        </a:spcAft>
        <a:defRPr sz="2300" b="1">
          <a:solidFill>
            <a:schemeClr val="tx2"/>
          </a:solidFill>
          <a:latin typeface="+mj-lt"/>
          <a:ea typeface="+mj-ea"/>
          <a:cs typeface="+mj-cs"/>
        </a:defRPr>
      </a:lvl1pPr>
      <a:lvl2pPr algn="l" defTabSz="957263" rtl="0" eaLnBrk="0" fontAlgn="base" hangingPunct="0">
        <a:spcBef>
          <a:spcPct val="0"/>
        </a:spcBef>
        <a:spcAft>
          <a:spcPct val="0"/>
        </a:spcAft>
        <a:defRPr sz="2300" b="1">
          <a:solidFill>
            <a:schemeClr val="tx2"/>
          </a:solidFill>
          <a:latin typeface="Arial" charset="0"/>
        </a:defRPr>
      </a:lvl2pPr>
      <a:lvl3pPr algn="l" defTabSz="957263" rtl="0" eaLnBrk="0" fontAlgn="base" hangingPunct="0">
        <a:spcBef>
          <a:spcPct val="0"/>
        </a:spcBef>
        <a:spcAft>
          <a:spcPct val="0"/>
        </a:spcAft>
        <a:defRPr sz="2300" b="1">
          <a:solidFill>
            <a:schemeClr val="tx2"/>
          </a:solidFill>
          <a:latin typeface="Arial" charset="0"/>
        </a:defRPr>
      </a:lvl3pPr>
      <a:lvl4pPr algn="l" defTabSz="957263" rtl="0" eaLnBrk="0" fontAlgn="base" hangingPunct="0">
        <a:spcBef>
          <a:spcPct val="0"/>
        </a:spcBef>
        <a:spcAft>
          <a:spcPct val="0"/>
        </a:spcAft>
        <a:defRPr sz="2300" b="1">
          <a:solidFill>
            <a:schemeClr val="tx2"/>
          </a:solidFill>
          <a:latin typeface="Arial" charset="0"/>
        </a:defRPr>
      </a:lvl4pPr>
      <a:lvl5pPr algn="l" defTabSz="957263" rtl="0" eaLnBrk="0" fontAlgn="base" hangingPunct="0">
        <a:spcBef>
          <a:spcPct val="0"/>
        </a:spcBef>
        <a:spcAft>
          <a:spcPct val="0"/>
        </a:spcAft>
        <a:defRPr sz="2300" b="1">
          <a:solidFill>
            <a:schemeClr val="tx2"/>
          </a:solidFill>
          <a:latin typeface="Arial" charset="0"/>
        </a:defRPr>
      </a:lvl5pPr>
      <a:lvl6pPr marL="429768" algn="l" defTabSz="958025" rtl="0" eaLnBrk="1" fontAlgn="base" hangingPunct="1">
        <a:spcBef>
          <a:spcPct val="0"/>
        </a:spcBef>
        <a:spcAft>
          <a:spcPct val="0"/>
        </a:spcAft>
        <a:defRPr sz="2300" b="1">
          <a:solidFill>
            <a:schemeClr val="tx2"/>
          </a:solidFill>
          <a:latin typeface="Arial" charset="0"/>
        </a:defRPr>
      </a:lvl6pPr>
      <a:lvl7pPr marL="859536" algn="l" defTabSz="958025" rtl="0" eaLnBrk="1" fontAlgn="base" hangingPunct="1">
        <a:spcBef>
          <a:spcPct val="0"/>
        </a:spcBef>
        <a:spcAft>
          <a:spcPct val="0"/>
        </a:spcAft>
        <a:defRPr sz="2300" b="1">
          <a:solidFill>
            <a:schemeClr val="tx2"/>
          </a:solidFill>
          <a:latin typeface="Arial" charset="0"/>
        </a:defRPr>
      </a:lvl7pPr>
      <a:lvl8pPr marL="1289304" algn="l" defTabSz="958025" rtl="0" eaLnBrk="1" fontAlgn="base" hangingPunct="1">
        <a:spcBef>
          <a:spcPct val="0"/>
        </a:spcBef>
        <a:spcAft>
          <a:spcPct val="0"/>
        </a:spcAft>
        <a:defRPr sz="2300" b="1">
          <a:solidFill>
            <a:schemeClr val="tx2"/>
          </a:solidFill>
          <a:latin typeface="Arial" charset="0"/>
        </a:defRPr>
      </a:lvl8pPr>
      <a:lvl9pPr marL="1719072" algn="l" defTabSz="958025" rtl="0" eaLnBrk="1" fontAlgn="base" hangingPunct="1">
        <a:spcBef>
          <a:spcPct val="0"/>
        </a:spcBef>
        <a:spcAft>
          <a:spcPct val="0"/>
        </a:spcAft>
        <a:defRPr sz="2300" b="1">
          <a:solidFill>
            <a:schemeClr val="tx2"/>
          </a:solidFill>
          <a:latin typeface="Arial" charset="0"/>
        </a:defRPr>
      </a:lvl9pPr>
    </p:titleStyle>
    <p:bodyStyle>
      <a:lvl1pPr marL="342900" indent="-342900" algn="l" defTabSz="957263" rtl="0" eaLnBrk="0" fontAlgn="base" hangingPunct="0">
        <a:spcBef>
          <a:spcPct val="0"/>
        </a:spcBef>
        <a:spcAft>
          <a:spcPts val="288"/>
        </a:spcAft>
        <a:buFont typeface="Arial" charset="0"/>
        <a:defRPr sz="1900">
          <a:solidFill>
            <a:schemeClr val="tx2"/>
          </a:solidFill>
          <a:latin typeface="+mn-lt"/>
          <a:ea typeface="+mn-ea"/>
          <a:cs typeface="+mn-cs"/>
        </a:defRPr>
      </a:lvl1pPr>
      <a:lvl2pPr marL="168275" indent="-166688" algn="l" defTabSz="957263" rtl="0" eaLnBrk="0" fontAlgn="base" hangingPunct="0">
        <a:spcBef>
          <a:spcPct val="0"/>
        </a:spcBef>
        <a:spcAft>
          <a:spcPts val="288"/>
        </a:spcAft>
        <a:buChar char="•"/>
        <a:defRPr sz="1900">
          <a:solidFill>
            <a:schemeClr val="tx2"/>
          </a:solidFill>
          <a:latin typeface="+mn-lt"/>
        </a:defRPr>
      </a:lvl2pPr>
      <a:lvl3pPr marL="336550" indent="-166688" algn="l" defTabSz="957263" rtl="0" eaLnBrk="0" fontAlgn="base" hangingPunct="0">
        <a:spcBef>
          <a:spcPct val="0"/>
        </a:spcBef>
        <a:spcAft>
          <a:spcPts val="288"/>
        </a:spcAft>
        <a:buFont typeface="Arial" charset="0"/>
        <a:buChar char="‒"/>
        <a:defRPr sz="1900">
          <a:solidFill>
            <a:schemeClr val="tx2"/>
          </a:solidFill>
          <a:latin typeface="+mn-lt"/>
        </a:defRPr>
      </a:lvl3pPr>
      <a:lvl4pPr marL="504825" indent="-166688" algn="l" defTabSz="957263" rtl="0" eaLnBrk="0" fontAlgn="base" hangingPunct="0">
        <a:spcBef>
          <a:spcPct val="0"/>
        </a:spcBef>
        <a:spcAft>
          <a:spcPts val="563"/>
        </a:spcAft>
        <a:buChar char="•"/>
        <a:defRPr>
          <a:solidFill>
            <a:schemeClr val="tx2"/>
          </a:solidFill>
          <a:latin typeface="+mn-lt"/>
        </a:defRPr>
      </a:lvl4pPr>
      <a:lvl5pPr marL="673100" indent="-166688" algn="l" defTabSz="957263" rtl="0" eaLnBrk="0" fontAlgn="base" hangingPunct="0">
        <a:spcBef>
          <a:spcPct val="0"/>
        </a:spcBef>
        <a:spcAft>
          <a:spcPts val="563"/>
        </a:spcAft>
        <a:buFont typeface="Arial" charset="0"/>
        <a:buChar char="‒"/>
        <a:defRPr>
          <a:solidFill>
            <a:schemeClr val="tx2"/>
          </a:solidFill>
          <a:latin typeface="+mn-lt"/>
        </a:defRPr>
      </a:lvl5pPr>
      <a:lvl6pPr marL="1104265" indent="-167132" algn="l" defTabSz="958025" rtl="0" eaLnBrk="1" fontAlgn="base" hangingPunct="1">
        <a:spcBef>
          <a:spcPct val="0"/>
        </a:spcBef>
        <a:spcAft>
          <a:spcPts val="564"/>
        </a:spcAft>
        <a:buFont typeface="Arial" charset="0"/>
        <a:buChar char="‒"/>
        <a:defRPr>
          <a:solidFill>
            <a:schemeClr val="tx2"/>
          </a:solidFill>
          <a:latin typeface="+mn-lt"/>
        </a:defRPr>
      </a:lvl6pPr>
      <a:lvl7pPr marL="1534033" indent="-167132" algn="l" defTabSz="958025" rtl="0" eaLnBrk="1" fontAlgn="base" hangingPunct="1">
        <a:spcBef>
          <a:spcPct val="0"/>
        </a:spcBef>
        <a:spcAft>
          <a:spcPts val="564"/>
        </a:spcAft>
        <a:buFont typeface="Arial" charset="0"/>
        <a:buChar char="‒"/>
        <a:defRPr>
          <a:solidFill>
            <a:schemeClr val="tx2"/>
          </a:solidFill>
          <a:latin typeface="+mn-lt"/>
        </a:defRPr>
      </a:lvl7pPr>
      <a:lvl8pPr marL="1963801" indent="-167132" algn="l" defTabSz="958025" rtl="0" eaLnBrk="1" fontAlgn="base" hangingPunct="1">
        <a:spcBef>
          <a:spcPct val="0"/>
        </a:spcBef>
        <a:spcAft>
          <a:spcPts val="564"/>
        </a:spcAft>
        <a:buFont typeface="Arial" charset="0"/>
        <a:buChar char="‒"/>
        <a:defRPr>
          <a:solidFill>
            <a:schemeClr val="tx2"/>
          </a:solidFill>
          <a:latin typeface="+mn-lt"/>
        </a:defRPr>
      </a:lvl8pPr>
      <a:lvl9pPr marL="2393569" indent="-167132" algn="l" defTabSz="958025" rtl="0" eaLnBrk="1" fontAlgn="base" hangingPunct="1">
        <a:spcBef>
          <a:spcPct val="0"/>
        </a:spcBef>
        <a:spcAft>
          <a:spcPts val="564"/>
        </a:spcAft>
        <a:buFont typeface="Arial" charset="0"/>
        <a:buChar char="‒"/>
        <a:defRPr>
          <a:solidFill>
            <a:schemeClr val="tx2"/>
          </a:solidFill>
          <a:latin typeface="+mn-lt"/>
        </a:defRPr>
      </a:lvl9pPr>
    </p:bodyStyle>
    <p:otherStyle>
      <a:defPPr>
        <a:defRPr lang="es-ES"/>
      </a:defPPr>
      <a:lvl1pPr marL="0" algn="l" defTabSz="859536" rtl="0" eaLnBrk="1" latinLnBrk="0" hangingPunct="1">
        <a:defRPr sz="1700" kern="1200">
          <a:solidFill>
            <a:schemeClr val="tx1"/>
          </a:solidFill>
          <a:latin typeface="+mn-lt"/>
          <a:ea typeface="+mn-ea"/>
          <a:cs typeface="+mn-cs"/>
        </a:defRPr>
      </a:lvl1pPr>
      <a:lvl2pPr marL="429768" algn="l" defTabSz="859536" rtl="0" eaLnBrk="1" latinLnBrk="0" hangingPunct="1">
        <a:defRPr sz="1700" kern="1200">
          <a:solidFill>
            <a:schemeClr val="tx1"/>
          </a:solidFill>
          <a:latin typeface="+mn-lt"/>
          <a:ea typeface="+mn-ea"/>
          <a:cs typeface="+mn-cs"/>
        </a:defRPr>
      </a:lvl2pPr>
      <a:lvl3pPr marL="859536" algn="l" defTabSz="859536" rtl="0" eaLnBrk="1" latinLnBrk="0" hangingPunct="1">
        <a:defRPr sz="1700" kern="1200">
          <a:solidFill>
            <a:schemeClr val="tx1"/>
          </a:solidFill>
          <a:latin typeface="+mn-lt"/>
          <a:ea typeface="+mn-ea"/>
          <a:cs typeface="+mn-cs"/>
        </a:defRPr>
      </a:lvl3pPr>
      <a:lvl4pPr marL="1289304" algn="l" defTabSz="859536" rtl="0" eaLnBrk="1" latinLnBrk="0" hangingPunct="1">
        <a:defRPr sz="1700" kern="1200">
          <a:solidFill>
            <a:schemeClr val="tx1"/>
          </a:solidFill>
          <a:latin typeface="+mn-lt"/>
          <a:ea typeface="+mn-ea"/>
          <a:cs typeface="+mn-cs"/>
        </a:defRPr>
      </a:lvl4pPr>
      <a:lvl5pPr marL="1719072" algn="l" defTabSz="859536" rtl="0" eaLnBrk="1" latinLnBrk="0" hangingPunct="1">
        <a:defRPr sz="1700" kern="1200">
          <a:solidFill>
            <a:schemeClr val="tx1"/>
          </a:solidFill>
          <a:latin typeface="+mn-lt"/>
          <a:ea typeface="+mn-ea"/>
          <a:cs typeface="+mn-cs"/>
        </a:defRPr>
      </a:lvl5pPr>
      <a:lvl6pPr marL="2148840" algn="l" defTabSz="859536" rtl="0" eaLnBrk="1" latinLnBrk="0" hangingPunct="1">
        <a:defRPr sz="1700" kern="1200">
          <a:solidFill>
            <a:schemeClr val="tx1"/>
          </a:solidFill>
          <a:latin typeface="+mn-lt"/>
          <a:ea typeface="+mn-ea"/>
          <a:cs typeface="+mn-cs"/>
        </a:defRPr>
      </a:lvl6pPr>
      <a:lvl7pPr marL="2578608" algn="l" defTabSz="859536" rtl="0" eaLnBrk="1" latinLnBrk="0" hangingPunct="1">
        <a:defRPr sz="1700" kern="1200">
          <a:solidFill>
            <a:schemeClr val="tx1"/>
          </a:solidFill>
          <a:latin typeface="+mn-lt"/>
          <a:ea typeface="+mn-ea"/>
          <a:cs typeface="+mn-cs"/>
        </a:defRPr>
      </a:lvl7pPr>
      <a:lvl8pPr marL="3008376" algn="l" defTabSz="859536" rtl="0" eaLnBrk="1" latinLnBrk="0" hangingPunct="1">
        <a:defRPr sz="1700" kern="1200">
          <a:solidFill>
            <a:schemeClr val="tx1"/>
          </a:solidFill>
          <a:latin typeface="+mn-lt"/>
          <a:ea typeface="+mn-ea"/>
          <a:cs typeface="+mn-cs"/>
        </a:defRPr>
      </a:lvl8pPr>
      <a:lvl9pPr marL="3438144" algn="l" defTabSz="859536" rtl="0" eaLnBrk="1" latinLnBrk="0" hangingPunct="1">
        <a:defRPr sz="17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smtClean="0">
                <a:solidFill>
                  <a:srgbClr val="002776"/>
                </a:solidFill>
                <a:cs typeface="Arial" charset="0"/>
              </a:rPr>
              <a:t>© 2016 Deloitte, S.L</a:t>
            </a:r>
            <a:r>
              <a:rPr lang="es-ES_tradnl" sz="706" dirty="0" smtClean="0">
                <a:solidFill>
                  <a:srgbClr val="002776"/>
                </a:solidFill>
                <a:cs typeface="Arial" charset="0"/>
              </a:rPr>
              <a:t>.</a:t>
            </a:r>
            <a:endParaRPr lang="es-ES_tradnl" sz="706" dirty="0">
              <a:solidFill>
                <a:srgbClr val="002776"/>
              </a:solidFill>
              <a:cs typeface="Arial" charset="0"/>
            </a:endParaRPr>
          </a:p>
        </p:txBody>
      </p:sp>
      <p:pic>
        <p:nvPicPr>
          <p:cNvPr id="8" name="Picture 7"/>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3289963886"/>
      </p:ext>
    </p:extLst>
  </p:cSld>
  <p:clrMap bg1="lt1" tx1="dk1" bg2="lt2" tx2="dk2" accent1="accent1" accent2="accent2" accent3="accent3" accent4="accent4" accent5="accent5" accent6="accent6" hlink="hlink" folHlink="folHlink"/>
  <p:sldLayoutIdLst>
    <p:sldLayoutId id="2147484966" r:id="rId1"/>
    <p:sldLayoutId id="2147484967" r:id="rId2"/>
    <p:sldLayoutId id="2147484968" r:id="rId3"/>
    <p:sldLayoutId id="2147484969" r:id="rId4"/>
    <p:sldLayoutId id="2147484970" r:id="rId5"/>
    <p:sldLayoutId id="2147484971" r:id="rId6"/>
    <p:sldLayoutId id="2147484972" r:id="rId7"/>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smtClean="0">
                <a:solidFill>
                  <a:srgbClr val="002776"/>
                </a:solidFill>
                <a:cs typeface="Arial" charset="0"/>
              </a:rPr>
              <a:t>© 2016 Deloitte, S.L</a:t>
            </a:r>
            <a:r>
              <a:rPr lang="es-ES_tradnl" sz="706" dirty="0" smtClean="0">
                <a:solidFill>
                  <a:srgbClr val="002776"/>
                </a:solidFill>
                <a:cs typeface="Arial" charset="0"/>
              </a:rPr>
              <a:t>.</a:t>
            </a:r>
            <a:endParaRPr lang="es-ES_tradnl" sz="706" dirty="0">
              <a:solidFill>
                <a:srgbClr val="002776"/>
              </a:solidFill>
              <a:cs typeface="Arial" charset="0"/>
            </a:endParaRPr>
          </a:p>
        </p:txBody>
      </p:sp>
      <p:pic>
        <p:nvPicPr>
          <p:cNvPr id="8" name="Picture 7"/>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369195006"/>
      </p:ext>
    </p:extLst>
  </p:cSld>
  <p:clrMap bg1="lt1" tx1="dk1" bg2="lt2" tx2="dk2" accent1="accent1" accent2="accent2" accent3="accent3" accent4="accent4" accent5="accent5" accent6="accent6" hlink="hlink" folHlink="folHlink"/>
  <p:sldLayoutIdLst>
    <p:sldLayoutId id="2147484974" r:id="rId1"/>
    <p:sldLayoutId id="2147484975" r:id="rId2"/>
    <p:sldLayoutId id="2147484976" r:id="rId3"/>
    <p:sldLayoutId id="2147484977" r:id="rId4"/>
    <p:sldLayoutId id="2147484978" r:id="rId5"/>
    <p:sldLayoutId id="2147484979" r:id="rId6"/>
    <p:sldLayoutId id="2147484980" r:id="rId7"/>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spTree>
    <p:extLst>
      <p:ext uri="{BB962C8B-B14F-4D97-AF65-F5344CB8AC3E}">
        <p14:creationId xmlns:p14="http://schemas.microsoft.com/office/powerpoint/2010/main" val="1231921079"/>
      </p:ext>
    </p:extLst>
  </p:cSld>
  <p:clrMap bg1="lt1" tx1="dk1" bg2="lt2" tx2="dk2" accent1="accent1" accent2="accent2" accent3="accent3" accent4="accent4" accent5="accent5" accent6="accent6" hlink="hlink" folHlink="folHlink"/>
  <p:sldLayoutIdLst>
    <p:sldLayoutId id="2147484983" r:id="rId1"/>
    <p:sldLayoutId id="2147484984" r:id="rId2"/>
    <p:sldLayoutId id="2147484985" r:id="rId3"/>
    <p:sldLayoutId id="2147484986" r:id="rId4"/>
    <p:sldLayoutId id="2147484987" r:id="rId5"/>
    <p:sldLayoutId id="2147484988" r:id="rId6"/>
    <p:sldLayoutId id="2147484989" r:id="rId7"/>
    <p:sldLayoutId id="2147484990" r:id="rId8"/>
  </p:sldLayoutIdLst>
  <p:timing>
    <p:tnLst>
      <p:par>
        <p:cTn id="1" dur="indefinite" restart="never" nodeType="tmRoot"/>
      </p:par>
    </p:tnLst>
  </p:timing>
  <p:hf sldNum="0"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299" y="6554297"/>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297"/>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06"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sz="700" dirty="0" smtClean="0">
                <a:solidFill>
                  <a:srgbClr val="002776"/>
                </a:solidFill>
                <a:cs typeface="Arial" charset="0"/>
              </a:rPr>
              <a:t>© 2014 Deloitte Consulting, S.L.</a:t>
            </a:r>
            <a:endParaRPr lang="en-AU" sz="700" dirty="0">
              <a:solidFill>
                <a:srgbClr val="002776"/>
              </a:solidFill>
              <a:cs typeface="Arial" charset="0"/>
            </a:endParaRPr>
          </a:p>
        </p:txBody>
      </p:sp>
    </p:spTree>
    <p:extLst>
      <p:ext uri="{BB962C8B-B14F-4D97-AF65-F5344CB8AC3E}">
        <p14:creationId xmlns:p14="http://schemas.microsoft.com/office/powerpoint/2010/main" val="2796358218"/>
      </p:ext>
    </p:extLst>
  </p:cSld>
  <p:clrMap bg1="lt1" tx1="dk1" bg2="lt2" tx2="dk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pic>
        <p:nvPicPr>
          <p:cNvPr id="8" name="Picture 7"/>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889721608"/>
      </p:ext>
    </p:extLst>
  </p:cSld>
  <p:clrMap bg1="lt1" tx1="dk1" bg2="lt2" tx2="dk2" accent1="accent1" accent2="accent2" accent3="accent3" accent4="accent4" accent5="accent5" accent6="accent6" hlink="hlink" folHlink="folHlink"/>
  <p:sldLayoutIdLst>
    <p:sldLayoutId id="2147484992" r:id="rId1"/>
    <p:sldLayoutId id="2147484993" r:id="rId2"/>
    <p:sldLayoutId id="2147484994" r:id="rId3"/>
    <p:sldLayoutId id="2147484995" r:id="rId4"/>
    <p:sldLayoutId id="2147484996" r:id="rId5"/>
    <p:sldLayoutId id="2147484997" r:id="rId6"/>
    <p:sldLayoutId id="2147484998" r:id="rId7"/>
  </p:sldLayoutIdLst>
  <p:timing>
    <p:tnLst>
      <p:par>
        <p:cTn id="1" dur="indefinite" restart="never" nodeType="tmRoot"/>
      </p:par>
    </p:tnLst>
  </p:timing>
  <p:hf sldNum="0"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2032668549"/>
      </p:ext>
    </p:extLst>
  </p:cSld>
  <p:clrMap bg1="lt1" tx1="dk1" bg2="lt2" tx2="dk2" accent1="accent1" accent2="accent2" accent3="accent3" accent4="accent4" accent5="accent5" accent6="accent6" hlink="hlink" folHlink="folHlink"/>
  <p:sldLayoutIdLst>
    <p:sldLayoutId id="2147485000" r:id="rId1"/>
    <p:sldLayoutId id="2147485001" r:id="rId2"/>
    <p:sldLayoutId id="2147485002" r:id="rId3"/>
    <p:sldLayoutId id="2147485003" r:id="rId4"/>
    <p:sldLayoutId id="2147485004" r:id="rId5"/>
    <p:sldLayoutId id="2147485005" r:id="rId6"/>
    <p:sldLayoutId id="2147485006" r:id="rId7"/>
    <p:sldLayoutId id="2147485007" r:id="rId8"/>
    <p:sldLayoutId id="2147485008" r:id="rId9"/>
    <p:sldLayoutId id="2147485009" r:id="rId10"/>
    <p:sldLayoutId id="2147485010" r:id="rId11"/>
    <p:sldLayoutId id="2147485011" r:id="rId12"/>
    <p:sldLayoutId id="2147485012" r:id="rId13"/>
    <p:sldLayoutId id="2147485013" r:id="rId14"/>
    <p:sldLayoutId id="2147485014" r:id="rId15"/>
    <p:sldLayoutId id="2147485015" r:id="rId16"/>
    <p:sldLayoutId id="2147485016" r:id="rId17"/>
    <p:sldLayoutId id="2147485017" r:id="rId18"/>
    <p:sldLayoutId id="2147485018" r:id="rId19"/>
    <p:sldLayoutId id="2147485019" r:id="rId20"/>
    <p:sldLayoutId id="2147485020" r:id="rId21"/>
    <p:sldLayoutId id="2147485021" r:id="rId22"/>
    <p:sldLayoutId id="2147485022" r:id="rId23"/>
    <p:sldLayoutId id="2147485023" r:id="rId24"/>
    <p:sldLayoutId id="2147485024" r:id="rId25"/>
    <p:sldLayoutId id="2147485025" r:id="rId26"/>
    <p:sldLayoutId id="2147485026" r:id="rId27"/>
    <p:sldLayoutId id="2147485027"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pic>
        <p:nvPicPr>
          <p:cNvPr id="8" name="Picture 7"/>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3782175167"/>
      </p:ext>
    </p:extLst>
  </p:cSld>
  <p:clrMap bg1="lt1" tx1="dk1" bg2="lt2" tx2="dk2" accent1="accent1" accent2="accent2" accent3="accent3" accent4="accent4" accent5="accent5" accent6="accent6" hlink="hlink" folHlink="folHlink"/>
  <p:sldLayoutIdLst>
    <p:sldLayoutId id="2147485029" r:id="rId1"/>
    <p:sldLayoutId id="2147485030" r:id="rId2"/>
    <p:sldLayoutId id="2147485031" r:id="rId3"/>
    <p:sldLayoutId id="2147485032" r:id="rId4"/>
    <p:sldLayoutId id="2147485033" r:id="rId5"/>
    <p:sldLayoutId id="2147485034" r:id="rId6"/>
    <p:sldLayoutId id="2147485035" r:id="rId7"/>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741238710"/>
      </p:ext>
    </p:extLst>
  </p:cSld>
  <p:clrMap bg1="lt1" tx1="dk1" bg2="lt2" tx2="dk2" accent1="accent1" accent2="accent2" accent3="accent3" accent4="accent4" accent5="accent5" accent6="accent6" hlink="hlink" folHlink="folHlink"/>
  <p:sldLayoutIdLst>
    <p:sldLayoutId id="2147485037" r:id="rId1"/>
    <p:sldLayoutId id="2147485038" r:id="rId2"/>
    <p:sldLayoutId id="2147485039" r:id="rId3"/>
    <p:sldLayoutId id="2147485040" r:id="rId4"/>
    <p:sldLayoutId id="2147485041" r:id="rId5"/>
    <p:sldLayoutId id="2147485042" r:id="rId6"/>
    <p:sldLayoutId id="2147485043" r:id="rId7"/>
    <p:sldLayoutId id="2147485044" r:id="rId8"/>
    <p:sldLayoutId id="2147485045" r:id="rId9"/>
    <p:sldLayoutId id="2147485046" r:id="rId10"/>
    <p:sldLayoutId id="2147485047" r:id="rId11"/>
    <p:sldLayoutId id="2147485048" r:id="rId12"/>
    <p:sldLayoutId id="2147485049" r:id="rId13"/>
    <p:sldLayoutId id="2147485050" r:id="rId14"/>
    <p:sldLayoutId id="2147485051" r:id="rId15"/>
    <p:sldLayoutId id="2147485052" r:id="rId16"/>
    <p:sldLayoutId id="2147485053" r:id="rId17"/>
    <p:sldLayoutId id="2147485054" r:id="rId18"/>
    <p:sldLayoutId id="2147485055" r:id="rId19"/>
    <p:sldLayoutId id="2147485056" r:id="rId20"/>
    <p:sldLayoutId id="2147485057" r:id="rId21"/>
    <p:sldLayoutId id="2147485058" r:id="rId22"/>
    <p:sldLayoutId id="2147485059" r:id="rId23"/>
    <p:sldLayoutId id="2147485060" r:id="rId24"/>
    <p:sldLayoutId id="2147485061" r:id="rId25"/>
    <p:sldLayoutId id="2147485062" r:id="rId26"/>
    <p:sldLayoutId id="2147485063" r:id="rId27"/>
    <p:sldLayoutId id="2147485064"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408" y="350115"/>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39284"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0307" y="6554311"/>
            <a:ext cx="306387"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b="1">
                <a:solidFill>
                  <a:schemeClr val="tx2"/>
                </a:solidFill>
              </a:defRPr>
            </a:lvl1pPr>
          </a:lstStyle>
          <a:p>
            <a:pPr fontAlgn="base">
              <a:spcBef>
                <a:spcPct val="0"/>
              </a:spcBef>
              <a:spcAft>
                <a:spcPct val="0"/>
              </a:spcAft>
            </a:pPr>
            <a:fld id="{9935F0BD-0F90-47B1-8F0C-76BF3802F7AA}" type="slidenum">
              <a:rPr lang="es-ES">
                <a:solidFill>
                  <a:srgbClr val="002776"/>
                </a:solidFill>
                <a:cs typeface="Arial" charset="0"/>
              </a:rPr>
              <a:pPr fontAlgn="base">
                <a:spcBef>
                  <a:spcPct val="0"/>
                </a:spcBef>
                <a:spcAft>
                  <a:spcPct val="0"/>
                </a:spcAft>
              </a:pPr>
              <a:t>‹#›</a:t>
            </a:fld>
            <a:endParaRPr lang="es-ES">
              <a:solidFill>
                <a:srgbClr val="002776"/>
              </a:solidFill>
              <a:cs typeface="Arial" charset="0"/>
            </a:endParaRPr>
          </a:p>
        </p:txBody>
      </p:sp>
      <p:sp>
        <p:nvSpPr>
          <p:cNvPr id="10" name="Footer Placeholder 10"/>
          <p:cNvSpPr>
            <a:spLocks noGrp="1"/>
          </p:cNvSpPr>
          <p:nvPr>
            <p:ph type="ftr" sz="quarter" idx="3"/>
          </p:nvPr>
        </p:nvSpPr>
        <p:spPr>
          <a:xfrm>
            <a:off x="836319" y="6554311"/>
            <a:ext cx="4677095" cy="144247"/>
          </a:xfrm>
          <a:prstGeom prst="rect">
            <a:avLst/>
          </a:prstGeom>
        </p:spPr>
        <p:txBody>
          <a:bodyPr vert="horz" wrap="square" lIns="0" tIns="0" rIns="0" bIns="0" numCol="1" anchor="t" anchorCtr="0" compatLnSpc="1">
            <a:prstTxWarp prst="textNoShape">
              <a:avLst/>
            </a:prstTxWarp>
            <a:noAutofit/>
          </a:bodyPr>
          <a:lstStyle>
            <a:lvl1pPr defTabSz="913823">
              <a:lnSpc>
                <a:spcPts val="1077"/>
              </a:lnSpc>
              <a:defRPr sz="900">
                <a:solidFill>
                  <a:schemeClr val="tx2"/>
                </a:solidFill>
              </a:defRPr>
            </a:lvl1pPr>
          </a:lstStyle>
          <a:p>
            <a:pPr fontAlgn="base">
              <a:spcBef>
                <a:spcPct val="0"/>
              </a:spcBef>
              <a:spcAft>
                <a:spcPct val="0"/>
              </a:spcAft>
            </a:pPr>
            <a:endParaRPr lang="es-ES">
              <a:solidFill>
                <a:srgbClr val="002776"/>
              </a:solidFill>
              <a:cs typeface="Arial" charset="0"/>
            </a:endParaRPr>
          </a:p>
        </p:txBody>
      </p:sp>
      <p:sp>
        <p:nvSpPr>
          <p:cNvPr id="9" name="bmkCopyright"/>
          <p:cNvSpPr txBox="1">
            <a:spLocks/>
          </p:cNvSpPr>
          <p:nvPr/>
        </p:nvSpPr>
        <p:spPr>
          <a:xfrm>
            <a:off x="7794211"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20010">
              <a:defRPr/>
            </a:pPr>
            <a:r>
              <a:rPr lang="en-AU" dirty="0" smtClean="0">
                <a:solidFill>
                  <a:srgbClr val="002776"/>
                </a:solidFill>
                <a:cs typeface="Arial" charset="0"/>
              </a:rPr>
              <a:t>© 2015 Deloitte Consulting S.L.U.</a:t>
            </a:r>
            <a:endParaRPr lang="en-AU" dirty="0">
              <a:solidFill>
                <a:srgbClr val="002776"/>
              </a:solidFill>
              <a:cs typeface="Arial" charset="0"/>
            </a:endParaRPr>
          </a:p>
        </p:txBody>
      </p:sp>
      <p:pic>
        <p:nvPicPr>
          <p:cNvPr id="36866" name="Picture 2" descr="http://www.peru-hotel.us/images/cusco/libertador-palacio-del-inka-cusco-hotel-logo.gif"/>
          <p:cNvPicPr>
            <a:picLocks noChangeAspect="1" noChangeArrowheads="1"/>
          </p:cNvPicPr>
          <p:nvPr/>
        </p:nvPicPr>
        <p:blipFill>
          <a:blip r:embed="rId9" cstate="email">
            <a:extLst>
              <a:ext uri="{28A0092B-C50C-407E-A947-70E740481C1C}">
                <a14:useLocalDpi xmlns:a14="http://schemas.microsoft.com/office/drawing/2010/main" val="0"/>
              </a:ext>
            </a:extLst>
          </a:blip>
          <a:srcRect/>
          <a:stretch>
            <a:fillRect/>
          </a:stretch>
        </p:blipFill>
        <p:spPr bwMode="auto">
          <a:xfrm>
            <a:off x="8553407" y="278784"/>
            <a:ext cx="1021296" cy="345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2820525"/>
      </p:ext>
    </p:extLst>
  </p:cSld>
  <p:clrMap bg1="lt1" tx1="dk1" bg2="lt2" tx2="dk2" accent1="accent1" accent2="accent2" accent3="accent3" accent4="accent4" accent5="accent5" accent6="accent6" hlink="hlink" folHlink="folHlink"/>
  <p:sldLayoutIdLst>
    <p:sldLayoutId id="2147485066" r:id="rId1"/>
    <p:sldLayoutId id="2147485067" r:id="rId2"/>
    <p:sldLayoutId id="2147485068" r:id="rId3"/>
    <p:sldLayoutId id="2147485069" r:id="rId4"/>
    <p:sldLayoutId id="2147485070" r:id="rId5"/>
    <p:sldLayoutId id="2147485071" r:id="rId6"/>
    <p:sldLayoutId id="2147485072" r:id="rId7"/>
  </p:sldLayoutIdLst>
  <p:timing>
    <p:tnLst>
      <p:par>
        <p:cTn id="1" dur="indefinite" restart="never" nodeType="tmRoot"/>
      </p:par>
    </p:tnLst>
  </p:timing>
  <p:hf hdr="0" ftr="0" dt="0"/>
  <p:txStyles>
    <p:titleStyle>
      <a:lvl1pPr algn="l" defTabSz="913823" rtl="0" eaLnBrk="1" fontAlgn="base" hangingPunct="1">
        <a:spcBef>
          <a:spcPct val="0"/>
        </a:spcBef>
        <a:spcAft>
          <a:spcPct val="0"/>
        </a:spcAft>
        <a:defRPr sz="2200" b="1">
          <a:solidFill>
            <a:schemeClr val="tx2"/>
          </a:solidFill>
          <a:latin typeface="+mj-lt"/>
          <a:ea typeface="+mj-ea"/>
          <a:cs typeface="+mj-cs"/>
        </a:defRPr>
      </a:lvl1pPr>
      <a:lvl2pPr algn="l" defTabSz="913823" rtl="0" eaLnBrk="1" fontAlgn="base" hangingPunct="1">
        <a:spcBef>
          <a:spcPct val="0"/>
        </a:spcBef>
        <a:spcAft>
          <a:spcPct val="0"/>
        </a:spcAft>
        <a:defRPr sz="2200" b="1">
          <a:solidFill>
            <a:schemeClr val="tx2"/>
          </a:solidFill>
          <a:latin typeface="Arial" charset="0"/>
        </a:defRPr>
      </a:lvl2pPr>
      <a:lvl3pPr algn="l" defTabSz="913823" rtl="0" eaLnBrk="1" fontAlgn="base" hangingPunct="1">
        <a:spcBef>
          <a:spcPct val="0"/>
        </a:spcBef>
        <a:spcAft>
          <a:spcPct val="0"/>
        </a:spcAft>
        <a:defRPr sz="2200" b="1">
          <a:solidFill>
            <a:schemeClr val="tx2"/>
          </a:solidFill>
          <a:latin typeface="Arial" charset="0"/>
        </a:defRPr>
      </a:lvl3pPr>
      <a:lvl4pPr algn="l" defTabSz="913823" rtl="0" eaLnBrk="1" fontAlgn="base" hangingPunct="1">
        <a:spcBef>
          <a:spcPct val="0"/>
        </a:spcBef>
        <a:spcAft>
          <a:spcPct val="0"/>
        </a:spcAft>
        <a:defRPr sz="2200" b="1">
          <a:solidFill>
            <a:schemeClr val="tx2"/>
          </a:solidFill>
          <a:latin typeface="Arial" charset="0"/>
        </a:defRPr>
      </a:lvl4pPr>
      <a:lvl5pPr algn="l" defTabSz="913823" rtl="0" eaLnBrk="1" fontAlgn="base" hangingPunct="1">
        <a:spcBef>
          <a:spcPct val="0"/>
        </a:spcBef>
        <a:spcAft>
          <a:spcPct val="0"/>
        </a:spcAft>
        <a:defRPr sz="2200" b="1">
          <a:solidFill>
            <a:schemeClr val="tx2"/>
          </a:solidFill>
          <a:latin typeface="Arial" charset="0"/>
        </a:defRPr>
      </a:lvl5pPr>
      <a:lvl6pPr marL="409940" algn="l" defTabSz="913823" rtl="0" eaLnBrk="1" fontAlgn="base" hangingPunct="1">
        <a:spcBef>
          <a:spcPct val="0"/>
        </a:spcBef>
        <a:spcAft>
          <a:spcPct val="0"/>
        </a:spcAft>
        <a:defRPr sz="2200" b="1">
          <a:solidFill>
            <a:schemeClr val="tx2"/>
          </a:solidFill>
          <a:latin typeface="Arial" charset="0"/>
        </a:defRPr>
      </a:lvl6pPr>
      <a:lvl7pPr marL="819878" algn="l" defTabSz="913823" rtl="0" eaLnBrk="1" fontAlgn="base" hangingPunct="1">
        <a:spcBef>
          <a:spcPct val="0"/>
        </a:spcBef>
        <a:spcAft>
          <a:spcPct val="0"/>
        </a:spcAft>
        <a:defRPr sz="2200" b="1">
          <a:solidFill>
            <a:schemeClr val="tx2"/>
          </a:solidFill>
          <a:latin typeface="Arial" charset="0"/>
        </a:defRPr>
      </a:lvl7pPr>
      <a:lvl8pPr marL="1229819" algn="l" defTabSz="913823" rtl="0" eaLnBrk="1" fontAlgn="base" hangingPunct="1">
        <a:spcBef>
          <a:spcPct val="0"/>
        </a:spcBef>
        <a:spcAft>
          <a:spcPct val="0"/>
        </a:spcAft>
        <a:defRPr sz="2200" b="1">
          <a:solidFill>
            <a:schemeClr val="tx2"/>
          </a:solidFill>
          <a:latin typeface="Arial" charset="0"/>
        </a:defRPr>
      </a:lvl8pPr>
      <a:lvl9pPr marL="1639755" algn="l" defTabSz="913823" rtl="0" eaLnBrk="1" fontAlgn="base" hangingPunct="1">
        <a:spcBef>
          <a:spcPct val="0"/>
        </a:spcBef>
        <a:spcAft>
          <a:spcPct val="0"/>
        </a:spcAft>
        <a:defRPr sz="2200" b="1">
          <a:solidFill>
            <a:schemeClr val="tx2"/>
          </a:solidFill>
          <a:latin typeface="Arial" charset="0"/>
        </a:defRPr>
      </a:lvl9pPr>
    </p:titleStyle>
    <p:bodyStyle>
      <a:lvl1pPr algn="l" defTabSz="913823" rtl="0" eaLnBrk="1" fontAlgn="base" hangingPunct="1">
        <a:spcBef>
          <a:spcPct val="0"/>
        </a:spcBef>
        <a:spcAft>
          <a:spcPts val="269"/>
        </a:spcAft>
        <a:buFont typeface="Arial" charset="0"/>
        <a:defRPr sz="1800">
          <a:solidFill>
            <a:schemeClr val="tx2"/>
          </a:solidFill>
          <a:latin typeface="+mn-lt"/>
          <a:ea typeface="+mn-ea"/>
          <a:cs typeface="+mn-cs"/>
        </a:defRPr>
      </a:lvl1pPr>
      <a:lvl2pPr marL="160846" indent="-159422" algn="l" defTabSz="913823" rtl="0" eaLnBrk="1" fontAlgn="base" hangingPunct="1">
        <a:spcBef>
          <a:spcPct val="0"/>
        </a:spcBef>
        <a:spcAft>
          <a:spcPts val="269"/>
        </a:spcAft>
        <a:buChar char="•"/>
        <a:defRPr sz="1800">
          <a:solidFill>
            <a:schemeClr val="tx2"/>
          </a:solidFill>
          <a:latin typeface="+mn-lt"/>
        </a:defRPr>
      </a:lvl2pPr>
      <a:lvl3pPr marL="321689" indent="-159422" algn="l" defTabSz="913823" rtl="0" eaLnBrk="1" fontAlgn="base" hangingPunct="1">
        <a:spcBef>
          <a:spcPct val="0"/>
        </a:spcBef>
        <a:spcAft>
          <a:spcPts val="269"/>
        </a:spcAft>
        <a:buFont typeface="Arial" charset="0"/>
        <a:buChar char="‒"/>
        <a:defRPr sz="1800">
          <a:solidFill>
            <a:schemeClr val="tx2"/>
          </a:solidFill>
          <a:latin typeface="+mn-lt"/>
        </a:defRPr>
      </a:lvl3pPr>
      <a:lvl4pPr marL="482531" indent="-159422" algn="l" defTabSz="913823" rtl="0" eaLnBrk="1" fontAlgn="base" hangingPunct="1">
        <a:spcBef>
          <a:spcPct val="0"/>
        </a:spcBef>
        <a:spcAft>
          <a:spcPts val="538"/>
        </a:spcAft>
        <a:buChar char="•"/>
        <a:defRPr>
          <a:solidFill>
            <a:schemeClr val="tx2"/>
          </a:solidFill>
          <a:latin typeface="+mn-lt"/>
        </a:defRPr>
      </a:lvl4pPr>
      <a:lvl5pPr marL="643377" indent="-159422" algn="l" defTabSz="913823" rtl="0" eaLnBrk="1" fontAlgn="base" hangingPunct="1">
        <a:spcBef>
          <a:spcPct val="0"/>
        </a:spcBef>
        <a:spcAft>
          <a:spcPts val="538"/>
        </a:spcAft>
        <a:buFont typeface="Arial" charset="0"/>
        <a:buChar char="‒"/>
        <a:defRPr>
          <a:solidFill>
            <a:schemeClr val="tx2"/>
          </a:solidFill>
          <a:latin typeface="+mn-lt"/>
        </a:defRPr>
      </a:lvl5pPr>
      <a:lvl6pPr marL="1053315" indent="-159422" algn="l" defTabSz="913823" rtl="0" eaLnBrk="1" fontAlgn="base" hangingPunct="1">
        <a:spcBef>
          <a:spcPct val="0"/>
        </a:spcBef>
        <a:spcAft>
          <a:spcPts val="538"/>
        </a:spcAft>
        <a:buFont typeface="Arial" charset="0"/>
        <a:buChar char="‒"/>
        <a:defRPr>
          <a:solidFill>
            <a:schemeClr val="tx2"/>
          </a:solidFill>
          <a:latin typeface="+mn-lt"/>
        </a:defRPr>
      </a:lvl6pPr>
      <a:lvl7pPr marL="1463254" indent="-159422" algn="l" defTabSz="913823" rtl="0" eaLnBrk="1" fontAlgn="base" hangingPunct="1">
        <a:spcBef>
          <a:spcPct val="0"/>
        </a:spcBef>
        <a:spcAft>
          <a:spcPts val="538"/>
        </a:spcAft>
        <a:buFont typeface="Arial" charset="0"/>
        <a:buChar char="‒"/>
        <a:defRPr>
          <a:solidFill>
            <a:schemeClr val="tx2"/>
          </a:solidFill>
          <a:latin typeface="+mn-lt"/>
        </a:defRPr>
      </a:lvl7pPr>
      <a:lvl8pPr marL="1873195" indent="-159422" algn="l" defTabSz="913823" rtl="0" eaLnBrk="1" fontAlgn="base" hangingPunct="1">
        <a:spcBef>
          <a:spcPct val="0"/>
        </a:spcBef>
        <a:spcAft>
          <a:spcPts val="538"/>
        </a:spcAft>
        <a:buFont typeface="Arial" charset="0"/>
        <a:buChar char="‒"/>
        <a:defRPr>
          <a:solidFill>
            <a:schemeClr val="tx2"/>
          </a:solidFill>
          <a:latin typeface="+mn-lt"/>
        </a:defRPr>
      </a:lvl8pPr>
      <a:lvl9pPr marL="2283132" indent="-159422" algn="l" defTabSz="913823" rtl="0" eaLnBrk="1" fontAlgn="base" hangingPunct="1">
        <a:spcBef>
          <a:spcPct val="0"/>
        </a:spcBef>
        <a:spcAft>
          <a:spcPts val="538"/>
        </a:spcAft>
        <a:buFont typeface="Arial" charset="0"/>
        <a:buChar char="‒"/>
        <a:defRPr>
          <a:solidFill>
            <a:schemeClr val="tx2"/>
          </a:solidFill>
          <a:latin typeface="+mn-lt"/>
        </a:defRPr>
      </a:lvl9pPr>
    </p:bodyStyle>
    <p:otherStyle>
      <a:defPPr>
        <a:defRPr lang="es-ES"/>
      </a:defPPr>
      <a:lvl1pPr marL="0" algn="l" defTabSz="819878" rtl="0" eaLnBrk="1" latinLnBrk="0" hangingPunct="1">
        <a:defRPr sz="1600" kern="1200">
          <a:solidFill>
            <a:schemeClr val="tx1"/>
          </a:solidFill>
          <a:latin typeface="+mn-lt"/>
          <a:ea typeface="+mn-ea"/>
          <a:cs typeface="+mn-cs"/>
        </a:defRPr>
      </a:lvl1pPr>
      <a:lvl2pPr marL="409940" algn="l" defTabSz="819878" rtl="0" eaLnBrk="1" latinLnBrk="0" hangingPunct="1">
        <a:defRPr sz="1600" kern="1200">
          <a:solidFill>
            <a:schemeClr val="tx1"/>
          </a:solidFill>
          <a:latin typeface="+mn-lt"/>
          <a:ea typeface="+mn-ea"/>
          <a:cs typeface="+mn-cs"/>
        </a:defRPr>
      </a:lvl2pPr>
      <a:lvl3pPr marL="819878" algn="l" defTabSz="819878" rtl="0" eaLnBrk="1" latinLnBrk="0" hangingPunct="1">
        <a:defRPr sz="1600" kern="1200">
          <a:solidFill>
            <a:schemeClr val="tx1"/>
          </a:solidFill>
          <a:latin typeface="+mn-lt"/>
          <a:ea typeface="+mn-ea"/>
          <a:cs typeface="+mn-cs"/>
        </a:defRPr>
      </a:lvl3pPr>
      <a:lvl4pPr marL="1229819" algn="l" defTabSz="819878" rtl="0" eaLnBrk="1" latinLnBrk="0" hangingPunct="1">
        <a:defRPr sz="1600" kern="1200">
          <a:solidFill>
            <a:schemeClr val="tx1"/>
          </a:solidFill>
          <a:latin typeface="+mn-lt"/>
          <a:ea typeface="+mn-ea"/>
          <a:cs typeface="+mn-cs"/>
        </a:defRPr>
      </a:lvl4pPr>
      <a:lvl5pPr marL="1639755" algn="l" defTabSz="819878" rtl="0" eaLnBrk="1" latinLnBrk="0" hangingPunct="1">
        <a:defRPr sz="1600" kern="1200">
          <a:solidFill>
            <a:schemeClr val="tx1"/>
          </a:solidFill>
          <a:latin typeface="+mn-lt"/>
          <a:ea typeface="+mn-ea"/>
          <a:cs typeface="+mn-cs"/>
        </a:defRPr>
      </a:lvl5pPr>
      <a:lvl6pPr marL="2049694" algn="l" defTabSz="819878" rtl="0" eaLnBrk="1" latinLnBrk="0" hangingPunct="1">
        <a:defRPr sz="1600" kern="1200">
          <a:solidFill>
            <a:schemeClr val="tx1"/>
          </a:solidFill>
          <a:latin typeface="+mn-lt"/>
          <a:ea typeface="+mn-ea"/>
          <a:cs typeface="+mn-cs"/>
        </a:defRPr>
      </a:lvl6pPr>
      <a:lvl7pPr marL="2459631" algn="l" defTabSz="819878" rtl="0" eaLnBrk="1" latinLnBrk="0" hangingPunct="1">
        <a:defRPr sz="1600" kern="1200">
          <a:solidFill>
            <a:schemeClr val="tx1"/>
          </a:solidFill>
          <a:latin typeface="+mn-lt"/>
          <a:ea typeface="+mn-ea"/>
          <a:cs typeface="+mn-cs"/>
        </a:defRPr>
      </a:lvl7pPr>
      <a:lvl8pPr marL="2869574" algn="l" defTabSz="819878" rtl="0" eaLnBrk="1" latinLnBrk="0" hangingPunct="1">
        <a:defRPr sz="1600" kern="1200">
          <a:solidFill>
            <a:schemeClr val="tx1"/>
          </a:solidFill>
          <a:latin typeface="+mn-lt"/>
          <a:ea typeface="+mn-ea"/>
          <a:cs typeface="+mn-cs"/>
        </a:defRPr>
      </a:lvl8pPr>
      <a:lvl9pPr marL="3279512" algn="l" defTabSz="819878" rtl="0" eaLnBrk="1" latinLnBrk="0" hangingPunct="1">
        <a:defRPr sz="16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pic>
        <p:nvPicPr>
          <p:cNvPr id="8" name="Picture 7"/>
          <p:cNvPicPr/>
          <p:nvPr userDrawn="1"/>
        </p:nvPicPr>
        <p:blipFill>
          <a:blip r:embed="rId10"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1295611822"/>
      </p:ext>
    </p:extLst>
  </p:cSld>
  <p:clrMap bg1="lt1" tx1="dk1" bg2="lt2" tx2="dk2" accent1="accent1" accent2="accent2" accent3="accent3" accent4="accent4" accent5="accent5" accent6="accent6" hlink="hlink" folHlink="folHlink"/>
  <p:sldLayoutIdLst>
    <p:sldLayoutId id="2147485074" r:id="rId1"/>
    <p:sldLayoutId id="2147485075" r:id="rId2"/>
    <p:sldLayoutId id="2147485076" r:id="rId3"/>
    <p:sldLayoutId id="2147485077" r:id="rId4"/>
    <p:sldLayoutId id="2147485078" r:id="rId5"/>
    <p:sldLayoutId id="2147485079" r:id="rId6"/>
    <p:sldLayoutId id="2147485080" r:id="rId7"/>
    <p:sldLayoutId id="2147485081" r:id="rId8"/>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pic>
        <p:nvPicPr>
          <p:cNvPr id="8" name="Picture 7"/>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731691978"/>
      </p:ext>
    </p:extLst>
  </p:cSld>
  <p:clrMap bg1="lt1" tx1="dk1" bg2="lt2" tx2="dk2" accent1="accent1" accent2="accent2" accent3="accent3" accent4="accent4" accent5="accent5" accent6="accent6" hlink="hlink" folHlink="folHlink"/>
  <p:sldLayoutIdLst>
    <p:sldLayoutId id="2147485083" r:id="rId1"/>
    <p:sldLayoutId id="2147485084" r:id="rId2"/>
    <p:sldLayoutId id="2147485085" r:id="rId3"/>
    <p:sldLayoutId id="2147485086" r:id="rId4"/>
    <p:sldLayoutId id="2147485087" r:id="rId5"/>
    <p:sldLayoutId id="2147485088" r:id="rId6"/>
    <p:sldLayoutId id="2147485089" r:id="rId7"/>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300137972"/>
      </p:ext>
    </p:extLst>
  </p:cSld>
  <p:clrMap bg1="lt1" tx1="dk1" bg2="lt2" tx2="dk2" accent1="accent1" accent2="accent2" accent3="accent3" accent4="accent4" accent5="accent5" accent6="accent6" hlink="hlink" folHlink="folHlink"/>
  <p:sldLayoutIdLst>
    <p:sldLayoutId id="2147485091" r:id="rId1"/>
    <p:sldLayoutId id="2147485092" r:id="rId2"/>
    <p:sldLayoutId id="2147485093" r:id="rId3"/>
    <p:sldLayoutId id="2147485094" r:id="rId4"/>
    <p:sldLayoutId id="2147485095" r:id="rId5"/>
    <p:sldLayoutId id="2147485096" r:id="rId6"/>
    <p:sldLayoutId id="2147485097" r:id="rId7"/>
    <p:sldLayoutId id="2147485098" r:id="rId8"/>
    <p:sldLayoutId id="2147485099" r:id="rId9"/>
    <p:sldLayoutId id="2147485100" r:id="rId10"/>
    <p:sldLayoutId id="2147485101" r:id="rId11"/>
    <p:sldLayoutId id="2147485102" r:id="rId12"/>
    <p:sldLayoutId id="2147485103" r:id="rId13"/>
    <p:sldLayoutId id="2147485104" r:id="rId14"/>
    <p:sldLayoutId id="2147485105" r:id="rId15"/>
    <p:sldLayoutId id="2147485106" r:id="rId16"/>
    <p:sldLayoutId id="2147485107" r:id="rId17"/>
    <p:sldLayoutId id="2147485108" r:id="rId18"/>
    <p:sldLayoutId id="2147485109" r:id="rId19"/>
    <p:sldLayoutId id="2147485110" r:id="rId20"/>
    <p:sldLayoutId id="2147485111" r:id="rId21"/>
    <p:sldLayoutId id="2147485112" r:id="rId22"/>
    <p:sldLayoutId id="2147485113" r:id="rId23"/>
    <p:sldLayoutId id="2147485114" r:id="rId24"/>
    <p:sldLayoutId id="2147485115" r:id="rId25"/>
    <p:sldLayoutId id="2147485116" r:id="rId26"/>
    <p:sldLayoutId id="2147485117" r:id="rId27"/>
    <p:sldLayoutId id="2147485118" r:id="rId28"/>
  </p:sldLayoutIdLst>
  <p:timing>
    <p:tnLst>
      <p:par>
        <p:cTn id="1" dur="indefinite" restart="never" nodeType="tmRoot"/>
      </p:par>
    </p:tnLst>
  </p:timing>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1"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285689074"/>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 id="2147485131" r:id="rId12"/>
    <p:sldLayoutId id="2147485132" r:id="rId13"/>
    <p:sldLayoutId id="2147485133" r:id="rId14"/>
    <p:sldLayoutId id="2147485134" r:id="rId15"/>
    <p:sldLayoutId id="2147485135" r:id="rId16"/>
    <p:sldLayoutId id="2147485136" r:id="rId17"/>
    <p:sldLayoutId id="2147485137" r:id="rId18"/>
    <p:sldLayoutId id="2147485138" r:id="rId19"/>
    <p:sldLayoutId id="2147485139" r:id="rId20"/>
    <p:sldLayoutId id="2147485140" r:id="rId21"/>
    <p:sldLayoutId id="2147485141" r:id="rId22"/>
    <p:sldLayoutId id="2147485142" r:id="rId23"/>
    <p:sldLayoutId id="2147485143" r:id="rId24"/>
    <p:sldLayoutId id="2147485144" r:id="rId25"/>
    <p:sldLayoutId id="2147485145" r:id="rId26"/>
    <p:sldLayoutId id="2147485146" r:id="rId27"/>
    <p:sldLayoutId id="2147485147" r:id="rId28"/>
    <p:sldLayoutId id="2147485148" r:id="rId29"/>
  </p:sldLayoutIdLst>
  <p:timing>
    <p:tnLst>
      <p:par>
        <p:cTn id="1" dur="indefinite" restart="never" nodeType="tmRoot"/>
      </p:par>
    </p:tnLst>
  </p:timing>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3420575353"/>
      </p:ext>
    </p:extLst>
  </p:cSld>
  <p:clrMap bg1="lt1" tx1="dk1" bg2="lt2" tx2="dk2" accent1="accent1" accent2="accent2" accent3="accent3" accent4="accent4" accent5="accent5" accent6="accent6" hlink="hlink" folHlink="folHlink"/>
  <p:sldLayoutIdLst>
    <p:sldLayoutId id="2147485150" r:id="rId1"/>
    <p:sldLayoutId id="2147485151" r:id="rId2"/>
    <p:sldLayoutId id="2147485152" r:id="rId3"/>
    <p:sldLayoutId id="2147485153" r:id="rId4"/>
    <p:sldLayoutId id="2147485154" r:id="rId5"/>
    <p:sldLayoutId id="2147485155" r:id="rId6"/>
    <p:sldLayoutId id="2147485156" r:id="rId7"/>
    <p:sldLayoutId id="2147485157" r:id="rId8"/>
    <p:sldLayoutId id="2147485158" r:id="rId9"/>
    <p:sldLayoutId id="2147485159" r:id="rId10"/>
    <p:sldLayoutId id="2147485160" r:id="rId11"/>
    <p:sldLayoutId id="2147485161" r:id="rId12"/>
    <p:sldLayoutId id="2147485162" r:id="rId13"/>
    <p:sldLayoutId id="2147485163" r:id="rId14"/>
    <p:sldLayoutId id="2147485164" r:id="rId15"/>
    <p:sldLayoutId id="2147485165" r:id="rId16"/>
    <p:sldLayoutId id="2147485166" r:id="rId17"/>
    <p:sldLayoutId id="2147485167" r:id="rId18"/>
    <p:sldLayoutId id="2147485168" r:id="rId19"/>
    <p:sldLayoutId id="2147485169" r:id="rId20"/>
    <p:sldLayoutId id="2147485170" r:id="rId21"/>
    <p:sldLayoutId id="2147485171" r:id="rId22"/>
    <p:sldLayoutId id="2147485172" r:id="rId23"/>
    <p:sldLayoutId id="2147485173" r:id="rId24"/>
    <p:sldLayoutId id="2147485174" r:id="rId25"/>
    <p:sldLayoutId id="2147485175" r:id="rId26"/>
    <p:sldLayoutId id="2147485176" r:id="rId27"/>
    <p:sldLayoutId id="2147485177" r:id="rId28"/>
  </p:sldLayoutIdLst>
  <p:timing>
    <p:tnLst>
      <p:par>
        <p:cTn id="1" dur="indefinite" restart="never" nodeType="tmRoot"/>
      </p:par>
    </p:tnLst>
  </p:timing>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gray">
          <a:xfrm>
            <a:off x="430212" y="482622"/>
            <a:ext cx="9059863" cy="293607"/>
          </a:xfrm>
          <a:prstGeom prst="rect">
            <a:avLst/>
          </a:prstGeom>
          <a:noFill/>
          <a:ln w="9525">
            <a:noFill/>
            <a:miter lim="800000"/>
            <a:headEnd/>
            <a:tailEnd/>
          </a:ln>
        </p:spPr>
        <p:txBody>
          <a:bodyPr vert="horz" wrap="square" lIns="0" tIns="0" rIns="0" bIns="0" numCol="1" anchor="b" anchorCtr="0" compatLnSpc="1">
            <a:prstTxWarp prst="textNoShape">
              <a:avLst/>
            </a:prstTxWarp>
            <a:spAutoFit/>
          </a:bodyPr>
          <a:lstStyle/>
          <a:p>
            <a:pPr lvl="0"/>
            <a:r>
              <a:rPr lang="en-US" smtClean="0"/>
              <a:t>Click to edit Master title style</a:t>
            </a:r>
          </a:p>
        </p:txBody>
      </p:sp>
      <p:sp>
        <p:nvSpPr>
          <p:cNvPr id="5123" name="Rectangle 3"/>
          <p:cNvSpPr>
            <a:spLocks noGrp="1" noChangeArrowheads="1"/>
          </p:cNvSpPr>
          <p:nvPr>
            <p:ph type="body" idx="1"/>
          </p:nvPr>
        </p:nvSpPr>
        <p:spPr bwMode="gray">
          <a:xfrm>
            <a:off x="415943" y="1123974"/>
            <a:ext cx="9074150" cy="518477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19818" name="Line 42"/>
          <p:cNvSpPr>
            <a:spLocks noChangeShapeType="1"/>
          </p:cNvSpPr>
          <p:nvPr/>
        </p:nvSpPr>
        <p:spPr bwMode="gray">
          <a:xfrm>
            <a:off x="425450" y="806450"/>
            <a:ext cx="9050338" cy="0"/>
          </a:xfrm>
          <a:prstGeom prst="line">
            <a:avLst/>
          </a:prstGeom>
          <a:noFill/>
          <a:ln w="19050">
            <a:solidFill>
              <a:schemeClr val="accent1"/>
            </a:solidFill>
            <a:round/>
            <a:headEnd/>
            <a:tailEnd/>
          </a:ln>
          <a:effectLst/>
        </p:spPr>
        <p:txBody>
          <a:bodyPr wrap="none" lIns="91396" tIns="45700" rIns="91396" bIns="45700" anchor="ctr"/>
          <a:lstStyle/>
          <a:p>
            <a:pPr algn="ctr" defTabSz="913939" eaLnBrk="0" fontAlgn="base" hangingPunct="0">
              <a:spcBef>
                <a:spcPct val="50000"/>
              </a:spcBef>
              <a:spcAft>
                <a:spcPct val="0"/>
              </a:spcAft>
              <a:defRPr/>
            </a:pPr>
            <a:endParaRPr lang="es-ES" sz="1200" dirty="0">
              <a:solidFill>
                <a:srgbClr val="000000"/>
              </a:solidFill>
            </a:endParaRPr>
          </a:p>
        </p:txBody>
      </p:sp>
      <p:pic>
        <p:nvPicPr>
          <p:cNvPr id="5125" name="Picture 51" descr="DEL_COL"/>
          <p:cNvPicPr>
            <a:picLocks noChangeAspect="1" noChangeArrowheads="1"/>
          </p:cNvPicPr>
          <p:nvPr/>
        </p:nvPicPr>
        <p:blipFill>
          <a:blip r:embed="rId14" cstate="screen">
            <a:extLst>
              <a:ext uri="{28A0092B-C50C-407E-A947-70E740481C1C}">
                <a14:useLocalDpi xmlns:a14="http://schemas.microsoft.com/office/drawing/2010/main" val="0"/>
              </a:ext>
            </a:extLst>
          </a:blip>
          <a:srcRect/>
          <a:stretch>
            <a:fillRect/>
          </a:stretch>
        </p:blipFill>
        <p:spPr bwMode="gray">
          <a:xfrm>
            <a:off x="431828" y="6645275"/>
            <a:ext cx="690563" cy="139700"/>
          </a:xfrm>
          <a:prstGeom prst="rect">
            <a:avLst/>
          </a:prstGeom>
          <a:noFill/>
          <a:ln w="9525">
            <a:noFill/>
            <a:miter lim="800000"/>
            <a:headEnd/>
            <a:tailEnd/>
          </a:ln>
        </p:spPr>
      </p:pic>
      <p:sp>
        <p:nvSpPr>
          <p:cNvPr id="74789" name="Rectangle 37"/>
          <p:cNvSpPr>
            <a:spLocks noChangeArrowheads="1"/>
          </p:cNvSpPr>
          <p:nvPr/>
        </p:nvSpPr>
        <p:spPr bwMode="auto">
          <a:xfrm>
            <a:off x="7329488" y="188913"/>
            <a:ext cx="2133600" cy="431800"/>
          </a:xfrm>
          <a:prstGeom prst="rect">
            <a:avLst/>
          </a:prstGeom>
          <a:noFill/>
          <a:ln w="9525" algn="ctr">
            <a:solidFill>
              <a:srgbClr val="969696"/>
            </a:solidFill>
            <a:miter lim="800000"/>
            <a:headEnd/>
            <a:tailEnd/>
          </a:ln>
          <a:effectLst/>
        </p:spPr>
        <p:txBody>
          <a:bodyPr wrap="none" lIns="46780" tIns="46780" rIns="46780" bIns="46780" anchor="ctr"/>
          <a:lstStyle/>
          <a:p>
            <a:pPr algn="ctr" defTabSz="913939" eaLnBrk="0" fontAlgn="base" hangingPunct="0">
              <a:spcBef>
                <a:spcPct val="20000"/>
              </a:spcBef>
              <a:spcAft>
                <a:spcPct val="0"/>
              </a:spcAft>
              <a:defRPr/>
            </a:pPr>
            <a:r>
              <a:rPr lang="es-ES_tradnl" sz="1000" b="1" dirty="0">
                <a:solidFill>
                  <a:srgbClr val="969696"/>
                </a:solidFill>
              </a:rPr>
              <a:t>BORRADOR PARA SU REVISIÓN</a:t>
            </a:r>
          </a:p>
          <a:p>
            <a:pPr algn="ctr" defTabSz="913939" eaLnBrk="0" fontAlgn="base" hangingPunct="0">
              <a:spcBef>
                <a:spcPct val="20000"/>
              </a:spcBef>
              <a:spcAft>
                <a:spcPct val="0"/>
              </a:spcAft>
              <a:defRPr/>
            </a:pPr>
            <a:r>
              <a:rPr lang="es-ES_tradnl" sz="1000" b="1" dirty="0">
                <a:solidFill>
                  <a:srgbClr val="969696"/>
                </a:solidFill>
              </a:rPr>
              <a:t>SUJETO A CAMBIOS</a:t>
            </a:r>
          </a:p>
        </p:txBody>
      </p:sp>
      <p:sp>
        <p:nvSpPr>
          <p:cNvPr id="5128" name="Rectangle 8"/>
          <p:cNvSpPr>
            <a:spLocks noGrp="1" noChangeArrowheads="1"/>
          </p:cNvSpPr>
          <p:nvPr>
            <p:ph type="sldNum" sz="quarter" idx="4"/>
          </p:nvPr>
        </p:nvSpPr>
        <p:spPr bwMode="auto">
          <a:xfrm>
            <a:off x="4785988" y="6607176"/>
            <a:ext cx="314189" cy="153888"/>
          </a:xfrm>
          <a:prstGeom prst="rect">
            <a:avLst/>
          </a:prstGeom>
          <a:noFill/>
          <a:ln w="9525">
            <a:noFill/>
            <a:miter lim="800000"/>
            <a:headEnd/>
            <a:tailEnd/>
          </a:ln>
          <a:effectLst/>
        </p:spPr>
        <p:txBody>
          <a:bodyPr vert="horz" wrap="none" lIns="0" tIns="0" rIns="0" bIns="0" numCol="1" anchor="t" anchorCtr="0" compatLnSpc="1">
            <a:prstTxWarp prst="textNoShape">
              <a:avLst/>
            </a:prstTxWarp>
            <a:spAutoFit/>
          </a:bodyPr>
          <a:lstStyle>
            <a:lvl1pPr algn="ctr" eaLnBrk="0" hangingPunct="0">
              <a:defRPr sz="1000"/>
            </a:lvl1pPr>
          </a:lstStyle>
          <a:p>
            <a:pPr defTabSz="913939" fontAlgn="base">
              <a:spcBef>
                <a:spcPct val="0"/>
              </a:spcBef>
              <a:spcAft>
                <a:spcPct val="0"/>
              </a:spcAft>
              <a:defRPr/>
            </a:pPr>
            <a:r>
              <a:rPr lang="nl-NL" smtClean="0">
                <a:solidFill>
                  <a:srgbClr val="000000"/>
                </a:solidFill>
              </a:rPr>
              <a:t>- </a:t>
            </a:r>
            <a:fld id="{A342DF0F-C913-41FF-8340-22D67B69C41D}" type="slidenum">
              <a:rPr lang="nl-NL" smtClean="0">
                <a:solidFill>
                  <a:srgbClr val="000000"/>
                </a:solidFill>
              </a:rPr>
              <a:pPr defTabSz="913939" fontAlgn="base">
                <a:spcBef>
                  <a:spcPct val="0"/>
                </a:spcBef>
                <a:spcAft>
                  <a:spcPct val="0"/>
                </a:spcAft>
                <a:defRPr/>
              </a:pPr>
              <a:t>‹#›</a:t>
            </a:fld>
            <a:r>
              <a:rPr lang="nl-NL" smtClean="0">
                <a:solidFill>
                  <a:srgbClr val="000000"/>
                </a:solidFill>
              </a:rPr>
              <a:t> -</a:t>
            </a:r>
            <a:endParaRPr lang="nl-NL">
              <a:solidFill>
                <a:srgbClr val="000000"/>
              </a:solidFill>
            </a:endParaRPr>
          </a:p>
        </p:txBody>
      </p:sp>
      <p:pic>
        <p:nvPicPr>
          <p:cNvPr id="2" name="Picture 5" descr="Feria Valencia.jpg"/>
          <p:cNvPicPr>
            <a:picLocks noChangeAspect="1"/>
          </p:cNvPicPr>
          <p:nvPr/>
        </p:nvPicPr>
        <p:blipFill>
          <a:blip r:embed="rId15" cstate="screen">
            <a:extLst>
              <a:ext uri="{28A0092B-C50C-407E-A947-70E740481C1C}">
                <a14:useLocalDpi xmlns:a14="http://schemas.microsoft.com/office/drawing/2010/main" val="0"/>
              </a:ext>
            </a:extLst>
          </a:blip>
          <a:srcRect/>
          <a:stretch>
            <a:fillRect/>
          </a:stretch>
        </p:blipFill>
        <p:spPr bwMode="auto">
          <a:xfrm>
            <a:off x="8853488" y="6496050"/>
            <a:ext cx="787400" cy="349250"/>
          </a:xfrm>
          <a:prstGeom prst="rect">
            <a:avLst/>
          </a:prstGeom>
          <a:noFill/>
          <a:ln w="9525">
            <a:noFill/>
            <a:miter lim="800000"/>
            <a:headEnd/>
            <a:tailEnd/>
          </a:ln>
        </p:spPr>
      </p:pic>
    </p:spTree>
    <p:extLst>
      <p:ext uri="{BB962C8B-B14F-4D97-AF65-F5344CB8AC3E}">
        <p14:creationId xmlns:p14="http://schemas.microsoft.com/office/powerpoint/2010/main" val="1103626324"/>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Lst>
  <p:hf hdr="0" ftr="0" dt="0"/>
  <p:txStyles>
    <p:titleStyle>
      <a:lvl1pPr algn="l" rtl="0" eaLnBrk="0" fontAlgn="base" hangingPunct="0">
        <a:lnSpc>
          <a:spcPct val="106000"/>
        </a:lnSpc>
        <a:spcBef>
          <a:spcPct val="0"/>
        </a:spcBef>
        <a:spcAft>
          <a:spcPct val="0"/>
        </a:spcAft>
        <a:defRPr b="1">
          <a:solidFill>
            <a:schemeClr val="tx1"/>
          </a:solidFill>
          <a:latin typeface="+mj-lt"/>
          <a:ea typeface="+mj-ea"/>
          <a:cs typeface="+mj-cs"/>
        </a:defRPr>
      </a:lvl1pPr>
      <a:lvl2pPr algn="l" rtl="0" eaLnBrk="0" fontAlgn="base" hangingPunct="0">
        <a:lnSpc>
          <a:spcPct val="106000"/>
        </a:lnSpc>
        <a:spcBef>
          <a:spcPct val="0"/>
        </a:spcBef>
        <a:spcAft>
          <a:spcPct val="0"/>
        </a:spcAft>
        <a:defRPr b="1">
          <a:solidFill>
            <a:schemeClr val="tx1"/>
          </a:solidFill>
          <a:latin typeface="Arial" charset="0"/>
        </a:defRPr>
      </a:lvl2pPr>
      <a:lvl3pPr algn="l" rtl="0" eaLnBrk="0" fontAlgn="base" hangingPunct="0">
        <a:lnSpc>
          <a:spcPct val="106000"/>
        </a:lnSpc>
        <a:spcBef>
          <a:spcPct val="0"/>
        </a:spcBef>
        <a:spcAft>
          <a:spcPct val="0"/>
        </a:spcAft>
        <a:defRPr b="1">
          <a:solidFill>
            <a:schemeClr val="tx1"/>
          </a:solidFill>
          <a:latin typeface="Arial" charset="0"/>
        </a:defRPr>
      </a:lvl3pPr>
      <a:lvl4pPr algn="l" rtl="0" eaLnBrk="0" fontAlgn="base" hangingPunct="0">
        <a:lnSpc>
          <a:spcPct val="106000"/>
        </a:lnSpc>
        <a:spcBef>
          <a:spcPct val="0"/>
        </a:spcBef>
        <a:spcAft>
          <a:spcPct val="0"/>
        </a:spcAft>
        <a:defRPr b="1">
          <a:solidFill>
            <a:schemeClr val="tx1"/>
          </a:solidFill>
          <a:latin typeface="Arial" charset="0"/>
        </a:defRPr>
      </a:lvl4pPr>
      <a:lvl5pPr algn="l" rtl="0" eaLnBrk="0" fontAlgn="base" hangingPunct="0">
        <a:lnSpc>
          <a:spcPct val="106000"/>
        </a:lnSpc>
        <a:spcBef>
          <a:spcPct val="0"/>
        </a:spcBef>
        <a:spcAft>
          <a:spcPct val="0"/>
        </a:spcAft>
        <a:defRPr b="1">
          <a:solidFill>
            <a:schemeClr val="tx1"/>
          </a:solidFill>
          <a:latin typeface="Arial" charset="0"/>
        </a:defRPr>
      </a:lvl5pPr>
      <a:lvl6pPr marL="456969" algn="l" rtl="0" fontAlgn="base">
        <a:lnSpc>
          <a:spcPct val="106000"/>
        </a:lnSpc>
        <a:spcBef>
          <a:spcPct val="0"/>
        </a:spcBef>
        <a:spcAft>
          <a:spcPct val="0"/>
        </a:spcAft>
        <a:defRPr b="1">
          <a:solidFill>
            <a:schemeClr val="tx1"/>
          </a:solidFill>
          <a:latin typeface="Arial" charset="0"/>
        </a:defRPr>
      </a:lvl6pPr>
      <a:lvl7pPr marL="913939" algn="l" rtl="0" fontAlgn="base">
        <a:lnSpc>
          <a:spcPct val="106000"/>
        </a:lnSpc>
        <a:spcBef>
          <a:spcPct val="0"/>
        </a:spcBef>
        <a:spcAft>
          <a:spcPct val="0"/>
        </a:spcAft>
        <a:defRPr b="1">
          <a:solidFill>
            <a:schemeClr val="tx1"/>
          </a:solidFill>
          <a:latin typeface="Arial" charset="0"/>
        </a:defRPr>
      </a:lvl7pPr>
      <a:lvl8pPr marL="1370908" algn="l" rtl="0" fontAlgn="base">
        <a:lnSpc>
          <a:spcPct val="106000"/>
        </a:lnSpc>
        <a:spcBef>
          <a:spcPct val="0"/>
        </a:spcBef>
        <a:spcAft>
          <a:spcPct val="0"/>
        </a:spcAft>
        <a:defRPr b="1">
          <a:solidFill>
            <a:schemeClr val="tx1"/>
          </a:solidFill>
          <a:latin typeface="Arial" charset="0"/>
        </a:defRPr>
      </a:lvl8pPr>
      <a:lvl9pPr marL="1827880" algn="l" rtl="0" fontAlgn="base">
        <a:lnSpc>
          <a:spcPct val="106000"/>
        </a:lnSpc>
        <a:spcBef>
          <a:spcPct val="0"/>
        </a:spcBef>
        <a:spcAft>
          <a:spcPct val="0"/>
        </a:spcAft>
        <a:defRPr b="1">
          <a:solidFill>
            <a:schemeClr val="tx1"/>
          </a:solidFill>
          <a:latin typeface="Arial" charset="0"/>
        </a:defRPr>
      </a:lvl9pPr>
    </p:titleStyle>
    <p:bodyStyle>
      <a:lvl1pPr marL="177710" indent="-177710" algn="l" rtl="0" eaLnBrk="0" fontAlgn="base" hangingPunct="0">
        <a:lnSpc>
          <a:spcPct val="106000"/>
        </a:lnSpc>
        <a:spcBef>
          <a:spcPct val="80000"/>
        </a:spcBef>
        <a:spcAft>
          <a:spcPct val="0"/>
        </a:spcAft>
        <a:buClr>
          <a:schemeClr val="tx1"/>
        </a:buClr>
        <a:buFont typeface="Wingdings 2" pitchFamily="18" charset="2"/>
        <a:buChar char="¡"/>
        <a:defRPr sz="1400">
          <a:solidFill>
            <a:schemeClr val="tx1"/>
          </a:solidFill>
          <a:latin typeface="+mn-lt"/>
          <a:ea typeface="+mn-ea"/>
          <a:cs typeface="+mn-cs"/>
        </a:defRPr>
      </a:lvl1pPr>
      <a:lvl2pPr marL="628336" indent="-177710" algn="l" rtl="0" eaLnBrk="0" fontAlgn="base" hangingPunct="0">
        <a:lnSpc>
          <a:spcPct val="106000"/>
        </a:lnSpc>
        <a:spcBef>
          <a:spcPct val="80000"/>
        </a:spcBef>
        <a:spcAft>
          <a:spcPct val="0"/>
        </a:spcAft>
        <a:buClr>
          <a:schemeClr val="tx1"/>
        </a:buClr>
        <a:buFont typeface="Arial" charset="0"/>
        <a:buChar char="–"/>
        <a:defRPr sz="1200">
          <a:solidFill>
            <a:schemeClr val="tx1"/>
          </a:solidFill>
          <a:latin typeface="+mn-lt"/>
        </a:defRPr>
      </a:lvl2pPr>
      <a:lvl3pPr marL="1059913" indent="-180885" algn="l" rtl="0" eaLnBrk="0" fontAlgn="base" hangingPunct="0">
        <a:lnSpc>
          <a:spcPct val="106000"/>
        </a:lnSpc>
        <a:spcBef>
          <a:spcPct val="40000"/>
        </a:spcBef>
        <a:spcAft>
          <a:spcPct val="0"/>
        </a:spcAft>
        <a:buClr>
          <a:schemeClr val="tx1"/>
        </a:buClr>
        <a:buFont typeface="Wingdings" pitchFamily="2" charset="2"/>
        <a:buChar char="§"/>
        <a:defRPr sz="1200">
          <a:solidFill>
            <a:schemeClr val="tx1"/>
          </a:solidFill>
          <a:latin typeface="+mn-lt"/>
        </a:defRPr>
      </a:lvl3pPr>
      <a:lvl4pPr marL="1588287" indent="-195166" algn="l" rtl="0" eaLnBrk="0" fontAlgn="base" hangingPunct="0">
        <a:lnSpc>
          <a:spcPct val="110000"/>
        </a:lnSpc>
        <a:spcBef>
          <a:spcPct val="20000"/>
        </a:spcBef>
        <a:spcAft>
          <a:spcPct val="0"/>
        </a:spcAft>
        <a:buClr>
          <a:schemeClr val="tx1"/>
        </a:buClr>
        <a:buFont typeface="Arial" charset="0"/>
        <a:buChar char="–"/>
        <a:defRPr sz="1200">
          <a:solidFill>
            <a:schemeClr val="tx1"/>
          </a:solidFill>
          <a:latin typeface="+mn-lt"/>
        </a:defRPr>
      </a:lvl4pPr>
      <a:lvl5pPr marL="2004005" indent="-236418" algn="l" rtl="0" eaLnBrk="0" fontAlgn="base" hangingPunct="0">
        <a:spcBef>
          <a:spcPct val="20000"/>
        </a:spcBef>
        <a:spcAft>
          <a:spcPct val="0"/>
        </a:spcAft>
        <a:buClr>
          <a:schemeClr val="tx1"/>
        </a:buClr>
        <a:buFont typeface="Wingdings" pitchFamily="2" charset="2"/>
        <a:buChar char="§"/>
        <a:defRPr sz="1200">
          <a:solidFill>
            <a:schemeClr val="tx1"/>
          </a:solidFill>
          <a:latin typeface="+mn-lt"/>
        </a:defRPr>
      </a:lvl5pPr>
      <a:lvl6pPr marL="2460972"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6pPr>
      <a:lvl7pPr marL="2917942"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7pPr>
      <a:lvl8pPr marL="3374921"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8pPr>
      <a:lvl9pPr marL="3831880" indent="-236418" algn="l" rtl="0" fontAlgn="base">
        <a:spcBef>
          <a:spcPct val="20000"/>
        </a:spcBef>
        <a:spcAft>
          <a:spcPct val="0"/>
        </a:spcAft>
        <a:buClr>
          <a:schemeClr val="tx1"/>
        </a:buClr>
        <a:buFont typeface="Wingdings" pitchFamily="2" charset="2"/>
        <a:buChar char="§"/>
        <a:defRPr sz="1200">
          <a:solidFill>
            <a:schemeClr val="tx1"/>
          </a:solidFill>
          <a:latin typeface="+mn-lt"/>
        </a:defRPr>
      </a:lvl9pPr>
    </p:bodyStyle>
    <p:otherStyle>
      <a:defPPr>
        <a:defRPr lang="es-ES"/>
      </a:defPPr>
      <a:lvl1pPr marL="0" algn="l" defTabSz="913939" rtl="0" eaLnBrk="1" latinLnBrk="0" hangingPunct="1">
        <a:defRPr sz="1800" kern="1200">
          <a:solidFill>
            <a:schemeClr val="tx1"/>
          </a:solidFill>
          <a:latin typeface="+mn-lt"/>
          <a:ea typeface="+mn-ea"/>
          <a:cs typeface="+mn-cs"/>
        </a:defRPr>
      </a:lvl1pPr>
      <a:lvl2pPr marL="456969" algn="l" defTabSz="913939" rtl="0" eaLnBrk="1" latinLnBrk="0" hangingPunct="1">
        <a:defRPr sz="1800" kern="1200">
          <a:solidFill>
            <a:schemeClr val="tx1"/>
          </a:solidFill>
          <a:latin typeface="+mn-lt"/>
          <a:ea typeface="+mn-ea"/>
          <a:cs typeface="+mn-cs"/>
        </a:defRPr>
      </a:lvl2pPr>
      <a:lvl3pPr marL="913939" algn="l" defTabSz="913939" rtl="0" eaLnBrk="1" latinLnBrk="0" hangingPunct="1">
        <a:defRPr sz="1800" kern="1200">
          <a:solidFill>
            <a:schemeClr val="tx1"/>
          </a:solidFill>
          <a:latin typeface="+mn-lt"/>
          <a:ea typeface="+mn-ea"/>
          <a:cs typeface="+mn-cs"/>
        </a:defRPr>
      </a:lvl3pPr>
      <a:lvl4pPr marL="1370908" algn="l" defTabSz="913939" rtl="0" eaLnBrk="1" latinLnBrk="0" hangingPunct="1">
        <a:defRPr sz="1800" kern="1200">
          <a:solidFill>
            <a:schemeClr val="tx1"/>
          </a:solidFill>
          <a:latin typeface="+mn-lt"/>
          <a:ea typeface="+mn-ea"/>
          <a:cs typeface="+mn-cs"/>
        </a:defRPr>
      </a:lvl4pPr>
      <a:lvl5pPr marL="1827880" algn="l" defTabSz="913939" rtl="0" eaLnBrk="1" latinLnBrk="0" hangingPunct="1">
        <a:defRPr sz="1800" kern="1200">
          <a:solidFill>
            <a:schemeClr val="tx1"/>
          </a:solidFill>
          <a:latin typeface="+mn-lt"/>
          <a:ea typeface="+mn-ea"/>
          <a:cs typeface="+mn-cs"/>
        </a:defRPr>
      </a:lvl5pPr>
      <a:lvl6pPr marL="2284848" algn="l" defTabSz="913939" rtl="0" eaLnBrk="1" latinLnBrk="0" hangingPunct="1">
        <a:defRPr sz="1800" kern="1200">
          <a:solidFill>
            <a:schemeClr val="tx1"/>
          </a:solidFill>
          <a:latin typeface="+mn-lt"/>
          <a:ea typeface="+mn-ea"/>
          <a:cs typeface="+mn-cs"/>
        </a:defRPr>
      </a:lvl6pPr>
      <a:lvl7pPr marL="2741818" algn="l" defTabSz="913939" rtl="0" eaLnBrk="1" latinLnBrk="0" hangingPunct="1">
        <a:defRPr sz="1800" kern="1200">
          <a:solidFill>
            <a:schemeClr val="tx1"/>
          </a:solidFill>
          <a:latin typeface="+mn-lt"/>
          <a:ea typeface="+mn-ea"/>
          <a:cs typeface="+mn-cs"/>
        </a:defRPr>
      </a:lvl7pPr>
      <a:lvl8pPr marL="3198788" algn="l" defTabSz="913939" rtl="0" eaLnBrk="1" latinLnBrk="0" hangingPunct="1">
        <a:defRPr sz="1800" kern="1200">
          <a:solidFill>
            <a:schemeClr val="tx1"/>
          </a:solidFill>
          <a:latin typeface="+mn-lt"/>
          <a:ea typeface="+mn-ea"/>
          <a:cs typeface="+mn-cs"/>
        </a:defRPr>
      </a:lvl8pPr>
      <a:lvl9pPr marL="3655760" algn="l" defTabSz="913939"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90"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5" y="6554107"/>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5" y="6554107"/>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5"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pic>
        <p:nvPicPr>
          <p:cNvPr id="8" name="Picture 7"/>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3114885332"/>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pic>
        <p:nvPicPr>
          <p:cNvPr id="8" name="Picture 7"/>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1973155794"/>
      </p:ext>
    </p:extLst>
  </p:cSld>
  <p:clrMap bg1="lt1" tx1="dk1" bg2="lt2" tx2="dk2" accent1="accent1" accent2="accent2" accent3="accent3" accent4="accent4" accent5="accent5" accent6="accent6" hlink="hlink" folHlink="folHlink"/>
  <p:sldLayoutIdLst>
    <p:sldLayoutId id="2147485188" r:id="rId1"/>
    <p:sldLayoutId id="2147485189" r:id="rId2"/>
    <p:sldLayoutId id="2147485190" r:id="rId3"/>
    <p:sldLayoutId id="2147485191" r:id="rId4"/>
    <p:sldLayoutId id="2147485192" r:id="rId5"/>
    <p:sldLayoutId id="2147485193" r:id="rId6"/>
    <p:sldLayoutId id="2147485194" r:id="rId7"/>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pic>
        <p:nvPicPr>
          <p:cNvPr id="8" name="Picture 7"/>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2428065179"/>
      </p:ext>
    </p:extLst>
  </p:cSld>
  <p:clrMap bg1="lt1" tx1="dk1" bg2="lt2" tx2="dk2" accent1="accent1" accent2="accent2" accent3="accent3" accent4="accent4" accent5="accent5" accent6="accent6" hlink="hlink" folHlink="folHlink"/>
  <p:sldLayoutIdLst>
    <p:sldLayoutId id="2147485196" r:id="rId1"/>
    <p:sldLayoutId id="2147485197" r:id="rId2"/>
    <p:sldLayoutId id="2147485198" r:id="rId3"/>
    <p:sldLayoutId id="2147485199" r:id="rId4"/>
    <p:sldLayoutId id="2147485200" r:id="rId5"/>
    <p:sldLayoutId id="2147485201" r:id="rId6"/>
    <p:sldLayoutId id="2147485202" r:id="rId7"/>
    <p:sldLayoutId id="2147485349" r:id="rId8"/>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bwMode="auto">
      <p:bgPr>
        <a:solidFill>
          <a:schemeClr val="bg1"/>
        </a:solidFill>
        <a:effectLst/>
      </p:bgPr>
    </p:bg>
    <p:spTree>
      <p:nvGrpSpPr>
        <p:cNvPr id="1" name=""/>
        <p:cNvGrpSpPr/>
        <p:nvPr/>
      </p:nvGrpSpPr>
      <p:grpSpPr>
        <a:xfrm>
          <a:off x="0" y="0"/>
          <a:ext cx="0" cy="0"/>
          <a:chOff x="0" y="0"/>
          <a:chExt cx="0" cy="0"/>
        </a:xfrm>
      </p:grpSpPr>
      <p:graphicFrame>
        <p:nvGraphicFramePr>
          <p:cNvPr id="1026" name="AutoShape 95"/>
          <p:cNvGraphicFramePr>
            <a:graphicFrameLocks/>
          </p:cNvGraphicFramePr>
          <p:nvPr>
            <p:custDataLst>
              <p:tags r:id="rId8"/>
            </p:custDataLst>
          </p:nvPr>
        </p:nvGraphicFramePr>
        <p:xfrm>
          <a:off x="0" y="0"/>
          <a:ext cx="158221" cy="158750"/>
        </p:xfrm>
        <a:graphic>
          <a:graphicData uri="http://schemas.openxmlformats.org/presentationml/2006/ole">
            <mc:AlternateContent xmlns:mc="http://schemas.openxmlformats.org/markup-compatibility/2006">
              <mc:Choice xmlns:v="urn:schemas-microsoft-com:vml" Requires="v">
                <p:oleObj spid="_x0000_s37905" name="think-cell Slide" r:id="rId12" imgW="0" imgH="0" progId="">
                  <p:embed/>
                </p:oleObj>
              </mc:Choice>
              <mc:Fallback>
                <p:oleObj name="think-cell Slide" r:id="rId12" imgW="0" imgH="0" progId="">
                  <p:embed/>
                  <p:pic>
                    <p:nvPicPr>
                      <p:cNvPr id="0" name=""/>
                      <p:cNvPicPr>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0" y="0"/>
                        <a:ext cx="158221"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Slide Number Placeholder 9"/>
          <p:cNvSpPr>
            <a:spLocks noGrp="1"/>
          </p:cNvSpPr>
          <p:nvPr>
            <p:ph type="sldNum" sz="quarter" idx="4"/>
            <p:custDataLst>
              <p:tags r:id="rId9"/>
            </p:custDataLst>
          </p:nvPr>
        </p:nvSpPr>
        <p:spPr>
          <a:xfrm>
            <a:off x="450586" y="6554789"/>
            <a:ext cx="374915" cy="142875"/>
          </a:xfrm>
          <a:prstGeom prst="rect">
            <a:avLst/>
          </a:prstGeom>
        </p:spPr>
        <p:txBody>
          <a:bodyPr vert="horz" wrap="square" lIns="0" tIns="0" rIns="0" bIns="0" numCol="1" anchor="t" anchorCtr="0" compatLnSpc="1">
            <a:prstTxWarp prst="textNoShape">
              <a:avLst/>
            </a:prstTxWarp>
            <a:spAutoFit/>
          </a:bodyPr>
          <a:lstStyle>
            <a:lvl1pPr eaLnBrk="1" hangingPunct="1">
              <a:lnSpc>
                <a:spcPts val="1125"/>
              </a:lnSpc>
              <a:defRPr sz="900" b="1">
                <a:solidFill>
                  <a:schemeClr val="tx2"/>
                </a:solidFill>
              </a:defRPr>
            </a:lvl1pPr>
          </a:lstStyle>
          <a:p>
            <a:pPr defTabSz="914400" fontAlgn="base">
              <a:spcBef>
                <a:spcPct val="0"/>
              </a:spcBef>
              <a:spcAft>
                <a:spcPct val="0"/>
              </a:spcAft>
              <a:defRPr/>
            </a:pPr>
            <a:fld id="{0205B473-E7D5-4BA2-B8EE-72C5A5C38F4E}" type="slidenum">
              <a:rPr lang="en-US" altLang="es-EC" smtClean="0">
                <a:solidFill>
                  <a:srgbClr val="002776"/>
                </a:solidFill>
                <a:cs typeface="Arial" panose="020B0604020202020204" pitchFamily="34" charset="0"/>
              </a:rPr>
              <a:pPr defTabSz="914400" fontAlgn="base">
                <a:spcBef>
                  <a:spcPct val="0"/>
                </a:spcBef>
                <a:spcAft>
                  <a:spcPct val="0"/>
                </a:spcAft>
                <a:defRPr/>
              </a:pPr>
              <a:t>‹#›</a:t>
            </a:fld>
            <a:endParaRPr lang="en-US" altLang="es-EC">
              <a:solidFill>
                <a:srgbClr val="002776"/>
              </a:solidFill>
              <a:cs typeface="Arial" panose="020B0604020202020204" pitchFamily="34" charset="0"/>
            </a:endParaRPr>
          </a:p>
        </p:txBody>
      </p:sp>
      <p:sp>
        <p:nvSpPr>
          <p:cNvPr id="10" name="Footer Placeholder 10"/>
          <p:cNvSpPr>
            <a:spLocks noGrp="1"/>
          </p:cNvSpPr>
          <p:nvPr>
            <p:ph type="ftr" sz="quarter" idx="3"/>
            <p:custDataLst>
              <p:tags r:id="rId10"/>
            </p:custDataLst>
          </p:nvPr>
        </p:nvSpPr>
        <p:spPr>
          <a:xfrm>
            <a:off x="835819" y="6554788"/>
            <a:ext cx="4677833" cy="141064"/>
          </a:xfrm>
          <a:prstGeom prst="rect">
            <a:avLst/>
          </a:prstGeom>
        </p:spPr>
        <p:txBody>
          <a:bodyPr vert="horz" wrap="square" lIns="0" tIns="0" rIns="0" bIns="0" numCol="1" anchor="t" anchorCtr="0" compatLnSpc="1">
            <a:prstTxWarp prst="textNoShape">
              <a:avLst/>
            </a:prstTxWarp>
            <a:spAutoFit/>
          </a:bodyPr>
          <a:lstStyle>
            <a:lvl1pPr eaLnBrk="1" hangingPunct="1">
              <a:lnSpc>
                <a:spcPts val="1125"/>
              </a:lnSpc>
              <a:defRPr sz="800">
                <a:solidFill>
                  <a:schemeClr val="tx2"/>
                </a:solidFill>
                <a:latin typeface="Arial" charset="0"/>
                <a:cs typeface="Arial" charset="0"/>
              </a:defRPr>
            </a:lvl1pPr>
          </a:lstStyle>
          <a:p>
            <a:pPr defTabSz="914400" fontAlgn="base">
              <a:spcBef>
                <a:spcPct val="0"/>
              </a:spcBef>
              <a:spcAft>
                <a:spcPct val="0"/>
              </a:spcAft>
              <a:defRPr/>
            </a:pPr>
            <a:r>
              <a:rPr lang="en-GB" smtClean="0">
                <a:solidFill>
                  <a:srgbClr val="002776"/>
                </a:solidFill>
              </a:rPr>
              <a:t>Deloitte PowerPoint timesaver – March 2011</a:t>
            </a:r>
            <a:endParaRPr lang="en-US" dirty="0">
              <a:solidFill>
                <a:srgbClr val="002776"/>
              </a:solidFill>
            </a:endParaRPr>
          </a:p>
        </p:txBody>
      </p:sp>
      <p:sp>
        <p:nvSpPr>
          <p:cNvPr id="1029" name="Title Placeholder 1"/>
          <p:cNvSpPr>
            <a:spLocks noGrp="1"/>
          </p:cNvSpPr>
          <p:nvPr>
            <p:ph type="title"/>
            <p:custDataLst>
              <p:tags r:id="rId11"/>
            </p:custDataLst>
          </p:nvPr>
        </p:nvSpPr>
        <p:spPr bwMode="auto">
          <a:xfrm>
            <a:off x="429948" y="300038"/>
            <a:ext cx="9046104"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s-EC" smtClean="0"/>
              <a:t>Click to edit Master title style</a:t>
            </a:r>
          </a:p>
        </p:txBody>
      </p:sp>
      <p:sp>
        <p:nvSpPr>
          <p:cNvPr id="6" name="bmkCopyright"/>
          <p:cNvSpPr txBox="1">
            <a:spLocks/>
          </p:cNvSpPr>
          <p:nvPr userDrawn="1"/>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1031" name="Picture 7"/>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49431505"/>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8" r:id="rId4"/>
    <p:sldLayoutId id="2147485209" r:id="rId5"/>
  </p:sldLayoutIdLst>
  <p:timing>
    <p:tnLst>
      <p:par>
        <p:cTn id="1" dur="indefinite" restart="never" nodeType="tmRoot"/>
      </p:par>
    </p:tnLst>
  </p:timing>
  <p:hf hdr="0" dt="0"/>
  <p:txStyles>
    <p:titleStyle>
      <a:lvl1pPr algn="l" defTabSz="957263" rtl="0" eaLnBrk="0" fontAlgn="base" hangingPunct="0">
        <a:lnSpc>
          <a:spcPct val="106000"/>
        </a:lnSpc>
        <a:spcBef>
          <a:spcPct val="0"/>
        </a:spcBef>
        <a:spcAft>
          <a:spcPct val="0"/>
        </a:spcAft>
        <a:defRPr b="1" kern="1200">
          <a:solidFill>
            <a:schemeClr val="tx2"/>
          </a:solidFill>
          <a:latin typeface="+mj-lt"/>
          <a:ea typeface="+mj-ea"/>
          <a:cs typeface="+mj-cs"/>
        </a:defRPr>
      </a:lvl1pPr>
      <a:lvl2pPr algn="l" defTabSz="957263" rtl="0" eaLnBrk="0" fontAlgn="base" hangingPunct="0">
        <a:lnSpc>
          <a:spcPct val="106000"/>
        </a:lnSpc>
        <a:spcBef>
          <a:spcPct val="0"/>
        </a:spcBef>
        <a:spcAft>
          <a:spcPct val="0"/>
        </a:spcAft>
        <a:defRPr b="1">
          <a:solidFill>
            <a:schemeClr val="tx2"/>
          </a:solidFill>
          <a:latin typeface="Arial" charset="0"/>
        </a:defRPr>
      </a:lvl2pPr>
      <a:lvl3pPr algn="l" defTabSz="957263" rtl="0" eaLnBrk="0" fontAlgn="base" hangingPunct="0">
        <a:lnSpc>
          <a:spcPct val="106000"/>
        </a:lnSpc>
        <a:spcBef>
          <a:spcPct val="0"/>
        </a:spcBef>
        <a:spcAft>
          <a:spcPct val="0"/>
        </a:spcAft>
        <a:defRPr b="1">
          <a:solidFill>
            <a:schemeClr val="tx2"/>
          </a:solidFill>
          <a:latin typeface="Arial" charset="0"/>
        </a:defRPr>
      </a:lvl3pPr>
      <a:lvl4pPr algn="l" defTabSz="957263" rtl="0" eaLnBrk="0" fontAlgn="base" hangingPunct="0">
        <a:lnSpc>
          <a:spcPct val="106000"/>
        </a:lnSpc>
        <a:spcBef>
          <a:spcPct val="0"/>
        </a:spcBef>
        <a:spcAft>
          <a:spcPct val="0"/>
        </a:spcAft>
        <a:defRPr b="1">
          <a:solidFill>
            <a:schemeClr val="tx2"/>
          </a:solidFill>
          <a:latin typeface="Arial" charset="0"/>
        </a:defRPr>
      </a:lvl4pPr>
      <a:lvl5pPr algn="l" defTabSz="957263" rtl="0" eaLnBrk="0" fontAlgn="base" hangingPunct="0">
        <a:lnSpc>
          <a:spcPct val="106000"/>
        </a:lnSpc>
        <a:spcBef>
          <a:spcPct val="0"/>
        </a:spcBef>
        <a:spcAft>
          <a:spcPct val="0"/>
        </a:spcAft>
        <a:defRPr b="1">
          <a:solidFill>
            <a:schemeClr val="tx2"/>
          </a:solidFill>
          <a:latin typeface="Arial" charset="0"/>
        </a:defRPr>
      </a:lvl5pPr>
      <a:lvl6pPr marL="429756" algn="l" rtl="0" eaLnBrk="1" fontAlgn="base" hangingPunct="1">
        <a:spcBef>
          <a:spcPct val="0"/>
        </a:spcBef>
        <a:spcAft>
          <a:spcPct val="0"/>
        </a:spcAft>
        <a:defRPr sz="2300" b="1">
          <a:solidFill>
            <a:schemeClr val="accent1"/>
          </a:solidFill>
          <a:latin typeface="Arial" charset="0"/>
        </a:defRPr>
      </a:lvl6pPr>
      <a:lvl7pPr marL="859512" algn="l" rtl="0" eaLnBrk="1" fontAlgn="base" hangingPunct="1">
        <a:spcBef>
          <a:spcPct val="0"/>
        </a:spcBef>
        <a:spcAft>
          <a:spcPct val="0"/>
        </a:spcAft>
        <a:defRPr sz="2300" b="1">
          <a:solidFill>
            <a:schemeClr val="accent1"/>
          </a:solidFill>
          <a:latin typeface="Arial" charset="0"/>
        </a:defRPr>
      </a:lvl7pPr>
      <a:lvl8pPr marL="1289268" algn="l" rtl="0" eaLnBrk="1" fontAlgn="base" hangingPunct="1">
        <a:spcBef>
          <a:spcPct val="0"/>
        </a:spcBef>
        <a:spcAft>
          <a:spcPct val="0"/>
        </a:spcAft>
        <a:defRPr sz="2300" b="1">
          <a:solidFill>
            <a:schemeClr val="accent1"/>
          </a:solidFill>
          <a:latin typeface="Arial" charset="0"/>
        </a:defRPr>
      </a:lvl8pPr>
      <a:lvl9pPr marL="1719024" algn="l" rtl="0" eaLnBrk="1" fontAlgn="base" hangingPunct="1">
        <a:spcBef>
          <a:spcPct val="0"/>
        </a:spcBef>
        <a:spcAft>
          <a:spcPct val="0"/>
        </a:spcAft>
        <a:defRPr sz="2300" b="1">
          <a:solidFill>
            <a:schemeClr val="accent1"/>
          </a:solidFill>
          <a:latin typeface="Arial" charset="0"/>
        </a:defRPr>
      </a:lvl9pPr>
    </p:titleStyle>
    <p:bodyStyle>
      <a:lvl1pPr marL="358775" indent="-358775" algn="l" defTabSz="957263" rtl="0" eaLnBrk="0" fontAlgn="base" hangingPunct="0">
        <a:lnSpc>
          <a:spcPct val="106000"/>
        </a:lnSpc>
        <a:spcBef>
          <a:spcPts val="1350"/>
        </a:spcBef>
        <a:spcAft>
          <a:spcPct val="0"/>
        </a:spcAft>
        <a:buFont typeface="Arial" panose="020B0604020202020204" pitchFamily="34" charset="0"/>
        <a:defRPr lang="en-US" sz="1400" kern="1200" dirty="0">
          <a:solidFill>
            <a:schemeClr val="tx2"/>
          </a:solidFill>
          <a:latin typeface="+mn-lt"/>
          <a:ea typeface="+mn-ea"/>
          <a:cs typeface="+mn-cs"/>
        </a:defRPr>
      </a:lvl1pPr>
      <a:lvl2pPr marL="190500" indent="-190500" algn="l" defTabSz="957263" rtl="0" eaLnBrk="0" fontAlgn="base" hangingPunct="0">
        <a:lnSpc>
          <a:spcPct val="106000"/>
        </a:lnSpc>
        <a:spcBef>
          <a:spcPts val="1350"/>
        </a:spcBef>
        <a:spcAft>
          <a:spcPct val="0"/>
        </a:spcAft>
        <a:buFont typeface="Arial" panose="020B0604020202020204" pitchFamily="34" charset="0"/>
        <a:buChar char="•"/>
        <a:defRPr lang="en-US" sz="1400" kern="1200" dirty="0">
          <a:solidFill>
            <a:schemeClr val="tx2"/>
          </a:solidFill>
          <a:latin typeface="+mn-lt"/>
          <a:ea typeface="+mj-ea"/>
          <a:cs typeface="+mj-cs"/>
        </a:defRPr>
      </a:lvl2pPr>
      <a:lvl3pPr marL="373063" indent="-182563" algn="l" defTabSz="957263" rtl="0" eaLnBrk="0" fontAlgn="base" hangingPunct="0">
        <a:lnSpc>
          <a:spcPct val="106000"/>
        </a:lnSpc>
        <a:spcBef>
          <a:spcPts val="575"/>
        </a:spcBef>
        <a:spcAft>
          <a:spcPct val="0"/>
        </a:spcAft>
        <a:buFont typeface="Arial" panose="020B0604020202020204" pitchFamily="34" charset="0"/>
        <a:buChar char="‒"/>
        <a:defRPr lang="en-US" sz="1200" kern="1200" dirty="0">
          <a:solidFill>
            <a:schemeClr val="tx2"/>
          </a:solidFill>
          <a:latin typeface="+mn-lt"/>
          <a:ea typeface="+mj-ea"/>
          <a:cs typeface="+mj-cs"/>
        </a:defRPr>
      </a:lvl3pPr>
      <a:lvl4pPr marL="565150" indent="-190500" algn="l" defTabSz="957263" rtl="0" eaLnBrk="0" fontAlgn="base" hangingPunct="0">
        <a:lnSpc>
          <a:spcPct val="106000"/>
        </a:lnSpc>
        <a:spcBef>
          <a:spcPts val="575"/>
        </a:spcBef>
        <a:spcAft>
          <a:spcPct val="0"/>
        </a:spcAft>
        <a:buFont typeface="Arial" panose="020B0604020202020204" pitchFamily="34" charset="0"/>
        <a:buChar char="•"/>
        <a:defRPr lang="en-US" sz="1200" kern="1200" dirty="0">
          <a:solidFill>
            <a:schemeClr val="tx2"/>
          </a:solidFill>
          <a:latin typeface="+mn-lt"/>
          <a:ea typeface="+mj-ea"/>
          <a:cs typeface="+mj-cs"/>
        </a:defRPr>
      </a:lvl4pPr>
      <a:lvl5pPr marL="744538" indent="-179388" algn="l" defTabSz="957263" rtl="0" eaLnBrk="0" fontAlgn="base" hangingPunct="0">
        <a:lnSpc>
          <a:spcPct val="106000"/>
        </a:lnSpc>
        <a:spcBef>
          <a:spcPts val="575"/>
        </a:spcBef>
        <a:spcAft>
          <a:spcPct val="0"/>
        </a:spcAft>
        <a:buFont typeface="Arial" panose="020B0604020202020204" pitchFamily="34" charset="0"/>
        <a:buChar char="‒"/>
        <a:defRPr lang="en-GB" sz="1200" kern="1200" dirty="0">
          <a:solidFill>
            <a:schemeClr val="tx2"/>
          </a:solidFill>
          <a:latin typeface="+mn-lt"/>
          <a:ea typeface="+mj-ea"/>
          <a:cs typeface="+mj-cs"/>
        </a:defRPr>
      </a:lvl5pPr>
      <a:lvl6pPr marL="841606" indent="-171605" algn="l" defTabSz="859512" rtl="0" eaLnBrk="1" latinLnBrk="0" hangingPunct="1">
        <a:spcBef>
          <a:spcPts val="0"/>
        </a:spcBef>
        <a:spcAft>
          <a:spcPts val="282"/>
        </a:spcAft>
        <a:buFont typeface="Arial" pitchFamily="34" charset="0"/>
        <a:buChar char="•"/>
        <a:defRPr sz="1500" kern="1200" baseline="0">
          <a:solidFill>
            <a:schemeClr val="accent1"/>
          </a:solidFill>
          <a:latin typeface="+mn-lt"/>
          <a:ea typeface="+mn-ea"/>
          <a:cs typeface="+mn-cs"/>
        </a:defRPr>
      </a:lvl6pPr>
      <a:lvl7pPr marL="1014702" indent="-173096" algn="l" defTabSz="859512" rtl="0" eaLnBrk="1" latinLnBrk="0" hangingPunct="1">
        <a:spcBef>
          <a:spcPts val="0"/>
        </a:spcBef>
        <a:spcAft>
          <a:spcPts val="282"/>
        </a:spcAft>
        <a:buFont typeface="Arial" pitchFamily="34" charset="0"/>
        <a:buChar char="‒"/>
        <a:defRPr sz="1300" kern="1200">
          <a:solidFill>
            <a:schemeClr val="accent1"/>
          </a:solidFill>
          <a:latin typeface="+mn-lt"/>
          <a:ea typeface="+mn-ea"/>
          <a:cs typeface="+mn-cs"/>
        </a:defRPr>
      </a:lvl7pPr>
      <a:lvl8pPr marL="1177353" indent="-162651" algn="l" defTabSz="859512" rtl="0" eaLnBrk="1" latinLnBrk="0" hangingPunct="1">
        <a:spcBef>
          <a:spcPts val="0"/>
        </a:spcBef>
        <a:spcAft>
          <a:spcPts val="282"/>
        </a:spcAft>
        <a:buFont typeface="Arial" pitchFamily="34" charset="0"/>
        <a:buChar char="•"/>
        <a:defRPr sz="1300" kern="1200">
          <a:solidFill>
            <a:schemeClr val="accent1"/>
          </a:solidFill>
          <a:latin typeface="+mn-lt"/>
          <a:ea typeface="+mn-ea"/>
          <a:cs typeface="+mn-cs"/>
        </a:defRPr>
      </a:lvl8pPr>
      <a:lvl9pPr marL="1348956" indent="-171605" algn="l" defTabSz="859512" rtl="0" eaLnBrk="1" latinLnBrk="0" hangingPunct="1">
        <a:spcBef>
          <a:spcPts val="0"/>
        </a:spcBef>
        <a:spcAft>
          <a:spcPts val="282"/>
        </a:spcAft>
        <a:buFont typeface="Arial" pitchFamily="34" charset="0"/>
        <a:buChar char="‒"/>
        <a:defRPr sz="1300" kern="1200">
          <a:solidFill>
            <a:schemeClr val="accent1"/>
          </a:solidFill>
          <a:latin typeface="+mn-lt"/>
          <a:ea typeface="+mn-ea"/>
          <a:cs typeface="+mn-cs"/>
        </a:defRPr>
      </a:lvl9pPr>
    </p:bodyStyle>
    <p:otherStyle>
      <a:defPPr>
        <a:defRPr lang="en-US"/>
      </a:defPPr>
      <a:lvl1pPr marL="0" algn="l" defTabSz="859512" rtl="0" eaLnBrk="1" latinLnBrk="0" hangingPunct="1">
        <a:defRPr sz="1700" kern="1200">
          <a:solidFill>
            <a:schemeClr val="tx1"/>
          </a:solidFill>
          <a:latin typeface="+mn-lt"/>
          <a:ea typeface="+mn-ea"/>
          <a:cs typeface="+mn-cs"/>
        </a:defRPr>
      </a:lvl1pPr>
      <a:lvl2pPr marL="429756" algn="l" defTabSz="859512" rtl="0" eaLnBrk="1" latinLnBrk="0" hangingPunct="1">
        <a:defRPr sz="1700" kern="1200">
          <a:solidFill>
            <a:schemeClr val="tx1"/>
          </a:solidFill>
          <a:latin typeface="+mn-lt"/>
          <a:ea typeface="+mn-ea"/>
          <a:cs typeface="+mn-cs"/>
        </a:defRPr>
      </a:lvl2pPr>
      <a:lvl3pPr marL="859512" algn="l" defTabSz="859512" rtl="0" eaLnBrk="1" latinLnBrk="0" hangingPunct="1">
        <a:defRPr sz="1700" kern="1200">
          <a:solidFill>
            <a:schemeClr val="tx1"/>
          </a:solidFill>
          <a:latin typeface="+mn-lt"/>
          <a:ea typeface="+mn-ea"/>
          <a:cs typeface="+mn-cs"/>
        </a:defRPr>
      </a:lvl3pPr>
      <a:lvl4pPr marL="1289268" algn="l" defTabSz="859512" rtl="0" eaLnBrk="1" latinLnBrk="0" hangingPunct="1">
        <a:defRPr sz="1700" kern="1200">
          <a:solidFill>
            <a:schemeClr val="tx1"/>
          </a:solidFill>
          <a:latin typeface="+mn-lt"/>
          <a:ea typeface="+mn-ea"/>
          <a:cs typeface="+mn-cs"/>
        </a:defRPr>
      </a:lvl4pPr>
      <a:lvl5pPr marL="1719024" algn="l" defTabSz="859512" rtl="0" eaLnBrk="1" latinLnBrk="0" hangingPunct="1">
        <a:defRPr sz="1700" kern="1200">
          <a:solidFill>
            <a:schemeClr val="tx1"/>
          </a:solidFill>
          <a:latin typeface="+mn-lt"/>
          <a:ea typeface="+mn-ea"/>
          <a:cs typeface="+mn-cs"/>
        </a:defRPr>
      </a:lvl5pPr>
      <a:lvl6pPr marL="2148780" algn="l" defTabSz="859512" rtl="0" eaLnBrk="1" latinLnBrk="0" hangingPunct="1">
        <a:defRPr sz="1700" kern="1200">
          <a:solidFill>
            <a:schemeClr val="tx1"/>
          </a:solidFill>
          <a:latin typeface="+mn-lt"/>
          <a:ea typeface="+mn-ea"/>
          <a:cs typeface="+mn-cs"/>
        </a:defRPr>
      </a:lvl6pPr>
      <a:lvl7pPr marL="2578536" algn="l" defTabSz="859512" rtl="0" eaLnBrk="1" latinLnBrk="0" hangingPunct="1">
        <a:defRPr sz="1700" kern="1200">
          <a:solidFill>
            <a:schemeClr val="tx1"/>
          </a:solidFill>
          <a:latin typeface="+mn-lt"/>
          <a:ea typeface="+mn-ea"/>
          <a:cs typeface="+mn-cs"/>
        </a:defRPr>
      </a:lvl7pPr>
      <a:lvl8pPr marL="3008291" algn="l" defTabSz="859512" rtl="0" eaLnBrk="1" latinLnBrk="0" hangingPunct="1">
        <a:defRPr sz="1700" kern="1200">
          <a:solidFill>
            <a:schemeClr val="tx1"/>
          </a:solidFill>
          <a:latin typeface="+mn-lt"/>
          <a:ea typeface="+mn-ea"/>
          <a:cs typeface="+mn-cs"/>
        </a:defRPr>
      </a:lvl8pPr>
      <a:lvl9pPr marL="3438048" algn="l" defTabSz="859512" rtl="0" eaLnBrk="1" latinLnBrk="0" hangingPunct="1">
        <a:defRPr sz="17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1987" y="350839"/>
            <a:ext cx="9125215" cy="630237"/>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8548" y="1190625"/>
            <a:ext cx="9125215" cy="52197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586" y="6554789"/>
            <a:ext cx="306123" cy="142875"/>
          </a:xfrm>
          <a:prstGeom prst="rect">
            <a:avLst/>
          </a:prstGeom>
        </p:spPr>
        <p:txBody>
          <a:bodyPr vert="horz" wrap="square" lIns="0" tIns="0" rIns="0" bIns="0" numCol="1" anchor="t" anchorCtr="0" compatLnSpc="1">
            <a:prstTxWarp prst="textNoShape">
              <a:avLst/>
            </a:prstTxWarp>
            <a:noAutofit/>
          </a:bodyPr>
          <a:lstStyle>
            <a:lvl1pPr defTabSz="829841" eaLnBrk="1" hangingPunct="1">
              <a:lnSpc>
                <a:spcPts val="978"/>
              </a:lnSpc>
              <a:defRPr sz="814" b="1" smtClean="0">
                <a:solidFill>
                  <a:srgbClr val="002776"/>
                </a:solidFill>
                <a:latin typeface="Arial"/>
                <a:cs typeface="Arial" charset="0"/>
              </a:defRPr>
            </a:lvl1pPr>
          </a:lstStyle>
          <a:p>
            <a:pPr fontAlgn="base">
              <a:spcBef>
                <a:spcPct val="0"/>
              </a:spcBef>
              <a:spcAft>
                <a:spcPct val="0"/>
              </a:spcAft>
              <a:defRPr/>
            </a:pPr>
            <a:fld id="{3EA3D75C-8678-4637-971B-C12B7951F865}" type="slidenum">
              <a:rPr lang="es-ES_tradnl"/>
              <a:pPr fontAlgn="base">
                <a:spcBef>
                  <a:spcPct val="0"/>
                </a:spcBef>
                <a:spcAft>
                  <a:spcPct val="0"/>
                </a:spcAft>
                <a:defRPr/>
              </a:pPr>
              <a:t>‹#›</a:t>
            </a:fld>
            <a:endParaRPr lang="es-ES_tradnl" dirty="0"/>
          </a:p>
        </p:txBody>
      </p:sp>
      <p:sp>
        <p:nvSpPr>
          <p:cNvPr id="10" name="Footer Placeholder 10"/>
          <p:cNvSpPr>
            <a:spLocks noGrp="1"/>
          </p:cNvSpPr>
          <p:nvPr>
            <p:ph type="ftr" sz="quarter" idx="3"/>
          </p:nvPr>
        </p:nvSpPr>
        <p:spPr>
          <a:xfrm>
            <a:off x="835819" y="6554789"/>
            <a:ext cx="4677833" cy="142875"/>
          </a:xfrm>
          <a:prstGeom prst="rect">
            <a:avLst/>
          </a:prstGeom>
        </p:spPr>
        <p:txBody>
          <a:bodyPr vert="horz" wrap="square" lIns="0" tIns="0" rIns="0" bIns="0" numCol="1" anchor="t" anchorCtr="0" compatLnSpc="1">
            <a:prstTxWarp prst="textNoShape">
              <a:avLst/>
            </a:prstTxWarp>
            <a:noAutofit/>
          </a:bodyPr>
          <a:lstStyle>
            <a:lvl1pPr defTabSz="829841" eaLnBrk="1" hangingPunct="1">
              <a:lnSpc>
                <a:spcPts val="978"/>
              </a:lnSpc>
              <a:defRPr sz="814" dirty="0">
                <a:solidFill>
                  <a:srgbClr val="002776"/>
                </a:solidFill>
                <a:latin typeface="Arial"/>
                <a:cs typeface="Arial" charset="0"/>
              </a:defRPr>
            </a:lvl1pPr>
          </a:lstStyle>
          <a:p>
            <a:pPr fontAlgn="base">
              <a:spcBef>
                <a:spcPct val="0"/>
              </a:spcBef>
              <a:spcAft>
                <a:spcPct val="0"/>
              </a:spcAft>
              <a:defRPr/>
            </a:pPr>
            <a:endParaRPr lang="es-ES_tradnl"/>
          </a:p>
        </p:txBody>
      </p:sp>
      <p:sp>
        <p:nvSpPr>
          <p:cNvPr id="9" name="bmkCopyright"/>
          <p:cNvSpPr txBox="1">
            <a:spLocks/>
          </p:cNvSpPr>
          <p:nvPr/>
        </p:nvSpPr>
        <p:spPr>
          <a:xfrm>
            <a:off x="7794096" y="6594476"/>
            <a:ext cx="1779985" cy="111125"/>
          </a:xfrm>
          <a:prstGeom prst="rect">
            <a:avLst/>
          </a:prstGeom>
        </p:spPr>
        <p:txBody>
          <a:bodyPr wrap="none" lIns="0" tIns="0" rIns="0" bIns="0" anchor="b"/>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652" dirty="0" smtClean="0">
                <a:solidFill>
                  <a:srgbClr val="002776"/>
                </a:solidFill>
                <a:cs typeface="Arial" charset="0"/>
              </a:rPr>
              <a:t>© 2016 Deloitte, S.L.</a:t>
            </a:r>
            <a:endParaRPr lang="es-ES_tradnl" sz="652" dirty="0">
              <a:solidFill>
                <a:srgbClr val="002776"/>
              </a:solidFill>
              <a:cs typeface="Arial" charset="0"/>
            </a:endParaRPr>
          </a:p>
        </p:txBody>
      </p:sp>
      <p:pic>
        <p:nvPicPr>
          <p:cNvPr id="4103" name="Picture 7"/>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8758900" y="115889"/>
            <a:ext cx="815181"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07886744"/>
      </p:ext>
    </p:extLst>
  </p:cSld>
  <p:clrMap bg1="lt1" tx1="dk1" bg2="lt2" tx2="dk2" accent1="accent1" accent2="accent2" accent3="accent3" accent4="accent4" accent5="accent5" accent6="accent6" hlink="hlink" folHlink="folHlink"/>
  <p:sldLayoutIdLst>
    <p:sldLayoutId id="2147485211" r:id="rId1"/>
    <p:sldLayoutId id="2147485212" r:id="rId2"/>
    <p:sldLayoutId id="2147485213" r:id="rId3"/>
    <p:sldLayoutId id="2147485214" r:id="rId4"/>
    <p:sldLayoutId id="2147485215" r:id="rId5"/>
    <p:sldLayoutId id="2147485216" r:id="rId6"/>
    <p:sldLayoutId id="2147485217" r:id="rId7"/>
  </p:sldLayoutIdLst>
  <p:timing>
    <p:tnLst>
      <p:par>
        <p:cTn id="1" dur="indefinite" restart="never" nodeType="tmRoot"/>
      </p:par>
    </p:tnLst>
  </p:timing>
  <p:hf hdr="0" ftr="0" dt="0"/>
  <p:txStyles>
    <p:titleStyle>
      <a:lvl1pPr algn="l" defTabSz="828675" rtl="0" fontAlgn="base">
        <a:spcBef>
          <a:spcPct val="0"/>
        </a:spcBef>
        <a:spcAft>
          <a:spcPct val="0"/>
        </a:spcAft>
        <a:defRPr sz="2000" b="1">
          <a:solidFill>
            <a:schemeClr val="tx2"/>
          </a:solidFill>
          <a:latin typeface="+mj-lt"/>
          <a:ea typeface="+mj-ea"/>
          <a:cs typeface="+mj-cs"/>
        </a:defRPr>
      </a:lvl1pPr>
      <a:lvl2pPr algn="l" defTabSz="828675" rtl="0" fontAlgn="base">
        <a:spcBef>
          <a:spcPct val="0"/>
        </a:spcBef>
        <a:spcAft>
          <a:spcPct val="0"/>
        </a:spcAft>
        <a:defRPr sz="2000" b="1">
          <a:solidFill>
            <a:schemeClr val="tx2"/>
          </a:solidFill>
          <a:latin typeface="Arial" charset="0"/>
        </a:defRPr>
      </a:lvl2pPr>
      <a:lvl3pPr algn="l" defTabSz="828675" rtl="0" fontAlgn="base">
        <a:spcBef>
          <a:spcPct val="0"/>
        </a:spcBef>
        <a:spcAft>
          <a:spcPct val="0"/>
        </a:spcAft>
        <a:defRPr sz="2000" b="1">
          <a:solidFill>
            <a:schemeClr val="tx2"/>
          </a:solidFill>
          <a:latin typeface="Arial" charset="0"/>
        </a:defRPr>
      </a:lvl3pPr>
      <a:lvl4pPr algn="l" defTabSz="828675" rtl="0" fontAlgn="base">
        <a:spcBef>
          <a:spcPct val="0"/>
        </a:spcBef>
        <a:spcAft>
          <a:spcPct val="0"/>
        </a:spcAft>
        <a:defRPr sz="2000" b="1">
          <a:solidFill>
            <a:schemeClr val="tx2"/>
          </a:solidFill>
          <a:latin typeface="Arial" charset="0"/>
        </a:defRPr>
      </a:lvl4pPr>
      <a:lvl5pPr algn="l" defTabSz="828675" rtl="0" fontAlgn="base">
        <a:spcBef>
          <a:spcPct val="0"/>
        </a:spcBef>
        <a:spcAft>
          <a:spcPct val="0"/>
        </a:spcAft>
        <a:defRPr sz="2000" b="1">
          <a:solidFill>
            <a:schemeClr val="tx2"/>
          </a:solidFill>
          <a:latin typeface="Arial" charset="0"/>
        </a:defRPr>
      </a:lvl5pPr>
      <a:lvl6pPr marL="372265" algn="l" defTabSz="829841" rtl="0" eaLnBrk="1" fontAlgn="base" hangingPunct="1">
        <a:spcBef>
          <a:spcPct val="0"/>
        </a:spcBef>
        <a:spcAft>
          <a:spcPct val="0"/>
        </a:spcAft>
        <a:defRPr sz="2036" b="1">
          <a:solidFill>
            <a:schemeClr val="tx2"/>
          </a:solidFill>
          <a:latin typeface="Arial" charset="0"/>
        </a:defRPr>
      </a:lvl6pPr>
      <a:lvl7pPr marL="744531" algn="l" defTabSz="829841" rtl="0" eaLnBrk="1" fontAlgn="base" hangingPunct="1">
        <a:spcBef>
          <a:spcPct val="0"/>
        </a:spcBef>
        <a:spcAft>
          <a:spcPct val="0"/>
        </a:spcAft>
        <a:defRPr sz="2036" b="1">
          <a:solidFill>
            <a:schemeClr val="tx2"/>
          </a:solidFill>
          <a:latin typeface="Arial" charset="0"/>
        </a:defRPr>
      </a:lvl7pPr>
      <a:lvl8pPr marL="1116796" algn="l" defTabSz="829841" rtl="0" eaLnBrk="1" fontAlgn="base" hangingPunct="1">
        <a:spcBef>
          <a:spcPct val="0"/>
        </a:spcBef>
        <a:spcAft>
          <a:spcPct val="0"/>
        </a:spcAft>
        <a:defRPr sz="2036" b="1">
          <a:solidFill>
            <a:schemeClr val="tx2"/>
          </a:solidFill>
          <a:latin typeface="Arial" charset="0"/>
        </a:defRPr>
      </a:lvl8pPr>
      <a:lvl9pPr marL="1489060" algn="l" defTabSz="829841" rtl="0" eaLnBrk="1" fontAlgn="base" hangingPunct="1">
        <a:spcBef>
          <a:spcPct val="0"/>
        </a:spcBef>
        <a:spcAft>
          <a:spcPct val="0"/>
        </a:spcAft>
        <a:defRPr sz="2036" b="1">
          <a:solidFill>
            <a:schemeClr val="tx2"/>
          </a:solidFill>
          <a:latin typeface="Arial" charset="0"/>
        </a:defRPr>
      </a:lvl9pPr>
    </p:titleStyle>
    <p:bodyStyle>
      <a:lvl1pPr algn="l" defTabSz="828675" rtl="0" fontAlgn="base">
        <a:spcBef>
          <a:spcPct val="0"/>
        </a:spcBef>
        <a:spcAft>
          <a:spcPts val="250"/>
        </a:spcAft>
        <a:buFont typeface="Arial" panose="020B0604020202020204" pitchFamily="34" charset="0"/>
        <a:defRPr sz="1600">
          <a:solidFill>
            <a:schemeClr val="tx2"/>
          </a:solidFill>
          <a:latin typeface="+mn-lt"/>
          <a:ea typeface="+mn-ea"/>
          <a:cs typeface="+mn-cs"/>
        </a:defRPr>
      </a:lvl1pPr>
      <a:lvl2pPr marL="146050" indent="-144463" algn="l" defTabSz="828675" rtl="0" fontAlgn="base">
        <a:spcBef>
          <a:spcPct val="0"/>
        </a:spcBef>
        <a:spcAft>
          <a:spcPts val="250"/>
        </a:spcAft>
        <a:buChar char="•"/>
        <a:defRPr sz="1600">
          <a:solidFill>
            <a:schemeClr val="tx2"/>
          </a:solidFill>
          <a:latin typeface="+mn-lt"/>
        </a:defRPr>
      </a:lvl2pPr>
      <a:lvl3pPr marL="292100" indent="-144463" algn="l" defTabSz="828675" rtl="0" fontAlgn="base">
        <a:spcBef>
          <a:spcPct val="0"/>
        </a:spcBef>
        <a:spcAft>
          <a:spcPts val="250"/>
        </a:spcAft>
        <a:buFont typeface="Arial" panose="020B0604020202020204" pitchFamily="34" charset="0"/>
        <a:buChar char="‒"/>
        <a:defRPr sz="1600">
          <a:solidFill>
            <a:schemeClr val="tx2"/>
          </a:solidFill>
          <a:latin typeface="+mn-lt"/>
        </a:defRPr>
      </a:lvl3pPr>
      <a:lvl4pPr marL="438150" indent="-144463" algn="l" defTabSz="828675" rtl="0" fontAlgn="base">
        <a:spcBef>
          <a:spcPct val="0"/>
        </a:spcBef>
        <a:spcAft>
          <a:spcPts val="488"/>
        </a:spcAft>
        <a:buChar char="•"/>
        <a:defRPr>
          <a:solidFill>
            <a:schemeClr val="tx2"/>
          </a:solidFill>
          <a:latin typeface="+mn-lt"/>
        </a:defRPr>
      </a:lvl4pPr>
      <a:lvl5pPr marL="584200" indent="-144463" algn="l" defTabSz="828675" rtl="0" fontAlgn="base">
        <a:spcBef>
          <a:spcPct val="0"/>
        </a:spcBef>
        <a:spcAft>
          <a:spcPts val="488"/>
        </a:spcAft>
        <a:buFont typeface="Arial" panose="020B0604020202020204" pitchFamily="34" charset="0"/>
        <a:buChar char="‒"/>
        <a:defRPr>
          <a:solidFill>
            <a:schemeClr val="tx2"/>
          </a:solidFill>
          <a:latin typeface="+mn-lt"/>
        </a:defRPr>
      </a:lvl5pPr>
      <a:lvl6pPr marL="956515" indent="-144770" algn="l" defTabSz="829841" rtl="0" eaLnBrk="1" fontAlgn="base" hangingPunct="1">
        <a:spcBef>
          <a:spcPct val="0"/>
        </a:spcBef>
        <a:spcAft>
          <a:spcPts val="488"/>
        </a:spcAft>
        <a:buFont typeface="Arial" charset="0"/>
        <a:buChar char="‒"/>
        <a:defRPr>
          <a:solidFill>
            <a:schemeClr val="tx2"/>
          </a:solidFill>
          <a:latin typeface="+mn-lt"/>
        </a:defRPr>
      </a:lvl6pPr>
      <a:lvl7pPr marL="1328780" indent="-144770" algn="l" defTabSz="829841" rtl="0" eaLnBrk="1" fontAlgn="base" hangingPunct="1">
        <a:spcBef>
          <a:spcPct val="0"/>
        </a:spcBef>
        <a:spcAft>
          <a:spcPts val="488"/>
        </a:spcAft>
        <a:buFont typeface="Arial" charset="0"/>
        <a:buChar char="‒"/>
        <a:defRPr>
          <a:solidFill>
            <a:schemeClr val="tx2"/>
          </a:solidFill>
          <a:latin typeface="+mn-lt"/>
        </a:defRPr>
      </a:lvl7pPr>
      <a:lvl8pPr marL="1701045" indent="-144770" algn="l" defTabSz="829841" rtl="0" eaLnBrk="1" fontAlgn="base" hangingPunct="1">
        <a:spcBef>
          <a:spcPct val="0"/>
        </a:spcBef>
        <a:spcAft>
          <a:spcPts val="488"/>
        </a:spcAft>
        <a:buFont typeface="Arial" charset="0"/>
        <a:buChar char="‒"/>
        <a:defRPr>
          <a:solidFill>
            <a:schemeClr val="tx2"/>
          </a:solidFill>
          <a:latin typeface="+mn-lt"/>
        </a:defRPr>
      </a:lvl8pPr>
      <a:lvl9pPr marL="2073310" indent="-144770" algn="l" defTabSz="829841" rtl="0" eaLnBrk="1" fontAlgn="base" hangingPunct="1">
        <a:spcBef>
          <a:spcPct val="0"/>
        </a:spcBef>
        <a:spcAft>
          <a:spcPts val="488"/>
        </a:spcAft>
        <a:buFont typeface="Arial" charset="0"/>
        <a:buChar char="‒"/>
        <a:defRPr>
          <a:solidFill>
            <a:schemeClr val="tx2"/>
          </a:solidFill>
          <a:latin typeface="+mn-lt"/>
        </a:defRPr>
      </a:lvl9pPr>
    </p:bodyStyle>
    <p:otherStyle>
      <a:defPPr>
        <a:defRPr lang="es-ES"/>
      </a:defPPr>
      <a:lvl1pPr marL="0" algn="l" defTabSz="744531" rtl="0" eaLnBrk="1" latinLnBrk="0" hangingPunct="1">
        <a:defRPr sz="1466" kern="1200">
          <a:solidFill>
            <a:schemeClr val="tx1"/>
          </a:solidFill>
          <a:latin typeface="+mn-lt"/>
          <a:ea typeface="+mn-ea"/>
          <a:cs typeface="+mn-cs"/>
        </a:defRPr>
      </a:lvl1pPr>
      <a:lvl2pPr marL="372265" algn="l" defTabSz="744531" rtl="0" eaLnBrk="1" latinLnBrk="0" hangingPunct="1">
        <a:defRPr sz="1466" kern="1200">
          <a:solidFill>
            <a:schemeClr val="tx1"/>
          </a:solidFill>
          <a:latin typeface="+mn-lt"/>
          <a:ea typeface="+mn-ea"/>
          <a:cs typeface="+mn-cs"/>
        </a:defRPr>
      </a:lvl2pPr>
      <a:lvl3pPr marL="744531" algn="l" defTabSz="744531" rtl="0" eaLnBrk="1" latinLnBrk="0" hangingPunct="1">
        <a:defRPr sz="1466" kern="1200">
          <a:solidFill>
            <a:schemeClr val="tx1"/>
          </a:solidFill>
          <a:latin typeface="+mn-lt"/>
          <a:ea typeface="+mn-ea"/>
          <a:cs typeface="+mn-cs"/>
        </a:defRPr>
      </a:lvl3pPr>
      <a:lvl4pPr marL="1116796" algn="l" defTabSz="744531" rtl="0" eaLnBrk="1" latinLnBrk="0" hangingPunct="1">
        <a:defRPr sz="1466" kern="1200">
          <a:solidFill>
            <a:schemeClr val="tx1"/>
          </a:solidFill>
          <a:latin typeface="+mn-lt"/>
          <a:ea typeface="+mn-ea"/>
          <a:cs typeface="+mn-cs"/>
        </a:defRPr>
      </a:lvl4pPr>
      <a:lvl5pPr marL="1489060" algn="l" defTabSz="744531" rtl="0" eaLnBrk="1" latinLnBrk="0" hangingPunct="1">
        <a:defRPr sz="1466" kern="1200">
          <a:solidFill>
            <a:schemeClr val="tx1"/>
          </a:solidFill>
          <a:latin typeface="+mn-lt"/>
          <a:ea typeface="+mn-ea"/>
          <a:cs typeface="+mn-cs"/>
        </a:defRPr>
      </a:lvl5pPr>
      <a:lvl6pPr marL="1861325" algn="l" defTabSz="744531" rtl="0" eaLnBrk="1" latinLnBrk="0" hangingPunct="1">
        <a:defRPr sz="1466" kern="1200">
          <a:solidFill>
            <a:schemeClr val="tx1"/>
          </a:solidFill>
          <a:latin typeface="+mn-lt"/>
          <a:ea typeface="+mn-ea"/>
          <a:cs typeface="+mn-cs"/>
        </a:defRPr>
      </a:lvl6pPr>
      <a:lvl7pPr marL="2233591" algn="l" defTabSz="744531" rtl="0" eaLnBrk="1" latinLnBrk="0" hangingPunct="1">
        <a:defRPr sz="1466" kern="1200">
          <a:solidFill>
            <a:schemeClr val="tx1"/>
          </a:solidFill>
          <a:latin typeface="+mn-lt"/>
          <a:ea typeface="+mn-ea"/>
          <a:cs typeface="+mn-cs"/>
        </a:defRPr>
      </a:lvl7pPr>
      <a:lvl8pPr marL="2605856" algn="l" defTabSz="744531" rtl="0" eaLnBrk="1" latinLnBrk="0" hangingPunct="1">
        <a:defRPr sz="1466" kern="1200">
          <a:solidFill>
            <a:schemeClr val="tx1"/>
          </a:solidFill>
          <a:latin typeface="+mn-lt"/>
          <a:ea typeface="+mn-ea"/>
          <a:cs typeface="+mn-cs"/>
        </a:defRPr>
      </a:lvl8pPr>
      <a:lvl9pPr marL="2978122" algn="l" defTabSz="744531" rtl="0" eaLnBrk="1" latinLnBrk="0" hangingPunct="1">
        <a:defRPr sz="1466"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pic>
        <p:nvPicPr>
          <p:cNvPr id="8" name="Picture 7"/>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4097086065"/>
      </p:ext>
    </p:extLst>
  </p:cSld>
  <p:clrMap bg1="lt1" tx1="dk1" bg2="lt2" tx2="dk2" accent1="accent1" accent2="accent2" accent3="accent3" accent4="accent4" accent5="accent5" accent6="accent6" hlink="hlink" folHlink="folHlink"/>
  <p:sldLayoutIdLst>
    <p:sldLayoutId id="2147485219" r:id="rId1"/>
    <p:sldLayoutId id="2147485220" r:id="rId2"/>
    <p:sldLayoutId id="2147485221" r:id="rId3"/>
    <p:sldLayoutId id="2147485222" r:id="rId4"/>
    <p:sldLayoutId id="2147485223" r:id="rId5"/>
    <p:sldLayoutId id="2147485224" r:id="rId6"/>
    <p:sldLayoutId id="2147485225" r:id="rId7"/>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316703943"/>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 id="2147485239" r:id="rId12"/>
    <p:sldLayoutId id="2147485240" r:id="rId13"/>
    <p:sldLayoutId id="2147485241" r:id="rId14"/>
    <p:sldLayoutId id="2147485242" r:id="rId15"/>
    <p:sldLayoutId id="2147485243" r:id="rId16"/>
    <p:sldLayoutId id="2147485244" r:id="rId17"/>
    <p:sldLayoutId id="2147485245" r:id="rId18"/>
    <p:sldLayoutId id="2147485246" r:id="rId19"/>
    <p:sldLayoutId id="2147485247" r:id="rId20"/>
    <p:sldLayoutId id="2147485248" r:id="rId21"/>
    <p:sldLayoutId id="2147485249" r:id="rId22"/>
    <p:sldLayoutId id="2147485250" r:id="rId23"/>
    <p:sldLayoutId id="2147485251" r:id="rId24"/>
    <p:sldLayoutId id="2147485252" r:id="rId25"/>
    <p:sldLayoutId id="2147485253" r:id="rId26"/>
    <p:sldLayoutId id="2147485254" r:id="rId27"/>
    <p:sldLayoutId id="2147485255"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2388" y="350114"/>
            <a:ext cx="9124399" cy="6302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147460" name="Text Placeholder 2"/>
          <p:cNvSpPr>
            <a:spLocks noGrp="1"/>
          </p:cNvSpPr>
          <p:nvPr>
            <p:ph type="body" idx="1"/>
          </p:nvPr>
        </p:nvSpPr>
        <p:spPr bwMode="auto">
          <a:xfrm>
            <a:off x="439260" y="1190382"/>
            <a:ext cx="9124399" cy="521947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smtClean="0"/>
          </a:p>
        </p:txBody>
      </p:sp>
      <p:sp>
        <p:nvSpPr>
          <p:cNvPr id="7" name="Slide Number Placeholder 9"/>
          <p:cNvSpPr>
            <a:spLocks noGrp="1"/>
          </p:cNvSpPr>
          <p:nvPr>
            <p:ph type="sldNum" sz="quarter" idx="4"/>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b="1">
                <a:solidFill>
                  <a:schemeClr val="tx2"/>
                </a:solidFill>
              </a:defRPr>
            </a:lvl1pPr>
          </a:lstStyle>
          <a:p>
            <a:pPr fontAlgn="base">
              <a:spcBef>
                <a:spcPct val="0"/>
              </a:spcBef>
              <a:spcAft>
                <a:spcPct val="0"/>
              </a:spcAft>
            </a:pPr>
            <a:fld id="{9935F0BD-0F90-47B1-8F0C-76BF3802F7AA}" type="slidenum">
              <a:rPr lang="es-ES_tradnl" smtClean="0">
                <a:solidFill>
                  <a:srgbClr val="002776"/>
                </a:solidFill>
                <a:cs typeface="Arial" charset="0"/>
              </a:rPr>
              <a:pPr fontAlgn="base">
                <a:spcBef>
                  <a:spcPct val="0"/>
                </a:spcBef>
                <a:spcAft>
                  <a:spcPct val="0"/>
                </a:spcAft>
              </a:pPr>
              <a:t>‹#›</a:t>
            </a:fld>
            <a:endParaRPr lang="es-ES_tradnl" dirty="0">
              <a:solidFill>
                <a:srgbClr val="002776"/>
              </a:solidFill>
              <a:cs typeface="Arial" charset="0"/>
            </a:endParaRPr>
          </a:p>
        </p:txBody>
      </p:sp>
      <p:sp>
        <p:nvSpPr>
          <p:cNvPr id="10" name="Footer Placeholder 10"/>
          <p:cNvSpPr>
            <a:spLocks noGrp="1"/>
          </p:cNvSpPr>
          <p:nvPr>
            <p:ph type="ftr" sz="quarter" idx="3"/>
          </p:nvPr>
        </p:nvSpPr>
        <p:spPr>
          <a:xfrm>
            <a:off x="836313" y="6554103"/>
            <a:ext cx="4677095" cy="144247"/>
          </a:xfrm>
          <a:prstGeom prst="rect">
            <a:avLst/>
          </a:prstGeom>
        </p:spPr>
        <p:txBody>
          <a:bodyPr vert="horz" wrap="square" lIns="0" tIns="0" rIns="0" bIns="0" numCol="1" anchor="t" anchorCtr="0" compatLnSpc="1">
            <a:prstTxWarp prst="textNoShape">
              <a:avLst/>
            </a:prstTxWarp>
            <a:noAutofit/>
          </a:bodyPr>
          <a:lstStyle>
            <a:lvl1pPr defTabSz="898972">
              <a:lnSpc>
                <a:spcPts val="1059"/>
              </a:lnSpc>
              <a:defRPr sz="882">
                <a:solidFill>
                  <a:schemeClr val="tx2"/>
                </a:solidFill>
              </a:defRPr>
            </a:lvl1pPr>
          </a:lstStyle>
          <a:p>
            <a:pPr fontAlgn="base">
              <a:spcBef>
                <a:spcPct val="0"/>
              </a:spcBef>
              <a:spcAft>
                <a:spcPct val="0"/>
              </a:spcAft>
            </a:pPr>
            <a:endParaRPr lang="es-ES_tradnl" dirty="0">
              <a:solidFill>
                <a:srgbClr val="002776"/>
              </a:solidFill>
              <a:cs typeface="Arial" charset="0"/>
            </a:endParaRPr>
          </a:p>
        </p:txBody>
      </p:sp>
      <p:sp>
        <p:nvSpPr>
          <p:cNvPr id="9" name="bmkCopyright"/>
          <p:cNvSpPr txBox="1">
            <a:spLocks/>
          </p:cNvSpPr>
          <p:nvPr/>
        </p:nvSpPr>
        <p:spPr>
          <a:xfrm>
            <a:off x="7794093" y="6594197"/>
            <a:ext cx="1780509" cy="111154"/>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a:defRPr/>
            </a:pPr>
            <a:r>
              <a:rPr lang="es-ES_tradnl" sz="706" dirty="0" smtClean="0">
                <a:solidFill>
                  <a:srgbClr val="002776"/>
                </a:solidFill>
                <a:cs typeface="Arial" charset="0"/>
              </a:rPr>
              <a:t>© 2016 Deloitte, S.L.</a:t>
            </a:r>
            <a:endParaRPr lang="es-ES_tradnl" sz="706" dirty="0">
              <a:solidFill>
                <a:srgbClr val="002776"/>
              </a:solidFill>
              <a:cs typeface="Arial" charset="0"/>
            </a:endParaRPr>
          </a:p>
        </p:txBody>
      </p:sp>
      <p:pic>
        <p:nvPicPr>
          <p:cNvPr id="8" name="Picture 7"/>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8962130" y="141070"/>
            <a:ext cx="815406" cy="407610"/>
          </a:xfrm>
          <a:prstGeom prst="rect">
            <a:avLst/>
          </a:prstGeom>
          <a:noFill/>
          <a:ln>
            <a:noFill/>
          </a:ln>
        </p:spPr>
      </p:pic>
    </p:spTree>
    <p:extLst>
      <p:ext uri="{BB962C8B-B14F-4D97-AF65-F5344CB8AC3E}">
        <p14:creationId xmlns:p14="http://schemas.microsoft.com/office/powerpoint/2010/main" val="2729658038"/>
      </p:ext>
    </p:extLst>
  </p:cSld>
  <p:clrMap bg1="lt1" tx1="dk1" bg2="lt2" tx2="dk2" accent1="accent1" accent2="accent2" accent3="accent3" accent4="accent4" accent5="accent5" accent6="accent6" hlink="hlink" folHlink="folHlink"/>
  <p:sldLayoutIdLst>
    <p:sldLayoutId id="2147485257" r:id="rId1"/>
    <p:sldLayoutId id="2147485258" r:id="rId2"/>
    <p:sldLayoutId id="2147485259" r:id="rId3"/>
    <p:sldLayoutId id="2147485260" r:id="rId4"/>
    <p:sldLayoutId id="2147485261" r:id="rId5"/>
    <p:sldLayoutId id="2147485262" r:id="rId6"/>
    <p:sldLayoutId id="2147485263" r:id="rId7"/>
    <p:sldLayoutId id="2147485351" r:id="rId8"/>
    <p:sldLayoutId id="2147485353" r:id="rId9"/>
  </p:sldLayoutIdLst>
  <p:timing>
    <p:tnLst>
      <p:par>
        <p:cTn id="1" dur="indefinite" restart="never" nodeType="tmRoot"/>
      </p:par>
    </p:tnLst>
  </p:timing>
  <p:hf hdr="0" ftr="0" dt="0"/>
  <p:txStyles>
    <p:titleStyle>
      <a:lvl1pPr algn="l" defTabSz="898972" rtl="0" eaLnBrk="1" fontAlgn="base" hangingPunct="1">
        <a:spcBef>
          <a:spcPct val="0"/>
        </a:spcBef>
        <a:spcAft>
          <a:spcPct val="0"/>
        </a:spcAft>
        <a:defRPr sz="2206" b="1">
          <a:solidFill>
            <a:schemeClr val="tx2"/>
          </a:solidFill>
          <a:latin typeface="+mj-lt"/>
          <a:ea typeface="+mj-ea"/>
          <a:cs typeface="+mj-cs"/>
        </a:defRPr>
      </a:lvl1pPr>
      <a:lvl2pPr algn="l" defTabSz="898972" rtl="0" eaLnBrk="1" fontAlgn="base" hangingPunct="1">
        <a:spcBef>
          <a:spcPct val="0"/>
        </a:spcBef>
        <a:spcAft>
          <a:spcPct val="0"/>
        </a:spcAft>
        <a:defRPr sz="2206" b="1">
          <a:solidFill>
            <a:schemeClr val="tx2"/>
          </a:solidFill>
          <a:latin typeface="Arial" charset="0"/>
        </a:defRPr>
      </a:lvl2pPr>
      <a:lvl3pPr algn="l" defTabSz="898972" rtl="0" eaLnBrk="1" fontAlgn="base" hangingPunct="1">
        <a:spcBef>
          <a:spcPct val="0"/>
        </a:spcBef>
        <a:spcAft>
          <a:spcPct val="0"/>
        </a:spcAft>
        <a:defRPr sz="2206" b="1">
          <a:solidFill>
            <a:schemeClr val="tx2"/>
          </a:solidFill>
          <a:latin typeface="Arial" charset="0"/>
        </a:defRPr>
      </a:lvl3pPr>
      <a:lvl4pPr algn="l" defTabSz="898972" rtl="0" eaLnBrk="1" fontAlgn="base" hangingPunct="1">
        <a:spcBef>
          <a:spcPct val="0"/>
        </a:spcBef>
        <a:spcAft>
          <a:spcPct val="0"/>
        </a:spcAft>
        <a:defRPr sz="2206" b="1">
          <a:solidFill>
            <a:schemeClr val="tx2"/>
          </a:solidFill>
          <a:latin typeface="Arial" charset="0"/>
        </a:defRPr>
      </a:lvl4pPr>
      <a:lvl5pPr algn="l" defTabSz="898972" rtl="0" eaLnBrk="1" fontAlgn="base" hangingPunct="1">
        <a:spcBef>
          <a:spcPct val="0"/>
        </a:spcBef>
        <a:spcAft>
          <a:spcPct val="0"/>
        </a:spcAft>
        <a:defRPr sz="2206" b="1">
          <a:solidFill>
            <a:schemeClr val="tx2"/>
          </a:solidFill>
          <a:latin typeface="Arial" charset="0"/>
        </a:defRPr>
      </a:lvl5pPr>
      <a:lvl6pPr marL="403277" algn="l" defTabSz="898972" rtl="0" eaLnBrk="1" fontAlgn="base" hangingPunct="1">
        <a:spcBef>
          <a:spcPct val="0"/>
        </a:spcBef>
        <a:spcAft>
          <a:spcPct val="0"/>
        </a:spcAft>
        <a:defRPr sz="2206" b="1">
          <a:solidFill>
            <a:schemeClr val="tx2"/>
          </a:solidFill>
          <a:latin typeface="Arial" charset="0"/>
        </a:defRPr>
      </a:lvl6pPr>
      <a:lvl7pPr marL="806555" algn="l" defTabSz="898972" rtl="0" eaLnBrk="1" fontAlgn="base" hangingPunct="1">
        <a:spcBef>
          <a:spcPct val="0"/>
        </a:spcBef>
        <a:spcAft>
          <a:spcPct val="0"/>
        </a:spcAft>
        <a:defRPr sz="2206" b="1">
          <a:solidFill>
            <a:schemeClr val="tx2"/>
          </a:solidFill>
          <a:latin typeface="Arial" charset="0"/>
        </a:defRPr>
      </a:lvl7pPr>
      <a:lvl8pPr marL="1209832" algn="l" defTabSz="898972" rtl="0" eaLnBrk="1" fontAlgn="base" hangingPunct="1">
        <a:spcBef>
          <a:spcPct val="0"/>
        </a:spcBef>
        <a:spcAft>
          <a:spcPct val="0"/>
        </a:spcAft>
        <a:defRPr sz="2206" b="1">
          <a:solidFill>
            <a:schemeClr val="tx2"/>
          </a:solidFill>
          <a:latin typeface="Arial" charset="0"/>
        </a:defRPr>
      </a:lvl8pPr>
      <a:lvl9pPr marL="1613108" algn="l" defTabSz="898972" rtl="0" eaLnBrk="1" fontAlgn="base" hangingPunct="1">
        <a:spcBef>
          <a:spcPct val="0"/>
        </a:spcBef>
        <a:spcAft>
          <a:spcPct val="0"/>
        </a:spcAft>
        <a:defRPr sz="2206" b="1">
          <a:solidFill>
            <a:schemeClr val="tx2"/>
          </a:solidFill>
          <a:latin typeface="Arial" charset="0"/>
        </a:defRPr>
      </a:lvl9pPr>
    </p:titleStyle>
    <p:bodyStyle>
      <a:lvl1pPr algn="l" defTabSz="898972" rtl="0" eaLnBrk="1" fontAlgn="base" hangingPunct="1">
        <a:spcBef>
          <a:spcPct val="0"/>
        </a:spcBef>
        <a:spcAft>
          <a:spcPts val="265"/>
        </a:spcAft>
        <a:buFont typeface="Arial" charset="0"/>
        <a:defRPr sz="1764">
          <a:solidFill>
            <a:schemeClr val="tx2"/>
          </a:solidFill>
          <a:latin typeface="+mn-lt"/>
          <a:ea typeface="+mn-ea"/>
          <a:cs typeface="+mn-cs"/>
        </a:defRPr>
      </a:lvl1pPr>
      <a:lvl2pPr marL="158231" indent="-156830" algn="l" defTabSz="898972" rtl="0" eaLnBrk="1" fontAlgn="base" hangingPunct="1">
        <a:spcBef>
          <a:spcPct val="0"/>
        </a:spcBef>
        <a:spcAft>
          <a:spcPts val="265"/>
        </a:spcAft>
        <a:buChar char="•"/>
        <a:defRPr sz="1764">
          <a:solidFill>
            <a:schemeClr val="tx2"/>
          </a:solidFill>
          <a:latin typeface="+mn-lt"/>
        </a:defRPr>
      </a:lvl2pPr>
      <a:lvl3pPr marL="316461" indent="-156830" algn="l" defTabSz="898972" rtl="0" eaLnBrk="1" fontAlgn="base" hangingPunct="1">
        <a:spcBef>
          <a:spcPct val="0"/>
        </a:spcBef>
        <a:spcAft>
          <a:spcPts val="265"/>
        </a:spcAft>
        <a:buFont typeface="Arial" charset="0"/>
        <a:buChar char="‒"/>
        <a:defRPr sz="1764">
          <a:solidFill>
            <a:schemeClr val="tx2"/>
          </a:solidFill>
          <a:latin typeface="+mn-lt"/>
        </a:defRPr>
      </a:lvl3pPr>
      <a:lvl4pPr marL="474692" indent="-156830" algn="l" defTabSz="898972" rtl="0" eaLnBrk="1" fontAlgn="base" hangingPunct="1">
        <a:spcBef>
          <a:spcPct val="0"/>
        </a:spcBef>
        <a:spcAft>
          <a:spcPts val="529"/>
        </a:spcAft>
        <a:buChar char="•"/>
        <a:defRPr>
          <a:solidFill>
            <a:schemeClr val="tx2"/>
          </a:solidFill>
          <a:latin typeface="+mn-lt"/>
        </a:defRPr>
      </a:lvl4pPr>
      <a:lvl5pPr marL="632921" indent="-156830" algn="l" defTabSz="898972" rtl="0" eaLnBrk="1" fontAlgn="base" hangingPunct="1">
        <a:spcBef>
          <a:spcPct val="0"/>
        </a:spcBef>
        <a:spcAft>
          <a:spcPts val="529"/>
        </a:spcAft>
        <a:buFont typeface="Arial" charset="0"/>
        <a:buChar char="‒"/>
        <a:defRPr>
          <a:solidFill>
            <a:schemeClr val="tx2"/>
          </a:solidFill>
          <a:latin typeface="+mn-lt"/>
        </a:defRPr>
      </a:lvl5pPr>
      <a:lvl6pPr marL="1036199" indent="-156830" algn="l" defTabSz="898972" rtl="0" eaLnBrk="1" fontAlgn="base" hangingPunct="1">
        <a:spcBef>
          <a:spcPct val="0"/>
        </a:spcBef>
        <a:spcAft>
          <a:spcPts val="529"/>
        </a:spcAft>
        <a:buFont typeface="Arial" charset="0"/>
        <a:buChar char="‒"/>
        <a:defRPr>
          <a:solidFill>
            <a:schemeClr val="tx2"/>
          </a:solidFill>
          <a:latin typeface="+mn-lt"/>
        </a:defRPr>
      </a:lvl6pPr>
      <a:lvl7pPr marL="1439476" indent="-156830" algn="l" defTabSz="898972" rtl="0" eaLnBrk="1" fontAlgn="base" hangingPunct="1">
        <a:spcBef>
          <a:spcPct val="0"/>
        </a:spcBef>
        <a:spcAft>
          <a:spcPts val="529"/>
        </a:spcAft>
        <a:buFont typeface="Arial" charset="0"/>
        <a:buChar char="‒"/>
        <a:defRPr>
          <a:solidFill>
            <a:schemeClr val="tx2"/>
          </a:solidFill>
          <a:latin typeface="+mn-lt"/>
        </a:defRPr>
      </a:lvl7pPr>
      <a:lvl8pPr marL="1842753" indent="-156830" algn="l" defTabSz="898972" rtl="0" eaLnBrk="1" fontAlgn="base" hangingPunct="1">
        <a:spcBef>
          <a:spcPct val="0"/>
        </a:spcBef>
        <a:spcAft>
          <a:spcPts val="529"/>
        </a:spcAft>
        <a:buFont typeface="Arial" charset="0"/>
        <a:buChar char="‒"/>
        <a:defRPr>
          <a:solidFill>
            <a:schemeClr val="tx2"/>
          </a:solidFill>
          <a:latin typeface="+mn-lt"/>
        </a:defRPr>
      </a:lvl8pPr>
      <a:lvl9pPr marL="2246030" indent="-156830" algn="l" defTabSz="898972" rtl="0" eaLnBrk="1" fontAlgn="base" hangingPunct="1">
        <a:spcBef>
          <a:spcPct val="0"/>
        </a:spcBef>
        <a:spcAft>
          <a:spcPts val="529"/>
        </a:spcAft>
        <a:buFont typeface="Arial" charset="0"/>
        <a:buChar char="‒"/>
        <a:defRPr>
          <a:solidFill>
            <a:schemeClr val="tx2"/>
          </a:solidFill>
          <a:latin typeface="+mn-lt"/>
        </a:defRPr>
      </a:lvl9pPr>
    </p:bodyStyle>
    <p:otherStyle>
      <a:defPPr>
        <a:defRPr lang="es-ES"/>
      </a:defPPr>
      <a:lvl1pPr marL="0" algn="l" defTabSz="806555" rtl="0" eaLnBrk="1" latinLnBrk="0" hangingPunct="1">
        <a:defRPr sz="1588" kern="1200">
          <a:solidFill>
            <a:schemeClr val="tx1"/>
          </a:solidFill>
          <a:latin typeface="+mn-lt"/>
          <a:ea typeface="+mn-ea"/>
          <a:cs typeface="+mn-cs"/>
        </a:defRPr>
      </a:lvl1pPr>
      <a:lvl2pPr marL="403277" algn="l" defTabSz="806555" rtl="0" eaLnBrk="1" latinLnBrk="0" hangingPunct="1">
        <a:defRPr sz="1588" kern="1200">
          <a:solidFill>
            <a:schemeClr val="tx1"/>
          </a:solidFill>
          <a:latin typeface="+mn-lt"/>
          <a:ea typeface="+mn-ea"/>
          <a:cs typeface="+mn-cs"/>
        </a:defRPr>
      </a:lvl2pPr>
      <a:lvl3pPr marL="806555" algn="l" defTabSz="806555" rtl="0" eaLnBrk="1" latinLnBrk="0" hangingPunct="1">
        <a:defRPr sz="1588" kern="1200">
          <a:solidFill>
            <a:schemeClr val="tx1"/>
          </a:solidFill>
          <a:latin typeface="+mn-lt"/>
          <a:ea typeface="+mn-ea"/>
          <a:cs typeface="+mn-cs"/>
        </a:defRPr>
      </a:lvl3pPr>
      <a:lvl4pPr marL="1209832" algn="l" defTabSz="806555" rtl="0" eaLnBrk="1" latinLnBrk="0" hangingPunct="1">
        <a:defRPr sz="1588" kern="1200">
          <a:solidFill>
            <a:schemeClr val="tx1"/>
          </a:solidFill>
          <a:latin typeface="+mn-lt"/>
          <a:ea typeface="+mn-ea"/>
          <a:cs typeface="+mn-cs"/>
        </a:defRPr>
      </a:lvl4pPr>
      <a:lvl5pPr marL="1613108" algn="l" defTabSz="806555" rtl="0" eaLnBrk="1" latinLnBrk="0" hangingPunct="1">
        <a:defRPr sz="1588" kern="1200">
          <a:solidFill>
            <a:schemeClr val="tx1"/>
          </a:solidFill>
          <a:latin typeface="+mn-lt"/>
          <a:ea typeface="+mn-ea"/>
          <a:cs typeface="+mn-cs"/>
        </a:defRPr>
      </a:lvl5pPr>
      <a:lvl6pPr marL="2016385" algn="l" defTabSz="806555" rtl="0" eaLnBrk="1" latinLnBrk="0" hangingPunct="1">
        <a:defRPr sz="1588" kern="1200">
          <a:solidFill>
            <a:schemeClr val="tx1"/>
          </a:solidFill>
          <a:latin typeface="+mn-lt"/>
          <a:ea typeface="+mn-ea"/>
          <a:cs typeface="+mn-cs"/>
        </a:defRPr>
      </a:lvl6pPr>
      <a:lvl7pPr marL="2419663" algn="l" defTabSz="806555" rtl="0" eaLnBrk="1" latinLnBrk="0" hangingPunct="1">
        <a:defRPr sz="1588" kern="1200">
          <a:solidFill>
            <a:schemeClr val="tx1"/>
          </a:solidFill>
          <a:latin typeface="+mn-lt"/>
          <a:ea typeface="+mn-ea"/>
          <a:cs typeface="+mn-cs"/>
        </a:defRPr>
      </a:lvl7pPr>
      <a:lvl8pPr marL="2822940" algn="l" defTabSz="806555" rtl="0" eaLnBrk="1" latinLnBrk="0" hangingPunct="1">
        <a:defRPr sz="1588" kern="1200">
          <a:solidFill>
            <a:schemeClr val="tx1"/>
          </a:solidFill>
          <a:latin typeface="+mn-lt"/>
          <a:ea typeface="+mn-ea"/>
          <a:cs typeface="+mn-cs"/>
        </a:defRPr>
      </a:lvl8pPr>
      <a:lvl9pPr marL="3226218" algn="l" defTabSz="806555" rtl="0" eaLnBrk="1" latinLnBrk="0" hangingPunct="1">
        <a:defRPr sz="1588"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1" cstate="email">
            <a:extLst>
              <a:ext uri="{28A0092B-C50C-407E-A947-70E740481C1C}">
                <a14:useLocalDpi xmlns:a14="http://schemas.microsoft.com/office/drawing/2010/main"/>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471713562"/>
      </p:ext>
    </p:extLst>
  </p:cSld>
  <p:clrMap bg1="lt1" tx1="dk1" bg2="lt2" tx2="dk2" accent1="accent1" accent2="accent2" accent3="accent3" accent4="accent4" accent5="accent5" accent6="accent6" hlink="hlink" folHlink="folHlink"/>
  <p:sldLayoutIdLst>
    <p:sldLayoutId id="2147485265" r:id="rId1"/>
    <p:sldLayoutId id="2147485266" r:id="rId2"/>
    <p:sldLayoutId id="2147485267" r:id="rId3"/>
    <p:sldLayoutId id="2147485268" r:id="rId4"/>
    <p:sldLayoutId id="2147485269" r:id="rId5"/>
    <p:sldLayoutId id="2147485270" r:id="rId6"/>
    <p:sldLayoutId id="2147485271" r:id="rId7"/>
    <p:sldLayoutId id="2147485272" r:id="rId8"/>
    <p:sldLayoutId id="2147485273" r:id="rId9"/>
    <p:sldLayoutId id="2147485274" r:id="rId10"/>
    <p:sldLayoutId id="2147485275" r:id="rId11"/>
    <p:sldLayoutId id="2147485276" r:id="rId12"/>
    <p:sldLayoutId id="2147485277" r:id="rId13"/>
    <p:sldLayoutId id="2147485278" r:id="rId14"/>
    <p:sldLayoutId id="2147485279" r:id="rId15"/>
    <p:sldLayoutId id="2147485280" r:id="rId16"/>
    <p:sldLayoutId id="2147485281" r:id="rId17"/>
    <p:sldLayoutId id="2147485282" r:id="rId18"/>
    <p:sldLayoutId id="2147485283" r:id="rId19"/>
    <p:sldLayoutId id="2147485284" r:id="rId20"/>
    <p:sldLayoutId id="2147485285" r:id="rId21"/>
    <p:sldLayoutId id="2147485286" r:id="rId22"/>
    <p:sldLayoutId id="2147485287" r:id="rId23"/>
    <p:sldLayoutId id="2147485288" r:id="rId24"/>
    <p:sldLayoutId id="2147485289" r:id="rId25"/>
    <p:sldLayoutId id="2147485290" r:id="rId26"/>
    <p:sldLayoutId id="2147485291" r:id="rId27"/>
    <p:sldLayoutId id="2147485292" r:id="rId28"/>
    <p:sldLayoutId id="2147485348" r:id="rId29"/>
  </p:sldLayoutIdLst>
  <p:timing>
    <p:tnLst>
      <p:par>
        <p:cTn id="1" dur="indefinite" restart="never" nodeType="tmRoot"/>
      </p:par>
    </p:tnLst>
  </p:timing>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bwMode="blackWhite">
      <p:bgPr>
        <a:solidFill>
          <a:schemeClr val="bg1"/>
        </a:solidFill>
        <a:effectLst/>
      </p:bgPr>
    </p:bg>
    <p:spTree>
      <p:nvGrpSpPr>
        <p:cNvPr id="1" name=""/>
        <p:cNvGrpSpPr/>
        <p:nvPr/>
      </p:nvGrpSpPr>
      <p:grpSpPr>
        <a:xfrm>
          <a:off x="0" y="0"/>
          <a:ext cx="0" cy="0"/>
          <a:chOff x="0" y="0"/>
          <a:chExt cx="0" cy="0"/>
        </a:xfrm>
      </p:grpSpPr>
      <p:sp>
        <p:nvSpPr>
          <p:cNvPr id="20482" name="MSTSHP_01"/>
          <p:cNvSpPr>
            <a:spLocks noGrp="1" noChangeArrowheads="1"/>
          </p:cNvSpPr>
          <p:nvPr>
            <p:ph type="title"/>
          </p:nvPr>
        </p:nvSpPr>
        <p:spPr bwMode="invGray">
          <a:xfrm>
            <a:off x="433387" y="407991"/>
            <a:ext cx="9032346" cy="365125"/>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smtClean="0"/>
          </a:p>
        </p:txBody>
      </p:sp>
      <p:sp>
        <p:nvSpPr>
          <p:cNvPr id="20483" name="MSTSHP_02"/>
          <p:cNvSpPr>
            <a:spLocks noGrp="1" noChangeArrowheads="1"/>
          </p:cNvSpPr>
          <p:nvPr>
            <p:ph type="body" idx="1"/>
          </p:nvPr>
        </p:nvSpPr>
        <p:spPr bwMode="invGray">
          <a:xfrm>
            <a:off x="433387" y="1154113"/>
            <a:ext cx="9032346" cy="5135562"/>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p:txBody>
      </p:sp>
      <p:sp>
        <p:nvSpPr>
          <p:cNvPr id="3699717" name="Text Box 5"/>
          <p:cNvSpPr txBox="1">
            <a:spLocks noChangeArrowheads="1"/>
          </p:cNvSpPr>
          <p:nvPr/>
        </p:nvSpPr>
        <p:spPr bwMode="invGray">
          <a:xfrm>
            <a:off x="9207658" y="6558215"/>
            <a:ext cx="274114" cy="195759"/>
          </a:xfrm>
          <a:prstGeom prst="rect">
            <a:avLst/>
          </a:prstGeom>
          <a:noFill/>
          <a:ln w="12700">
            <a:noFill/>
            <a:miter lim="800000"/>
            <a:headEnd/>
            <a:tailEnd/>
          </a:ln>
          <a:effectLst>
            <a:prstShdw prst="shdw17" dist="17961" dir="2700000">
              <a:srgbClr val="DDDDDD">
                <a:gamma/>
                <a:shade val="60000"/>
                <a:invGamma/>
              </a:srgbClr>
            </a:prstShdw>
          </a:effectLst>
        </p:spPr>
        <p:txBody>
          <a:bodyPr wrap="none" lIns="0" tIns="0" rIns="0" bIns="0" anchor="b" anchorCtr="1">
            <a:spAutoFit/>
          </a:bodyPr>
          <a:lstStyle/>
          <a:p>
            <a:pPr algn="ctr" defTabSz="914400" eaLnBrk="0" fontAlgn="base" hangingPunct="0">
              <a:lnSpc>
                <a:spcPct val="106000"/>
              </a:lnSpc>
              <a:spcBef>
                <a:spcPct val="0"/>
              </a:spcBef>
              <a:spcAft>
                <a:spcPct val="0"/>
              </a:spcAft>
              <a:buClr>
                <a:srgbClr val="000000"/>
              </a:buClr>
              <a:buSzPct val="65000"/>
              <a:buFont typeface="Wingdings" pitchFamily="2" charset="2"/>
              <a:buNone/>
              <a:defRPr/>
            </a:pPr>
            <a:r>
              <a:rPr lang="es-ES_tradnl" sz="1200" dirty="0" smtClean="0">
                <a:solidFill>
                  <a:srgbClr val="000000"/>
                </a:solidFill>
                <a:cs typeface="Arial" pitchFamily="34" charset="0"/>
              </a:rPr>
              <a:t> </a:t>
            </a:r>
            <a:fld id="{6F983060-66CA-499A-99AE-BC40BACC11A0}" type="slidenum">
              <a:rPr lang="es-ES_tradnl" sz="1200" smtClean="0">
                <a:solidFill>
                  <a:srgbClr val="000000"/>
                </a:solidFill>
                <a:cs typeface="Arial" pitchFamily="34" charset="0"/>
              </a:rPr>
              <a:pPr algn="ctr" defTabSz="914400" eaLnBrk="0" fontAlgn="base" hangingPunct="0">
                <a:lnSpc>
                  <a:spcPct val="106000"/>
                </a:lnSpc>
                <a:spcBef>
                  <a:spcPct val="0"/>
                </a:spcBef>
                <a:spcAft>
                  <a:spcPct val="0"/>
                </a:spcAft>
                <a:buClr>
                  <a:srgbClr val="000000"/>
                </a:buClr>
                <a:buSzPct val="65000"/>
                <a:buFont typeface="Wingdings" pitchFamily="2" charset="2"/>
                <a:buNone/>
                <a:defRPr/>
              </a:pPr>
              <a:t>‹#›</a:t>
            </a:fld>
            <a:r>
              <a:rPr lang="es-ES_tradnl" sz="1200" dirty="0" smtClean="0">
                <a:solidFill>
                  <a:srgbClr val="000000"/>
                </a:solidFill>
                <a:cs typeface="Arial" pitchFamily="34" charset="0"/>
              </a:rPr>
              <a:t> </a:t>
            </a:r>
            <a:endParaRPr lang="es-ES_tradnl" sz="1200" dirty="0">
              <a:solidFill>
                <a:srgbClr val="000000"/>
              </a:solidFill>
              <a:cs typeface="Arial" pitchFamily="34" charset="0"/>
            </a:endParaRPr>
          </a:p>
        </p:txBody>
      </p:sp>
      <p:sp>
        <p:nvSpPr>
          <p:cNvPr id="3699759" name="Line 47"/>
          <p:cNvSpPr>
            <a:spLocks noChangeShapeType="1"/>
          </p:cNvSpPr>
          <p:nvPr/>
        </p:nvSpPr>
        <p:spPr bwMode="invGray">
          <a:xfrm>
            <a:off x="435108" y="803275"/>
            <a:ext cx="9030626" cy="0"/>
          </a:xfrm>
          <a:prstGeom prst="line">
            <a:avLst/>
          </a:prstGeom>
          <a:noFill/>
          <a:ln w="6350">
            <a:solidFill>
              <a:schemeClr val="accent1"/>
            </a:solidFill>
            <a:round/>
            <a:headEnd/>
            <a:tailEnd/>
          </a:ln>
          <a:effectLst/>
        </p:spPr>
        <p:txBody>
          <a:bodyPr wrap="none" anchor="ctr"/>
          <a:lstStyle/>
          <a:p>
            <a:pPr defTabSz="914400" fontAlgn="base">
              <a:lnSpc>
                <a:spcPct val="106000"/>
              </a:lnSpc>
              <a:spcBef>
                <a:spcPct val="0"/>
              </a:spcBef>
              <a:spcAft>
                <a:spcPct val="0"/>
              </a:spcAft>
              <a:buFont typeface="Wingdings 2" pitchFamily="18" charset="2"/>
              <a:buNone/>
              <a:defRPr/>
            </a:pPr>
            <a:endParaRPr lang="es-ES_tradnl" sz="2400" dirty="0">
              <a:solidFill>
                <a:srgbClr val="000000"/>
              </a:solidFill>
              <a:cs typeface="Arial" pitchFamily="34" charset="0"/>
            </a:endParaRPr>
          </a:p>
        </p:txBody>
      </p:sp>
      <p:pic>
        <p:nvPicPr>
          <p:cNvPr id="11" name="Picture 10"/>
          <p:cNvPicPr>
            <a:picLocks noChangeAspect="1"/>
          </p:cNvPicPr>
          <p:nvPr userDrawn="1"/>
        </p:nvPicPr>
        <p:blipFill>
          <a:blip r:embed="rId30" cstate="email">
            <a:extLst>
              <a:ext uri="{28A0092B-C50C-407E-A947-70E740481C1C}">
                <a14:useLocalDpi xmlns:a14="http://schemas.microsoft.com/office/drawing/2010/main" val="0"/>
              </a:ext>
            </a:extLst>
          </a:blip>
          <a:stretch>
            <a:fillRect/>
          </a:stretch>
        </p:blipFill>
        <p:spPr>
          <a:xfrm>
            <a:off x="414459" y="6613435"/>
            <a:ext cx="575537" cy="99169"/>
          </a:xfrm>
          <a:prstGeom prst="rect">
            <a:avLst/>
          </a:prstGeom>
        </p:spPr>
      </p:pic>
    </p:spTree>
    <p:extLst>
      <p:ext uri="{BB962C8B-B14F-4D97-AF65-F5344CB8AC3E}">
        <p14:creationId xmlns:p14="http://schemas.microsoft.com/office/powerpoint/2010/main" val="1394469636"/>
      </p:ext>
    </p:extLst>
  </p:cSld>
  <p:clrMap bg1="lt1" tx1="dk1" bg2="lt2" tx2="dk2" accent1="accent1" accent2="accent2" accent3="accent3" accent4="accent4" accent5="accent5" accent6="accent6" hlink="hlink" folHlink="folHlink"/>
  <p:sldLayoutIdLst>
    <p:sldLayoutId id="2147485304" r:id="rId1"/>
    <p:sldLayoutId id="2147485305" r:id="rId2"/>
    <p:sldLayoutId id="2147485306" r:id="rId3"/>
    <p:sldLayoutId id="2147485307" r:id="rId4"/>
    <p:sldLayoutId id="2147485308" r:id="rId5"/>
    <p:sldLayoutId id="2147485309" r:id="rId6"/>
    <p:sldLayoutId id="2147485310" r:id="rId7"/>
    <p:sldLayoutId id="2147485311" r:id="rId8"/>
    <p:sldLayoutId id="2147485312" r:id="rId9"/>
    <p:sldLayoutId id="2147485313" r:id="rId10"/>
    <p:sldLayoutId id="2147485314" r:id="rId11"/>
    <p:sldLayoutId id="2147485315" r:id="rId12"/>
    <p:sldLayoutId id="2147485316" r:id="rId13"/>
    <p:sldLayoutId id="2147485317" r:id="rId14"/>
    <p:sldLayoutId id="2147485318" r:id="rId15"/>
    <p:sldLayoutId id="2147485319" r:id="rId16"/>
    <p:sldLayoutId id="2147485320" r:id="rId17"/>
    <p:sldLayoutId id="2147485321" r:id="rId18"/>
    <p:sldLayoutId id="2147485322" r:id="rId19"/>
    <p:sldLayoutId id="2147485323" r:id="rId20"/>
    <p:sldLayoutId id="2147485324" r:id="rId21"/>
    <p:sldLayoutId id="2147485325" r:id="rId22"/>
    <p:sldLayoutId id="2147485326" r:id="rId23"/>
    <p:sldLayoutId id="2147485327" r:id="rId24"/>
    <p:sldLayoutId id="2147485328" r:id="rId25"/>
    <p:sldLayoutId id="2147485329" r:id="rId26"/>
    <p:sldLayoutId id="2147485330" r:id="rId27"/>
    <p:sldLayoutId id="2147485331" r:id="rId28"/>
  </p:sldLayoutIdLst>
  <p:timing>
    <p:tnLst>
      <p:par>
        <p:cTn id="1" dur="indefinite" restart="never" nodeType="tmRoot"/>
      </p:par>
    </p:tnLst>
  </p:timing>
  <p:hf hdr="0" ftr="0" dt="0"/>
  <p:txStyles>
    <p:titleStyle>
      <a:lvl1pPr algn="l" rtl="0" eaLnBrk="1" fontAlgn="base" hangingPunct="1">
        <a:spcBef>
          <a:spcPct val="0"/>
        </a:spcBef>
        <a:spcAft>
          <a:spcPct val="0"/>
        </a:spcAft>
        <a:defRPr sz="20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p:titleStyle>
    <p:bodyStyle>
      <a:lvl1pPr marL="342900" indent="-342900" algn="l" rtl="0" eaLnBrk="1" fontAlgn="base" hangingPunct="1">
        <a:lnSpc>
          <a:spcPct val="106000"/>
        </a:lnSpc>
        <a:spcBef>
          <a:spcPct val="40000"/>
        </a:spcBef>
        <a:spcAft>
          <a:spcPct val="0"/>
        </a:spcAft>
        <a:buClr>
          <a:schemeClr val="tx1"/>
        </a:buClr>
        <a:buSzPct val="80000"/>
        <a:buFont typeface="Wingdings" pitchFamily="2" charset="2"/>
        <a:defRPr>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39.jpeg"/><Relationship Id="rId3" Type="http://schemas.openxmlformats.org/officeDocument/2006/relationships/slideLayout" Target="../slideLayouts/slideLayout378.xml"/><Relationship Id="rId7" Type="http://schemas.openxmlformats.org/officeDocument/2006/relationships/image" Target="../media/image37.emf"/><Relationship Id="rId2" Type="http://schemas.openxmlformats.org/officeDocument/2006/relationships/tags" Target="../tags/tag41.xml"/><Relationship Id="rId1" Type="http://schemas.openxmlformats.org/officeDocument/2006/relationships/vmlDrawing" Target="../drawings/vmlDrawing19.vml"/><Relationship Id="rId6" Type="http://schemas.openxmlformats.org/officeDocument/2006/relationships/oleObject" Target="../embeddings/oleObject19.bin"/><Relationship Id="rId5" Type="http://schemas.openxmlformats.org/officeDocument/2006/relationships/image" Target="../media/image38.jpeg"/><Relationship Id="rId4" Type="http://schemas.openxmlformats.org/officeDocument/2006/relationships/notesSlide" Target="../notesSlides/notesSlide1.xml"/><Relationship Id="rId9" Type="http://schemas.openxmlformats.org/officeDocument/2006/relationships/image" Target="../media/image40.png"/></Relationships>
</file>

<file path=ppt/slides/_rels/slide10.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8.xml"/><Relationship Id="rId1" Type="http://schemas.openxmlformats.org/officeDocument/2006/relationships/slideLayout" Target="../slideLayouts/slideLayout372.xml"/><Relationship Id="rId4" Type="http://schemas.openxmlformats.org/officeDocument/2006/relationships/chart" Target="../charts/chart4.xml"/></Relationships>
</file>

<file path=ppt/slides/_rels/slide1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9.xml"/><Relationship Id="rId1" Type="http://schemas.openxmlformats.org/officeDocument/2006/relationships/slideLayout" Target="../slideLayouts/slideLayout372.xml"/></Relationships>
</file>

<file path=ppt/slides/_rels/slide1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0.xml"/><Relationship Id="rId1" Type="http://schemas.openxmlformats.org/officeDocument/2006/relationships/slideLayout" Target="../slideLayouts/slideLayout372.xml"/><Relationship Id="rId4" Type="http://schemas.openxmlformats.org/officeDocument/2006/relationships/chart" Target="../charts/chart7.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1.xml"/><Relationship Id="rId1" Type="http://schemas.openxmlformats.org/officeDocument/2006/relationships/slideLayout" Target="../slideLayouts/slideLayout372.xml"/></Relationships>
</file>

<file path=ppt/slides/_rels/slide14.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chart" Target="../charts/chart9.xml"/><Relationship Id="rId7" Type="http://schemas.openxmlformats.org/officeDocument/2006/relationships/chart" Target="../charts/chart13.xml"/><Relationship Id="rId2" Type="http://schemas.openxmlformats.org/officeDocument/2006/relationships/notesSlide" Target="../notesSlides/notesSlide12.xml"/><Relationship Id="rId1" Type="http://schemas.openxmlformats.org/officeDocument/2006/relationships/slideLayout" Target="../slideLayouts/slideLayout372.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chart" Target="../charts/chart10.xml"/></Relationships>
</file>

<file path=ppt/slides/_rels/slide15.xml.rels><?xml version="1.0" encoding="UTF-8" standalone="yes"?>
<Relationships xmlns="http://schemas.openxmlformats.org/package/2006/relationships"><Relationship Id="rId3" Type="http://schemas.openxmlformats.org/officeDocument/2006/relationships/chart" Target="../charts/chart15.xml"/><Relationship Id="rId7" Type="http://schemas.openxmlformats.org/officeDocument/2006/relationships/chart" Target="../charts/chart19.xml"/><Relationship Id="rId2" Type="http://schemas.openxmlformats.org/officeDocument/2006/relationships/notesSlide" Target="../notesSlides/notesSlide13.xml"/><Relationship Id="rId1" Type="http://schemas.openxmlformats.org/officeDocument/2006/relationships/slideLayout" Target="../slideLayouts/slideLayout372.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chart" Target="../charts/chart16.xml"/></Relationships>
</file>

<file path=ppt/slides/_rels/slide16.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14.xml"/><Relationship Id="rId1" Type="http://schemas.openxmlformats.org/officeDocument/2006/relationships/slideLayout" Target="../slideLayouts/slideLayout37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0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72.xml"/></Relationships>
</file>

<file path=ppt/slides/_rels/slide19.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17.xml"/><Relationship Id="rId1" Type="http://schemas.openxmlformats.org/officeDocument/2006/relationships/slideLayout" Target="../slideLayouts/slideLayout37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90.xml"/></Relationships>
</file>

<file path=ppt/slides/_rels/slide20.xml.rels><?xml version="1.0" encoding="UTF-8" standalone="yes"?>
<Relationships xmlns="http://schemas.openxmlformats.org/package/2006/relationships"><Relationship Id="rId8" Type="http://schemas.openxmlformats.org/officeDocument/2006/relationships/tags" Target="../tags/tag52.xml"/><Relationship Id="rId13" Type="http://schemas.openxmlformats.org/officeDocument/2006/relationships/tags" Target="../tags/tag57.xml"/><Relationship Id="rId18" Type="http://schemas.openxmlformats.org/officeDocument/2006/relationships/tags" Target="../tags/tag62.xml"/><Relationship Id="rId3" Type="http://schemas.openxmlformats.org/officeDocument/2006/relationships/tags" Target="../tags/tag47.xml"/><Relationship Id="rId21" Type="http://schemas.openxmlformats.org/officeDocument/2006/relationships/tags" Target="../tags/tag65.xml"/><Relationship Id="rId7" Type="http://schemas.openxmlformats.org/officeDocument/2006/relationships/tags" Target="../tags/tag51.xml"/><Relationship Id="rId12" Type="http://schemas.openxmlformats.org/officeDocument/2006/relationships/tags" Target="../tags/tag56.xml"/><Relationship Id="rId17" Type="http://schemas.openxmlformats.org/officeDocument/2006/relationships/tags" Target="../tags/tag61.xml"/><Relationship Id="rId2" Type="http://schemas.openxmlformats.org/officeDocument/2006/relationships/tags" Target="../tags/tag46.xml"/><Relationship Id="rId16" Type="http://schemas.openxmlformats.org/officeDocument/2006/relationships/tags" Target="../tags/tag60.xml"/><Relationship Id="rId20" Type="http://schemas.openxmlformats.org/officeDocument/2006/relationships/tags" Target="../tags/tag64.xml"/><Relationship Id="rId1" Type="http://schemas.openxmlformats.org/officeDocument/2006/relationships/tags" Target="../tags/tag45.xml"/><Relationship Id="rId6" Type="http://schemas.openxmlformats.org/officeDocument/2006/relationships/tags" Target="../tags/tag50.xml"/><Relationship Id="rId11" Type="http://schemas.openxmlformats.org/officeDocument/2006/relationships/tags" Target="../tags/tag55.xml"/><Relationship Id="rId5" Type="http://schemas.openxmlformats.org/officeDocument/2006/relationships/tags" Target="../tags/tag49.xml"/><Relationship Id="rId15" Type="http://schemas.openxmlformats.org/officeDocument/2006/relationships/tags" Target="../tags/tag59.xml"/><Relationship Id="rId23" Type="http://schemas.openxmlformats.org/officeDocument/2006/relationships/notesSlide" Target="../notesSlides/notesSlide18.xml"/><Relationship Id="rId10" Type="http://schemas.openxmlformats.org/officeDocument/2006/relationships/tags" Target="../tags/tag54.xml"/><Relationship Id="rId19" Type="http://schemas.openxmlformats.org/officeDocument/2006/relationships/tags" Target="../tags/tag63.xml"/><Relationship Id="rId4" Type="http://schemas.openxmlformats.org/officeDocument/2006/relationships/tags" Target="../tags/tag48.xml"/><Relationship Id="rId9" Type="http://schemas.openxmlformats.org/officeDocument/2006/relationships/tags" Target="../tags/tag53.xml"/><Relationship Id="rId14" Type="http://schemas.openxmlformats.org/officeDocument/2006/relationships/tags" Target="../tags/tag58.xml"/><Relationship Id="rId22" Type="http://schemas.openxmlformats.org/officeDocument/2006/relationships/slideLayout" Target="../slideLayouts/slideLayout1158.xml"/></Relationships>
</file>

<file path=ppt/slides/_rels/slide21.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43.png"/><Relationship Id="rId7" Type="http://schemas.openxmlformats.org/officeDocument/2006/relationships/image" Target="../media/image47.png"/><Relationship Id="rId2" Type="http://schemas.openxmlformats.org/officeDocument/2006/relationships/notesSlide" Target="../notesSlides/notesSlide19.xml"/><Relationship Id="rId1" Type="http://schemas.openxmlformats.org/officeDocument/2006/relationships/slideLayout" Target="../slideLayouts/slideLayout1158.xml"/><Relationship Id="rId6" Type="http://schemas.openxmlformats.org/officeDocument/2006/relationships/image" Target="../media/image46.gif"/><Relationship Id="rId5" Type="http://schemas.openxmlformats.org/officeDocument/2006/relationships/image" Target="../media/image45.png"/><Relationship Id="rId4" Type="http://schemas.openxmlformats.org/officeDocument/2006/relationships/image" Target="../media/image44.png"/><Relationship Id="rId9" Type="http://schemas.openxmlformats.org/officeDocument/2006/relationships/image" Target="../media/image49.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7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0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7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0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327.xml"/><Relationship Id="rId1" Type="http://schemas.openxmlformats.org/officeDocument/2006/relationships/themeOverride" Target="../theme/themeOverride3.xml"/><Relationship Id="rId4" Type="http://schemas.openxmlformats.org/officeDocument/2006/relationships/image" Target="../media/image50.png"/></Relationships>
</file>

<file path=ppt/slides/_rels/slide27.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image" Target="../media/image51.png"/><Relationship Id="rId7" Type="http://schemas.openxmlformats.org/officeDocument/2006/relationships/image" Target="../media/image55.png"/><Relationship Id="rId2" Type="http://schemas.openxmlformats.org/officeDocument/2006/relationships/notesSlide" Target="../notesSlides/notesSlide25.xml"/><Relationship Id="rId1" Type="http://schemas.openxmlformats.org/officeDocument/2006/relationships/slideLayout" Target="../slideLayouts/slideLayout1334.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2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7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78.xml"/></Relationships>
</file>

<file path=ppt/slides/_rels/slide3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28.xml"/><Relationship Id="rId1" Type="http://schemas.openxmlformats.org/officeDocument/2006/relationships/slideLayout" Target="../slideLayouts/slideLayout1272.xml"/></Relationships>
</file>

<file path=ppt/slides/_rels/slide3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9.xml"/><Relationship Id="rId1" Type="http://schemas.openxmlformats.org/officeDocument/2006/relationships/slideLayout" Target="../slideLayouts/slideLayout1272.xml"/></Relationships>
</file>

<file path=ppt/slides/_rels/slide32.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notesSlide" Target="../notesSlides/notesSlide30.xml"/><Relationship Id="rId1" Type="http://schemas.openxmlformats.org/officeDocument/2006/relationships/slideLayout" Target="../slideLayouts/slideLayout1272.xml"/><Relationship Id="rId5" Type="http://schemas.openxmlformats.org/officeDocument/2006/relationships/image" Target="../media/image61.emf"/><Relationship Id="rId4" Type="http://schemas.openxmlformats.org/officeDocument/2006/relationships/image" Target="../media/image60.emf"/></Relationships>
</file>

<file path=ppt/slides/_rels/slide3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1.xml"/><Relationship Id="rId1" Type="http://schemas.openxmlformats.org/officeDocument/2006/relationships/slideLayout" Target="../slideLayouts/slideLayout1272.xml"/></Relationships>
</file>

<file path=ppt/slides/_rels/slide3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2.xml"/><Relationship Id="rId1" Type="http://schemas.openxmlformats.org/officeDocument/2006/relationships/slideLayout" Target="../slideLayouts/slideLayout372.xml"/></Relationships>
</file>

<file path=ppt/slides/_rels/slide3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3.xml"/><Relationship Id="rId1" Type="http://schemas.openxmlformats.org/officeDocument/2006/relationships/slideLayout" Target="../slideLayouts/slideLayout37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06.xml"/></Relationships>
</file>

<file path=ppt/slides/_rels/slide3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5.xml"/><Relationship Id="rId1" Type="http://schemas.openxmlformats.org/officeDocument/2006/relationships/slideLayout" Target="../slideLayouts/slideLayout372.xml"/></Relationships>
</file>

<file path=ppt/slides/_rels/slide3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6.xml"/><Relationship Id="rId1" Type="http://schemas.openxmlformats.org/officeDocument/2006/relationships/slideLayout" Target="../slideLayouts/slideLayout37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7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7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0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27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272.xml"/></Relationships>
</file>

<file path=ppt/slides/_rels/slide43.xml.rels><?xml version="1.0" encoding="UTF-8" standalone="yes"?>
<Relationships xmlns="http://schemas.openxmlformats.org/package/2006/relationships"><Relationship Id="rId8" Type="http://schemas.openxmlformats.org/officeDocument/2006/relationships/notesSlide" Target="../notesSlides/notesSlide41.xml"/><Relationship Id="rId3" Type="http://schemas.openxmlformats.org/officeDocument/2006/relationships/tags" Target="../tags/tag68.xml"/><Relationship Id="rId7" Type="http://schemas.openxmlformats.org/officeDocument/2006/relationships/slideLayout" Target="../slideLayouts/slideLayout37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tags" Target="../tags/tag71.xml"/><Relationship Id="rId5" Type="http://schemas.openxmlformats.org/officeDocument/2006/relationships/tags" Target="../tags/tag70.xml"/><Relationship Id="rId4" Type="http://schemas.openxmlformats.org/officeDocument/2006/relationships/tags" Target="../tags/tag6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7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7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72.xml"/></Relationships>
</file>

<file path=ppt/slides/_rels/slide47.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45.xml"/><Relationship Id="rId1" Type="http://schemas.openxmlformats.org/officeDocument/2006/relationships/slideLayout" Target="../slideLayouts/slideLayout1278.xml"/><Relationship Id="rId4" Type="http://schemas.openxmlformats.org/officeDocument/2006/relationships/chart" Target="../charts/chart23.xml"/></Relationships>
</file>

<file path=ppt/slides/_rels/slide48.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46.xml"/><Relationship Id="rId1" Type="http://schemas.openxmlformats.org/officeDocument/2006/relationships/slideLayout" Target="../slideLayouts/slideLayout1278.xml"/><Relationship Id="rId4" Type="http://schemas.openxmlformats.org/officeDocument/2006/relationships/chart" Target="../charts/chart2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72.xml"/></Relationships>
</file>

<file path=ppt/slides/_rels/slide5.xml.rels><?xml version="1.0" encoding="UTF-8" standalone="yes"?>
<Relationships xmlns="http://schemas.openxmlformats.org/package/2006/relationships"><Relationship Id="rId3" Type="http://schemas.openxmlformats.org/officeDocument/2006/relationships/tags" Target="../tags/tag44.xml"/><Relationship Id="rId7" Type="http://schemas.openxmlformats.org/officeDocument/2006/relationships/image" Target="../media/image42.png"/><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image" Target="../media/image41.png"/><Relationship Id="rId5" Type="http://schemas.openxmlformats.org/officeDocument/2006/relationships/notesSlide" Target="../notesSlides/notesSlide4.xml"/><Relationship Id="rId4" Type="http://schemas.openxmlformats.org/officeDocument/2006/relationships/slideLayout" Target="../slideLayouts/slideLayout37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7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7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7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72.xml"/></Relationships>
</file>

<file path=ppt/slides/_rels/slide54.xml.rels><?xml version="1.0" encoding="UTF-8" standalone="yes"?>
<Relationships xmlns="http://schemas.openxmlformats.org/package/2006/relationships"><Relationship Id="rId3" Type="http://schemas.openxmlformats.org/officeDocument/2006/relationships/slideLayout" Target="../slideLayouts/slideLayout372.xml"/><Relationship Id="rId2" Type="http://schemas.openxmlformats.org/officeDocument/2006/relationships/tags" Target="../tags/tag73.xml"/><Relationship Id="rId1" Type="http://schemas.openxmlformats.org/officeDocument/2006/relationships/tags" Target="../tags/tag72.xml"/><Relationship Id="rId4" Type="http://schemas.openxmlformats.org/officeDocument/2006/relationships/notesSlide" Target="../notesSlides/notesSlide5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72.xml"/></Relationships>
</file>

<file path=ppt/slides/_rels/slide56.xml.rels><?xml version="1.0" encoding="UTF-8" standalone="yes"?>
<Relationships xmlns="http://schemas.openxmlformats.org/package/2006/relationships"><Relationship Id="rId8" Type="http://schemas.openxmlformats.org/officeDocument/2006/relationships/tags" Target="../tags/tag81.xml"/><Relationship Id="rId3" Type="http://schemas.openxmlformats.org/officeDocument/2006/relationships/tags" Target="../tags/tag76.xml"/><Relationship Id="rId7" Type="http://schemas.openxmlformats.org/officeDocument/2006/relationships/tags" Target="../tags/tag80.xml"/><Relationship Id="rId12" Type="http://schemas.openxmlformats.org/officeDocument/2006/relationships/notesSlide" Target="../notesSlides/notesSlide53.xml"/><Relationship Id="rId2" Type="http://schemas.openxmlformats.org/officeDocument/2006/relationships/tags" Target="../tags/tag75.xml"/><Relationship Id="rId1" Type="http://schemas.openxmlformats.org/officeDocument/2006/relationships/tags" Target="../tags/tag74.xml"/><Relationship Id="rId6" Type="http://schemas.openxmlformats.org/officeDocument/2006/relationships/tags" Target="../tags/tag79.xml"/><Relationship Id="rId11" Type="http://schemas.openxmlformats.org/officeDocument/2006/relationships/slideLayout" Target="../slideLayouts/slideLayout1265.xml"/><Relationship Id="rId5" Type="http://schemas.openxmlformats.org/officeDocument/2006/relationships/tags" Target="../tags/tag78.xml"/><Relationship Id="rId10" Type="http://schemas.openxmlformats.org/officeDocument/2006/relationships/tags" Target="../tags/tag83.xml"/><Relationship Id="rId4" Type="http://schemas.openxmlformats.org/officeDocument/2006/relationships/tags" Target="../tags/tag77.xml"/><Relationship Id="rId9" Type="http://schemas.openxmlformats.org/officeDocument/2006/relationships/tags" Target="../tags/tag82.xml"/></Relationships>
</file>

<file path=ppt/slides/_rels/slide5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4.xml"/><Relationship Id="rId1" Type="http://schemas.openxmlformats.org/officeDocument/2006/relationships/slideLayout" Target="../slideLayouts/slideLayout1116.xml"/><Relationship Id="rId5" Type="http://schemas.openxmlformats.org/officeDocument/2006/relationships/image" Target="../media/image69.png"/><Relationship Id="rId4" Type="http://schemas.openxmlformats.org/officeDocument/2006/relationships/image" Target="../media/image6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15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12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7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090.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72.xml"/></Relationships>
</file>

<file path=ppt/slides/_rels/slide62.xml.rels><?xml version="1.0" encoding="UTF-8" standalone="yes"?>
<Relationships xmlns="http://schemas.openxmlformats.org/package/2006/relationships"><Relationship Id="rId8" Type="http://schemas.openxmlformats.org/officeDocument/2006/relationships/image" Target="../media/image75.png"/><Relationship Id="rId13" Type="http://schemas.openxmlformats.org/officeDocument/2006/relationships/image" Target="../media/image80.png"/><Relationship Id="rId18" Type="http://schemas.openxmlformats.org/officeDocument/2006/relationships/image" Target="../media/image85.png"/><Relationship Id="rId3" Type="http://schemas.openxmlformats.org/officeDocument/2006/relationships/image" Target="../media/image70.png"/><Relationship Id="rId7" Type="http://schemas.openxmlformats.org/officeDocument/2006/relationships/image" Target="../media/image74.png"/><Relationship Id="rId12" Type="http://schemas.openxmlformats.org/officeDocument/2006/relationships/image" Target="../media/image79.png"/><Relationship Id="rId17" Type="http://schemas.openxmlformats.org/officeDocument/2006/relationships/image" Target="../media/image84.png"/><Relationship Id="rId2" Type="http://schemas.openxmlformats.org/officeDocument/2006/relationships/notesSlide" Target="../notesSlides/notesSlide59.xml"/><Relationship Id="rId16" Type="http://schemas.openxmlformats.org/officeDocument/2006/relationships/image" Target="../media/image83.png"/><Relationship Id="rId1" Type="http://schemas.openxmlformats.org/officeDocument/2006/relationships/slideLayout" Target="../slideLayouts/slideLayout1395.xml"/><Relationship Id="rId6" Type="http://schemas.openxmlformats.org/officeDocument/2006/relationships/image" Target="../media/image73.png"/><Relationship Id="rId11" Type="http://schemas.openxmlformats.org/officeDocument/2006/relationships/image" Target="../media/image78.png"/><Relationship Id="rId5" Type="http://schemas.openxmlformats.org/officeDocument/2006/relationships/image" Target="../media/image72.png"/><Relationship Id="rId15" Type="http://schemas.openxmlformats.org/officeDocument/2006/relationships/image" Target="../media/image82.png"/><Relationship Id="rId10" Type="http://schemas.openxmlformats.org/officeDocument/2006/relationships/image" Target="../media/image77.png"/><Relationship Id="rId4" Type="http://schemas.openxmlformats.org/officeDocument/2006/relationships/image" Target="../media/image71.png"/><Relationship Id="rId9" Type="http://schemas.openxmlformats.org/officeDocument/2006/relationships/image" Target="../media/image76.png"/><Relationship Id="rId14" Type="http://schemas.openxmlformats.org/officeDocument/2006/relationships/image" Target="../media/image81.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39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285.xml"/></Relationships>
</file>

<file path=ppt/slides/_rels/slide65.xml.rels><?xml version="1.0" encoding="UTF-8" standalone="yes"?>
<Relationships xmlns="http://schemas.openxmlformats.org/package/2006/relationships"><Relationship Id="rId3" Type="http://schemas.openxmlformats.org/officeDocument/2006/relationships/slideLayout" Target="../slideLayouts/slideLayout372.xml"/><Relationship Id="rId2" Type="http://schemas.openxmlformats.org/officeDocument/2006/relationships/tags" Target="../tags/tag85.xml"/><Relationship Id="rId1" Type="http://schemas.openxmlformats.org/officeDocument/2006/relationships/tags" Target="../tags/tag84.xml"/><Relationship Id="rId5" Type="http://schemas.openxmlformats.org/officeDocument/2006/relationships/image" Target="../media/image86.emf"/><Relationship Id="rId4" Type="http://schemas.openxmlformats.org/officeDocument/2006/relationships/notesSlide" Target="../notesSlides/notesSlide6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15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090.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72.xml"/></Relationships>
</file>

<file path=ppt/slides/_rels/slide6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6.xml"/><Relationship Id="rId1" Type="http://schemas.openxmlformats.org/officeDocument/2006/relationships/slideLayout" Target="../slideLayouts/slideLayout125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06.xml"/></Relationships>
</file>

<file path=ppt/slides/_rels/slide70.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7.xml"/><Relationship Id="rId1" Type="http://schemas.openxmlformats.org/officeDocument/2006/relationships/slideLayout" Target="../slideLayouts/slideLayout1116.xml"/></Relationships>
</file>

<file path=ppt/slides/_rels/slide7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68.xml"/><Relationship Id="rId1" Type="http://schemas.openxmlformats.org/officeDocument/2006/relationships/slideLayout" Target="../slideLayouts/slideLayout1116.xml"/></Relationships>
</file>

<file path=ppt/slides/_rels/slide7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9.xml"/><Relationship Id="rId1" Type="http://schemas.openxmlformats.org/officeDocument/2006/relationships/slideLayout" Target="../slideLayouts/slideLayout111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116.xml"/></Relationships>
</file>

<file path=ppt/slides/_rels/slide7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71.xml"/><Relationship Id="rId1" Type="http://schemas.openxmlformats.org/officeDocument/2006/relationships/slideLayout" Target="../slideLayouts/slideLayout1116.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158.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090.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72.xml"/></Relationships>
</file>

<file path=ppt/slides/_rels/slide7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75.xml"/><Relationship Id="rId1" Type="http://schemas.openxmlformats.org/officeDocument/2006/relationships/slideLayout" Target="../slideLayouts/slideLayout1166.xml"/><Relationship Id="rId5" Type="http://schemas.openxmlformats.org/officeDocument/2006/relationships/chart" Target="../charts/chart27.xml"/><Relationship Id="rId4" Type="http://schemas.openxmlformats.org/officeDocument/2006/relationships/chart" Target="../charts/chart26.xml"/></Relationships>
</file>

<file path=ppt/slides/_rels/slide79.xml.rels><?xml version="1.0" encoding="UTF-8" standalone="yes"?>
<Relationships xmlns="http://schemas.openxmlformats.org/package/2006/relationships"><Relationship Id="rId8" Type="http://schemas.openxmlformats.org/officeDocument/2006/relationships/chart" Target="../charts/chart32.xml"/><Relationship Id="rId3" Type="http://schemas.openxmlformats.org/officeDocument/2006/relationships/chart" Target="../charts/chart28.xml"/><Relationship Id="rId7" Type="http://schemas.openxmlformats.org/officeDocument/2006/relationships/chart" Target="../charts/chart31.xml"/><Relationship Id="rId2" Type="http://schemas.openxmlformats.org/officeDocument/2006/relationships/notesSlide" Target="../notesSlides/notesSlide76.xml"/><Relationship Id="rId1" Type="http://schemas.openxmlformats.org/officeDocument/2006/relationships/slideLayout" Target="../slideLayouts/slideLayout1166.xml"/><Relationship Id="rId6" Type="http://schemas.openxmlformats.org/officeDocument/2006/relationships/chart" Target="../charts/chart30.xml"/><Relationship Id="rId5" Type="http://schemas.openxmlformats.org/officeDocument/2006/relationships/image" Target="../media/image90.png"/><Relationship Id="rId10" Type="http://schemas.openxmlformats.org/officeDocument/2006/relationships/image" Target="../media/image45.png"/><Relationship Id="rId4" Type="http://schemas.openxmlformats.org/officeDocument/2006/relationships/chart" Target="../charts/chart29.xml"/><Relationship Id="rId9" Type="http://schemas.openxmlformats.org/officeDocument/2006/relationships/image" Target="../media/image91.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72.xml"/></Relationships>
</file>

<file path=ppt/slides/_rels/slide80.xml.rels><?xml version="1.0" encoding="UTF-8" standalone="yes"?>
<Relationships xmlns="http://schemas.openxmlformats.org/package/2006/relationships"><Relationship Id="rId3" Type="http://schemas.openxmlformats.org/officeDocument/2006/relationships/chart" Target="../charts/chart33.xml"/><Relationship Id="rId7" Type="http://schemas.openxmlformats.org/officeDocument/2006/relationships/chart" Target="../charts/chart37.xml"/><Relationship Id="rId2" Type="http://schemas.openxmlformats.org/officeDocument/2006/relationships/notesSlide" Target="../notesSlides/notesSlide77.xml"/><Relationship Id="rId1" Type="http://schemas.openxmlformats.org/officeDocument/2006/relationships/slideLayout" Target="../slideLayouts/slideLayout116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chart" Target="../charts/chart34.xml"/></Relationships>
</file>

<file path=ppt/slides/_rels/slide81.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chart" Target="../charts/chart42.xml"/><Relationship Id="rId3" Type="http://schemas.openxmlformats.org/officeDocument/2006/relationships/chart" Target="../charts/chart38.xml"/><Relationship Id="rId7" Type="http://schemas.openxmlformats.org/officeDocument/2006/relationships/chart" Target="../charts/chart40.xml"/><Relationship Id="rId12" Type="http://schemas.openxmlformats.org/officeDocument/2006/relationships/image" Target="../media/image46.gif"/><Relationship Id="rId2" Type="http://schemas.openxmlformats.org/officeDocument/2006/relationships/notesSlide" Target="../notesSlides/notesSlide78.xml"/><Relationship Id="rId16" Type="http://schemas.openxmlformats.org/officeDocument/2006/relationships/image" Target="../media/image95.png"/><Relationship Id="rId1" Type="http://schemas.openxmlformats.org/officeDocument/2006/relationships/slideLayout" Target="../slideLayouts/slideLayout1166.xml"/><Relationship Id="rId6" Type="http://schemas.openxmlformats.org/officeDocument/2006/relationships/image" Target="../media/image92.jpeg"/><Relationship Id="rId11" Type="http://schemas.openxmlformats.org/officeDocument/2006/relationships/chart" Target="../charts/chart41.xml"/><Relationship Id="rId5" Type="http://schemas.openxmlformats.org/officeDocument/2006/relationships/image" Target="../media/image45.png"/><Relationship Id="rId15" Type="http://schemas.openxmlformats.org/officeDocument/2006/relationships/chart" Target="../charts/chart43.xml"/><Relationship Id="rId10" Type="http://schemas.openxmlformats.org/officeDocument/2006/relationships/image" Target="../media/image94.png"/><Relationship Id="rId4" Type="http://schemas.openxmlformats.org/officeDocument/2006/relationships/chart" Target="../charts/chart39.xml"/><Relationship Id="rId9" Type="http://schemas.openxmlformats.org/officeDocument/2006/relationships/image" Target="../media/image93.png"/><Relationship Id="rId14" Type="http://schemas.openxmlformats.org/officeDocument/2006/relationships/image" Target="../media/image91.png"/></Relationships>
</file>

<file path=ppt/slides/_rels/slide82.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79.xml"/><Relationship Id="rId1" Type="http://schemas.openxmlformats.org/officeDocument/2006/relationships/slideLayout" Target="../slideLayouts/slideLayout1166.xml"/><Relationship Id="rId4" Type="http://schemas.openxmlformats.org/officeDocument/2006/relationships/chart" Target="../charts/chart44.xml"/></Relationships>
</file>

<file path=ppt/slides/_rels/slide83.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80.xml"/><Relationship Id="rId1" Type="http://schemas.openxmlformats.org/officeDocument/2006/relationships/slideLayout" Target="../slideLayouts/slideLayout1166.xml"/><Relationship Id="rId4" Type="http://schemas.openxmlformats.org/officeDocument/2006/relationships/image" Target="../media/image97.png"/></Relationships>
</file>

<file path=ppt/slides/_rels/slide84.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81.xml"/><Relationship Id="rId1" Type="http://schemas.openxmlformats.org/officeDocument/2006/relationships/slideLayout" Target="../slideLayouts/slideLayout1166.xml"/><Relationship Id="rId4" Type="http://schemas.openxmlformats.org/officeDocument/2006/relationships/image" Target="../media/image98.png"/></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158.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27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090.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7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116.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7.xml"/><Relationship Id="rId1" Type="http://schemas.openxmlformats.org/officeDocument/2006/relationships/slideLayout" Target="../slideLayouts/slideLayout372.xml"/><Relationship Id="rId4" Type="http://schemas.openxmlformats.org/officeDocument/2006/relationships/chart" Target="../charts/chart2.xml"/></Relationships>
</file>

<file path=ppt/slides/_rels/slide90.xml.rels><?xml version="1.0" encoding="UTF-8" standalone="yes"?>
<Relationships xmlns="http://schemas.openxmlformats.org/package/2006/relationships"><Relationship Id="rId8" Type="http://schemas.openxmlformats.org/officeDocument/2006/relationships/chart" Target="../charts/chart51.xml"/><Relationship Id="rId3" Type="http://schemas.openxmlformats.org/officeDocument/2006/relationships/image" Target="../media/image87.png"/><Relationship Id="rId7" Type="http://schemas.openxmlformats.org/officeDocument/2006/relationships/chart" Target="../charts/chart50.xml"/><Relationship Id="rId2" Type="http://schemas.openxmlformats.org/officeDocument/2006/relationships/notesSlide" Target="../notesSlides/notesSlide87.xml"/><Relationship Id="rId1" Type="http://schemas.openxmlformats.org/officeDocument/2006/relationships/slideLayout" Target="../slideLayouts/slideLayout1116.xml"/><Relationship Id="rId6" Type="http://schemas.openxmlformats.org/officeDocument/2006/relationships/chart" Target="../charts/chart49.xml"/><Relationship Id="rId5" Type="http://schemas.openxmlformats.org/officeDocument/2006/relationships/chart" Target="../charts/chart48.xml"/><Relationship Id="rId4" Type="http://schemas.openxmlformats.org/officeDocument/2006/relationships/chart" Target="../charts/chart47.xml"/></Relationships>
</file>

<file path=ppt/slides/_rels/slide91.xml.rels><?xml version="1.0" encoding="UTF-8" standalone="yes"?>
<Relationships xmlns="http://schemas.openxmlformats.org/package/2006/relationships"><Relationship Id="rId8" Type="http://schemas.openxmlformats.org/officeDocument/2006/relationships/chart" Target="../charts/chart56.xml"/><Relationship Id="rId3" Type="http://schemas.openxmlformats.org/officeDocument/2006/relationships/image" Target="../media/image87.png"/><Relationship Id="rId7" Type="http://schemas.openxmlformats.org/officeDocument/2006/relationships/chart" Target="../charts/chart55.xml"/><Relationship Id="rId2" Type="http://schemas.openxmlformats.org/officeDocument/2006/relationships/notesSlide" Target="../notesSlides/notesSlide88.xml"/><Relationship Id="rId1" Type="http://schemas.openxmlformats.org/officeDocument/2006/relationships/slideLayout" Target="../slideLayouts/slideLayout1116.xml"/><Relationship Id="rId6" Type="http://schemas.openxmlformats.org/officeDocument/2006/relationships/chart" Target="../charts/chart54.xml"/><Relationship Id="rId5" Type="http://schemas.openxmlformats.org/officeDocument/2006/relationships/chart" Target="../charts/chart53.xml"/><Relationship Id="rId4" Type="http://schemas.openxmlformats.org/officeDocument/2006/relationships/chart" Target="../charts/chart52.xml"/></Relationships>
</file>

<file path=ppt/slides/_rels/slide92.xml.rels><?xml version="1.0" encoding="UTF-8" standalone="yes"?>
<Relationships xmlns="http://schemas.openxmlformats.org/package/2006/relationships"><Relationship Id="rId3" Type="http://schemas.openxmlformats.org/officeDocument/2006/relationships/image" Target="../media/image99.emf"/><Relationship Id="rId2" Type="http://schemas.openxmlformats.org/officeDocument/2006/relationships/notesSlide" Target="../notesSlides/notesSlide89.xml"/><Relationship Id="rId1" Type="http://schemas.openxmlformats.org/officeDocument/2006/relationships/slideLayout" Target="../slideLayouts/slideLayout1116.xml"/><Relationship Id="rId4" Type="http://schemas.openxmlformats.org/officeDocument/2006/relationships/image" Target="../media/image100.emf"/></Relationships>
</file>

<file path=ppt/slides/_rels/slide93.xml.rels><?xml version="1.0" encoding="UTF-8" standalone="yes"?>
<Relationships xmlns="http://schemas.openxmlformats.org/package/2006/relationships"><Relationship Id="rId8" Type="http://schemas.openxmlformats.org/officeDocument/2006/relationships/chart" Target="../charts/chart61.xml"/><Relationship Id="rId3" Type="http://schemas.openxmlformats.org/officeDocument/2006/relationships/image" Target="../media/image87.png"/><Relationship Id="rId7" Type="http://schemas.openxmlformats.org/officeDocument/2006/relationships/chart" Target="../charts/chart60.xml"/><Relationship Id="rId2" Type="http://schemas.openxmlformats.org/officeDocument/2006/relationships/notesSlide" Target="../notesSlides/notesSlide90.xml"/><Relationship Id="rId1" Type="http://schemas.openxmlformats.org/officeDocument/2006/relationships/slideLayout" Target="../slideLayouts/slideLayout1116.xml"/><Relationship Id="rId6" Type="http://schemas.openxmlformats.org/officeDocument/2006/relationships/chart" Target="../charts/chart59.xml"/><Relationship Id="rId5" Type="http://schemas.openxmlformats.org/officeDocument/2006/relationships/chart" Target="../charts/chart58.xml"/><Relationship Id="rId4" Type="http://schemas.openxmlformats.org/officeDocument/2006/relationships/chart" Target="../charts/chart57.xml"/></Relationships>
</file>

<file path=ppt/slides/_rels/slide94.xml.rels><?xml version="1.0" encoding="UTF-8" standalone="yes"?>
<Relationships xmlns="http://schemas.openxmlformats.org/package/2006/relationships"><Relationship Id="rId3" Type="http://schemas.openxmlformats.org/officeDocument/2006/relationships/image" Target="../media/image101.emf"/><Relationship Id="rId2" Type="http://schemas.openxmlformats.org/officeDocument/2006/relationships/notesSlide" Target="../notesSlides/notesSlide91.xml"/><Relationship Id="rId1" Type="http://schemas.openxmlformats.org/officeDocument/2006/relationships/slideLayout" Target="../slideLayouts/slideLayout1116.xml"/></Relationships>
</file>

<file path=ppt/slides/_rels/slide95.xml.rels><?xml version="1.0" encoding="UTF-8" standalone="yes"?>
<Relationships xmlns="http://schemas.openxmlformats.org/package/2006/relationships"><Relationship Id="rId8" Type="http://schemas.openxmlformats.org/officeDocument/2006/relationships/chart" Target="../charts/chart66.xml"/><Relationship Id="rId3" Type="http://schemas.openxmlformats.org/officeDocument/2006/relationships/image" Target="../media/image87.png"/><Relationship Id="rId7" Type="http://schemas.openxmlformats.org/officeDocument/2006/relationships/chart" Target="../charts/chart65.xml"/><Relationship Id="rId2" Type="http://schemas.openxmlformats.org/officeDocument/2006/relationships/notesSlide" Target="../notesSlides/notesSlide92.xml"/><Relationship Id="rId1" Type="http://schemas.openxmlformats.org/officeDocument/2006/relationships/slideLayout" Target="../slideLayouts/slideLayout1116.xml"/><Relationship Id="rId6" Type="http://schemas.openxmlformats.org/officeDocument/2006/relationships/chart" Target="../charts/chart64.xml"/><Relationship Id="rId5" Type="http://schemas.openxmlformats.org/officeDocument/2006/relationships/chart" Target="../charts/chart63.xml"/><Relationship Id="rId4" Type="http://schemas.openxmlformats.org/officeDocument/2006/relationships/chart" Target="../charts/chart62.xml"/></Relationships>
</file>

<file path=ppt/slides/_rels/slide96.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93.xml"/><Relationship Id="rId1" Type="http://schemas.openxmlformats.org/officeDocument/2006/relationships/slideLayout" Target="../slideLayouts/slideLayout1116.xml"/><Relationship Id="rId6" Type="http://schemas.openxmlformats.org/officeDocument/2006/relationships/chart" Target="../charts/chart70.xml"/><Relationship Id="rId5" Type="http://schemas.openxmlformats.org/officeDocument/2006/relationships/chart" Target="../charts/chart69.xml"/><Relationship Id="rId4" Type="http://schemas.openxmlformats.org/officeDocument/2006/relationships/chart" Target="../charts/chart68.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158.xml"/></Relationships>
</file>

<file path=ppt/slides/_rels/slide9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95.xml"/><Relationship Id="rId1" Type="http://schemas.openxmlformats.org/officeDocument/2006/relationships/slideLayout" Target="../slideLayouts/slideLayout115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38" name="Picture 74" descr="http://www.elciudadano.gob.ec/wp-content/uploads/2015/08/Quito-1.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1" y="0"/>
            <a:ext cx="9921552" cy="6957392"/>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4" name="Object 3" hidden="1"/>
          <p:cNvGraphicFramePr>
            <a:graphicFrameLocks noChangeAspect="1"/>
          </p:cNvGraphicFramePr>
          <p:nvPr>
            <p:custDataLst>
              <p:tags r:id="rId2"/>
            </p:custDataLst>
            <p:extLst/>
          </p:nvPr>
        </p:nvGraphicFramePr>
        <p:xfrm>
          <a:off x="515676" y="0"/>
          <a:ext cx="140045" cy="140045"/>
        </p:xfrm>
        <a:graphic>
          <a:graphicData uri="http://schemas.openxmlformats.org/presentationml/2006/ole">
            <mc:AlternateContent xmlns:mc="http://schemas.openxmlformats.org/markup-compatibility/2006">
              <mc:Choice xmlns:v="urn:schemas-microsoft-com:vml" Requires="v">
                <p:oleObj spid="_x0000_s37265" name="think-cell Slide" r:id="rId6" imgW="270" imgH="270" progId="TCLayout.ActiveDocument.1">
                  <p:embed/>
                </p:oleObj>
              </mc:Choice>
              <mc:Fallback>
                <p:oleObj name="think-cell Slide" r:id="rId6" imgW="270" imgH="270" progId="TCLayout.ActiveDocument.1">
                  <p:embed/>
                  <p:pic>
                    <p:nvPicPr>
                      <p:cNvPr id="0" name=""/>
                      <p:cNvPicPr/>
                      <p:nvPr/>
                    </p:nvPicPr>
                    <p:blipFill>
                      <a:blip r:embed="rId7"/>
                      <a:stretch>
                        <a:fillRect/>
                      </a:stretch>
                    </p:blipFill>
                    <p:spPr>
                      <a:xfrm>
                        <a:off x="515676" y="0"/>
                        <a:ext cx="140045" cy="140045"/>
                      </a:xfrm>
                      <a:prstGeom prst="rect">
                        <a:avLst/>
                      </a:prstGeom>
                    </p:spPr>
                  </p:pic>
                </p:oleObj>
              </mc:Fallback>
            </mc:AlternateContent>
          </a:graphicData>
        </a:graphic>
      </p:graphicFrame>
      <p:sp>
        <p:nvSpPr>
          <p:cNvPr id="3" name="AutoShape 2" descr="https://encrypted-tbn3.gstatic.com/images?q=tbn:ANd9GcR9ZUt4RiXNGyBmiSvMVLnOrzPfGfeHlxsTAZJtVDruCwHwjwIwig"/>
          <p:cNvSpPr>
            <a:spLocks noChangeAspect="1" noChangeArrowheads="1"/>
          </p:cNvSpPr>
          <p:nvPr/>
        </p:nvSpPr>
        <p:spPr bwMode="auto">
          <a:xfrm>
            <a:off x="652920" y="-127441"/>
            <a:ext cx="268886" cy="26888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80666" tIns="40333" rIns="80666" bIns="40333" numCol="1" anchor="t" anchorCtr="0" compatLnSpc="1">
            <a:prstTxWarp prst="textNoShape">
              <a:avLst/>
            </a:prstTxWarp>
          </a:bodyPr>
          <a:lstStyle/>
          <a:p>
            <a:pPr defTabSz="806684" fontAlgn="base">
              <a:spcBef>
                <a:spcPct val="0"/>
              </a:spcBef>
              <a:spcAft>
                <a:spcPct val="0"/>
              </a:spcAft>
            </a:pPr>
            <a:endParaRPr lang="es-ES_tradnl" sz="1764" dirty="0">
              <a:solidFill>
                <a:srgbClr val="002776"/>
              </a:solidFill>
              <a:cs typeface="Arial" charset="0"/>
            </a:endParaRPr>
          </a:p>
        </p:txBody>
      </p:sp>
      <p:sp>
        <p:nvSpPr>
          <p:cNvPr id="10" name="Rectangle 9"/>
          <p:cNvSpPr/>
          <p:nvPr/>
        </p:nvSpPr>
        <p:spPr>
          <a:xfrm>
            <a:off x="200472" y="4869161"/>
            <a:ext cx="5280010" cy="19286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80651" tIns="40327" rIns="80651" bIns="40327" rtlCol="0" anchor="ctr"/>
          <a:lstStyle/>
          <a:p>
            <a:pPr defTabSz="806684" fontAlgn="base">
              <a:spcBef>
                <a:spcPts val="1083"/>
              </a:spcBef>
              <a:spcAft>
                <a:spcPct val="0"/>
              </a:spcAft>
            </a:pPr>
            <a:endParaRPr lang="es-ES_tradnl" sz="1764" dirty="0">
              <a:solidFill>
                <a:srgbClr val="81BC00"/>
              </a:solidFill>
            </a:endParaRPr>
          </a:p>
          <a:p>
            <a:pPr defTabSz="806684" fontAlgn="base">
              <a:spcBef>
                <a:spcPts val="1083"/>
              </a:spcBef>
              <a:spcAft>
                <a:spcPct val="0"/>
              </a:spcAft>
            </a:pPr>
            <a:endParaRPr lang="es-ES_tradnl" sz="1764" dirty="0">
              <a:solidFill>
                <a:srgbClr val="81BC00"/>
              </a:solidFill>
            </a:endParaRPr>
          </a:p>
          <a:p>
            <a:pPr defTabSz="806684" fontAlgn="base">
              <a:spcAft>
                <a:spcPct val="0"/>
              </a:spcAft>
            </a:pPr>
            <a:r>
              <a:rPr lang="es-ES" sz="1764" dirty="0" smtClean="0">
                <a:solidFill>
                  <a:srgbClr val="81BC00"/>
                </a:solidFill>
              </a:rPr>
              <a:t>Plan </a:t>
            </a:r>
            <a:r>
              <a:rPr lang="es-ES" sz="1764" dirty="0">
                <a:solidFill>
                  <a:srgbClr val="81BC00"/>
                </a:solidFill>
              </a:rPr>
              <a:t>Estratégico de Desarrollo de Turismo Sostenible de Quito al 2021 </a:t>
            </a:r>
            <a:endParaRPr lang="es-ES" sz="1764" dirty="0" smtClean="0">
              <a:solidFill>
                <a:srgbClr val="81BC00"/>
              </a:solidFill>
            </a:endParaRPr>
          </a:p>
          <a:p>
            <a:pPr defTabSz="806684" fontAlgn="base">
              <a:spcBef>
                <a:spcPts val="600"/>
              </a:spcBef>
              <a:spcAft>
                <a:spcPct val="0"/>
              </a:spcAft>
            </a:pPr>
            <a:r>
              <a:rPr lang="es-ES_tradnl" sz="1400" b="1" dirty="0" smtClean="0">
                <a:solidFill>
                  <a:srgbClr val="81BC00"/>
                </a:solidFill>
              </a:rPr>
              <a:t>PRODUCTO 1 – Resumen ejecutivo</a:t>
            </a:r>
            <a:endParaRPr lang="es-ES_tradnl" sz="1200" b="1" i="1" dirty="0" smtClean="0">
              <a:solidFill>
                <a:srgbClr val="81BC00"/>
              </a:solidFill>
            </a:endParaRPr>
          </a:p>
          <a:p>
            <a:pPr defTabSz="806684" fontAlgn="base">
              <a:spcBef>
                <a:spcPts val="1083"/>
              </a:spcBef>
              <a:spcAft>
                <a:spcPct val="0"/>
              </a:spcAft>
            </a:pPr>
            <a:endParaRPr lang="es-ES_tradnl" sz="1764" dirty="0">
              <a:solidFill>
                <a:srgbClr val="81BC00"/>
              </a:solidFill>
            </a:endParaRPr>
          </a:p>
        </p:txBody>
      </p:sp>
      <p:sp>
        <p:nvSpPr>
          <p:cNvPr id="13" name="Subtitle 8"/>
          <p:cNvSpPr txBox="1">
            <a:spLocks/>
          </p:cNvSpPr>
          <p:nvPr/>
        </p:nvSpPr>
        <p:spPr>
          <a:xfrm>
            <a:off x="260304" y="6572993"/>
            <a:ext cx="1888815" cy="216010"/>
          </a:xfrm>
          <a:prstGeom prst="rect">
            <a:avLst/>
          </a:prstGeom>
        </p:spPr>
        <p:txBody>
          <a:bodyPr vert="horz" lIns="0" tIns="0" rIns="0" bIns="0" rtlCol="0">
            <a:normAutofit/>
          </a:bodyPr>
          <a:lstStyle>
            <a:lvl1pPr marL="0" indent="0" algn="l" defTabSz="935830" rtl="0" eaLnBrk="1" latinLnBrk="0" hangingPunct="1">
              <a:lnSpc>
                <a:spcPct val="120000"/>
              </a:lnSpc>
              <a:spcBef>
                <a:spcPts val="0"/>
              </a:spcBef>
              <a:spcAft>
                <a:spcPts val="0"/>
              </a:spcAft>
              <a:buFont typeface="Arial" pitchFamily="34" charset="0"/>
              <a:buNone/>
              <a:defRPr sz="1600" b="0" kern="1200">
                <a:solidFill>
                  <a:schemeClr val="accent5"/>
                </a:solidFill>
                <a:latin typeface="+mn-lt"/>
                <a:ea typeface="+mn-ea"/>
                <a:cs typeface="+mn-cs"/>
              </a:defRPr>
            </a:lvl1pPr>
            <a:lvl2pPr marL="467915"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2pPr>
            <a:lvl3pPr marL="935830"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3pPr>
            <a:lvl4pPr marL="1403745"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4pPr>
            <a:lvl5pPr marL="1871660"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5pPr>
            <a:lvl6pPr marL="2339575"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6pPr>
            <a:lvl7pPr marL="2807490"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7pPr>
            <a:lvl8pPr marL="3275404"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8pPr>
            <a:lvl9pPr marL="3743319"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9pPr>
          </a:lstStyle>
          <a:p>
            <a:pPr fontAlgn="base"/>
            <a:r>
              <a:rPr lang="es-ES_tradnl" sz="1059" dirty="0" smtClean="0">
                <a:solidFill>
                  <a:srgbClr val="002060"/>
                </a:solidFill>
              </a:rPr>
              <a:t>Quito, junio de </a:t>
            </a:r>
            <a:r>
              <a:rPr lang="es-ES_tradnl" sz="1059" dirty="0">
                <a:solidFill>
                  <a:srgbClr val="002060"/>
                </a:solidFill>
              </a:rPr>
              <a:t>2016</a:t>
            </a:r>
          </a:p>
        </p:txBody>
      </p:sp>
      <p:pic>
        <p:nvPicPr>
          <p:cNvPr id="14" name="Picture 5" descr="DEL_PRI_RGB"/>
          <p:cNvPicPr>
            <a:picLocks noChangeArrowheads="1"/>
          </p:cNvPicPr>
          <p:nvPr/>
        </p:nvPicPr>
        <p:blipFill rotWithShape="1">
          <a:blip r:embed="rId8" cstate="email">
            <a:extLst>
              <a:ext uri="{28A0092B-C50C-407E-A947-70E740481C1C}">
                <a14:useLocalDpi xmlns:a14="http://schemas.microsoft.com/office/drawing/2010/main" val="0"/>
              </a:ext>
            </a:extLst>
          </a:blip>
          <a:srcRect/>
          <a:stretch/>
        </p:blipFill>
        <p:spPr bwMode="auto">
          <a:xfrm>
            <a:off x="261343" y="4941168"/>
            <a:ext cx="1419960" cy="323688"/>
          </a:xfrm>
          <a:prstGeom prst="rect">
            <a:avLst/>
          </a:prstGeom>
          <a:noFill/>
          <a:ln w="9525">
            <a:noFill/>
            <a:miter lim="800000"/>
            <a:headEnd/>
            <a:tailEnd/>
          </a:ln>
        </p:spPr>
      </p:pic>
      <p:pic>
        <p:nvPicPr>
          <p:cNvPr id="36935" name="Picture 71" descr="http://latamnoticias.com/wp-content/uploads/2016/04/Logo-Quito-Turismo.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304927" y="4882648"/>
            <a:ext cx="1175555" cy="5877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72099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a:t>
            </a:r>
            <a:r>
              <a:rPr lang="es-ES" b="1" dirty="0" smtClean="0">
                <a:solidFill>
                  <a:srgbClr val="002060"/>
                </a:solidFill>
                <a:cs typeface="Arial" charset="0"/>
              </a:rPr>
              <a:t>mundo y la región</a:t>
            </a:r>
            <a:endParaRPr lang="es-ES" dirty="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Divisas </a:t>
            </a:r>
            <a:r>
              <a:rPr lang="es-ES" sz="2000" b="1" dirty="0">
                <a:solidFill>
                  <a:srgbClr val="00B0F0"/>
                </a:solidFill>
                <a:cs typeface="Arial" charset="0"/>
              </a:rPr>
              <a:t>por turismo a nivel mundial y Sudamérica</a:t>
            </a:r>
          </a:p>
        </p:txBody>
      </p:sp>
      <p:sp>
        <p:nvSpPr>
          <p:cNvPr id="7" name="Slide Number Placeholder 3"/>
          <p:cNvSpPr txBox="1">
            <a:spLocks/>
          </p:cNvSpPr>
          <p:nvPr/>
        </p:nvSpPr>
        <p:spPr>
          <a:xfrm>
            <a:off x="732708" y="6597122"/>
            <a:ext cx="4724347" cy="111732"/>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OMT – </a:t>
            </a:r>
            <a:r>
              <a:rPr lang="es-ES" b="0" i="1" dirty="0" err="1" smtClean="0">
                <a:solidFill>
                  <a:srgbClr val="002776"/>
                </a:solidFill>
              </a:rPr>
              <a:t>Tourism</a:t>
            </a:r>
            <a:r>
              <a:rPr lang="es-ES" b="0" i="1" dirty="0" smtClean="0">
                <a:solidFill>
                  <a:srgbClr val="002776"/>
                </a:solidFill>
              </a:rPr>
              <a:t> </a:t>
            </a:r>
            <a:r>
              <a:rPr lang="es-ES" b="0" i="1" dirty="0" err="1" smtClean="0">
                <a:solidFill>
                  <a:srgbClr val="002776"/>
                </a:solidFill>
              </a:rPr>
              <a:t>Highlights</a:t>
            </a:r>
            <a:r>
              <a:rPr lang="es-ES" b="0" i="1" dirty="0" smtClean="0">
                <a:solidFill>
                  <a:srgbClr val="002776"/>
                </a:solidFill>
              </a:rPr>
              <a:t> 2015 (último informe disponible, con datos de 2014)</a:t>
            </a:r>
            <a:endParaRPr lang="es-ES" b="0" i="1" dirty="0">
              <a:solidFill>
                <a:srgbClr val="002776"/>
              </a:solidFill>
            </a:endParaRPr>
          </a:p>
        </p:txBody>
      </p:sp>
      <p:graphicFrame>
        <p:nvGraphicFramePr>
          <p:cNvPr id="8" name="Chart 7"/>
          <p:cNvGraphicFramePr/>
          <p:nvPr>
            <p:extLst/>
          </p:nvPr>
        </p:nvGraphicFramePr>
        <p:xfrm>
          <a:off x="587523" y="1584785"/>
          <a:ext cx="9127777" cy="177514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nvPr>
        </p:nvGraphicFramePr>
        <p:xfrm>
          <a:off x="580561" y="3789040"/>
          <a:ext cx="9020732" cy="1856468"/>
        </p:xfrm>
        <a:graphic>
          <a:graphicData uri="http://schemas.openxmlformats.org/drawingml/2006/chart">
            <c:chart xmlns:c="http://schemas.openxmlformats.org/drawingml/2006/chart" xmlns:r="http://schemas.openxmlformats.org/officeDocument/2006/relationships" r:id="rId4"/>
          </a:graphicData>
        </a:graphic>
      </p:graphicFrame>
      <p:sp>
        <p:nvSpPr>
          <p:cNvPr id="24" name="Rounded Rectangle 23"/>
          <p:cNvSpPr/>
          <p:nvPr/>
        </p:nvSpPr>
        <p:spPr bwMode="auto">
          <a:xfrm>
            <a:off x="530624" y="1439268"/>
            <a:ext cx="9212346" cy="271210"/>
          </a:xfrm>
          <a:prstGeom prst="roundRect">
            <a:avLst/>
          </a:prstGeom>
          <a:solidFill>
            <a:schemeClr val="accent2"/>
          </a:solidFill>
          <a:ln w="9525" cap="flat" cmpd="sng" algn="ctr">
            <a:solidFill>
              <a:schemeClr val="bg1"/>
            </a:solid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smtClean="0">
                <a:solidFill>
                  <a:srgbClr val="FFFFFF"/>
                </a:solidFill>
                <a:cs typeface="Arial" pitchFamily="34" charset="0"/>
              </a:rPr>
              <a:t>Divisas por turismo a nivel mundial, 2000-2014 (miles de millones $USD)</a:t>
            </a:r>
            <a:endParaRPr lang="es-ES" sz="1050" b="1" dirty="0">
              <a:solidFill>
                <a:srgbClr val="FFFFFF"/>
              </a:solidFill>
              <a:cs typeface="Arial" pitchFamily="34" charset="0"/>
            </a:endParaRPr>
          </a:p>
        </p:txBody>
      </p:sp>
      <p:sp>
        <p:nvSpPr>
          <p:cNvPr id="25" name="Rounded Rectangle 24"/>
          <p:cNvSpPr/>
          <p:nvPr/>
        </p:nvSpPr>
        <p:spPr bwMode="auto">
          <a:xfrm>
            <a:off x="535303" y="3861048"/>
            <a:ext cx="9212346" cy="271210"/>
          </a:xfrm>
          <a:prstGeom prst="roundRect">
            <a:avLst/>
          </a:prstGeom>
          <a:solidFill>
            <a:schemeClr val="accent2"/>
          </a:solidFill>
          <a:ln w="9525" cap="flat" cmpd="sng" algn="ctr">
            <a:solidFill>
              <a:schemeClr val="bg1"/>
            </a:solid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FFFFFF"/>
                </a:solidFill>
                <a:cs typeface="Arial" pitchFamily="34" charset="0"/>
              </a:rPr>
              <a:t>Divisas por turismo en </a:t>
            </a:r>
            <a:r>
              <a:rPr lang="es-ES" sz="1050" b="1" dirty="0" smtClean="0">
                <a:solidFill>
                  <a:srgbClr val="FFFFFF"/>
                </a:solidFill>
                <a:cs typeface="Arial" pitchFamily="34" charset="0"/>
              </a:rPr>
              <a:t>Sudamérica, </a:t>
            </a:r>
            <a:r>
              <a:rPr lang="es-ES" sz="1050" b="1" dirty="0">
                <a:solidFill>
                  <a:srgbClr val="FFFFFF"/>
                </a:solidFill>
                <a:cs typeface="Arial" pitchFamily="34" charset="0"/>
              </a:rPr>
              <a:t>2000-2014 (miles de millones $USD)</a:t>
            </a:r>
          </a:p>
        </p:txBody>
      </p:sp>
      <p:sp>
        <p:nvSpPr>
          <p:cNvPr id="27" name="Freeform 26"/>
          <p:cNvSpPr/>
          <p:nvPr/>
        </p:nvSpPr>
        <p:spPr>
          <a:xfrm rot="21285408">
            <a:off x="897278" y="2138441"/>
            <a:ext cx="8308225" cy="349915"/>
          </a:xfrm>
          <a:custGeom>
            <a:avLst/>
            <a:gdLst>
              <a:gd name="connsiteX0" fmla="*/ 0 w 1358900"/>
              <a:gd name="connsiteY0" fmla="*/ 477425 h 477425"/>
              <a:gd name="connsiteX1" fmla="*/ 457200 w 1358900"/>
              <a:gd name="connsiteY1" fmla="*/ 32925 h 477425"/>
              <a:gd name="connsiteX2" fmla="*/ 1358900 w 1358900"/>
              <a:gd name="connsiteY2" fmla="*/ 32925 h 477425"/>
              <a:gd name="connsiteX3" fmla="*/ 1358900 w 1358900"/>
              <a:gd name="connsiteY3" fmla="*/ 32925 h 477425"/>
              <a:gd name="connsiteX4" fmla="*/ 1358900 w 1358900"/>
              <a:gd name="connsiteY4" fmla="*/ 32925 h 47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900" h="477425">
                <a:moveTo>
                  <a:pt x="0" y="477425"/>
                </a:moveTo>
                <a:cubicBezTo>
                  <a:pt x="115358" y="292216"/>
                  <a:pt x="230717" y="107008"/>
                  <a:pt x="457200" y="32925"/>
                </a:cubicBezTo>
                <a:cubicBezTo>
                  <a:pt x="683683" y="-41158"/>
                  <a:pt x="1358900" y="32925"/>
                  <a:pt x="1358900" y="32925"/>
                </a:cubicBezTo>
                <a:lnTo>
                  <a:pt x="1358900" y="32925"/>
                </a:lnTo>
                <a:lnTo>
                  <a:pt x="1358900" y="32925"/>
                </a:lnTo>
              </a:path>
            </a:pathLst>
          </a:custGeom>
          <a:noFill/>
          <a:ln w="3175">
            <a:solidFill>
              <a:schemeClr val="accent2"/>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s-ES" sz="2400" dirty="0">
              <a:solidFill>
                <a:srgbClr val="FFFFFF"/>
              </a:solidFill>
            </a:endParaRPr>
          </a:p>
        </p:txBody>
      </p:sp>
      <p:sp>
        <p:nvSpPr>
          <p:cNvPr id="28" name="TextBox 27"/>
          <p:cNvSpPr txBox="1"/>
          <p:nvPr/>
        </p:nvSpPr>
        <p:spPr>
          <a:xfrm>
            <a:off x="2770439" y="1928070"/>
            <a:ext cx="2285619" cy="261556"/>
          </a:xfrm>
          <a:prstGeom prst="rect">
            <a:avLst/>
          </a:prstGeom>
          <a:noFill/>
          <a:ln>
            <a:noFill/>
          </a:ln>
        </p:spPr>
        <p:txBody>
          <a:bodyPr wrap="square" lIns="35977" tIns="45693" rIns="35977" bIns="45693" rtlCol="0">
            <a:spAutoFit/>
          </a:bodyPr>
          <a:lstStyle/>
          <a:p>
            <a:pPr defTabSz="914400" fontAlgn="base">
              <a:spcBef>
                <a:spcPct val="0"/>
              </a:spcBef>
              <a:spcAft>
                <a:spcPct val="0"/>
              </a:spcAft>
            </a:pPr>
            <a:r>
              <a:rPr lang="es-ES" sz="1100" b="1" i="1" dirty="0" smtClean="0">
                <a:solidFill>
                  <a:srgbClr val="92D400"/>
                </a:solidFill>
                <a:cs typeface="Arial" pitchFamily="34" charset="0"/>
              </a:rPr>
              <a:t>TACC 2000-14: +7,1%</a:t>
            </a:r>
            <a:endParaRPr lang="es-ES" sz="1100" b="1" i="1" dirty="0">
              <a:solidFill>
                <a:srgbClr val="92D400"/>
              </a:solidFill>
              <a:cs typeface="Arial" pitchFamily="34" charset="0"/>
            </a:endParaRPr>
          </a:p>
        </p:txBody>
      </p:sp>
      <p:sp>
        <p:nvSpPr>
          <p:cNvPr id="31" name="TextBox 30"/>
          <p:cNvSpPr txBox="1"/>
          <p:nvPr/>
        </p:nvSpPr>
        <p:spPr>
          <a:xfrm>
            <a:off x="6512040" y="1791422"/>
            <a:ext cx="1927672" cy="261556"/>
          </a:xfrm>
          <a:prstGeom prst="rect">
            <a:avLst/>
          </a:prstGeom>
          <a:noFill/>
          <a:ln>
            <a:noFill/>
          </a:ln>
        </p:spPr>
        <p:txBody>
          <a:bodyPr wrap="square" lIns="35977" tIns="45693" rIns="35977" bIns="45693" rtlCol="0">
            <a:spAutoFit/>
          </a:bodyPr>
          <a:lstStyle/>
          <a:p>
            <a:pPr defTabSz="914400" fontAlgn="base">
              <a:spcBef>
                <a:spcPct val="0"/>
              </a:spcBef>
              <a:spcAft>
                <a:spcPts val="638"/>
              </a:spcAft>
            </a:pPr>
            <a:r>
              <a:rPr lang="es-ES" sz="1100" b="1" i="1" dirty="0" smtClean="0">
                <a:solidFill>
                  <a:srgbClr val="00A1DE"/>
                </a:solidFill>
                <a:cs typeface="Arial" pitchFamily="34" charset="0"/>
              </a:rPr>
              <a:t>TACC 2010-14: +7,7%</a:t>
            </a:r>
            <a:endParaRPr lang="es-ES" sz="1100" b="1" i="1" dirty="0">
              <a:solidFill>
                <a:srgbClr val="00A1DE"/>
              </a:solidFill>
              <a:cs typeface="Arial" pitchFamily="34" charset="0"/>
            </a:endParaRPr>
          </a:p>
        </p:txBody>
      </p:sp>
      <p:sp>
        <p:nvSpPr>
          <p:cNvPr id="32" name="Freeform 31"/>
          <p:cNvSpPr/>
          <p:nvPr/>
        </p:nvSpPr>
        <p:spPr>
          <a:xfrm rot="21251613">
            <a:off x="6908806" y="2035603"/>
            <a:ext cx="2328859" cy="235268"/>
          </a:xfrm>
          <a:custGeom>
            <a:avLst/>
            <a:gdLst>
              <a:gd name="connsiteX0" fmla="*/ 0 w 1358900"/>
              <a:gd name="connsiteY0" fmla="*/ 477425 h 477425"/>
              <a:gd name="connsiteX1" fmla="*/ 457200 w 1358900"/>
              <a:gd name="connsiteY1" fmla="*/ 32925 h 477425"/>
              <a:gd name="connsiteX2" fmla="*/ 1358900 w 1358900"/>
              <a:gd name="connsiteY2" fmla="*/ 32925 h 477425"/>
              <a:gd name="connsiteX3" fmla="*/ 1358900 w 1358900"/>
              <a:gd name="connsiteY3" fmla="*/ 32925 h 477425"/>
              <a:gd name="connsiteX4" fmla="*/ 1358900 w 1358900"/>
              <a:gd name="connsiteY4" fmla="*/ 32925 h 47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900" h="477425">
                <a:moveTo>
                  <a:pt x="0" y="477425"/>
                </a:moveTo>
                <a:cubicBezTo>
                  <a:pt x="115358" y="292216"/>
                  <a:pt x="230717" y="107008"/>
                  <a:pt x="457200" y="32925"/>
                </a:cubicBezTo>
                <a:cubicBezTo>
                  <a:pt x="683683" y="-41158"/>
                  <a:pt x="1358900" y="32925"/>
                  <a:pt x="1358900" y="32925"/>
                </a:cubicBezTo>
                <a:lnTo>
                  <a:pt x="1358900" y="32925"/>
                </a:lnTo>
                <a:lnTo>
                  <a:pt x="1358900" y="32925"/>
                </a:lnTo>
              </a:path>
            </a:pathLst>
          </a:custGeom>
          <a:noFill/>
          <a:ln w="3175">
            <a:solidFill>
              <a:schemeClr val="accent3"/>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s-ES" sz="2400" dirty="0">
              <a:solidFill>
                <a:srgbClr val="FFFFFF"/>
              </a:solidFill>
            </a:endParaRPr>
          </a:p>
        </p:txBody>
      </p:sp>
      <p:sp>
        <p:nvSpPr>
          <p:cNvPr id="34" name="TextBox 33"/>
          <p:cNvSpPr txBox="1"/>
          <p:nvPr/>
        </p:nvSpPr>
        <p:spPr>
          <a:xfrm>
            <a:off x="7594550" y="4504082"/>
            <a:ext cx="1927672" cy="261556"/>
          </a:xfrm>
          <a:prstGeom prst="rect">
            <a:avLst/>
          </a:prstGeom>
          <a:noFill/>
          <a:ln>
            <a:noFill/>
          </a:ln>
        </p:spPr>
        <p:txBody>
          <a:bodyPr wrap="square" lIns="35977" tIns="45693" rIns="35977" bIns="45693" rtlCol="0">
            <a:spAutoFit/>
          </a:bodyPr>
          <a:lstStyle/>
          <a:p>
            <a:pPr defTabSz="914400" fontAlgn="base">
              <a:spcBef>
                <a:spcPct val="0"/>
              </a:spcBef>
              <a:spcAft>
                <a:spcPts val="638"/>
              </a:spcAft>
            </a:pPr>
            <a:r>
              <a:rPr lang="es-ES" sz="1100" b="1" i="1" dirty="0" smtClean="0">
                <a:solidFill>
                  <a:srgbClr val="00A1DE"/>
                </a:solidFill>
                <a:cs typeface="Arial" pitchFamily="34" charset="0"/>
              </a:rPr>
              <a:t>TACC 2010-14: +6,4%</a:t>
            </a:r>
            <a:endParaRPr lang="es-ES" sz="1100" b="1" i="1" dirty="0">
              <a:solidFill>
                <a:srgbClr val="00A1DE"/>
              </a:solidFill>
              <a:cs typeface="Arial" pitchFamily="34" charset="0"/>
            </a:endParaRPr>
          </a:p>
        </p:txBody>
      </p:sp>
      <p:sp>
        <p:nvSpPr>
          <p:cNvPr id="35" name="TextBox 34"/>
          <p:cNvSpPr txBox="1"/>
          <p:nvPr/>
        </p:nvSpPr>
        <p:spPr>
          <a:xfrm>
            <a:off x="3645892" y="4203098"/>
            <a:ext cx="2285619" cy="261556"/>
          </a:xfrm>
          <a:prstGeom prst="rect">
            <a:avLst/>
          </a:prstGeom>
          <a:noFill/>
          <a:ln>
            <a:noFill/>
          </a:ln>
        </p:spPr>
        <p:txBody>
          <a:bodyPr wrap="square" lIns="35977" tIns="45693" rIns="35977" bIns="45693" rtlCol="0">
            <a:spAutoFit/>
          </a:bodyPr>
          <a:lstStyle/>
          <a:p>
            <a:pPr defTabSz="914400" fontAlgn="base">
              <a:spcBef>
                <a:spcPct val="0"/>
              </a:spcBef>
              <a:spcAft>
                <a:spcPct val="0"/>
              </a:spcAft>
            </a:pPr>
            <a:r>
              <a:rPr lang="es-ES" sz="1100" b="1" i="1" dirty="0" smtClean="0">
                <a:solidFill>
                  <a:srgbClr val="92D400"/>
                </a:solidFill>
                <a:cs typeface="Arial" pitchFamily="34" charset="0"/>
              </a:rPr>
              <a:t>TACC 2000-14: +8,9%</a:t>
            </a:r>
            <a:endParaRPr lang="es-ES" sz="1100" b="1" i="1" dirty="0">
              <a:solidFill>
                <a:srgbClr val="92D400"/>
              </a:solidFill>
              <a:cs typeface="Arial" pitchFamily="34" charset="0"/>
            </a:endParaRPr>
          </a:p>
        </p:txBody>
      </p:sp>
      <p:sp>
        <p:nvSpPr>
          <p:cNvPr id="42" name="Freeform 41"/>
          <p:cNvSpPr/>
          <p:nvPr/>
        </p:nvSpPr>
        <p:spPr>
          <a:xfrm rot="21391400">
            <a:off x="897574" y="4397422"/>
            <a:ext cx="8167243" cy="349915"/>
          </a:xfrm>
          <a:custGeom>
            <a:avLst/>
            <a:gdLst>
              <a:gd name="connsiteX0" fmla="*/ 0 w 1358900"/>
              <a:gd name="connsiteY0" fmla="*/ 477425 h 477425"/>
              <a:gd name="connsiteX1" fmla="*/ 457200 w 1358900"/>
              <a:gd name="connsiteY1" fmla="*/ 32925 h 477425"/>
              <a:gd name="connsiteX2" fmla="*/ 1358900 w 1358900"/>
              <a:gd name="connsiteY2" fmla="*/ 32925 h 477425"/>
              <a:gd name="connsiteX3" fmla="*/ 1358900 w 1358900"/>
              <a:gd name="connsiteY3" fmla="*/ 32925 h 477425"/>
              <a:gd name="connsiteX4" fmla="*/ 1358900 w 1358900"/>
              <a:gd name="connsiteY4" fmla="*/ 32925 h 47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900" h="477425">
                <a:moveTo>
                  <a:pt x="0" y="477425"/>
                </a:moveTo>
                <a:cubicBezTo>
                  <a:pt x="115358" y="292216"/>
                  <a:pt x="230717" y="107008"/>
                  <a:pt x="457200" y="32925"/>
                </a:cubicBezTo>
                <a:cubicBezTo>
                  <a:pt x="683683" y="-41158"/>
                  <a:pt x="1358900" y="32925"/>
                  <a:pt x="1358900" y="32925"/>
                </a:cubicBezTo>
                <a:lnTo>
                  <a:pt x="1358900" y="32925"/>
                </a:lnTo>
                <a:lnTo>
                  <a:pt x="1358900" y="32925"/>
                </a:lnTo>
              </a:path>
            </a:pathLst>
          </a:custGeom>
          <a:noFill/>
          <a:ln w="3175">
            <a:solidFill>
              <a:schemeClr val="accent2"/>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s-ES" sz="2400" dirty="0">
              <a:solidFill>
                <a:srgbClr val="FFFFFF"/>
              </a:solidFill>
            </a:endParaRPr>
          </a:p>
        </p:txBody>
      </p:sp>
      <p:sp>
        <p:nvSpPr>
          <p:cNvPr id="43" name="Freeform 42"/>
          <p:cNvSpPr/>
          <p:nvPr/>
        </p:nvSpPr>
        <p:spPr>
          <a:xfrm rot="21251613">
            <a:off x="6908807" y="4445708"/>
            <a:ext cx="2328859" cy="235268"/>
          </a:xfrm>
          <a:custGeom>
            <a:avLst/>
            <a:gdLst>
              <a:gd name="connsiteX0" fmla="*/ 0 w 1358900"/>
              <a:gd name="connsiteY0" fmla="*/ 477425 h 477425"/>
              <a:gd name="connsiteX1" fmla="*/ 457200 w 1358900"/>
              <a:gd name="connsiteY1" fmla="*/ 32925 h 477425"/>
              <a:gd name="connsiteX2" fmla="*/ 1358900 w 1358900"/>
              <a:gd name="connsiteY2" fmla="*/ 32925 h 477425"/>
              <a:gd name="connsiteX3" fmla="*/ 1358900 w 1358900"/>
              <a:gd name="connsiteY3" fmla="*/ 32925 h 477425"/>
              <a:gd name="connsiteX4" fmla="*/ 1358900 w 1358900"/>
              <a:gd name="connsiteY4" fmla="*/ 32925 h 47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900" h="477425">
                <a:moveTo>
                  <a:pt x="0" y="477425"/>
                </a:moveTo>
                <a:cubicBezTo>
                  <a:pt x="115358" y="292216"/>
                  <a:pt x="230717" y="107008"/>
                  <a:pt x="457200" y="32925"/>
                </a:cubicBezTo>
                <a:cubicBezTo>
                  <a:pt x="683683" y="-41158"/>
                  <a:pt x="1358900" y="32925"/>
                  <a:pt x="1358900" y="32925"/>
                </a:cubicBezTo>
                <a:lnTo>
                  <a:pt x="1358900" y="32925"/>
                </a:lnTo>
                <a:lnTo>
                  <a:pt x="1358900" y="32925"/>
                </a:lnTo>
              </a:path>
            </a:pathLst>
          </a:custGeom>
          <a:noFill/>
          <a:ln w="3175">
            <a:solidFill>
              <a:schemeClr val="accent3"/>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s-ES" sz="2400" dirty="0">
              <a:solidFill>
                <a:srgbClr val="FFFFFF"/>
              </a:solidFill>
            </a:endParaRPr>
          </a:p>
        </p:txBody>
      </p:sp>
      <p:sp>
        <p:nvSpPr>
          <p:cNvPr id="17" name="Content Placeholder 5"/>
          <p:cNvSpPr txBox="1">
            <a:spLocks/>
          </p:cNvSpPr>
          <p:nvPr/>
        </p:nvSpPr>
        <p:spPr bwMode="auto">
          <a:xfrm>
            <a:off x="362559" y="1067908"/>
            <a:ext cx="9486985" cy="37829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588" defTabSz="914400">
              <a:lnSpc>
                <a:spcPct val="106000"/>
              </a:lnSpc>
              <a:spcBef>
                <a:spcPct val="40000"/>
              </a:spcBef>
              <a:spcAft>
                <a:spcPts val="300"/>
              </a:spcAft>
              <a:buClr>
                <a:srgbClr val="002060"/>
              </a:buClr>
            </a:pPr>
            <a:r>
              <a:rPr lang="es-ES" sz="1050" dirty="0" smtClean="0">
                <a:solidFill>
                  <a:srgbClr val="002776"/>
                </a:solidFill>
                <a:cs typeface="Arial" charset="0"/>
              </a:rPr>
              <a:t>Paralelamente, </a:t>
            </a:r>
            <a:r>
              <a:rPr lang="es-ES" sz="1050" b="1" dirty="0" smtClean="0">
                <a:solidFill>
                  <a:srgbClr val="002776"/>
                </a:solidFill>
                <a:cs typeface="Arial" charset="0"/>
              </a:rPr>
              <a:t>las divisas por turismo han crecido a un menor ritmo en Sudamérica </a:t>
            </a:r>
            <a:r>
              <a:rPr lang="es-ES" sz="1050" dirty="0" smtClean="0">
                <a:solidFill>
                  <a:srgbClr val="002776"/>
                </a:solidFill>
                <a:cs typeface="Arial" charset="0"/>
              </a:rPr>
              <a:t>desde 2010 </a:t>
            </a:r>
            <a:r>
              <a:rPr lang="es-ES" sz="1050" dirty="0">
                <a:solidFill>
                  <a:srgbClr val="002776"/>
                </a:solidFill>
                <a:cs typeface="Arial" charset="0"/>
              </a:rPr>
              <a:t>(+6,4% </a:t>
            </a:r>
            <a:r>
              <a:rPr lang="es-ES" sz="1050" dirty="0" smtClean="0">
                <a:solidFill>
                  <a:srgbClr val="002776"/>
                </a:solidFill>
                <a:cs typeface="Arial" charset="0"/>
              </a:rPr>
              <a:t>vs </a:t>
            </a:r>
            <a:r>
              <a:rPr lang="es-ES" sz="1050" dirty="0">
                <a:solidFill>
                  <a:srgbClr val="002776"/>
                </a:solidFill>
                <a:cs typeface="Arial" charset="0"/>
              </a:rPr>
              <a:t>+8,9% CAGR 2000-14), indicando una </a:t>
            </a:r>
            <a:r>
              <a:rPr lang="es-ES" sz="1050" b="1" dirty="0">
                <a:solidFill>
                  <a:srgbClr val="002776"/>
                </a:solidFill>
                <a:cs typeface="Arial" charset="0"/>
              </a:rPr>
              <a:t>relación divisas/llegadas inferior al promedio mundial</a:t>
            </a:r>
            <a:r>
              <a:rPr lang="es-ES" sz="1050" dirty="0">
                <a:solidFill>
                  <a:srgbClr val="002776"/>
                </a:solidFill>
                <a:cs typeface="Arial" charset="0"/>
              </a:rPr>
              <a:t>. Sin embargo, las divisas/llegadas han crecido a mayor ritmo en Suramérica (+4,2% vs +3,2% CAGR)</a:t>
            </a:r>
          </a:p>
        </p:txBody>
      </p:sp>
      <p:graphicFrame>
        <p:nvGraphicFramePr>
          <p:cNvPr id="19" name="Table 18"/>
          <p:cNvGraphicFramePr>
            <a:graphicFrameLocks noGrp="1"/>
          </p:cNvGraphicFramePr>
          <p:nvPr>
            <p:extLst/>
          </p:nvPr>
        </p:nvGraphicFramePr>
        <p:xfrm>
          <a:off x="60793" y="3303590"/>
          <a:ext cx="9500720" cy="420378"/>
        </p:xfrm>
        <a:graphic>
          <a:graphicData uri="http://schemas.openxmlformats.org/drawingml/2006/table">
            <a:tbl>
              <a:tblPr/>
              <a:tblGrid>
                <a:gridCol w="593795"/>
                <a:gridCol w="593795"/>
                <a:gridCol w="593795"/>
                <a:gridCol w="593795"/>
                <a:gridCol w="593795"/>
                <a:gridCol w="593795"/>
                <a:gridCol w="593795"/>
                <a:gridCol w="593795"/>
                <a:gridCol w="593795"/>
                <a:gridCol w="593795"/>
                <a:gridCol w="593795"/>
                <a:gridCol w="593795"/>
                <a:gridCol w="593795"/>
                <a:gridCol w="593795"/>
                <a:gridCol w="593795"/>
                <a:gridCol w="593795"/>
              </a:tblGrid>
              <a:tr h="253636">
                <a:tc>
                  <a:txBody>
                    <a:bodyPr/>
                    <a:lstStyle/>
                    <a:p>
                      <a:pPr algn="ctr" fontAlgn="b"/>
                      <a:r>
                        <a:rPr lang="es-ES" sz="900" b="1" i="1" u="none" strike="noStrike" dirty="0" smtClean="0">
                          <a:solidFill>
                            <a:srgbClr val="002060"/>
                          </a:solidFill>
                          <a:effectLst/>
                          <a:latin typeface="Arial  "/>
                        </a:rPr>
                        <a:t>Divisas</a:t>
                      </a:r>
                      <a:r>
                        <a:rPr lang="es-ES" sz="900" b="1" i="1" u="none" strike="noStrike" baseline="0" dirty="0" smtClean="0">
                          <a:solidFill>
                            <a:srgbClr val="002060"/>
                          </a:solidFill>
                          <a:effectLst/>
                          <a:latin typeface="Arial  "/>
                        </a:rPr>
                        <a:t> / Llegadas</a:t>
                      </a:r>
                    </a:p>
                    <a:p>
                      <a:pPr algn="ctr" fontAlgn="b"/>
                      <a:r>
                        <a:rPr lang="es-ES" sz="900" b="1" i="1" u="none" strike="noStrike" baseline="0" dirty="0" smtClean="0">
                          <a:solidFill>
                            <a:srgbClr val="002060"/>
                          </a:solidFill>
                          <a:effectLst/>
                          <a:latin typeface="Arial  "/>
                        </a:rPr>
                        <a:t>(Millones)</a:t>
                      </a:r>
                      <a:endParaRPr lang="es-ES" sz="900" b="1" i="1" u="none" strike="noStrike" dirty="0">
                        <a:solidFill>
                          <a:srgbClr val="002060"/>
                        </a:solidFill>
                        <a:effectLst/>
                        <a:latin typeface="Arial  "/>
                      </a:endParaRPr>
                    </a:p>
                  </a:txBody>
                  <a:tcPr marL="8898" marR="8898" marT="8898" marB="0" anchor="ctr">
                    <a:lnL>
                      <a:noFill/>
                    </a:lnL>
                    <a:lnR>
                      <a:noFill/>
                    </a:lnR>
                    <a:lnT>
                      <a:noFill/>
                    </a:lnT>
                    <a:lnB>
                      <a:noFill/>
                    </a:lnB>
                    <a:noFill/>
                  </a:tcPr>
                </a:tc>
                <a:tc>
                  <a:txBody>
                    <a:bodyPr/>
                    <a:lstStyle/>
                    <a:p>
                      <a:pPr algn="ctr" fontAlgn="b"/>
                      <a:r>
                        <a:rPr lang="es-ES" sz="1000" b="1" i="0" u="none" strike="noStrike" dirty="0">
                          <a:solidFill>
                            <a:srgbClr val="002060"/>
                          </a:solidFill>
                          <a:effectLst/>
                          <a:latin typeface="Arial  "/>
                        </a:rPr>
                        <a:t>704</a:t>
                      </a:r>
                    </a:p>
                  </a:txBody>
                  <a:tcPr marL="9525" marR="9525" marT="9525" marB="0"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a:solidFill>
                            <a:srgbClr val="002060"/>
                          </a:solidFill>
                          <a:effectLst/>
                          <a:latin typeface="Arial  "/>
                        </a:rPr>
                        <a:t>683</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a:solidFill>
                            <a:srgbClr val="002060"/>
                          </a:solidFill>
                          <a:effectLst/>
                          <a:latin typeface="Arial  "/>
                        </a:rPr>
                        <a:t>688</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a:solidFill>
                            <a:srgbClr val="002060"/>
                          </a:solidFill>
                          <a:effectLst/>
                          <a:latin typeface="Arial  "/>
                        </a:rPr>
                        <a:t>758</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a:solidFill>
                            <a:srgbClr val="002060"/>
                          </a:solidFill>
                          <a:effectLst/>
                          <a:latin typeface="Arial  "/>
                        </a:rPr>
                        <a:t>829</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a:solidFill>
                            <a:srgbClr val="002060"/>
                          </a:solidFill>
                          <a:effectLst/>
                          <a:latin typeface="Arial  "/>
                        </a:rPr>
                        <a:t>836</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a:solidFill>
                            <a:srgbClr val="002060"/>
                          </a:solidFill>
                          <a:effectLst/>
                          <a:latin typeface="Arial  "/>
                        </a:rPr>
                        <a:t>868</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a:solidFill>
                            <a:srgbClr val="002060"/>
                          </a:solidFill>
                          <a:effectLst/>
                          <a:latin typeface="Arial  "/>
                        </a:rPr>
                        <a:t>943</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a:solidFill>
                            <a:srgbClr val="002060"/>
                          </a:solidFill>
                          <a:effectLst/>
                          <a:latin typeface="Arial  "/>
                        </a:rPr>
                        <a:t>1013</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a:solidFill>
                            <a:srgbClr val="002060"/>
                          </a:solidFill>
                          <a:effectLst/>
                          <a:latin typeface="Arial  "/>
                        </a:rPr>
                        <a:t>953</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a:solidFill>
                            <a:srgbClr val="002060"/>
                          </a:solidFill>
                          <a:effectLst/>
                          <a:latin typeface="Arial  "/>
                        </a:rPr>
                        <a:t>976</a:t>
                      </a: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smtClean="0">
                          <a:solidFill>
                            <a:srgbClr val="002060"/>
                          </a:solidFill>
                          <a:effectLst/>
                          <a:latin typeface="Arial  "/>
                        </a:rPr>
                        <a:t>1.046</a:t>
                      </a:r>
                      <a:endParaRPr lang="es-ES" sz="1000" b="1" i="0" u="none" strike="noStrike" dirty="0">
                        <a:solidFill>
                          <a:srgbClr val="002060"/>
                        </a:solidFill>
                        <a:effectLst/>
                        <a:latin typeface="Arial  "/>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smtClean="0">
                          <a:solidFill>
                            <a:srgbClr val="002060"/>
                          </a:solidFill>
                          <a:effectLst/>
                          <a:latin typeface="Arial  "/>
                        </a:rPr>
                        <a:t>1.042</a:t>
                      </a:r>
                      <a:endParaRPr lang="es-ES" sz="1000" b="1" i="0" u="none" strike="noStrike" dirty="0">
                        <a:solidFill>
                          <a:srgbClr val="002060"/>
                        </a:solidFill>
                        <a:effectLst/>
                        <a:latin typeface="Arial  "/>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smtClean="0">
                          <a:solidFill>
                            <a:srgbClr val="002060"/>
                          </a:solidFill>
                          <a:effectLst/>
                          <a:latin typeface="Arial  "/>
                        </a:rPr>
                        <a:t>1.101</a:t>
                      </a:r>
                      <a:endParaRPr lang="es-ES" sz="1000" b="1" i="0" u="none" strike="noStrike" dirty="0">
                        <a:solidFill>
                          <a:srgbClr val="002060"/>
                        </a:solidFill>
                        <a:effectLst/>
                        <a:latin typeface="Arial  "/>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algn="ctr" fontAlgn="b"/>
                      <a:r>
                        <a:rPr lang="es-ES" sz="1000" b="1" i="0" u="none" strike="noStrike" dirty="0" smtClean="0">
                          <a:solidFill>
                            <a:srgbClr val="002060"/>
                          </a:solidFill>
                          <a:effectLst/>
                          <a:latin typeface="Arial  "/>
                        </a:rPr>
                        <a:t>1.094</a:t>
                      </a:r>
                      <a:endParaRPr lang="es-ES" sz="1000" b="1" i="0" u="none" strike="noStrike" dirty="0">
                        <a:solidFill>
                          <a:srgbClr val="002060"/>
                        </a:solidFill>
                        <a:effectLst/>
                        <a:latin typeface="Arial  "/>
                      </a:endParaRPr>
                    </a:p>
                  </a:txBody>
                  <a:tcPr marL="9525" marR="9525" marT="9525" marB="0"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solidFill>
                      <a:prstDash val="solid"/>
                      <a:round/>
                      <a:headEnd type="none" w="med" len="med"/>
                      <a:tailEnd type="none" w="med" len="med"/>
                    </a:lnT>
                    <a:lnB>
                      <a:noFill/>
                    </a:lnB>
                    <a:noFill/>
                  </a:tcPr>
                </a:tc>
              </a:tr>
            </a:tbl>
          </a:graphicData>
        </a:graphic>
      </p:graphicFrame>
      <p:graphicFrame>
        <p:nvGraphicFramePr>
          <p:cNvPr id="20" name="Table 19"/>
          <p:cNvGraphicFramePr>
            <a:graphicFrameLocks noGrp="1"/>
          </p:cNvGraphicFramePr>
          <p:nvPr>
            <p:extLst/>
          </p:nvPr>
        </p:nvGraphicFramePr>
        <p:xfrm>
          <a:off x="60793" y="5606958"/>
          <a:ext cx="9500720" cy="420378"/>
        </p:xfrm>
        <a:graphic>
          <a:graphicData uri="http://schemas.openxmlformats.org/drawingml/2006/table">
            <a:tbl>
              <a:tblPr/>
              <a:tblGrid>
                <a:gridCol w="593795"/>
                <a:gridCol w="593795"/>
                <a:gridCol w="593795"/>
                <a:gridCol w="593795"/>
                <a:gridCol w="593795"/>
                <a:gridCol w="593795"/>
                <a:gridCol w="593795"/>
                <a:gridCol w="593795"/>
                <a:gridCol w="593795"/>
                <a:gridCol w="593795"/>
                <a:gridCol w="593795"/>
                <a:gridCol w="593795"/>
                <a:gridCol w="593795"/>
                <a:gridCol w="593795"/>
                <a:gridCol w="593795"/>
                <a:gridCol w="593795"/>
              </a:tblGrid>
              <a:tr h="253636">
                <a:tc>
                  <a:txBody>
                    <a:bodyPr/>
                    <a:lstStyle/>
                    <a:p>
                      <a:pPr algn="ctr" rtl="0" fontAlgn="b"/>
                      <a:r>
                        <a:rPr lang="es-ES" sz="900" b="1" i="1" u="none" strike="noStrike" dirty="0" smtClean="0">
                          <a:solidFill>
                            <a:srgbClr val="002060"/>
                          </a:solidFill>
                          <a:effectLst/>
                          <a:latin typeface="Arial  "/>
                        </a:rPr>
                        <a:t>Divisas</a:t>
                      </a:r>
                      <a:r>
                        <a:rPr lang="es-ES" sz="900" b="1" i="1" u="none" strike="noStrike" baseline="0" dirty="0" smtClean="0">
                          <a:solidFill>
                            <a:srgbClr val="002060"/>
                          </a:solidFill>
                          <a:effectLst/>
                          <a:latin typeface="Arial  "/>
                        </a:rPr>
                        <a:t> / Llegadas</a:t>
                      </a:r>
                    </a:p>
                    <a:p>
                      <a:pPr algn="ctr" rtl="0" fontAlgn="b"/>
                      <a:r>
                        <a:rPr lang="es-ES" sz="900" b="1" i="1" u="none" strike="noStrike" baseline="0" dirty="0" smtClean="0">
                          <a:solidFill>
                            <a:srgbClr val="002060"/>
                          </a:solidFill>
                          <a:effectLst/>
                          <a:latin typeface="Arial  "/>
                        </a:rPr>
                        <a:t>(Millones)</a:t>
                      </a:r>
                      <a:endParaRPr lang="es-ES" sz="900" b="1" i="1" u="none" strike="noStrike" dirty="0">
                        <a:solidFill>
                          <a:srgbClr val="002060"/>
                        </a:solidFill>
                        <a:effectLst/>
                        <a:latin typeface="Arial  "/>
                      </a:endParaRPr>
                    </a:p>
                  </a:txBody>
                  <a:tcPr marL="8898" marR="8898" marT="8898" marB="0" anchor="ctr">
                    <a:lnL>
                      <a:noFill/>
                    </a:lnL>
                    <a:lnR>
                      <a:noFill/>
                    </a:lnR>
                    <a:lnT>
                      <a:noFill/>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510   </a:t>
                      </a:r>
                      <a:endParaRPr lang="es-ES" sz="1000" b="1" i="0" u="none" strike="noStrike" kern="1200" dirty="0">
                        <a:solidFill>
                          <a:srgbClr val="002060"/>
                        </a:solidFill>
                        <a:effectLst/>
                        <a:latin typeface="Arial  "/>
                        <a:ea typeface="+mn-ea"/>
                        <a:cs typeface="+mn-cs"/>
                      </a:endParaRPr>
                    </a:p>
                  </a:txBody>
                  <a:tcPr marL="9525" marR="9525" marT="9525" marB="0" anchor="ctr">
                    <a:lnL>
                      <a:noFill/>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469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444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640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663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678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766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805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877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855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852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895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884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919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noFill/>
                  </a:tcPr>
                </a:tc>
                <a:tc>
                  <a:txBody>
                    <a:bodyPr/>
                    <a:lstStyle/>
                    <a:p>
                      <a:pPr marL="0" algn="ctr" defTabSz="806555" rtl="0" eaLnBrk="1" fontAlgn="b" latinLnBrk="0" hangingPunct="1"/>
                      <a:r>
                        <a:rPr lang="es-ES" sz="1000" b="1" i="0" u="none" strike="noStrike" kern="1200" dirty="0" smtClean="0">
                          <a:solidFill>
                            <a:srgbClr val="002060"/>
                          </a:solidFill>
                          <a:effectLst/>
                          <a:latin typeface="Arial  "/>
                          <a:ea typeface="+mn-ea"/>
                          <a:cs typeface="+mn-cs"/>
                        </a:rPr>
                        <a:t>904   </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solidFill>
                        <a:schemeClr val="bg1">
                          <a:lumMod val="75000"/>
                        </a:schemeClr>
                      </a:solidFill>
                      <a:prstDash val="solid"/>
                      <a:round/>
                      <a:headEnd type="none" w="med" len="med"/>
                      <a:tailEnd type="none" w="med" len="med"/>
                    </a:lnL>
                    <a:lnR>
                      <a:noFill/>
                    </a:lnR>
                    <a:lnT w="12700" cap="flat" cmpd="sng" algn="ctr">
                      <a:solidFill>
                        <a:schemeClr val="bg1"/>
                      </a:solidFill>
                      <a:prstDash val="solid"/>
                      <a:round/>
                      <a:headEnd type="none" w="med" len="med"/>
                      <a:tailEnd type="none" w="med" len="med"/>
                    </a:lnT>
                    <a:lnB>
                      <a:noFill/>
                    </a:lnB>
                    <a:noFill/>
                  </a:tcPr>
                </a:tc>
              </a:tr>
            </a:tbl>
          </a:graphicData>
        </a:graphic>
      </p:graphicFrame>
      <p:sp>
        <p:nvSpPr>
          <p:cNvPr id="21" name="Content Placeholder 5"/>
          <p:cNvSpPr txBox="1">
            <a:spLocks/>
          </p:cNvSpPr>
          <p:nvPr/>
        </p:nvSpPr>
        <p:spPr bwMode="auto">
          <a:xfrm>
            <a:off x="362559" y="6165304"/>
            <a:ext cx="9198953" cy="37829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588" defTabSz="914400">
              <a:lnSpc>
                <a:spcPct val="106000"/>
              </a:lnSpc>
              <a:spcBef>
                <a:spcPct val="40000"/>
              </a:spcBef>
              <a:spcAft>
                <a:spcPts val="300"/>
              </a:spcAft>
              <a:buClr>
                <a:srgbClr val="002060"/>
              </a:buClr>
            </a:pPr>
            <a:r>
              <a:rPr lang="es-ES" sz="1100" dirty="0" smtClean="0">
                <a:solidFill>
                  <a:srgbClr val="002776"/>
                </a:solidFill>
                <a:cs typeface="Arial" charset="0"/>
              </a:rPr>
              <a:t>El análisis de la </a:t>
            </a:r>
            <a:r>
              <a:rPr lang="es-ES" sz="1100" b="1" dirty="0" smtClean="0">
                <a:solidFill>
                  <a:srgbClr val="002776"/>
                </a:solidFill>
                <a:cs typeface="Arial" charset="0"/>
              </a:rPr>
              <a:t>relación divisas/llegadas </a:t>
            </a:r>
            <a:r>
              <a:rPr lang="es-ES" sz="1100" dirty="0" smtClean="0">
                <a:solidFill>
                  <a:srgbClr val="002776"/>
                </a:solidFill>
                <a:cs typeface="Arial" charset="0"/>
              </a:rPr>
              <a:t>muestra un </a:t>
            </a:r>
            <a:r>
              <a:rPr lang="es-ES" sz="1100" b="1" dirty="0" smtClean="0">
                <a:solidFill>
                  <a:srgbClr val="002776"/>
                </a:solidFill>
                <a:cs typeface="Arial" charset="0"/>
              </a:rPr>
              <a:t>resultado inferior para Sudamérica </a:t>
            </a:r>
            <a:r>
              <a:rPr lang="es-ES" sz="1100" dirty="0" smtClean="0">
                <a:solidFill>
                  <a:srgbClr val="002776"/>
                </a:solidFill>
                <a:cs typeface="Arial" charset="0"/>
              </a:rPr>
              <a:t>(904M$ vs 1.094M$, 2014). Sin embargo, las divisas / llegadas</a:t>
            </a:r>
            <a:r>
              <a:rPr lang="es-ES" sz="1100" b="1" dirty="0" smtClean="0">
                <a:solidFill>
                  <a:srgbClr val="002776"/>
                </a:solidFill>
                <a:cs typeface="Arial" charset="0"/>
              </a:rPr>
              <a:t> han crecido a mayor ritmo en Sudamérica </a:t>
            </a:r>
            <a:r>
              <a:rPr lang="es-ES" sz="1100" dirty="0" smtClean="0">
                <a:solidFill>
                  <a:srgbClr val="002776"/>
                </a:solidFill>
                <a:cs typeface="Arial" charset="0"/>
              </a:rPr>
              <a:t>en el período 2010-14 (+4,2% vs +3,2% CAGR)</a:t>
            </a:r>
            <a:endParaRPr lang="es-ES" sz="1100" dirty="0">
              <a:solidFill>
                <a:srgbClr val="002776"/>
              </a:solidFill>
              <a:cs typeface="Arial" charset="0"/>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10</a:t>
            </a:fld>
            <a:endParaRPr lang="es-ES" dirty="0">
              <a:solidFill>
                <a:srgbClr val="002776"/>
              </a:solidFill>
            </a:endParaRPr>
          </a:p>
        </p:txBody>
      </p:sp>
    </p:spTree>
    <p:extLst>
      <p:ext uri="{BB962C8B-B14F-4D97-AF65-F5344CB8AC3E}">
        <p14:creationId xmlns:p14="http://schemas.microsoft.com/office/powerpoint/2010/main" val="368530051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Content Placeholder 5"/>
          <p:cNvSpPr txBox="1">
            <a:spLocks/>
          </p:cNvSpPr>
          <p:nvPr/>
        </p:nvSpPr>
        <p:spPr bwMode="auto">
          <a:xfrm>
            <a:off x="5458985" y="3589327"/>
            <a:ext cx="1849908" cy="173108"/>
          </a:xfrm>
          <a:prstGeom prst="rect">
            <a:avLst/>
          </a:prstGeom>
          <a:solidFill>
            <a:schemeClr val="bg1"/>
          </a:solid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r">
              <a:spcAft>
                <a:spcPts val="600"/>
              </a:spcAft>
            </a:pPr>
            <a:endParaRPr lang="es-ES" sz="900" b="1" dirty="0">
              <a:solidFill>
                <a:schemeClr val="accent2">
                  <a:lumMod val="75000"/>
                </a:schemeClr>
              </a:solidFill>
            </a:endParaRPr>
          </a:p>
        </p:txBody>
      </p:sp>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mundo y la región</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Posicionamiento de Ecuador – </a:t>
            </a:r>
            <a:r>
              <a:rPr lang="es-ES" sz="2000" dirty="0" smtClean="0">
                <a:solidFill>
                  <a:srgbClr val="00B0F0"/>
                </a:solidFill>
                <a:cs typeface="Arial" charset="0"/>
              </a:rPr>
              <a:t>Travel &amp; </a:t>
            </a:r>
            <a:r>
              <a:rPr lang="es-ES" sz="2000" dirty="0" err="1" smtClean="0">
                <a:solidFill>
                  <a:srgbClr val="00B0F0"/>
                </a:solidFill>
                <a:cs typeface="Arial" charset="0"/>
              </a:rPr>
              <a:t>Tourism</a:t>
            </a:r>
            <a:r>
              <a:rPr lang="es-ES" sz="2000" dirty="0" smtClean="0">
                <a:solidFill>
                  <a:srgbClr val="00B0F0"/>
                </a:solidFill>
                <a:cs typeface="Arial" charset="0"/>
              </a:rPr>
              <a:t> </a:t>
            </a:r>
            <a:r>
              <a:rPr lang="es-ES" sz="2000" dirty="0" err="1" smtClean="0">
                <a:solidFill>
                  <a:srgbClr val="00B0F0"/>
                </a:solidFill>
                <a:cs typeface="Arial" charset="0"/>
              </a:rPr>
              <a:t>Competitiveness</a:t>
            </a:r>
            <a:r>
              <a:rPr lang="es-ES" sz="2000" dirty="0" smtClean="0">
                <a:solidFill>
                  <a:srgbClr val="00B0F0"/>
                </a:solidFill>
                <a:cs typeface="Arial" charset="0"/>
              </a:rPr>
              <a:t> </a:t>
            </a:r>
            <a:r>
              <a:rPr lang="es-ES" sz="2000" dirty="0" err="1" smtClean="0">
                <a:solidFill>
                  <a:srgbClr val="00B0F0"/>
                </a:solidFill>
                <a:cs typeface="Arial" charset="0"/>
              </a:rPr>
              <a:t>Report</a:t>
            </a:r>
            <a:r>
              <a:rPr lang="es-ES" sz="2000" dirty="0" smtClean="0">
                <a:solidFill>
                  <a:srgbClr val="00B0F0"/>
                </a:solidFill>
                <a:cs typeface="Arial" charset="0"/>
              </a:rPr>
              <a:t> </a:t>
            </a:r>
            <a:endParaRPr lang="es-ES" sz="1400" i="1" dirty="0">
              <a:solidFill>
                <a:srgbClr val="00B0F0"/>
              </a:solidFill>
              <a:cs typeface="Arial" charset="0"/>
            </a:endParaRPr>
          </a:p>
        </p:txBody>
      </p:sp>
      <p:sp>
        <p:nvSpPr>
          <p:cNvPr id="7" name="Slide Number Placeholder 3"/>
          <p:cNvSpPr txBox="1">
            <a:spLocks/>
          </p:cNvSpPr>
          <p:nvPr/>
        </p:nvSpPr>
        <p:spPr>
          <a:xfrm>
            <a:off x="746346" y="6470426"/>
            <a:ext cx="7748683" cy="311599"/>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WEF</a:t>
            </a:r>
            <a:r>
              <a:rPr lang="es-ES" b="0" i="1" dirty="0">
                <a:solidFill>
                  <a:srgbClr val="002776"/>
                </a:solidFill>
              </a:rPr>
              <a:t>, Travel &amp; </a:t>
            </a:r>
            <a:r>
              <a:rPr lang="es-ES" b="0" i="1" dirty="0" err="1">
                <a:solidFill>
                  <a:srgbClr val="002776"/>
                </a:solidFill>
              </a:rPr>
              <a:t>Tourism</a:t>
            </a:r>
            <a:r>
              <a:rPr lang="es-ES" b="0" i="1" dirty="0">
                <a:solidFill>
                  <a:srgbClr val="002776"/>
                </a:solidFill>
              </a:rPr>
              <a:t> </a:t>
            </a:r>
            <a:r>
              <a:rPr lang="es-ES" b="0" i="1" dirty="0" err="1">
                <a:solidFill>
                  <a:srgbClr val="002776"/>
                </a:solidFill>
              </a:rPr>
              <a:t>Competitiveness</a:t>
            </a:r>
            <a:r>
              <a:rPr lang="es-ES" b="0" i="1" dirty="0">
                <a:solidFill>
                  <a:srgbClr val="002776"/>
                </a:solidFill>
              </a:rPr>
              <a:t> </a:t>
            </a:r>
            <a:r>
              <a:rPr lang="es-ES" b="0" i="1" dirty="0" err="1">
                <a:solidFill>
                  <a:srgbClr val="002776"/>
                </a:solidFill>
              </a:rPr>
              <a:t>Report</a:t>
            </a:r>
            <a:r>
              <a:rPr lang="es-ES" b="0" i="1" dirty="0">
                <a:solidFill>
                  <a:srgbClr val="002776"/>
                </a:solidFill>
              </a:rPr>
              <a:t> (2013</a:t>
            </a:r>
            <a:r>
              <a:rPr lang="es-ES" b="0" i="1" dirty="0" smtClean="0">
                <a:solidFill>
                  <a:srgbClr val="002776"/>
                </a:solidFill>
              </a:rPr>
              <a:t>)</a:t>
            </a:r>
            <a:endParaRPr lang="es-ES" b="0" i="1" dirty="0">
              <a:solidFill>
                <a:srgbClr val="002776"/>
              </a:solidFill>
            </a:endParaRPr>
          </a:p>
          <a:p>
            <a:r>
              <a:rPr lang="es-ES" b="0" i="1" dirty="0">
                <a:solidFill>
                  <a:srgbClr val="002776"/>
                </a:solidFill>
              </a:rPr>
              <a:t>* Ecuador no se incluye en todas las ediciones del informe del WEF. Se toma el informe de 2013 por ser el último con datos disponibles para el país</a:t>
            </a:r>
          </a:p>
        </p:txBody>
      </p:sp>
      <p:graphicFrame>
        <p:nvGraphicFramePr>
          <p:cNvPr id="18" name="Table 17"/>
          <p:cNvGraphicFramePr>
            <a:graphicFrameLocks noGrp="1"/>
          </p:cNvGraphicFramePr>
          <p:nvPr>
            <p:extLst>
              <p:ext uri="{D42A27DB-BD31-4B8C-83A1-F6EECF244321}">
                <p14:modId xmlns:p14="http://schemas.microsoft.com/office/powerpoint/2010/main" val="395527082"/>
              </p:ext>
            </p:extLst>
          </p:nvPr>
        </p:nvGraphicFramePr>
        <p:xfrm>
          <a:off x="344489" y="1882528"/>
          <a:ext cx="4985689" cy="4531890"/>
        </p:xfrm>
        <a:graphic>
          <a:graphicData uri="http://schemas.openxmlformats.org/drawingml/2006/table">
            <a:tbl>
              <a:tblPr bandRow="1"/>
              <a:tblGrid>
                <a:gridCol w="815822"/>
                <a:gridCol w="658933"/>
                <a:gridCol w="576000"/>
                <a:gridCol w="864000"/>
                <a:gridCol w="1035467"/>
                <a:gridCol w="1035467"/>
              </a:tblGrid>
              <a:tr h="272869">
                <a:tc rowSpan="2">
                  <a:txBody>
                    <a:bodyPr/>
                    <a:lstStyle/>
                    <a:p>
                      <a:pPr algn="ctr" rtl="0" fontAlgn="b"/>
                      <a:r>
                        <a:rPr lang="es-ES" sz="1000" b="1" i="0" u="none" strike="noStrike" dirty="0" smtClean="0">
                          <a:solidFill>
                            <a:schemeClr val="bg1"/>
                          </a:solidFill>
                          <a:effectLst/>
                          <a:latin typeface="Arial  "/>
                        </a:rPr>
                        <a:t>País</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tc rowSpan="2">
                  <a:txBody>
                    <a:bodyPr/>
                    <a:lstStyle/>
                    <a:p>
                      <a:pPr algn="ctr" rtl="0" fontAlgn="b"/>
                      <a:r>
                        <a:rPr lang="es-ES" sz="1000" b="1" i="0" u="none" strike="noStrike" dirty="0" smtClean="0">
                          <a:solidFill>
                            <a:schemeClr val="bg1"/>
                          </a:solidFill>
                          <a:effectLst/>
                          <a:latin typeface="Arial  "/>
                        </a:rPr>
                        <a:t>Ranking Américas</a:t>
                      </a:r>
                      <a:r>
                        <a:rPr lang="es-ES" sz="1000" b="1" i="0" u="none" strike="noStrike" baseline="0" dirty="0" smtClean="0">
                          <a:solidFill>
                            <a:schemeClr val="bg1"/>
                          </a:solidFill>
                          <a:effectLst/>
                          <a:latin typeface="Arial  "/>
                        </a:rPr>
                        <a:t> (/27)</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tc gridSpan="4">
                  <a:txBody>
                    <a:bodyPr/>
                    <a:lstStyle/>
                    <a:p>
                      <a:pPr algn="ctr" rtl="0" fontAlgn="b"/>
                      <a:r>
                        <a:rPr lang="es-ES" sz="1000" b="1" i="0" u="none" strike="noStrike" dirty="0" smtClean="0">
                          <a:solidFill>
                            <a:schemeClr val="bg1"/>
                          </a:solidFill>
                          <a:effectLst/>
                          <a:latin typeface="Arial  "/>
                        </a:rPr>
                        <a:t>Puntuación (/7)</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hMerge="1">
                  <a:txBody>
                    <a:bodyPr/>
                    <a:lstStyle/>
                    <a:p>
                      <a:pPr algn="ctr" rtl="0" fontAlgn="b"/>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hMerge="1">
                  <a:txBody>
                    <a:bodyPr/>
                    <a:lstStyle/>
                    <a:p>
                      <a:pPr algn="ctr" rtl="0" fontAlgn="b"/>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hMerge="1">
                  <a:txBody>
                    <a:bodyPr/>
                    <a:lstStyle/>
                    <a:p>
                      <a:pPr algn="ctr" rtl="0" fontAlgn="b"/>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r>
              <a:tr h="591462">
                <a:tc vMerge="1">
                  <a:txBody>
                    <a:bodyPr/>
                    <a:lstStyle/>
                    <a:p>
                      <a:pPr algn="ctr" rtl="0" fontAlgn="b"/>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tc vMerge="1">
                  <a:txBody>
                    <a:bodyPr/>
                    <a:lstStyle/>
                    <a:p>
                      <a:pPr algn="ctr" rtl="0" fontAlgn="b"/>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rtl="0" fontAlgn="b"/>
                      <a:r>
                        <a:rPr lang="es-ES" sz="1000" b="1" i="0" u="none" strike="noStrike" dirty="0" smtClean="0">
                          <a:solidFill>
                            <a:srgbClr val="002060"/>
                          </a:solidFill>
                          <a:effectLst/>
                          <a:latin typeface="Arial  "/>
                        </a:rPr>
                        <a:t>General </a:t>
                      </a:r>
                      <a:endParaRPr lang="es-ES" sz="1000" b="1" i="0" u="none" strike="noStrike" dirty="0">
                        <a:solidFill>
                          <a:srgbClr val="002060"/>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b"/>
                      <a:r>
                        <a:rPr lang="es-ES" sz="1000" b="1" i="0" u="none" strike="noStrike" dirty="0" smtClean="0">
                          <a:solidFill>
                            <a:srgbClr val="002060"/>
                          </a:solidFill>
                          <a:effectLst/>
                          <a:latin typeface="Arial  "/>
                        </a:rPr>
                        <a:t>Marco regulatorio para el turismo</a:t>
                      </a:r>
                      <a:endParaRPr lang="es-ES" sz="1000" b="1" i="0" u="none" strike="noStrike" dirty="0">
                        <a:solidFill>
                          <a:srgbClr val="002060"/>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b"/>
                      <a:r>
                        <a:rPr lang="es-ES" sz="1000" b="1" i="0" u="none" strike="noStrike" dirty="0" smtClean="0">
                          <a:solidFill>
                            <a:srgbClr val="002060"/>
                          </a:solidFill>
                          <a:effectLst/>
                          <a:latin typeface="Arial  "/>
                        </a:rPr>
                        <a:t>Entorno</a:t>
                      </a:r>
                      <a:r>
                        <a:rPr lang="es-ES" sz="1000" b="1" i="0" u="none" strike="noStrike" baseline="0" dirty="0" smtClean="0">
                          <a:solidFill>
                            <a:srgbClr val="002060"/>
                          </a:solidFill>
                          <a:effectLst/>
                          <a:latin typeface="Arial  "/>
                        </a:rPr>
                        <a:t> de negocios e infraestructura</a:t>
                      </a:r>
                      <a:endParaRPr lang="es-ES" sz="1000" b="1" i="0" u="none" strike="noStrike" dirty="0">
                        <a:solidFill>
                          <a:srgbClr val="002060"/>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b"/>
                      <a:r>
                        <a:rPr lang="es-ES" sz="1000" b="1" i="0" u="none" strike="noStrike" dirty="0" smtClean="0">
                          <a:solidFill>
                            <a:srgbClr val="002060"/>
                          </a:solidFill>
                          <a:effectLst/>
                          <a:latin typeface="Arial  "/>
                        </a:rPr>
                        <a:t>RRHH,</a:t>
                      </a:r>
                      <a:r>
                        <a:rPr lang="es-ES" sz="1000" b="1" i="0" u="none" strike="noStrike" baseline="0" dirty="0" smtClean="0">
                          <a:solidFill>
                            <a:srgbClr val="002060"/>
                          </a:solidFill>
                          <a:effectLst/>
                          <a:latin typeface="Arial  "/>
                        </a:rPr>
                        <a:t> culturales y naturales para el turismo</a:t>
                      </a:r>
                      <a:endParaRPr lang="es-ES" sz="1000" b="1" i="0" u="none" strike="noStrike" dirty="0">
                        <a:solidFill>
                          <a:srgbClr val="002060"/>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279992">
                <a:tc>
                  <a:txBody>
                    <a:bodyPr/>
                    <a:lstStyle/>
                    <a:p>
                      <a:pPr marL="0" marR="0" indent="0" algn="ctr" defTabSz="806555" rtl="0" eaLnBrk="1" fontAlgn="ctr" latinLnBrk="0" hangingPunct="1">
                        <a:lnSpc>
                          <a:spcPct val="100000"/>
                        </a:lnSpc>
                        <a:spcBef>
                          <a:spcPts val="0"/>
                        </a:spcBef>
                        <a:spcAft>
                          <a:spcPts val="0"/>
                        </a:spcAft>
                        <a:buClrTx/>
                        <a:buSzTx/>
                        <a:buFontTx/>
                        <a:buNone/>
                        <a:tabLst/>
                        <a:defRPr/>
                      </a:pPr>
                      <a:r>
                        <a:rPr lang="es-ES" sz="1000" b="1" i="0" u="none" strike="noStrike" kern="1200" dirty="0" smtClean="0">
                          <a:solidFill>
                            <a:srgbClr val="002060"/>
                          </a:solidFill>
                          <a:effectLst/>
                          <a:latin typeface="Arial  "/>
                          <a:ea typeface="+mn-ea"/>
                          <a:cs typeface="+mn-cs"/>
                        </a:rPr>
                        <a:t>Panamá</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a:r>
                        <a:rPr lang="es-ES" sz="1000" b="0" i="0" u="none" strike="noStrike" kern="1200" dirty="0" smtClean="0">
                          <a:solidFill>
                            <a:srgbClr val="002060"/>
                          </a:solidFill>
                          <a:effectLst/>
                          <a:latin typeface="Arial  "/>
                          <a:ea typeface="+mn-ea"/>
                          <a:cs typeface="+mn-cs"/>
                        </a:rPr>
                        <a:t>4</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4,54</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4,83</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4,52</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4,29</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279992">
                <a:tc>
                  <a:txBody>
                    <a:bodyPr/>
                    <a:lstStyle/>
                    <a:p>
                      <a:pPr algn="ctr" rtl="0" fontAlgn="ctr"/>
                      <a:r>
                        <a:rPr lang="es-ES" sz="1000" b="1" i="0" u="none" strike="noStrike" kern="1200" dirty="0" smtClean="0">
                          <a:solidFill>
                            <a:srgbClr val="002060"/>
                          </a:solidFill>
                          <a:effectLst/>
                          <a:latin typeface="Arial  "/>
                          <a:ea typeface="+mn-ea"/>
                          <a:cs typeface="+mn-cs"/>
                        </a:rPr>
                        <a:t>México</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5</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4,46</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4,43</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3,92</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5,02</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9992">
                <a:tc>
                  <a:txBody>
                    <a:bodyPr/>
                    <a:lstStyle/>
                    <a:p>
                      <a:pPr algn="ctr" rtl="0" fontAlgn="ctr"/>
                      <a:r>
                        <a:rPr lang="es-ES" sz="1000" b="1" i="0" u="none" strike="noStrike" kern="1200" dirty="0" smtClean="0">
                          <a:solidFill>
                            <a:srgbClr val="002060"/>
                          </a:solidFill>
                          <a:effectLst/>
                          <a:latin typeface="Arial  "/>
                          <a:ea typeface="+mn-ea"/>
                          <a:cs typeface="+mn-cs"/>
                        </a:rPr>
                        <a:t>Costa Rica</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a:r>
                        <a:rPr lang="es-ES" sz="1000" b="0" i="0" u="none" strike="noStrike" kern="1200" dirty="0" smtClean="0">
                          <a:solidFill>
                            <a:srgbClr val="002060"/>
                          </a:solidFill>
                          <a:effectLst/>
                          <a:latin typeface="Arial  "/>
                          <a:ea typeface="+mn-ea"/>
                          <a:cs typeface="+mn-cs"/>
                        </a:rPr>
                        <a:t>6</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4,44</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4,88</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3,98</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4,45</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279992">
                <a:tc>
                  <a:txBody>
                    <a:bodyPr/>
                    <a:lstStyle/>
                    <a:p>
                      <a:pPr marL="0" marR="0" indent="0" algn="ctr" defTabSz="806555" rtl="0" eaLnBrk="1" fontAlgn="ctr" latinLnBrk="0" hangingPunct="1">
                        <a:lnSpc>
                          <a:spcPct val="100000"/>
                        </a:lnSpc>
                        <a:spcBef>
                          <a:spcPts val="0"/>
                        </a:spcBef>
                        <a:spcAft>
                          <a:spcPts val="0"/>
                        </a:spcAft>
                        <a:buClrTx/>
                        <a:buSzTx/>
                        <a:buFontTx/>
                        <a:buNone/>
                        <a:tabLst/>
                        <a:defRPr/>
                      </a:pPr>
                      <a:r>
                        <a:rPr lang="es-ES" sz="1000" b="1" i="0" u="none" strike="noStrike" kern="1200" dirty="0" smtClean="0">
                          <a:solidFill>
                            <a:srgbClr val="002060"/>
                          </a:solidFill>
                          <a:effectLst/>
                          <a:latin typeface="Arial  "/>
                          <a:ea typeface="+mn-ea"/>
                          <a:cs typeface="+mn-cs"/>
                        </a:rPr>
                        <a:t>Brasil</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7</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4,37</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4,43</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3,57</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5,10</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9992">
                <a:tc>
                  <a:txBody>
                    <a:bodyPr/>
                    <a:lstStyle/>
                    <a:p>
                      <a:pPr algn="ctr" rtl="0" fontAlgn="ctr"/>
                      <a:r>
                        <a:rPr lang="es-ES" sz="1000" b="1" i="0" u="none" strike="noStrike" kern="1200" dirty="0" smtClean="0">
                          <a:solidFill>
                            <a:srgbClr val="002060"/>
                          </a:solidFill>
                          <a:effectLst/>
                          <a:latin typeface="Arial  "/>
                          <a:ea typeface="+mn-ea"/>
                          <a:cs typeface="+mn-cs"/>
                        </a:rPr>
                        <a:t>Puerto Rico</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a:r>
                        <a:rPr lang="es-ES" sz="1000" b="0" i="0" u="none" strike="noStrike" kern="1200" dirty="0" smtClean="0">
                          <a:solidFill>
                            <a:srgbClr val="002060"/>
                          </a:solidFill>
                          <a:effectLst/>
                          <a:latin typeface="Arial  "/>
                          <a:ea typeface="+mn-ea"/>
                          <a:cs typeface="+mn-cs"/>
                        </a:rPr>
                        <a:t>8</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4,36</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4,99</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4,33</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3,75</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279992">
                <a:tc>
                  <a:txBody>
                    <a:bodyPr/>
                    <a:lstStyle/>
                    <a:p>
                      <a:pPr algn="ctr" rtl="0" fontAlgn="ctr"/>
                      <a:r>
                        <a:rPr lang="es-ES" sz="1000" b="1" i="0" u="none" strike="noStrike" kern="1200" dirty="0" smtClean="0">
                          <a:solidFill>
                            <a:srgbClr val="002060"/>
                          </a:solidFill>
                          <a:effectLst/>
                          <a:latin typeface="Arial  "/>
                          <a:ea typeface="+mn-ea"/>
                          <a:cs typeface="+mn-cs"/>
                        </a:rPr>
                        <a:t>Chile</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9</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4,29</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4,87</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4,07</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3,94</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9992">
                <a:tc>
                  <a:txBody>
                    <a:bodyPr/>
                    <a:lstStyle/>
                    <a:p>
                      <a:pPr algn="ctr" rtl="0" fontAlgn="ctr"/>
                      <a:r>
                        <a:rPr lang="es-ES" sz="1000" b="1" i="0" u="none" strike="noStrike" kern="1200" dirty="0" smtClean="0">
                          <a:solidFill>
                            <a:srgbClr val="002060"/>
                          </a:solidFill>
                          <a:effectLst/>
                          <a:latin typeface="Arial  "/>
                          <a:ea typeface="+mn-ea"/>
                          <a:cs typeface="+mn-cs"/>
                        </a:rPr>
                        <a:t>Uruguay</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a:r>
                        <a:rPr lang="es-ES" sz="1000" b="0" i="0" u="none" strike="noStrike" kern="1200" dirty="0" smtClean="0">
                          <a:solidFill>
                            <a:srgbClr val="002060"/>
                          </a:solidFill>
                          <a:effectLst/>
                          <a:latin typeface="Arial  "/>
                          <a:ea typeface="+mn-ea"/>
                          <a:cs typeface="+mn-cs"/>
                        </a:rPr>
                        <a:t>10</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4,23</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5,18</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3,53</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3,97</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279992">
                <a:tc>
                  <a:txBody>
                    <a:bodyPr/>
                    <a:lstStyle/>
                    <a:p>
                      <a:pPr algn="ctr" rtl="0" fontAlgn="ctr"/>
                      <a:r>
                        <a:rPr lang="es-ES" sz="1000" b="1" i="0" u="none" strike="noStrike" kern="1200" dirty="0" smtClean="0">
                          <a:solidFill>
                            <a:srgbClr val="002060"/>
                          </a:solidFill>
                          <a:effectLst/>
                          <a:latin typeface="Arial  "/>
                          <a:ea typeface="+mn-ea"/>
                          <a:cs typeface="+mn-cs"/>
                        </a:rPr>
                        <a:t>Argentina</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11</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4,17</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4,54</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3,61</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4,38</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9992">
                <a:tc>
                  <a:txBody>
                    <a:bodyPr/>
                    <a:lstStyle/>
                    <a:p>
                      <a:pPr algn="ctr" rtl="0" fontAlgn="ctr"/>
                      <a:r>
                        <a:rPr lang="es-ES" sz="1000" b="1" i="0" u="none" strike="noStrike" kern="1200" dirty="0" smtClean="0">
                          <a:solidFill>
                            <a:srgbClr val="002060"/>
                          </a:solidFill>
                          <a:effectLst/>
                          <a:latin typeface="Arial  "/>
                          <a:ea typeface="+mn-ea"/>
                          <a:cs typeface="+mn-cs"/>
                        </a:rPr>
                        <a:t>Perú</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a:r>
                        <a:rPr lang="es-ES" sz="1000" b="0" i="0" u="none" strike="noStrike" kern="1200" dirty="0" smtClean="0">
                          <a:solidFill>
                            <a:srgbClr val="002060"/>
                          </a:solidFill>
                          <a:effectLst/>
                          <a:latin typeface="Arial  "/>
                          <a:ea typeface="+mn-ea"/>
                          <a:cs typeface="+mn-cs"/>
                        </a:rPr>
                        <a:t>13</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4,00</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3,17</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3,36</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4,47</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279992">
                <a:tc>
                  <a:txBody>
                    <a:bodyPr/>
                    <a:lstStyle/>
                    <a:p>
                      <a:pPr algn="ctr" rtl="0" fontAlgn="ctr"/>
                      <a:r>
                        <a:rPr lang="es-ES" sz="1000" b="1" i="0" u="none" strike="noStrike" kern="1200" dirty="0" smtClean="0">
                          <a:solidFill>
                            <a:srgbClr val="002060"/>
                          </a:solidFill>
                          <a:effectLst/>
                          <a:latin typeface="Arial  "/>
                          <a:ea typeface="+mn-ea"/>
                          <a:cs typeface="+mn-cs"/>
                        </a:rPr>
                        <a:t>Ecuador</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1" i="0" u="none" strike="noStrike" kern="1200" dirty="0" smtClean="0">
                          <a:solidFill>
                            <a:srgbClr val="002060"/>
                          </a:solidFill>
                          <a:effectLst/>
                          <a:latin typeface="Arial  "/>
                          <a:ea typeface="+mn-ea"/>
                          <a:cs typeface="+mn-cs"/>
                        </a:rPr>
                        <a:t>14</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1" i="0" u="none" strike="noStrike" kern="1200" dirty="0" smtClean="0">
                          <a:solidFill>
                            <a:srgbClr val="002060"/>
                          </a:solidFill>
                          <a:effectLst/>
                          <a:latin typeface="Arial  "/>
                          <a:ea typeface="+mn-ea"/>
                          <a:cs typeface="+mn-cs"/>
                        </a:rPr>
                        <a:t>3,93</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1" i="0" u="none" strike="noStrike" kern="1200" dirty="0" smtClean="0">
                          <a:solidFill>
                            <a:srgbClr val="002060"/>
                          </a:solidFill>
                          <a:effectLst/>
                          <a:latin typeface="Arial  "/>
                          <a:ea typeface="+mn-ea"/>
                          <a:cs typeface="+mn-cs"/>
                        </a:rPr>
                        <a:t>4,37</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1" i="0" u="none" strike="noStrike" kern="1200" dirty="0" smtClean="0">
                          <a:solidFill>
                            <a:srgbClr val="002060"/>
                          </a:solidFill>
                          <a:effectLst/>
                          <a:latin typeface="Arial  "/>
                          <a:ea typeface="+mn-ea"/>
                          <a:cs typeface="+mn-cs"/>
                        </a:rPr>
                        <a:t>3,38</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1" i="0" u="none" strike="noStrike" kern="1200" dirty="0" smtClean="0">
                          <a:solidFill>
                            <a:srgbClr val="002060"/>
                          </a:solidFill>
                          <a:effectLst/>
                          <a:latin typeface="Arial  "/>
                          <a:ea typeface="+mn-ea"/>
                          <a:cs typeface="+mn-cs"/>
                        </a:rPr>
                        <a:t>4,05</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9992">
                <a:tc>
                  <a:txBody>
                    <a:bodyPr/>
                    <a:lstStyle/>
                    <a:p>
                      <a:pPr algn="ctr" rtl="0" fontAlgn="ctr"/>
                      <a:r>
                        <a:rPr lang="es-ES" sz="1000" b="1" i="0" u="none" strike="noStrike" kern="1200" dirty="0" smtClean="0">
                          <a:solidFill>
                            <a:srgbClr val="002060"/>
                          </a:solidFill>
                          <a:effectLst/>
                          <a:latin typeface="Arial  "/>
                          <a:ea typeface="+mn-ea"/>
                          <a:cs typeface="+mn-cs"/>
                        </a:rPr>
                        <a:t>Colombia</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a:r>
                        <a:rPr lang="es-ES" sz="1000" b="0" i="0" u="none" strike="noStrike" kern="1200" dirty="0" smtClean="0">
                          <a:solidFill>
                            <a:srgbClr val="002060"/>
                          </a:solidFill>
                          <a:effectLst/>
                          <a:latin typeface="Arial  "/>
                          <a:ea typeface="+mn-ea"/>
                          <a:cs typeface="+mn-cs"/>
                        </a:rPr>
                        <a:t>16</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3,90</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4,11</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3,09</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a:r>
                        <a:rPr lang="es-ES" sz="1000" b="0" i="0" u="none" strike="noStrike" kern="1200" dirty="0" smtClean="0">
                          <a:solidFill>
                            <a:srgbClr val="002060"/>
                          </a:solidFill>
                          <a:effectLst/>
                          <a:latin typeface="Arial  "/>
                          <a:ea typeface="+mn-ea"/>
                          <a:cs typeface="+mn-cs"/>
                        </a:rPr>
                        <a:t>4,51</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279992">
                <a:tc>
                  <a:txBody>
                    <a:bodyPr/>
                    <a:lstStyle/>
                    <a:p>
                      <a:pPr algn="ctr" rtl="0" fontAlgn="ctr"/>
                      <a:r>
                        <a:rPr lang="es-ES" sz="1000" b="1" i="0" u="none" strike="noStrike" kern="1200" dirty="0" smtClean="0">
                          <a:solidFill>
                            <a:srgbClr val="002060"/>
                          </a:solidFill>
                          <a:effectLst/>
                          <a:latin typeface="Arial  "/>
                          <a:ea typeface="+mn-ea"/>
                          <a:cs typeface="+mn-cs"/>
                        </a:rPr>
                        <a:t>Bolivia</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24</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3,46</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3,55</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3,09</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a:r>
                        <a:rPr lang="es-ES" sz="1000" b="0" i="0" u="none" strike="noStrike" kern="1200" dirty="0" smtClean="0">
                          <a:solidFill>
                            <a:srgbClr val="002060"/>
                          </a:solidFill>
                          <a:effectLst/>
                          <a:latin typeface="Arial  "/>
                          <a:ea typeface="+mn-ea"/>
                          <a:cs typeface="+mn-cs"/>
                        </a:rPr>
                        <a:t>3,73</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9992">
                <a:tc>
                  <a:txBody>
                    <a:bodyPr/>
                    <a:lstStyle/>
                    <a:p>
                      <a:pPr algn="ctr" rtl="0" fontAlgn="ctr"/>
                      <a:r>
                        <a:rPr lang="es-ES" sz="1000" b="1" i="0" u="none" strike="noStrike" kern="1200" dirty="0" smtClean="0">
                          <a:solidFill>
                            <a:srgbClr val="002060"/>
                          </a:solidFill>
                          <a:effectLst/>
                          <a:latin typeface="Arial  "/>
                          <a:ea typeface="+mn-ea"/>
                          <a:cs typeface="+mn-cs"/>
                        </a:rPr>
                        <a:t>Paraguay</a:t>
                      </a:r>
                      <a:endParaRPr lang="es-ES" sz="1000" b="1"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a:r>
                        <a:rPr lang="es-ES" sz="1000" b="0" i="0" u="none" strike="noStrike" kern="1200" dirty="0" smtClean="0">
                          <a:solidFill>
                            <a:srgbClr val="002060"/>
                          </a:solidFill>
                          <a:effectLst/>
                          <a:latin typeface="Arial  "/>
                          <a:ea typeface="+mn-ea"/>
                          <a:cs typeface="+mn-cs"/>
                        </a:rPr>
                        <a:t>26</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a:r>
                        <a:rPr lang="es-ES" sz="1000" b="0" i="0" u="none" strike="noStrike" kern="1200" dirty="0" smtClean="0">
                          <a:solidFill>
                            <a:srgbClr val="002060"/>
                          </a:solidFill>
                          <a:effectLst/>
                          <a:latin typeface="Arial  "/>
                          <a:ea typeface="+mn-ea"/>
                          <a:cs typeface="+mn-cs"/>
                        </a:rPr>
                        <a:t>3,39</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a:r>
                        <a:rPr lang="es-ES" sz="1000" b="0" i="0" u="none" strike="noStrike" kern="1200" dirty="0" smtClean="0">
                          <a:solidFill>
                            <a:srgbClr val="002060"/>
                          </a:solidFill>
                          <a:effectLst/>
                          <a:latin typeface="Arial  "/>
                          <a:ea typeface="+mn-ea"/>
                          <a:cs typeface="+mn-cs"/>
                        </a:rPr>
                        <a:t>2,80</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a:r>
                        <a:rPr lang="es-ES" sz="1000" b="0" i="0" u="none" strike="noStrike" kern="1200" dirty="0" smtClean="0">
                          <a:solidFill>
                            <a:srgbClr val="002060"/>
                          </a:solidFill>
                          <a:effectLst/>
                          <a:latin typeface="Arial  "/>
                          <a:ea typeface="+mn-ea"/>
                          <a:cs typeface="+mn-cs"/>
                        </a:rPr>
                        <a:t>3,29</a:t>
                      </a:r>
                      <a:endParaRPr lang="es-ES" sz="1000" b="0" i="0" u="none" strike="noStrike" kern="1200" dirty="0">
                        <a:solidFill>
                          <a:srgbClr val="002060"/>
                        </a:solidFill>
                        <a:effectLst/>
                        <a:latin typeface="Arial  "/>
                        <a:ea typeface="+mn-ea"/>
                        <a:cs typeface="+mn-cs"/>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13" name="Group 12"/>
          <p:cNvGrpSpPr/>
          <p:nvPr/>
        </p:nvGrpSpPr>
        <p:grpSpPr>
          <a:xfrm>
            <a:off x="362557" y="1519426"/>
            <a:ext cx="4967621" cy="325398"/>
            <a:chOff x="4716463" y="2078780"/>
            <a:chExt cx="3959081" cy="325398"/>
          </a:xfrm>
        </p:grpSpPr>
        <p:cxnSp>
          <p:nvCxnSpPr>
            <p:cNvPr id="16" name="Straight Connector 15"/>
            <p:cNvCxnSpPr/>
            <p:nvPr/>
          </p:nvCxnSpPr>
          <p:spPr>
            <a:xfrm>
              <a:off x="4716463" y="2259889"/>
              <a:ext cx="3959081" cy="0"/>
            </a:xfrm>
            <a:prstGeom prst="line">
              <a:avLst/>
            </a:prstGeom>
          </p:spPr>
          <p:style>
            <a:lnRef idx="1">
              <a:schemeClr val="accent1"/>
            </a:lnRef>
            <a:fillRef idx="0">
              <a:schemeClr val="accent1"/>
            </a:fillRef>
            <a:effectRef idx="0">
              <a:schemeClr val="accent1"/>
            </a:effectRef>
            <a:fontRef idx="minor">
              <a:schemeClr val="tx1"/>
            </a:fontRef>
          </p:style>
        </p:cxnSp>
        <p:sp>
          <p:nvSpPr>
            <p:cNvPr id="17" name="Rectangle 16"/>
            <p:cNvSpPr/>
            <p:nvPr/>
          </p:nvSpPr>
          <p:spPr>
            <a:xfrm>
              <a:off x="5810929" y="2078780"/>
              <a:ext cx="1845561" cy="32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59416" fontAlgn="base">
                <a:spcBef>
                  <a:spcPct val="0"/>
                </a:spcBef>
                <a:spcAft>
                  <a:spcPct val="0"/>
                </a:spcAft>
              </a:pPr>
              <a:r>
                <a:rPr lang="es-ES" sz="1100" b="1" dirty="0" smtClean="0">
                  <a:solidFill>
                    <a:srgbClr val="002060"/>
                  </a:solidFill>
                </a:rPr>
                <a:t>T&amp;T </a:t>
              </a:r>
              <a:r>
                <a:rPr lang="es-ES" sz="1100" b="1" dirty="0" err="1" smtClean="0">
                  <a:solidFill>
                    <a:srgbClr val="002060"/>
                  </a:solidFill>
                </a:rPr>
                <a:t>Competitiveness</a:t>
              </a:r>
              <a:r>
                <a:rPr lang="es-ES" sz="1100" b="1" dirty="0" smtClean="0">
                  <a:solidFill>
                    <a:srgbClr val="002060"/>
                  </a:solidFill>
                </a:rPr>
                <a:t> </a:t>
              </a:r>
              <a:r>
                <a:rPr lang="es-ES" sz="1100" b="1" dirty="0" err="1" smtClean="0">
                  <a:solidFill>
                    <a:srgbClr val="002060"/>
                  </a:solidFill>
                </a:rPr>
                <a:t>Report</a:t>
              </a:r>
              <a:r>
                <a:rPr lang="es-ES" sz="1100" b="1" dirty="0" smtClean="0">
                  <a:solidFill>
                    <a:srgbClr val="002060"/>
                  </a:solidFill>
                </a:rPr>
                <a:t> – Ranking Américas (2013)</a:t>
              </a:r>
              <a:endParaRPr lang="es-ES" sz="1100" b="1" dirty="0">
                <a:solidFill>
                  <a:srgbClr val="002060"/>
                </a:solidFill>
              </a:endParaRPr>
            </a:p>
          </p:txBody>
        </p:sp>
      </p:grpSp>
      <p:sp>
        <p:nvSpPr>
          <p:cNvPr id="20" name="Rectangle 19"/>
          <p:cNvSpPr/>
          <p:nvPr/>
        </p:nvSpPr>
        <p:spPr>
          <a:xfrm>
            <a:off x="344489" y="5305665"/>
            <a:ext cx="4985690" cy="252465"/>
          </a:xfrm>
          <a:prstGeom prst="rect">
            <a:avLst/>
          </a:prstGeom>
          <a:noFill/>
          <a:ln w="28575">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47"/>
            <a:endParaRPr lang="es-ES" dirty="0">
              <a:solidFill>
                <a:srgbClr val="FFFFFF"/>
              </a:solidFill>
            </a:endParaRPr>
          </a:p>
        </p:txBody>
      </p:sp>
      <p:sp>
        <p:nvSpPr>
          <p:cNvPr id="2" name="Right Arrow 1"/>
          <p:cNvSpPr/>
          <p:nvPr/>
        </p:nvSpPr>
        <p:spPr>
          <a:xfrm>
            <a:off x="132679" y="2812439"/>
            <a:ext cx="207594" cy="181800"/>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6" name="Right Arrow 25"/>
          <p:cNvSpPr/>
          <p:nvPr/>
        </p:nvSpPr>
        <p:spPr>
          <a:xfrm>
            <a:off x="132679" y="4221088"/>
            <a:ext cx="207594" cy="181800"/>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7" name="Right Arrow 26"/>
          <p:cNvSpPr/>
          <p:nvPr/>
        </p:nvSpPr>
        <p:spPr>
          <a:xfrm>
            <a:off x="132679" y="5068966"/>
            <a:ext cx="207594" cy="181800"/>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8" name="Right Arrow 27"/>
          <p:cNvSpPr/>
          <p:nvPr/>
        </p:nvSpPr>
        <p:spPr>
          <a:xfrm>
            <a:off x="132679" y="5655809"/>
            <a:ext cx="207594" cy="181800"/>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9" name="Right Arrow 28"/>
          <p:cNvSpPr/>
          <p:nvPr/>
        </p:nvSpPr>
        <p:spPr>
          <a:xfrm>
            <a:off x="132679" y="5935288"/>
            <a:ext cx="207594" cy="181800"/>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0" name="Content Placeholder 5"/>
          <p:cNvSpPr txBox="1">
            <a:spLocks/>
          </p:cNvSpPr>
          <p:nvPr/>
        </p:nvSpPr>
        <p:spPr bwMode="auto">
          <a:xfrm>
            <a:off x="362559" y="1067908"/>
            <a:ext cx="9198953" cy="37829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100" dirty="0" smtClean="0">
                <a:solidFill>
                  <a:srgbClr val="002060"/>
                </a:solidFill>
              </a:rPr>
              <a:t>A nivel regional, </a:t>
            </a:r>
            <a:r>
              <a:rPr lang="es-ES" sz="1100" b="1" dirty="0" smtClean="0">
                <a:solidFill>
                  <a:srgbClr val="002060"/>
                </a:solidFill>
              </a:rPr>
              <a:t>Ecuador ocupa la posición 14º </a:t>
            </a:r>
            <a:r>
              <a:rPr lang="es-ES" sz="1100" dirty="0" smtClean="0">
                <a:solidFill>
                  <a:srgbClr val="002060"/>
                </a:solidFill>
              </a:rPr>
              <a:t>del ranking T&amp;T </a:t>
            </a:r>
            <a:r>
              <a:rPr lang="es-ES" sz="1100" dirty="0" err="1" smtClean="0">
                <a:solidFill>
                  <a:srgbClr val="002060"/>
                </a:solidFill>
              </a:rPr>
              <a:t>Competitiveness</a:t>
            </a:r>
            <a:r>
              <a:rPr lang="es-ES" sz="1100" dirty="0" smtClean="0">
                <a:solidFill>
                  <a:srgbClr val="002060"/>
                </a:solidFill>
              </a:rPr>
              <a:t> </a:t>
            </a:r>
            <a:r>
              <a:rPr lang="es-ES" sz="1100" dirty="0" err="1" smtClean="0">
                <a:solidFill>
                  <a:srgbClr val="002060"/>
                </a:solidFill>
              </a:rPr>
              <a:t>Report</a:t>
            </a:r>
            <a:r>
              <a:rPr lang="es-ES" sz="1100" dirty="0" smtClean="0">
                <a:solidFill>
                  <a:srgbClr val="002060"/>
                </a:solidFill>
              </a:rPr>
              <a:t> Américas, </a:t>
            </a:r>
            <a:r>
              <a:rPr lang="es-ES" sz="1100" b="1" dirty="0" smtClean="0">
                <a:solidFill>
                  <a:srgbClr val="002060"/>
                </a:solidFill>
              </a:rPr>
              <a:t>por detrás de Perú y Argentina, y por delante de Colombia y Bolivia</a:t>
            </a:r>
            <a:r>
              <a:rPr lang="es-ES" sz="1100" dirty="0" smtClean="0">
                <a:solidFill>
                  <a:srgbClr val="002060"/>
                </a:solidFill>
              </a:rPr>
              <a:t>. </a:t>
            </a:r>
            <a:r>
              <a:rPr lang="es-ES" sz="1100" b="1" dirty="0" smtClean="0">
                <a:solidFill>
                  <a:srgbClr val="002060"/>
                </a:solidFill>
              </a:rPr>
              <a:t>Destaca positivamente por su marco regulatorio para el turismo </a:t>
            </a:r>
            <a:r>
              <a:rPr lang="es-ES" sz="1100" dirty="0" smtClean="0">
                <a:solidFill>
                  <a:srgbClr val="002060"/>
                </a:solidFill>
              </a:rPr>
              <a:t>en comparación a otros países de la región </a:t>
            </a:r>
            <a:endParaRPr lang="es-ES" sz="1100" dirty="0">
              <a:solidFill>
                <a:srgbClr val="002776"/>
              </a:solidFill>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11</a:t>
            </a:fld>
            <a:endParaRPr lang="es-ES" dirty="0">
              <a:solidFill>
                <a:srgbClr val="002776"/>
              </a:solidFill>
            </a:endParaRPr>
          </a:p>
        </p:txBody>
      </p:sp>
      <p:sp>
        <p:nvSpPr>
          <p:cNvPr id="19" name="Right Arrow 18"/>
          <p:cNvSpPr/>
          <p:nvPr/>
        </p:nvSpPr>
        <p:spPr>
          <a:xfrm>
            <a:off x="132679" y="3391216"/>
            <a:ext cx="207594" cy="181800"/>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1" name="Right Arrow 20"/>
          <p:cNvSpPr/>
          <p:nvPr/>
        </p:nvSpPr>
        <p:spPr>
          <a:xfrm>
            <a:off x="132679" y="4791914"/>
            <a:ext cx="207594" cy="181800"/>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grpSp>
        <p:nvGrpSpPr>
          <p:cNvPr id="22" name="Group 21"/>
          <p:cNvGrpSpPr/>
          <p:nvPr/>
        </p:nvGrpSpPr>
        <p:grpSpPr>
          <a:xfrm>
            <a:off x="5564612" y="1519427"/>
            <a:ext cx="4159785" cy="325398"/>
            <a:chOff x="4716463" y="2078780"/>
            <a:chExt cx="3959081" cy="325398"/>
          </a:xfrm>
        </p:grpSpPr>
        <p:cxnSp>
          <p:nvCxnSpPr>
            <p:cNvPr id="23" name="Straight Connector 22"/>
            <p:cNvCxnSpPr/>
            <p:nvPr/>
          </p:nvCxnSpPr>
          <p:spPr>
            <a:xfrm>
              <a:off x="4716463" y="2259889"/>
              <a:ext cx="3959081" cy="0"/>
            </a:xfrm>
            <a:prstGeom prst="line">
              <a:avLst/>
            </a:prstGeom>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5441470" y="2078780"/>
              <a:ext cx="2584498" cy="32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59416" fontAlgn="base">
                <a:spcBef>
                  <a:spcPct val="0"/>
                </a:spcBef>
                <a:spcAft>
                  <a:spcPct val="0"/>
                </a:spcAft>
              </a:pPr>
              <a:r>
                <a:rPr lang="es-ES" sz="1100" b="1" dirty="0" smtClean="0">
                  <a:solidFill>
                    <a:srgbClr val="002060"/>
                  </a:solidFill>
                </a:rPr>
                <a:t>Índice de competitividad de Ecuador en el sector turismo y viajes, 2013*</a:t>
              </a:r>
              <a:endParaRPr lang="es-ES" sz="1100" b="1" dirty="0">
                <a:solidFill>
                  <a:srgbClr val="002060"/>
                </a:solidFill>
              </a:endParaRPr>
            </a:p>
          </p:txBody>
        </p:sp>
      </p:grpSp>
      <p:grpSp>
        <p:nvGrpSpPr>
          <p:cNvPr id="5" name="Group 4"/>
          <p:cNvGrpSpPr/>
          <p:nvPr/>
        </p:nvGrpSpPr>
        <p:grpSpPr>
          <a:xfrm>
            <a:off x="5385048" y="1865358"/>
            <a:ext cx="4522816" cy="4659986"/>
            <a:chOff x="5385048" y="1865358"/>
            <a:chExt cx="4522816" cy="4659986"/>
          </a:xfrm>
        </p:grpSpPr>
        <p:graphicFrame>
          <p:nvGraphicFramePr>
            <p:cNvPr id="25" name="Chart 24"/>
            <p:cNvGraphicFramePr/>
            <p:nvPr>
              <p:extLst>
                <p:ext uri="{D42A27DB-BD31-4B8C-83A1-F6EECF244321}">
                  <p14:modId xmlns:p14="http://schemas.microsoft.com/office/powerpoint/2010/main" val="1372189942"/>
                </p:ext>
              </p:extLst>
            </p:nvPr>
          </p:nvGraphicFramePr>
          <p:xfrm>
            <a:off x="5385048" y="1875409"/>
            <a:ext cx="4522816" cy="4649935"/>
          </p:xfrm>
          <a:graphic>
            <a:graphicData uri="http://schemas.openxmlformats.org/drawingml/2006/chart">
              <c:chart xmlns:c="http://schemas.openxmlformats.org/drawingml/2006/chart" xmlns:r="http://schemas.openxmlformats.org/officeDocument/2006/relationships" r:id="rId3"/>
            </a:graphicData>
          </a:graphic>
        </p:graphicFrame>
        <p:sp>
          <p:nvSpPr>
            <p:cNvPr id="31" name="Rectangle 30"/>
            <p:cNvSpPr/>
            <p:nvPr/>
          </p:nvSpPr>
          <p:spPr>
            <a:xfrm>
              <a:off x="5564612" y="1865358"/>
              <a:ext cx="4182101" cy="1635651"/>
            </a:xfrm>
            <a:prstGeom prst="rect">
              <a:avLst/>
            </a:prstGeom>
            <a:noFill/>
            <a:ln w="12700">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b="1" dirty="0"/>
            </a:p>
          </p:txBody>
        </p:sp>
        <p:sp>
          <p:nvSpPr>
            <p:cNvPr id="32" name="Rectangle 31"/>
            <p:cNvSpPr/>
            <p:nvPr/>
          </p:nvSpPr>
          <p:spPr>
            <a:xfrm>
              <a:off x="5564612" y="3581143"/>
              <a:ext cx="4182101" cy="1323051"/>
            </a:xfrm>
            <a:prstGeom prst="rect">
              <a:avLst/>
            </a:prstGeom>
            <a:noFill/>
            <a:ln w="12700">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b="1" dirty="0"/>
            </a:p>
          </p:txBody>
        </p:sp>
        <p:sp>
          <p:nvSpPr>
            <p:cNvPr id="33" name="Rectangle 32"/>
            <p:cNvSpPr/>
            <p:nvPr/>
          </p:nvSpPr>
          <p:spPr>
            <a:xfrm>
              <a:off x="5564612" y="4941169"/>
              <a:ext cx="4182101" cy="1521239"/>
            </a:xfrm>
            <a:prstGeom prst="rect">
              <a:avLst/>
            </a:prstGeom>
            <a:noFill/>
            <a:ln w="12700">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b="1" dirty="0"/>
            </a:p>
          </p:txBody>
        </p:sp>
        <p:sp>
          <p:nvSpPr>
            <p:cNvPr id="34" name="Content Placeholder 5"/>
            <p:cNvSpPr txBox="1">
              <a:spLocks/>
            </p:cNvSpPr>
            <p:nvPr/>
          </p:nvSpPr>
          <p:spPr bwMode="auto">
            <a:xfrm>
              <a:off x="5764771" y="1954431"/>
              <a:ext cx="1849801" cy="169818"/>
            </a:xfrm>
            <a:prstGeom prst="rect">
              <a:avLst/>
            </a:prstGeom>
            <a:solidFill>
              <a:schemeClr val="bg1"/>
            </a:solid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r">
                <a:spcAft>
                  <a:spcPts val="600"/>
                </a:spcAft>
              </a:pPr>
              <a:r>
                <a:rPr lang="es-ES" sz="900" b="1" dirty="0" smtClean="0">
                  <a:solidFill>
                    <a:schemeClr val="accent2">
                      <a:lumMod val="75000"/>
                    </a:schemeClr>
                  </a:solidFill>
                </a:rPr>
                <a:t>Marco regulatorio para el turismo</a:t>
              </a:r>
              <a:endParaRPr lang="es-ES" sz="900" b="1" dirty="0">
                <a:solidFill>
                  <a:schemeClr val="accent2">
                    <a:lumMod val="75000"/>
                  </a:schemeClr>
                </a:solidFill>
              </a:endParaRPr>
            </a:p>
          </p:txBody>
        </p:sp>
        <p:sp>
          <p:nvSpPr>
            <p:cNvPr id="35" name="Content Placeholder 5"/>
            <p:cNvSpPr txBox="1">
              <a:spLocks/>
            </p:cNvSpPr>
            <p:nvPr/>
          </p:nvSpPr>
          <p:spPr bwMode="auto">
            <a:xfrm>
              <a:off x="5789283" y="3597248"/>
              <a:ext cx="1849908" cy="173108"/>
            </a:xfrm>
            <a:prstGeom prst="rect">
              <a:avLst/>
            </a:prstGeom>
            <a:solidFill>
              <a:schemeClr val="bg1"/>
            </a:solid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r">
                <a:spcAft>
                  <a:spcPts val="600"/>
                </a:spcAft>
              </a:pPr>
              <a:r>
                <a:rPr lang="es-ES" sz="900" b="1" dirty="0" smtClean="0">
                  <a:solidFill>
                    <a:schemeClr val="accent2">
                      <a:lumMod val="75000"/>
                    </a:schemeClr>
                  </a:solidFill>
                </a:rPr>
                <a:t>RRHH, culturales y naturales</a:t>
              </a:r>
              <a:endParaRPr lang="es-ES" sz="900" b="1" dirty="0">
                <a:solidFill>
                  <a:schemeClr val="accent2">
                    <a:lumMod val="75000"/>
                  </a:schemeClr>
                </a:solidFill>
              </a:endParaRPr>
            </a:p>
          </p:txBody>
        </p:sp>
        <p:sp>
          <p:nvSpPr>
            <p:cNvPr id="36" name="Content Placeholder 5"/>
            <p:cNvSpPr txBox="1">
              <a:spLocks/>
            </p:cNvSpPr>
            <p:nvPr/>
          </p:nvSpPr>
          <p:spPr bwMode="auto">
            <a:xfrm>
              <a:off x="5574887" y="4969039"/>
              <a:ext cx="2074579" cy="173108"/>
            </a:xfrm>
            <a:prstGeom prst="rect">
              <a:avLst/>
            </a:prstGeom>
            <a:solidFill>
              <a:schemeClr val="bg1"/>
            </a:solid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r">
                <a:spcAft>
                  <a:spcPts val="600"/>
                </a:spcAft>
              </a:pPr>
              <a:r>
                <a:rPr lang="es-ES" sz="900" b="1" dirty="0" smtClean="0">
                  <a:solidFill>
                    <a:schemeClr val="accent2">
                      <a:lumMod val="75000"/>
                    </a:schemeClr>
                  </a:solidFill>
                </a:rPr>
                <a:t>Entorno de negocios e infraestructura</a:t>
              </a:r>
              <a:endParaRPr lang="es-ES" sz="900" b="1" dirty="0">
                <a:solidFill>
                  <a:schemeClr val="accent2">
                    <a:lumMod val="75000"/>
                  </a:schemeClr>
                </a:solidFill>
              </a:endParaRPr>
            </a:p>
          </p:txBody>
        </p:sp>
      </p:grpSp>
    </p:spTree>
    <p:extLst>
      <p:ext uri="{BB962C8B-B14F-4D97-AF65-F5344CB8AC3E}">
        <p14:creationId xmlns:p14="http://schemas.microsoft.com/office/powerpoint/2010/main" val="78160054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mundo y la región</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Posicionamiento de Ecuador – </a:t>
            </a:r>
            <a:r>
              <a:rPr lang="es-ES" sz="2000" dirty="0" smtClean="0">
                <a:solidFill>
                  <a:srgbClr val="00B0F0"/>
                </a:solidFill>
                <a:cs typeface="Arial" charset="0"/>
              </a:rPr>
              <a:t>Ranking ICCA (congresos)</a:t>
            </a:r>
            <a:endParaRPr lang="es-ES" sz="1400" i="1" dirty="0">
              <a:solidFill>
                <a:srgbClr val="00B0F0"/>
              </a:solidFill>
              <a:cs typeface="Arial" charset="0"/>
            </a:endParaRPr>
          </a:p>
        </p:txBody>
      </p:sp>
      <p:sp>
        <p:nvSpPr>
          <p:cNvPr id="11" name="TextBox 10"/>
          <p:cNvSpPr txBox="1"/>
          <p:nvPr/>
        </p:nvSpPr>
        <p:spPr>
          <a:xfrm>
            <a:off x="733515" y="6600721"/>
            <a:ext cx="7304277" cy="209878"/>
          </a:xfrm>
          <a:prstGeom prst="rect">
            <a:avLst/>
          </a:prstGeom>
          <a:noFill/>
        </p:spPr>
        <p:txBody>
          <a:bodyPr wrap="square" lIns="0" tIns="42964" rIns="85929" bIns="42964" rtlCol="0">
            <a:spAutoFit/>
          </a:bodyPr>
          <a:lstStyle/>
          <a:p>
            <a:pPr algn="just"/>
            <a:r>
              <a:rPr lang="es-ES" sz="800" i="1" dirty="0" smtClean="0">
                <a:solidFill>
                  <a:srgbClr val="002060"/>
                </a:solidFill>
              </a:rPr>
              <a:t>Fuente: ICCA 2015 </a:t>
            </a:r>
            <a:r>
              <a:rPr lang="es-ES" sz="800" i="1" dirty="0" err="1" smtClean="0">
                <a:solidFill>
                  <a:srgbClr val="002060"/>
                </a:solidFill>
              </a:rPr>
              <a:t>Statistics</a:t>
            </a:r>
            <a:endParaRPr lang="es-ES" sz="800" i="1" dirty="0" smtClean="0">
              <a:solidFill>
                <a:srgbClr val="002060"/>
              </a:solidFill>
            </a:endParaRPr>
          </a:p>
        </p:txBody>
      </p:sp>
      <p:grpSp>
        <p:nvGrpSpPr>
          <p:cNvPr id="12" name="Group 11"/>
          <p:cNvGrpSpPr/>
          <p:nvPr/>
        </p:nvGrpSpPr>
        <p:grpSpPr>
          <a:xfrm>
            <a:off x="519340" y="1537369"/>
            <a:ext cx="8897710" cy="431642"/>
            <a:chOff x="467246" y="1845230"/>
            <a:chExt cx="8244000" cy="431642"/>
          </a:xfrm>
        </p:grpSpPr>
        <p:cxnSp>
          <p:nvCxnSpPr>
            <p:cNvPr id="13" name="Straight Connector 12"/>
            <p:cNvCxnSpPr/>
            <p:nvPr/>
          </p:nvCxnSpPr>
          <p:spPr>
            <a:xfrm>
              <a:off x="467246" y="2061355"/>
              <a:ext cx="8244000" cy="0"/>
            </a:xfrm>
            <a:prstGeom prst="line">
              <a:avLst/>
            </a:prstGeom>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2155184" y="1845230"/>
              <a:ext cx="4868125" cy="4316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200" b="1" dirty="0" smtClean="0">
                  <a:solidFill>
                    <a:srgbClr val="002060"/>
                  </a:solidFill>
                  <a:cs typeface="Arial" panose="020B0604020202020204" pitchFamily="34" charset="0"/>
                </a:rPr>
                <a:t>Evolución del número de reuniones en países de LATAM, 2004-2015</a:t>
              </a:r>
              <a:endParaRPr lang="es-ES" sz="1200" b="1" dirty="0">
                <a:solidFill>
                  <a:srgbClr val="002060"/>
                </a:solidFill>
                <a:cs typeface="Arial" panose="020B0604020202020204" pitchFamily="34" charset="0"/>
              </a:endParaRPr>
            </a:p>
          </p:txBody>
        </p:sp>
      </p:gr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12</a:t>
            </a:fld>
            <a:endParaRPr lang="es-ES" dirty="0">
              <a:solidFill>
                <a:srgbClr val="002776"/>
              </a:solidFill>
            </a:endParaRPr>
          </a:p>
        </p:txBody>
      </p:sp>
      <p:grpSp>
        <p:nvGrpSpPr>
          <p:cNvPr id="4" name="Group 3"/>
          <p:cNvGrpSpPr/>
          <p:nvPr/>
        </p:nvGrpSpPr>
        <p:grpSpPr>
          <a:xfrm>
            <a:off x="128465" y="1450070"/>
            <a:ext cx="9606071" cy="2733281"/>
            <a:chOff x="128465" y="2726337"/>
            <a:chExt cx="9606071" cy="3677248"/>
          </a:xfrm>
        </p:grpSpPr>
        <p:graphicFrame>
          <p:nvGraphicFramePr>
            <p:cNvPr id="16" name="Chart 15"/>
            <p:cNvGraphicFramePr/>
            <p:nvPr>
              <p:extLst/>
            </p:nvPr>
          </p:nvGraphicFramePr>
          <p:xfrm>
            <a:off x="128465" y="2726337"/>
            <a:ext cx="9577064" cy="3677248"/>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p:cNvSpPr txBox="1"/>
            <p:nvPr/>
          </p:nvSpPr>
          <p:spPr>
            <a:xfrm>
              <a:off x="383407" y="3186811"/>
              <a:ext cx="913401" cy="310536"/>
            </a:xfrm>
            <a:prstGeom prst="rect">
              <a:avLst/>
            </a:prstGeom>
            <a:noFill/>
            <a:ln>
              <a:noFill/>
            </a:ln>
          </p:spPr>
          <p:txBody>
            <a:bodyPr wrap="square" lIns="35994" tIns="45714" rIns="35994" bIns="45714" rtlCol="0">
              <a:spAutoFit/>
            </a:bodyPr>
            <a:lstStyle/>
            <a:p>
              <a:pPr algn="ctr"/>
              <a:r>
                <a:rPr lang="es-ES" sz="900" b="1" i="1" dirty="0" smtClean="0">
                  <a:solidFill>
                    <a:srgbClr val="92D400"/>
                  </a:solidFill>
                </a:rPr>
                <a:t>TACC: +4,4%</a:t>
              </a:r>
              <a:endParaRPr lang="es-ES" sz="900" b="1" i="1" dirty="0">
                <a:solidFill>
                  <a:srgbClr val="92D400"/>
                </a:solidFill>
              </a:endParaRPr>
            </a:p>
          </p:txBody>
        </p:sp>
        <p:sp>
          <p:nvSpPr>
            <p:cNvPr id="18" name="TextBox 17"/>
            <p:cNvSpPr txBox="1"/>
            <p:nvPr/>
          </p:nvSpPr>
          <p:spPr>
            <a:xfrm>
              <a:off x="1691872" y="4242105"/>
              <a:ext cx="913401" cy="310536"/>
            </a:xfrm>
            <a:prstGeom prst="rect">
              <a:avLst/>
            </a:prstGeom>
            <a:noFill/>
            <a:ln>
              <a:noFill/>
            </a:ln>
          </p:spPr>
          <p:txBody>
            <a:bodyPr wrap="square" lIns="35994" tIns="45714" rIns="35994" bIns="45714" rtlCol="0">
              <a:spAutoFit/>
            </a:bodyPr>
            <a:lstStyle/>
            <a:p>
              <a:pPr algn="ctr"/>
              <a:r>
                <a:rPr lang="es-ES" sz="900" b="1" i="1" dirty="0" smtClean="0">
                  <a:solidFill>
                    <a:srgbClr val="92D400"/>
                  </a:solidFill>
                </a:rPr>
                <a:t>TACC: +19,0%</a:t>
              </a:r>
              <a:endParaRPr lang="es-ES" sz="900" b="1" i="1" dirty="0">
                <a:solidFill>
                  <a:srgbClr val="92D400"/>
                </a:solidFill>
              </a:endParaRPr>
            </a:p>
          </p:txBody>
        </p:sp>
        <p:cxnSp>
          <p:nvCxnSpPr>
            <p:cNvPr id="20" name="Straight Arrow Connector 19"/>
            <p:cNvCxnSpPr/>
            <p:nvPr/>
          </p:nvCxnSpPr>
          <p:spPr>
            <a:xfrm flipV="1">
              <a:off x="200472" y="3383141"/>
              <a:ext cx="1224000" cy="189107"/>
            </a:xfrm>
            <a:prstGeom prst="straightConnector1">
              <a:avLst/>
            </a:prstGeom>
            <a:ln>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3103495" y="3851552"/>
              <a:ext cx="913401" cy="310536"/>
            </a:xfrm>
            <a:prstGeom prst="rect">
              <a:avLst/>
            </a:prstGeom>
            <a:noFill/>
            <a:ln>
              <a:noFill/>
            </a:ln>
          </p:spPr>
          <p:txBody>
            <a:bodyPr wrap="square" lIns="35994" tIns="45714" rIns="35994" bIns="45714" rtlCol="0">
              <a:spAutoFit/>
            </a:bodyPr>
            <a:lstStyle/>
            <a:p>
              <a:pPr algn="ctr"/>
              <a:r>
                <a:rPr lang="es-ES" sz="900" b="1" i="1" dirty="0" smtClean="0">
                  <a:solidFill>
                    <a:srgbClr val="92D400"/>
                  </a:solidFill>
                </a:rPr>
                <a:t>TACC: +5,4%</a:t>
              </a:r>
              <a:endParaRPr lang="es-ES" sz="900" b="1" i="1" dirty="0">
                <a:solidFill>
                  <a:srgbClr val="92D400"/>
                </a:solidFill>
              </a:endParaRPr>
            </a:p>
          </p:txBody>
        </p:sp>
        <p:sp>
          <p:nvSpPr>
            <p:cNvPr id="24" name="TextBox 23"/>
            <p:cNvSpPr txBox="1"/>
            <p:nvPr/>
          </p:nvSpPr>
          <p:spPr>
            <a:xfrm>
              <a:off x="4399639" y="4422986"/>
              <a:ext cx="913401" cy="310536"/>
            </a:xfrm>
            <a:prstGeom prst="rect">
              <a:avLst/>
            </a:prstGeom>
            <a:noFill/>
            <a:ln>
              <a:noFill/>
            </a:ln>
          </p:spPr>
          <p:txBody>
            <a:bodyPr wrap="square" lIns="35994" tIns="45714" rIns="35994" bIns="45714" rtlCol="0">
              <a:spAutoFit/>
            </a:bodyPr>
            <a:lstStyle/>
            <a:p>
              <a:pPr algn="ctr"/>
              <a:r>
                <a:rPr lang="es-ES" sz="900" b="1" i="1" dirty="0" smtClean="0">
                  <a:solidFill>
                    <a:srgbClr val="92D400"/>
                  </a:solidFill>
                </a:rPr>
                <a:t>TACC: +4,7%</a:t>
              </a:r>
              <a:endParaRPr lang="es-ES" sz="900" b="1" i="1" dirty="0">
                <a:solidFill>
                  <a:srgbClr val="92D400"/>
                </a:solidFill>
              </a:endParaRPr>
            </a:p>
          </p:txBody>
        </p:sp>
        <p:sp>
          <p:nvSpPr>
            <p:cNvPr id="27" name="TextBox 26"/>
            <p:cNvSpPr txBox="1"/>
            <p:nvPr/>
          </p:nvSpPr>
          <p:spPr>
            <a:xfrm>
              <a:off x="5771284" y="4574172"/>
              <a:ext cx="913401" cy="310536"/>
            </a:xfrm>
            <a:prstGeom prst="rect">
              <a:avLst/>
            </a:prstGeom>
            <a:noFill/>
            <a:ln>
              <a:noFill/>
            </a:ln>
          </p:spPr>
          <p:txBody>
            <a:bodyPr wrap="square" lIns="35994" tIns="45714" rIns="35994" bIns="45714" rtlCol="0">
              <a:spAutoFit/>
            </a:bodyPr>
            <a:lstStyle/>
            <a:p>
              <a:pPr algn="ctr"/>
              <a:r>
                <a:rPr lang="es-ES" sz="900" b="1" i="1" dirty="0" smtClean="0">
                  <a:solidFill>
                    <a:srgbClr val="92D400"/>
                  </a:solidFill>
                </a:rPr>
                <a:t>TACC: +10,2%</a:t>
              </a:r>
              <a:endParaRPr lang="es-ES" sz="900" b="1" i="1" dirty="0">
                <a:solidFill>
                  <a:srgbClr val="92D400"/>
                </a:solidFill>
              </a:endParaRPr>
            </a:p>
          </p:txBody>
        </p:sp>
        <p:sp>
          <p:nvSpPr>
            <p:cNvPr id="29" name="TextBox 28"/>
            <p:cNvSpPr txBox="1"/>
            <p:nvPr/>
          </p:nvSpPr>
          <p:spPr>
            <a:xfrm>
              <a:off x="7145362" y="4610681"/>
              <a:ext cx="913401" cy="310536"/>
            </a:xfrm>
            <a:prstGeom prst="rect">
              <a:avLst/>
            </a:prstGeom>
            <a:noFill/>
            <a:ln>
              <a:noFill/>
            </a:ln>
          </p:spPr>
          <p:txBody>
            <a:bodyPr wrap="square" lIns="35994" tIns="45714" rIns="35994" bIns="45714" rtlCol="0">
              <a:spAutoFit/>
            </a:bodyPr>
            <a:lstStyle/>
            <a:p>
              <a:pPr algn="ctr"/>
              <a:r>
                <a:rPr lang="es-ES" sz="900" b="1" i="1" dirty="0" smtClean="0">
                  <a:solidFill>
                    <a:srgbClr val="92D400"/>
                  </a:solidFill>
                </a:rPr>
                <a:t>TACC: +8,9%</a:t>
              </a:r>
              <a:endParaRPr lang="es-ES" sz="900" b="1" i="1" dirty="0">
                <a:solidFill>
                  <a:srgbClr val="92D400"/>
                </a:solidFill>
              </a:endParaRPr>
            </a:p>
          </p:txBody>
        </p:sp>
        <p:sp>
          <p:nvSpPr>
            <p:cNvPr id="31" name="TextBox 30"/>
            <p:cNvSpPr txBox="1"/>
            <p:nvPr/>
          </p:nvSpPr>
          <p:spPr>
            <a:xfrm>
              <a:off x="8562762" y="4845672"/>
              <a:ext cx="913401" cy="310536"/>
            </a:xfrm>
            <a:prstGeom prst="rect">
              <a:avLst/>
            </a:prstGeom>
            <a:noFill/>
            <a:ln>
              <a:noFill/>
            </a:ln>
          </p:spPr>
          <p:txBody>
            <a:bodyPr wrap="square" lIns="35994" tIns="45714" rIns="35994" bIns="45714" rtlCol="0">
              <a:spAutoFit/>
            </a:bodyPr>
            <a:lstStyle/>
            <a:p>
              <a:pPr algn="ctr"/>
              <a:r>
                <a:rPr lang="es-ES" sz="900" b="1" i="1" dirty="0" smtClean="0">
                  <a:solidFill>
                    <a:srgbClr val="FFC000"/>
                  </a:solidFill>
                </a:rPr>
                <a:t>TACC: +5,7%</a:t>
              </a:r>
              <a:endParaRPr lang="es-ES" sz="900" b="1" i="1" dirty="0">
                <a:solidFill>
                  <a:srgbClr val="FFC000"/>
                </a:solidFill>
              </a:endParaRPr>
            </a:p>
          </p:txBody>
        </p:sp>
        <p:sp>
          <p:nvSpPr>
            <p:cNvPr id="2" name="Rectangle 1"/>
            <p:cNvSpPr/>
            <p:nvPr/>
          </p:nvSpPr>
          <p:spPr>
            <a:xfrm>
              <a:off x="8362407" y="4772235"/>
              <a:ext cx="1372129" cy="1228021"/>
            </a:xfrm>
            <a:prstGeom prst="rect">
              <a:avLst/>
            </a:prstGeom>
            <a:no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cxnSp>
          <p:nvCxnSpPr>
            <p:cNvPr id="33" name="Straight Arrow Connector 32"/>
            <p:cNvCxnSpPr/>
            <p:nvPr/>
          </p:nvCxnSpPr>
          <p:spPr>
            <a:xfrm flipV="1">
              <a:off x="4325197" y="4673992"/>
              <a:ext cx="1224000" cy="189107"/>
            </a:xfrm>
            <a:prstGeom prst="straightConnector1">
              <a:avLst/>
            </a:prstGeom>
            <a:ln>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V="1">
              <a:off x="2940014" y="4093760"/>
              <a:ext cx="1224000" cy="245005"/>
            </a:xfrm>
            <a:prstGeom prst="straightConnector1">
              <a:avLst/>
            </a:prstGeom>
            <a:ln>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8407463" y="5017749"/>
              <a:ext cx="1224000" cy="245005"/>
            </a:xfrm>
            <a:prstGeom prst="straightConnector1">
              <a:avLst/>
            </a:prstGeom>
            <a:ln>
              <a:solidFill>
                <a:srgbClr val="FFC000"/>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V="1">
              <a:off x="7024048" y="4796637"/>
              <a:ext cx="1224000" cy="361502"/>
            </a:xfrm>
            <a:prstGeom prst="straightConnector1">
              <a:avLst/>
            </a:prstGeom>
            <a:ln>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flipV="1">
              <a:off x="5615985" y="4717530"/>
              <a:ext cx="1224000" cy="484148"/>
            </a:xfrm>
            <a:prstGeom prst="straightConnector1">
              <a:avLst/>
            </a:prstGeom>
            <a:ln>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flipV="1">
              <a:off x="1562083" y="4385462"/>
              <a:ext cx="1224000" cy="670665"/>
            </a:xfrm>
            <a:prstGeom prst="straightConnector1">
              <a:avLst/>
            </a:prstGeom>
            <a:ln>
              <a:solidFill>
                <a:schemeClr val="accent2"/>
              </a:solidFill>
              <a:tailEnd type="arrow"/>
            </a:ln>
          </p:spPr>
          <p:style>
            <a:lnRef idx="1">
              <a:schemeClr val="accent1"/>
            </a:lnRef>
            <a:fillRef idx="0">
              <a:schemeClr val="accent1"/>
            </a:fillRef>
            <a:effectRef idx="0">
              <a:schemeClr val="accent1"/>
            </a:effectRef>
            <a:fontRef idx="minor">
              <a:schemeClr val="tx1"/>
            </a:fontRef>
          </p:style>
        </p:cxnSp>
      </p:grpSp>
      <p:grpSp>
        <p:nvGrpSpPr>
          <p:cNvPr id="26" name="Group 25"/>
          <p:cNvGrpSpPr/>
          <p:nvPr/>
        </p:nvGrpSpPr>
        <p:grpSpPr>
          <a:xfrm>
            <a:off x="478852" y="4077072"/>
            <a:ext cx="8910495" cy="343346"/>
            <a:chOff x="662120" y="1889378"/>
            <a:chExt cx="8425259" cy="343346"/>
          </a:xfrm>
        </p:grpSpPr>
        <p:cxnSp>
          <p:nvCxnSpPr>
            <p:cNvPr id="28" name="Straight Connector 27"/>
            <p:cNvCxnSpPr/>
            <p:nvPr/>
          </p:nvCxnSpPr>
          <p:spPr>
            <a:xfrm>
              <a:off x="662120" y="2061355"/>
              <a:ext cx="8425259" cy="0"/>
            </a:xfrm>
            <a:prstGeom prst="line">
              <a:avLst/>
            </a:prstGeom>
          </p:spPr>
          <p:style>
            <a:lnRef idx="1">
              <a:schemeClr val="accent1"/>
            </a:lnRef>
            <a:fillRef idx="0">
              <a:schemeClr val="accent1"/>
            </a:fillRef>
            <a:effectRef idx="0">
              <a:schemeClr val="accent1"/>
            </a:effectRef>
            <a:fontRef idx="minor">
              <a:schemeClr val="tx1"/>
            </a:fontRef>
          </p:style>
        </p:cxnSp>
        <p:sp>
          <p:nvSpPr>
            <p:cNvPr id="30" name="Rectangle 29"/>
            <p:cNvSpPr/>
            <p:nvPr/>
          </p:nvSpPr>
          <p:spPr>
            <a:xfrm>
              <a:off x="2087162" y="1889378"/>
              <a:ext cx="5575172" cy="3433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47"/>
              <a:r>
                <a:rPr lang="es-ES" sz="1050" b="1" dirty="0">
                  <a:solidFill>
                    <a:srgbClr val="002060"/>
                  </a:solidFill>
                  <a:cs typeface="Arial" panose="020B0604020202020204" pitchFamily="34" charset="0"/>
                </a:rPr>
                <a:t>Evolución del número de </a:t>
              </a:r>
              <a:r>
                <a:rPr lang="es-ES" sz="1050" b="1" dirty="0" smtClean="0">
                  <a:solidFill>
                    <a:srgbClr val="002060"/>
                  </a:solidFill>
                  <a:cs typeface="Arial" panose="020B0604020202020204" pitchFamily="34" charset="0"/>
                </a:rPr>
                <a:t>congresos internacionales (*) en LATAM, por país  </a:t>
              </a:r>
              <a:r>
                <a:rPr lang="es-ES" sz="1050" b="1" dirty="0">
                  <a:solidFill>
                    <a:srgbClr val="002060"/>
                  </a:solidFill>
                  <a:cs typeface="Arial" panose="020B0604020202020204" pitchFamily="34" charset="0"/>
                </a:rPr>
                <a:t>(</a:t>
              </a:r>
              <a:r>
                <a:rPr lang="es-ES" sz="1050" b="1" dirty="0" smtClean="0">
                  <a:solidFill>
                    <a:srgbClr val="002060"/>
                  </a:solidFill>
                  <a:cs typeface="Arial" panose="020B0604020202020204" pitchFamily="34" charset="0"/>
                </a:rPr>
                <a:t>2007-2015)</a:t>
              </a:r>
              <a:endParaRPr lang="es-ES" sz="1200" b="1" dirty="0">
                <a:solidFill>
                  <a:srgbClr val="002060"/>
                </a:solidFill>
                <a:cs typeface="Arial" panose="020B0604020202020204" pitchFamily="34" charset="0"/>
              </a:endParaRPr>
            </a:p>
          </p:txBody>
        </p:sp>
      </p:grpSp>
      <p:grpSp>
        <p:nvGrpSpPr>
          <p:cNvPr id="32" name="Group 31"/>
          <p:cNvGrpSpPr/>
          <p:nvPr/>
        </p:nvGrpSpPr>
        <p:grpSpPr>
          <a:xfrm>
            <a:off x="204346" y="4414478"/>
            <a:ext cx="9701654" cy="2048814"/>
            <a:chOff x="204346" y="1772917"/>
            <a:chExt cx="9701654" cy="2232245"/>
          </a:xfrm>
        </p:grpSpPr>
        <p:graphicFrame>
          <p:nvGraphicFramePr>
            <p:cNvPr id="38" name="Chart 37"/>
            <p:cNvGraphicFramePr/>
            <p:nvPr>
              <p:extLst/>
            </p:nvPr>
          </p:nvGraphicFramePr>
          <p:xfrm>
            <a:off x="307814" y="1772917"/>
            <a:ext cx="9125215" cy="2018753"/>
          </p:xfrm>
          <a:graphic>
            <a:graphicData uri="http://schemas.openxmlformats.org/drawingml/2006/chart">
              <c:chart xmlns:c="http://schemas.openxmlformats.org/drawingml/2006/chart" xmlns:r="http://schemas.openxmlformats.org/officeDocument/2006/relationships" r:id="rId4"/>
            </a:graphicData>
          </a:graphic>
        </p:graphicFrame>
        <p:sp>
          <p:nvSpPr>
            <p:cNvPr id="39" name="Content Placeholder 5"/>
            <p:cNvSpPr txBox="1">
              <a:spLocks/>
            </p:cNvSpPr>
            <p:nvPr/>
          </p:nvSpPr>
          <p:spPr bwMode="auto">
            <a:xfrm>
              <a:off x="204346" y="3602299"/>
              <a:ext cx="845830" cy="402863"/>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spcAft>
                  <a:spcPts val="0"/>
                </a:spcAft>
              </a:pPr>
              <a:r>
                <a:rPr lang="es-ES" sz="1000" i="1" dirty="0" smtClean="0">
                  <a:solidFill>
                    <a:srgbClr val="002060"/>
                  </a:solidFill>
                </a:rPr>
                <a:t>Posición </a:t>
              </a:r>
            </a:p>
            <a:p>
              <a:pPr>
                <a:spcAft>
                  <a:spcPts val="0"/>
                </a:spcAft>
              </a:pPr>
              <a:r>
                <a:rPr lang="es-ES" sz="1000" i="1" dirty="0" smtClean="0">
                  <a:solidFill>
                    <a:srgbClr val="002060"/>
                  </a:solidFill>
                </a:rPr>
                <a:t>Ranking Américas 2015:</a:t>
              </a:r>
              <a:endParaRPr lang="es-ES" sz="1000" i="1" dirty="0">
                <a:solidFill>
                  <a:srgbClr val="002060"/>
                </a:solidFill>
              </a:endParaRPr>
            </a:p>
          </p:txBody>
        </p:sp>
        <p:sp>
          <p:nvSpPr>
            <p:cNvPr id="40" name="Content Placeholder 5"/>
            <p:cNvSpPr txBox="1">
              <a:spLocks/>
            </p:cNvSpPr>
            <p:nvPr/>
          </p:nvSpPr>
          <p:spPr bwMode="auto">
            <a:xfrm>
              <a:off x="7314912" y="3791670"/>
              <a:ext cx="488561" cy="1967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a:spcAft>
                  <a:spcPts val="0"/>
                </a:spcAft>
              </a:pPr>
              <a:r>
                <a:rPr lang="es-ES" sz="1000" i="1" dirty="0" smtClean="0">
                  <a:solidFill>
                    <a:srgbClr val="002060"/>
                  </a:solidFill>
                </a:rPr>
                <a:t># 10</a:t>
              </a:r>
              <a:endParaRPr lang="es-ES" sz="1000" i="1" dirty="0">
                <a:solidFill>
                  <a:srgbClr val="002060"/>
                </a:solidFill>
              </a:endParaRPr>
            </a:p>
          </p:txBody>
        </p:sp>
        <p:sp>
          <p:nvSpPr>
            <p:cNvPr id="42" name="Content Placeholder 5"/>
            <p:cNvSpPr txBox="1">
              <a:spLocks/>
            </p:cNvSpPr>
            <p:nvPr/>
          </p:nvSpPr>
          <p:spPr bwMode="auto">
            <a:xfrm>
              <a:off x="1251281" y="3791670"/>
              <a:ext cx="488561" cy="1967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a:spcAft>
                  <a:spcPts val="0"/>
                </a:spcAft>
              </a:pPr>
              <a:r>
                <a:rPr lang="es-ES" sz="1000" i="1" dirty="0" smtClean="0">
                  <a:solidFill>
                    <a:srgbClr val="002060"/>
                  </a:solidFill>
                </a:rPr>
                <a:t># </a:t>
              </a:r>
              <a:r>
                <a:rPr lang="es-ES" sz="1000" i="1" dirty="0">
                  <a:solidFill>
                    <a:srgbClr val="002060"/>
                  </a:solidFill>
                </a:rPr>
                <a:t>3</a:t>
              </a:r>
            </a:p>
          </p:txBody>
        </p:sp>
        <p:sp>
          <p:nvSpPr>
            <p:cNvPr id="43" name="Content Placeholder 5"/>
            <p:cNvSpPr txBox="1">
              <a:spLocks/>
            </p:cNvSpPr>
            <p:nvPr/>
          </p:nvSpPr>
          <p:spPr bwMode="auto">
            <a:xfrm>
              <a:off x="2117514" y="3791670"/>
              <a:ext cx="488561" cy="1967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a:spcAft>
                  <a:spcPts val="0"/>
                </a:spcAft>
              </a:pPr>
              <a:r>
                <a:rPr lang="es-ES" sz="1000" i="1" dirty="0" smtClean="0">
                  <a:solidFill>
                    <a:srgbClr val="002060"/>
                  </a:solidFill>
                </a:rPr>
                <a:t># </a:t>
              </a:r>
              <a:r>
                <a:rPr lang="es-ES" sz="1000" i="1" dirty="0">
                  <a:solidFill>
                    <a:srgbClr val="002060"/>
                  </a:solidFill>
                </a:rPr>
                <a:t>4</a:t>
              </a:r>
            </a:p>
          </p:txBody>
        </p:sp>
        <p:sp>
          <p:nvSpPr>
            <p:cNvPr id="44" name="Content Placeholder 5"/>
            <p:cNvSpPr txBox="1">
              <a:spLocks/>
            </p:cNvSpPr>
            <p:nvPr/>
          </p:nvSpPr>
          <p:spPr bwMode="auto">
            <a:xfrm>
              <a:off x="2983747" y="3791670"/>
              <a:ext cx="488561" cy="1967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a:spcAft>
                  <a:spcPts val="0"/>
                </a:spcAft>
              </a:pPr>
              <a:r>
                <a:rPr lang="es-ES" sz="1000" i="1" dirty="0" smtClean="0">
                  <a:solidFill>
                    <a:srgbClr val="002060"/>
                  </a:solidFill>
                </a:rPr>
                <a:t># 5</a:t>
              </a:r>
              <a:endParaRPr lang="es-ES" sz="1000" i="1" dirty="0">
                <a:solidFill>
                  <a:srgbClr val="002060"/>
                </a:solidFill>
              </a:endParaRPr>
            </a:p>
          </p:txBody>
        </p:sp>
        <p:sp>
          <p:nvSpPr>
            <p:cNvPr id="45" name="Content Placeholder 5"/>
            <p:cNvSpPr txBox="1">
              <a:spLocks/>
            </p:cNvSpPr>
            <p:nvPr/>
          </p:nvSpPr>
          <p:spPr bwMode="auto">
            <a:xfrm>
              <a:off x="3917175" y="3791670"/>
              <a:ext cx="488561" cy="1967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a:spcAft>
                  <a:spcPts val="0"/>
                </a:spcAft>
              </a:pPr>
              <a:r>
                <a:rPr lang="es-ES" sz="1000" i="1" dirty="0" smtClean="0">
                  <a:solidFill>
                    <a:srgbClr val="002060"/>
                  </a:solidFill>
                </a:rPr>
                <a:t># 6</a:t>
              </a:r>
              <a:endParaRPr lang="es-ES" sz="1000" i="1" dirty="0">
                <a:solidFill>
                  <a:srgbClr val="002060"/>
                </a:solidFill>
              </a:endParaRPr>
            </a:p>
          </p:txBody>
        </p:sp>
        <p:sp>
          <p:nvSpPr>
            <p:cNvPr id="46" name="Content Placeholder 5"/>
            <p:cNvSpPr txBox="1">
              <a:spLocks/>
            </p:cNvSpPr>
            <p:nvPr/>
          </p:nvSpPr>
          <p:spPr bwMode="auto">
            <a:xfrm>
              <a:off x="4783408" y="3791670"/>
              <a:ext cx="488561" cy="1967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a:spcAft>
                  <a:spcPts val="0"/>
                </a:spcAft>
              </a:pPr>
              <a:r>
                <a:rPr lang="es-ES" sz="1000" i="1" dirty="0" smtClean="0">
                  <a:solidFill>
                    <a:srgbClr val="002060"/>
                  </a:solidFill>
                </a:rPr>
                <a:t># 7</a:t>
              </a:r>
              <a:endParaRPr lang="es-ES" sz="1000" i="1" dirty="0">
                <a:solidFill>
                  <a:srgbClr val="002060"/>
                </a:solidFill>
              </a:endParaRPr>
            </a:p>
          </p:txBody>
        </p:sp>
        <p:sp>
          <p:nvSpPr>
            <p:cNvPr id="47" name="Content Placeholder 5"/>
            <p:cNvSpPr txBox="1">
              <a:spLocks/>
            </p:cNvSpPr>
            <p:nvPr/>
          </p:nvSpPr>
          <p:spPr bwMode="auto">
            <a:xfrm>
              <a:off x="5582446" y="3791670"/>
              <a:ext cx="488561" cy="1967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a:spcAft>
                  <a:spcPts val="0"/>
                </a:spcAft>
              </a:pPr>
              <a:r>
                <a:rPr lang="es-ES" sz="1000" i="1" dirty="0" smtClean="0">
                  <a:solidFill>
                    <a:srgbClr val="002060"/>
                  </a:solidFill>
                </a:rPr>
                <a:t># 8</a:t>
              </a:r>
              <a:endParaRPr lang="es-ES" sz="1000" i="1" dirty="0">
                <a:solidFill>
                  <a:srgbClr val="002060"/>
                </a:solidFill>
              </a:endParaRPr>
            </a:p>
          </p:txBody>
        </p:sp>
        <p:sp>
          <p:nvSpPr>
            <p:cNvPr id="48" name="Content Placeholder 5"/>
            <p:cNvSpPr txBox="1">
              <a:spLocks/>
            </p:cNvSpPr>
            <p:nvPr/>
          </p:nvSpPr>
          <p:spPr bwMode="auto">
            <a:xfrm>
              <a:off x="6448679" y="3791670"/>
              <a:ext cx="488561" cy="1967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a:spcAft>
                  <a:spcPts val="0"/>
                </a:spcAft>
              </a:pPr>
              <a:r>
                <a:rPr lang="es-ES" sz="1000" i="1" dirty="0" smtClean="0">
                  <a:solidFill>
                    <a:srgbClr val="002060"/>
                  </a:solidFill>
                </a:rPr>
                <a:t># 9</a:t>
              </a:r>
              <a:endParaRPr lang="es-ES" sz="1000" i="1" dirty="0">
                <a:solidFill>
                  <a:srgbClr val="002060"/>
                </a:solidFill>
              </a:endParaRPr>
            </a:p>
          </p:txBody>
        </p:sp>
        <p:sp>
          <p:nvSpPr>
            <p:cNvPr id="49" name="Content Placeholder 5"/>
            <p:cNvSpPr txBox="1">
              <a:spLocks/>
            </p:cNvSpPr>
            <p:nvPr/>
          </p:nvSpPr>
          <p:spPr bwMode="auto">
            <a:xfrm>
              <a:off x="8181142" y="3791670"/>
              <a:ext cx="488561" cy="1967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a:spcAft>
                  <a:spcPts val="0"/>
                </a:spcAft>
              </a:pPr>
              <a:r>
                <a:rPr lang="es-ES" sz="1000" i="1" dirty="0" smtClean="0">
                  <a:solidFill>
                    <a:srgbClr val="002060"/>
                  </a:solidFill>
                </a:rPr>
                <a:t># 12</a:t>
              </a:r>
              <a:endParaRPr lang="es-ES" sz="1000" i="1" dirty="0">
                <a:solidFill>
                  <a:srgbClr val="002060"/>
                </a:solidFill>
              </a:endParaRPr>
            </a:p>
          </p:txBody>
        </p:sp>
        <p:sp>
          <p:nvSpPr>
            <p:cNvPr id="50" name="Rectangle 49"/>
            <p:cNvSpPr/>
            <p:nvPr/>
          </p:nvSpPr>
          <p:spPr>
            <a:xfrm>
              <a:off x="6992894" y="3586962"/>
              <a:ext cx="928313" cy="405402"/>
            </a:xfrm>
            <a:prstGeom prst="rect">
              <a:avLst/>
            </a:prstGeom>
            <a:noFill/>
            <a:ln w="28575">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47"/>
              <a:endParaRPr lang="es-ES" dirty="0">
                <a:solidFill>
                  <a:srgbClr val="FFFFFF"/>
                </a:solidFill>
              </a:endParaRPr>
            </a:p>
          </p:txBody>
        </p:sp>
        <p:sp>
          <p:nvSpPr>
            <p:cNvPr id="51" name="TextBox 50"/>
            <p:cNvSpPr txBox="1"/>
            <p:nvPr/>
          </p:nvSpPr>
          <p:spPr>
            <a:xfrm>
              <a:off x="9039427" y="3101892"/>
              <a:ext cx="866573" cy="268265"/>
            </a:xfrm>
            <a:prstGeom prst="rect">
              <a:avLst/>
            </a:prstGeom>
            <a:noFill/>
          </p:spPr>
          <p:txBody>
            <a:bodyPr wrap="square" rtlCol="0">
              <a:spAutoFit/>
            </a:bodyPr>
            <a:lstStyle/>
            <a:p>
              <a:pPr algn="ctr" defTabSz="914247"/>
              <a:r>
                <a:rPr lang="es-ES" sz="1000" b="1" i="1" dirty="0" smtClean="0">
                  <a:solidFill>
                    <a:srgbClr val="92D400">
                      <a:lumMod val="75000"/>
                    </a:srgbClr>
                  </a:solidFill>
                </a:rPr>
                <a:t>Ecuador</a:t>
              </a:r>
              <a:endParaRPr lang="es-ES" sz="1000" b="1" i="1" dirty="0">
                <a:solidFill>
                  <a:srgbClr val="92D400">
                    <a:lumMod val="75000"/>
                  </a:srgbClr>
                </a:solidFill>
              </a:endParaRPr>
            </a:p>
          </p:txBody>
        </p:sp>
      </p:grpSp>
      <p:sp>
        <p:nvSpPr>
          <p:cNvPr id="52" name="Rectangle 51"/>
          <p:cNvSpPr/>
          <p:nvPr/>
        </p:nvSpPr>
        <p:spPr>
          <a:xfrm>
            <a:off x="2239504" y="6597945"/>
            <a:ext cx="4890911" cy="215431"/>
          </a:xfrm>
          <a:prstGeom prst="rect">
            <a:avLst/>
          </a:prstGeom>
        </p:spPr>
        <p:txBody>
          <a:bodyPr wrap="square" lIns="91425" tIns="45714" rIns="91425" bIns="45714">
            <a:spAutoFit/>
          </a:bodyPr>
          <a:lstStyle/>
          <a:p>
            <a:pPr defTabSz="914247"/>
            <a:r>
              <a:rPr lang="es-ES" sz="800" i="1" dirty="0" smtClean="0">
                <a:solidFill>
                  <a:srgbClr val="002776"/>
                </a:solidFill>
              </a:rPr>
              <a:t>(*) Reuniones celebradas de forma recurrente, con </a:t>
            </a:r>
            <a:r>
              <a:rPr lang="es-ES" sz="800" i="1" dirty="0">
                <a:solidFill>
                  <a:srgbClr val="002776"/>
                </a:solidFill>
              </a:rPr>
              <a:t>+</a:t>
            </a:r>
            <a:r>
              <a:rPr lang="es-ES" sz="800" i="1" dirty="0" smtClean="0">
                <a:solidFill>
                  <a:srgbClr val="002776"/>
                </a:solidFill>
              </a:rPr>
              <a:t>50 delegados y con rotación en al menos 3 países.</a:t>
            </a:r>
            <a:endParaRPr lang="es-ES" sz="800" i="1" dirty="0">
              <a:solidFill>
                <a:srgbClr val="002776"/>
              </a:solidFill>
            </a:endParaRPr>
          </a:p>
        </p:txBody>
      </p:sp>
      <p:sp>
        <p:nvSpPr>
          <p:cNvPr id="25" name="Content Placeholder 5"/>
          <p:cNvSpPr txBox="1">
            <a:spLocks/>
          </p:cNvSpPr>
          <p:nvPr/>
        </p:nvSpPr>
        <p:spPr bwMode="auto">
          <a:xfrm>
            <a:off x="362559" y="1067907"/>
            <a:ext cx="9198953" cy="57016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100" dirty="0">
                <a:solidFill>
                  <a:srgbClr val="002060"/>
                </a:solidFill>
              </a:rPr>
              <a:t>En la </a:t>
            </a:r>
            <a:r>
              <a:rPr lang="es-ES" sz="1100" b="1" dirty="0">
                <a:solidFill>
                  <a:srgbClr val="002060"/>
                </a:solidFill>
              </a:rPr>
              <a:t>industria de reuniones regional</a:t>
            </a:r>
            <a:r>
              <a:rPr lang="es-ES" sz="1100" dirty="0">
                <a:solidFill>
                  <a:srgbClr val="002060"/>
                </a:solidFill>
              </a:rPr>
              <a:t>, </a:t>
            </a:r>
            <a:r>
              <a:rPr lang="es-ES" sz="1100" b="1" dirty="0">
                <a:solidFill>
                  <a:srgbClr val="002060"/>
                </a:solidFill>
              </a:rPr>
              <a:t>Ecuador ocupa la posición #10 en el ranking Américas de ICCA </a:t>
            </a:r>
            <a:r>
              <a:rPr lang="es-ES" sz="1100" dirty="0">
                <a:solidFill>
                  <a:srgbClr val="002060"/>
                </a:solidFill>
              </a:rPr>
              <a:t>con </a:t>
            </a:r>
            <a:r>
              <a:rPr lang="es-ES" sz="1100" b="1" dirty="0">
                <a:solidFill>
                  <a:srgbClr val="002060"/>
                </a:solidFill>
              </a:rPr>
              <a:t>44 eventos en 2015</a:t>
            </a:r>
            <a:r>
              <a:rPr lang="es-ES" sz="1100" dirty="0">
                <a:solidFill>
                  <a:srgbClr val="002060"/>
                </a:solidFill>
              </a:rPr>
              <a:t>, situándose a la cola de los países de LATAM, por delante de Asunción. </a:t>
            </a:r>
            <a:r>
              <a:rPr lang="es-ES" sz="1100" b="1" dirty="0">
                <a:solidFill>
                  <a:srgbClr val="002060"/>
                </a:solidFill>
              </a:rPr>
              <a:t>Muestra un crecimiento moderado</a:t>
            </a:r>
            <a:r>
              <a:rPr lang="es-ES" sz="1100" dirty="0">
                <a:solidFill>
                  <a:srgbClr val="002060"/>
                </a:solidFill>
              </a:rPr>
              <a:t>, con una TACC del +5,7% entre </a:t>
            </a:r>
            <a:r>
              <a:rPr lang="es-ES" sz="1100" dirty="0" smtClean="0">
                <a:solidFill>
                  <a:srgbClr val="002060"/>
                </a:solidFill>
              </a:rPr>
              <a:t>2004-15</a:t>
            </a:r>
            <a:r>
              <a:rPr lang="es-ES" sz="1100" dirty="0">
                <a:solidFill>
                  <a:srgbClr val="002060"/>
                </a:solidFill>
              </a:rPr>
              <a:t>, </a:t>
            </a:r>
            <a:r>
              <a:rPr lang="es-ES" sz="1100" b="1" dirty="0">
                <a:solidFill>
                  <a:srgbClr val="002060"/>
                </a:solidFill>
              </a:rPr>
              <a:t>por encima de Argentina, Chile y Brasil</a:t>
            </a:r>
            <a:r>
              <a:rPr lang="es-ES" sz="1100" dirty="0">
                <a:solidFill>
                  <a:srgbClr val="002060"/>
                </a:solidFill>
              </a:rPr>
              <a:t>, y </a:t>
            </a:r>
            <a:r>
              <a:rPr lang="es-ES" sz="1100" b="1" dirty="0">
                <a:solidFill>
                  <a:srgbClr val="002060"/>
                </a:solidFill>
              </a:rPr>
              <a:t>por detrás de Uruguay y Perú</a:t>
            </a:r>
          </a:p>
        </p:txBody>
      </p:sp>
    </p:spTree>
    <p:extLst>
      <p:ext uri="{BB962C8B-B14F-4D97-AF65-F5344CB8AC3E}">
        <p14:creationId xmlns:p14="http://schemas.microsoft.com/office/powerpoint/2010/main" val="252334991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561512"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mundo y la región</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Análisis comparativo ciudades competidoras – </a:t>
            </a:r>
            <a:r>
              <a:rPr lang="es-ES" sz="2000" dirty="0" smtClean="0">
                <a:solidFill>
                  <a:srgbClr val="00B0F0"/>
                </a:solidFill>
                <a:cs typeface="Arial" charset="0"/>
              </a:rPr>
              <a:t>Llegadas</a:t>
            </a:r>
            <a:r>
              <a:rPr lang="es-ES" sz="2000" dirty="0">
                <a:solidFill>
                  <a:srgbClr val="00B0F0"/>
                </a:solidFill>
                <a:cs typeface="Arial" charset="0"/>
              </a:rPr>
              <a:t> </a:t>
            </a:r>
            <a:r>
              <a:rPr lang="es-ES" sz="2000" dirty="0" smtClean="0">
                <a:solidFill>
                  <a:srgbClr val="00B0F0"/>
                </a:solidFill>
                <a:cs typeface="Arial" charset="0"/>
              </a:rPr>
              <a:t>turistas internacionales </a:t>
            </a:r>
            <a:endParaRPr lang="es-ES" sz="1400" i="1" dirty="0">
              <a:solidFill>
                <a:srgbClr val="00B0F0"/>
              </a:solidFill>
              <a:cs typeface="Arial" charset="0"/>
            </a:endParaRPr>
          </a:p>
        </p:txBody>
      </p:sp>
      <p:graphicFrame>
        <p:nvGraphicFramePr>
          <p:cNvPr id="11" name="Chart 10"/>
          <p:cNvGraphicFramePr/>
          <p:nvPr>
            <p:extLst>
              <p:ext uri="{D42A27DB-BD31-4B8C-83A1-F6EECF244321}">
                <p14:modId xmlns:p14="http://schemas.microsoft.com/office/powerpoint/2010/main" val="831346759"/>
              </p:ext>
            </p:extLst>
          </p:nvPr>
        </p:nvGraphicFramePr>
        <p:xfrm>
          <a:off x="401387" y="2161574"/>
          <a:ext cx="9160125" cy="4204120"/>
        </p:xfrm>
        <a:graphic>
          <a:graphicData uri="http://schemas.openxmlformats.org/drawingml/2006/chart">
            <c:chart xmlns:c="http://schemas.openxmlformats.org/drawingml/2006/chart" xmlns:r="http://schemas.openxmlformats.org/officeDocument/2006/relationships" r:id="rId3"/>
          </a:graphicData>
        </a:graphic>
      </p:graphicFrame>
      <p:sp>
        <p:nvSpPr>
          <p:cNvPr id="2" name="Slide Number Placeholder 1"/>
          <p:cNvSpPr>
            <a:spLocks noGrp="1"/>
          </p:cNvSpPr>
          <p:nvPr>
            <p:ph type="sldNum" sz="quarter" idx="10"/>
          </p:nvPr>
        </p:nvSpPr>
        <p:spPr/>
        <p:txBody>
          <a:bodyPr/>
          <a:lstStyle/>
          <a:p>
            <a:fld id="{20A7A354-C5FB-4D1E-BE75-5A939ED93F75}" type="slidenum">
              <a:rPr lang="es-ES_tradnl" smtClean="0">
                <a:solidFill>
                  <a:srgbClr val="002776"/>
                </a:solidFill>
              </a:rPr>
              <a:pPr/>
              <a:t>13</a:t>
            </a:fld>
            <a:endParaRPr lang="es-ES_tradnl" dirty="0">
              <a:solidFill>
                <a:srgbClr val="002776"/>
              </a:solidFill>
            </a:endParaRPr>
          </a:p>
        </p:txBody>
      </p:sp>
      <p:grpSp>
        <p:nvGrpSpPr>
          <p:cNvPr id="23" name="Group 22"/>
          <p:cNvGrpSpPr/>
          <p:nvPr/>
        </p:nvGrpSpPr>
        <p:grpSpPr>
          <a:xfrm>
            <a:off x="362557" y="1519426"/>
            <a:ext cx="9011617" cy="325398"/>
            <a:chOff x="4716463" y="2078780"/>
            <a:chExt cx="3959081" cy="325398"/>
          </a:xfrm>
        </p:grpSpPr>
        <p:cxnSp>
          <p:nvCxnSpPr>
            <p:cNvPr id="24" name="Straight Connector 23"/>
            <p:cNvCxnSpPr/>
            <p:nvPr/>
          </p:nvCxnSpPr>
          <p:spPr>
            <a:xfrm>
              <a:off x="4716463" y="2259889"/>
              <a:ext cx="3959081" cy="0"/>
            </a:xfrm>
            <a:prstGeom prst="line">
              <a:avLst/>
            </a:prstGeom>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5245979" y="2078780"/>
              <a:ext cx="2975456" cy="32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59416" fontAlgn="base">
                <a:spcBef>
                  <a:spcPct val="0"/>
                </a:spcBef>
                <a:spcAft>
                  <a:spcPct val="0"/>
                </a:spcAft>
              </a:pPr>
              <a:r>
                <a:rPr lang="es-ES" sz="1100" b="1" dirty="0" smtClean="0">
                  <a:solidFill>
                    <a:srgbClr val="002060"/>
                  </a:solidFill>
                </a:rPr>
                <a:t>Llegadas de turistas internacionales a Quito y ciudades competidoras</a:t>
              </a:r>
              <a:r>
                <a:rPr lang="es-ES" sz="1100" b="1" dirty="0">
                  <a:solidFill>
                    <a:srgbClr val="002060"/>
                  </a:solidFill>
                </a:rPr>
                <a:t>,  </a:t>
              </a:r>
              <a:r>
                <a:rPr lang="es-ES" sz="1100" b="1" dirty="0" smtClean="0">
                  <a:solidFill>
                    <a:srgbClr val="002060"/>
                  </a:solidFill>
                </a:rPr>
                <a:t>2000-2015 </a:t>
              </a:r>
              <a:r>
                <a:rPr lang="es-ES" sz="1100" b="1" dirty="0">
                  <a:solidFill>
                    <a:srgbClr val="002060"/>
                  </a:solidFill>
                </a:rPr>
                <a:t>(miles)</a:t>
              </a:r>
            </a:p>
          </p:txBody>
        </p:sp>
      </p:grpSp>
      <p:sp>
        <p:nvSpPr>
          <p:cNvPr id="7" name="Slide Number Placeholder 3"/>
          <p:cNvSpPr txBox="1">
            <a:spLocks/>
          </p:cNvSpPr>
          <p:nvPr/>
        </p:nvSpPr>
        <p:spPr>
          <a:xfrm>
            <a:off x="732708" y="6408712"/>
            <a:ext cx="7892699" cy="332656"/>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nSpc>
                <a:spcPct val="100000"/>
              </a:lnSpc>
            </a:pPr>
            <a:r>
              <a:rPr lang="es-ES" sz="700" b="0" i="1" dirty="0">
                <a:solidFill>
                  <a:srgbClr val="002776"/>
                </a:solidFill>
              </a:rPr>
              <a:t>Fuentes: </a:t>
            </a:r>
            <a:r>
              <a:rPr lang="es-ES" sz="700" b="0" i="1" dirty="0" smtClean="0">
                <a:solidFill>
                  <a:srgbClr val="002776"/>
                </a:solidFill>
              </a:rPr>
              <a:t>Estadísticas AICM </a:t>
            </a:r>
            <a:r>
              <a:rPr lang="es-ES" sz="700" b="0" i="1" dirty="0">
                <a:solidFill>
                  <a:srgbClr val="002776"/>
                </a:solidFill>
              </a:rPr>
              <a:t>(México) / </a:t>
            </a:r>
            <a:r>
              <a:rPr lang="es-ES" sz="700" b="0" i="1" dirty="0" smtClean="0">
                <a:solidFill>
                  <a:srgbClr val="002776"/>
                </a:solidFill>
              </a:rPr>
              <a:t>Estadísticas </a:t>
            </a:r>
            <a:r>
              <a:rPr lang="es-ES" sz="700" b="0" i="1" dirty="0">
                <a:solidFill>
                  <a:srgbClr val="002776"/>
                </a:solidFill>
              </a:rPr>
              <a:t>del Aeropuerto y </a:t>
            </a:r>
            <a:r>
              <a:rPr lang="es-ES" sz="700" b="0" i="1" dirty="0" err="1" smtClean="0">
                <a:solidFill>
                  <a:srgbClr val="002776"/>
                </a:solidFill>
              </a:rPr>
              <a:t>Aerocivil</a:t>
            </a:r>
            <a:r>
              <a:rPr lang="es-ES" sz="700" b="0" i="1" dirty="0" smtClean="0">
                <a:solidFill>
                  <a:srgbClr val="002776"/>
                </a:solidFill>
              </a:rPr>
              <a:t> </a:t>
            </a:r>
            <a:r>
              <a:rPr lang="es-ES" sz="700" b="0" i="1" dirty="0">
                <a:solidFill>
                  <a:srgbClr val="002776"/>
                </a:solidFill>
              </a:rPr>
              <a:t>(Bogotá) / Estadísticas del Ministerio de Transportes y Telecomunicaciones de </a:t>
            </a:r>
            <a:r>
              <a:rPr lang="es-ES" sz="700" b="0" i="1" dirty="0" smtClean="0">
                <a:solidFill>
                  <a:srgbClr val="002776"/>
                </a:solidFill>
              </a:rPr>
              <a:t>Chile </a:t>
            </a:r>
            <a:r>
              <a:rPr lang="es-ES" sz="700" b="0" i="1" dirty="0">
                <a:solidFill>
                  <a:srgbClr val="002776"/>
                </a:solidFill>
              </a:rPr>
              <a:t>(Santiago de Chile) / Estadísticas del Ministerio de Transportes y Comunicaciones del Perú (Lima) / Estadísticas del </a:t>
            </a:r>
            <a:r>
              <a:rPr lang="es-ES" sz="700" b="0" i="1" dirty="0" smtClean="0">
                <a:solidFill>
                  <a:srgbClr val="002776"/>
                </a:solidFill>
              </a:rPr>
              <a:t>Aeropuerto de Panamá </a:t>
            </a:r>
            <a:r>
              <a:rPr lang="es-ES" sz="700" b="0" i="1" dirty="0">
                <a:solidFill>
                  <a:srgbClr val="002776"/>
                </a:solidFill>
              </a:rPr>
              <a:t>(Panamá) / </a:t>
            </a:r>
            <a:r>
              <a:rPr lang="es-ES" sz="700" b="0" i="1" dirty="0" err="1">
                <a:solidFill>
                  <a:srgbClr val="002776"/>
                </a:solidFill>
              </a:rPr>
              <a:t>Estadisticas</a:t>
            </a:r>
            <a:r>
              <a:rPr lang="es-ES" sz="700" b="0" i="1" dirty="0">
                <a:solidFill>
                  <a:srgbClr val="002776"/>
                </a:solidFill>
              </a:rPr>
              <a:t> estatales: ORSNA y CIUDAD DE BUENOS AIRES (Buenos Aires) / Gerencia de Control de la Concesión, Dirección de Control de la Calidad. Estadísticas Pasajeros 2013-2020 y Aeropuerto Quito </a:t>
            </a:r>
            <a:r>
              <a:rPr lang="es-ES" sz="700" b="0" i="1" dirty="0" smtClean="0">
                <a:solidFill>
                  <a:srgbClr val="002776"/>
                </a:solidFill>
              </a:rPr>
              <a:t>2016 </a:t>
            </a:r>
            <a:r>
              <a:rPr lang="es-ES" sz="700" b="0" i="1" dirty="0">
                <a:solidFill>
                  <a:srgbClr val="002776"/>
                </a:solidFill>
              </a:rPr>
              <a:t>(Quito) / Anuario de Estadísticas de Transportes </a:t>
            </a:r>
            <a:r>
              <a:rPr lang="es-ES" sz="700" b="0" i="1" dirty="0" smtClean="0">
                <a:solidFill>
                  <a:srgbClr val="002776"/>
                </a:solidFill>
              </a:rPr>
              <a:t>2014 (Guayaquil) / Anuario Estadístico de Transporte Aéreo (</a:t>
            </a:r>
            <a:r>
              <a:rPr lang="es-ES" sz="700" b="0" i="1" dirty="0">
                <a:solidFill>
                  <a:srgbClr val="002776"/>
                </a:solidFill>
              </a:rPr>
              <a:t>San José) / </a:t>
            </a:r>
            <a:r>
              <a:rPr lang="es-ES" sz="700" b="0" i="1" dirty="0" smtClean="0">
                <a:solidFill>
                  <a:srgbClr val="002776"/>
                </a:solidFill>
              </a:rPr>
              <a:t>Informe Estadístico del Transporte Aéreo Enero </a:t>
            </a:r>
            <a:r>
              <a:rPr lang="es-ES" sz="700" b="0" i="1" dirty="0">
                <a:solidFill>
                  <a:srgbClr val="002776"/>
                </a:solidFill>
              </a:rPr>
              <a:t>a Diciembre </a:t>
            </a:r>
            <a:r>
              <a:rPr lang="es-ES" sz="700" b="0" i="1" dirty="0" smtClean="0">
                <a:solidFill>
                  <a:srgbClr val="002776"/>
                </a:solidFill>
              </a:rPr>
              <a:t>2015 (Asunción)</a:t>
            </a:r>
            <a:endParaRPr lang="es-ES" sz="700" b="0" i="1" dirty="0">
              <a:solidFill>
                <a:srgbClr val="002776"/>
              </a:solidFill>
            </a:endParaRPr>
          </a:p>
        </p:txBody>
      </p:sp>
      <p:sp>
        <p:nvSpPr>
          <p:cNvPr id="22" name="Content Placeholder 5"/>
          <p:cNvSpPr txBox="1">
            <a:spLocks/>
          </p:cNvSpPr>
          <p:nvPr/>
        </p:nvSpPr>
        <p:spPr bwMode="auto">
          <a:xfrm>
            <a:off x="344488" y="1825229"/>
            <a:ext cx="3707556" cy="1243731"/>
          </a:xfrm>
          <a:prstGeom prst="rect">
            <a:avLst/>
          </a:prstGeom>
          <a:solidFill>
            <a:schemeClr val="bg1">
              <a:lumMod val="95000"/>
            </a:schemeClr>
          </a:solidFill>
          <a:ln w="9525">
            <a:noFill/>
            <a:miter lim="800000"/>
            <a:headEnd/>
            <a:tailEnd/>
          </a:ln>
          <a:effectLst>
            <a:outerShdw blurRad="50800" dist="38100" dir="8100000" algn="tr" rotWithShape="0">
              <a:prstClr val="black">
                <a:alpha val="40000"/>
              </a:prstClr>
            </a:outerShdw>
          </a:effectLst>
        </p:spPr>
        <p:txBody>
          <a:bodyPr vert="horz" wrap="square" lIns="36000" tIns="36000" rIns="36000" bIns="36000" numCol="2"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300"/>
              </a:spcAft>
            </a:pPr>
            <a:r>
              <a:rPr lang="es-ES" sz="1100" b="1" u="sng" dirty="0" smtClean="0">
                <a:solidFill>
                  <a:srgbClr val="000714"/>
                </a:solidFill>
              </a:rPr>
              <a:t>TACC 2010-2015: </a:t>
            </a:r>
          </a:p>
          <a:p>
            <a:pPr algn="just">
              <a:spcAft>
                <a:spcPts val="300"/>
              </a:spcAft>
            </a:pPr>
            <a:r>
              <a:rPr lang="es-ES" sz="1100" b="1" dirty="0" smtClean="0">
                <a:solidFill>
                  <a:srgbClr val="81BC00"/>
                </a:solidFill>
              </a:rPr>
              <a:t>México: +8,4%</a:t>
            </a:r>
          </a:p>
          <a:p>
            <a:pPr algn="just">
              <a:spcAft>
                <a:spcPts val="300"/>
              </a:spcAft>
            </a:pPr>
            <a:r>
              <a:rPr lang="es-ES" sz="1100" b="1" dirty="0" smtClean="0">
                <a:solidFill>
                  <a:srgbClr val="496A00"/>
                </a:solidFill>
              </a:rPr>
              <a:t>Bogotá: +13,1%</a:t>
            </a:r>
          </a:p>
          <a:p>
            <a:pPr algn="just">
              <a:spcAft>
                <a:spcPts val="300"/>
              </a:spcAft>
            </a:pPr>
            <a:r>
              <a:rPr lang="es-ES" sz="1100" b="1" dirty="0" smtClean="0">
                <a:solidFill>
                  <a:srgbClr val="A7F200"/>
                </a:solidFill>
              </a:rPr>
              <a:t>Buenos Aires: +1,0%</a:t>
            </a:r>
          </a:p>
          <a:p>
            <a:pPr algn="just">
              <a:spcAft>
                <a:spcPts val="300"/>
              </a:spcAft>
            </a:pPr>
            <a:r>
              <a:rPr lang="es-ES" sz="1100" b="1" dirty="0" smtClean="0">
                <a:solidFill>
                  <a:srgbClr val="8CDFFF"/>
                </a:solidFill>
              </a:rPr>
              <a:t>Santiago de Chile: +10,2%</a:t>
            </a:r>
          </a:p>
          <a:p>
            <a:pPr algn="just">
              <a:spcAft>
                <a:spcPts val="300"/>
              </a:spcAft>
            </a:pPr>
            <a:r>
              <a:rPr lang="es-ES" sz="1100" b="1" dirty="0" smtClean="0">
                <a:solidFill>
                  <a:srgbClr val="00A1DE"/>
                </a:solidFill>
              </a:rPr>
              <a:t>Lima: +10,3%</a:t>
            </a:r>
          </a:p>
          <a:p>
            <a:pPr algn="just">
              <a:spcAft>
                <a:spcPts val="300"/>
              </a:spcAft>
            </a:pPr>
            <a:endParaRPr lang="es-ES" sz="1100" b="1" dirty="0" smtClean="0">
              <a:solidFill>
                <a:srgbClr val="0079A6"/>
              </a:solidFill>
            </a:endParaRPr>
          </a:p>
          <a:p>
            <a:pPr algn="just">
              <a:spcAft>
                <a:spcPts val="300"/>
              </a:spcAft>
            </a:pPr>
            <a:r>
              <a:rPr lang="es-ES" sz="1100" b="1" dirty="0" smtClean="0">
                <a:solidFill>
                  <a:srgbClr val="0079A6"/>
                </a:solidFill>
              </a:rPr>
              <a:t>Panamá: +7,2%</a:t>
            </a:r>
          </a:p>
          <a:p>
            <a:pPr algn="just">
              <a:spcAft>
                <a:spcPts val="300"/>
              </a:spcAft>
            </a:pPr>
            <a:r>
              <a:rPr lang="es-ES" sz="1100" b="1" dirty="0" smtClean="0">
                <a:solidFill>
                  <a:srgbClr val="002060"/>
                </a:solidFill>
              </a:rPr>
              <a:t>San José: +3,6%</a:t>
            </a:r>
          </a:p>
          <a:p>
            <a:pPr algn="just">
              <a:spcAft>
                <a:spcPts val="300"/>
              </a:spcAft>
            </a:pPr>
            <a:r>
              <a:rPr lang="es-ES" sz="1100" b="1" dirty="0" smtClean="0">
                <a:solidFill>
                  <a:srgbClr val="FFC000"/>
                </a:solidFill>
              </a:rPr>
              <a:t>Quito: +8,3%</a:t>
            </a:r>
          </a:p>
          <a:p>
            <a:pPr algn="just">
              <a:spcAft>
                <a:spcPts val="300"/>
              </a:spcAft>
            </a:pPr>
            <a:r>
              <a:rPr lang="es-ES" sz="1100" b="1" dirty="0" smtClean="0">
                <a:solidFill>
                  <a:srgbClr val="DEA900"/>
                </a:solidFill>
              </a:rPr>
              <a:t>Guayaquil: +8,2%</a:t>
            </a:r>
          </a:p>
          <a:p>
            <a:pPr algn="just">
              <a:spcAft>
                <a:spcPts val="300"/>
              </a:spcAft>
            </a:pPr>
            <a:r>
              <a:rPr lang="es-ES" sz="1100" b="1" dirty="0" smtClean="0">
                <a:solidFill>
                  <a:srgbClr val="A6A6A6"/>
                </a:solidFill>
              </a:rPr>
              <a:t>Asunción: +2,8%</a:t>
            </a:r>
          </a:p>
        </p:txBody>
      </p:sp>
      <p:sp>
        <p:nvSpPr>
          <p:cNvPr id="21" name="Content Placeholder 5"/>
          <p:cNvSpPr txBox="1">
            <a:spLocks/>
          </p:cNvSpPr>
          <p:nvPr/>
        </p:nvSpPr>
        <p:spPr bwMode="auto">
          <a:xfrm>
            <a:off x="362559" y="1067908"/>
            <a:ext cx="9342969" cy="29749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100" dirty="0" smtClean="0">
                <a:solidFill>
                  <a:srgbClr val="002060"/>
                </a:solidFill>
              </a:rPr>
              <a:t>Del set de ciudades analizado, </a:t>
            </a:r>
            <a:r>
              <a:rPr lang="es-ES" sz="1100" b="1" dirty="0" smtClean="0">
                <a:solidFill>
                  <a:srgbClr val="002060"/>
                </a:solidFill>
              </a:rPr>
              <a:t>México se posiciona como líder del set </a:t>
            </a:r>
            <a:r>
              <a:rPr lang="es-ES" sz="1100" dirty="0" smtClean="0">
                <a:solidFill>
                  <a:srgbClr val="002060"/>
                </a:solidFill>
              </a:rPr>
              <a:t>en volumen de llegadas de turistas internacionales (</a:t>
            </a:r>
            <a:r>
              <a:rPr lang="es-ES" sz="1100" dirty="0">
                <a:solidFill>
                  <a:srgbClr val="002060"/>
                </a:solidFill>
              </a:rPr>
              <a:t>6,4M </a:t>
            </a:r>
            <a:r>
              <a:rPr lang="es-ES" sz="1100" dirty="0" smtClean="0">
                <a:solidFill>
                  <a:srgbClr val="002060"/>
                </a:solidFill>
              </a:rPr>
              <a:t>llegadas 2015), seguido de Bogotá, Buenos Aires, Santiago y Lima (con ~4-4,5 M de llegadas). </a:t>
            </a:r>
            <a:r>
              <a:rPr lang="es-ES" sz="1100" b="1" dirty="0" smtClean="0">
                <a:solidFill>
                  <a:srgbClr val="002060"/>
                </a:solidFill>
              </a:rPr>
              <a:t>Quito se sitúa antepenúltimo del set </a:t>
            </a:r>
            <a:r>
              <a:rPr lang="es-ES" sz="1100" dirty="0" smtClean="0">
                <a:solidFill>
                  <a:srgbClr val="002060"/>
                </a:solidFill>
              </a:rPr>
              <a:t>(707k llegadas 2015), por delante de Guayaquil y Asunción</a:t>
            </a:r>
            <a:endParaRPr lang="es-ES" sz="1100" dirty="0">
              <a:solidFill>
                <a:srgbClr val="002060"/>
              </a:solidFill>
            </a:endParaRPr>
          </a:p>
        </p:txBody>
      </p:sp>
    </p:spTree>
    <p:extLst>
      <p:ext uri="{BB962C8B-B14F-4D97-AF65-F5344CB8AC3E}">
        <p14:creationId xmlns:p14="http://schemas.microsoft.com/office/powerpoint/2010/main" val="142187976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mundo y la región</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Análisis comparativo ciudades competidoras– </a:t>
            </a:r>
            <a:r>
              <a:rPr lang="es-ES" sz="2000" dirty="0" smtClean="0">
                <a:solidFill>
                  <a:srgbClr val="00B0F0"/>
                </a:solidFill>
                <a:cs typeface="Arial" charset="0"/>
              </a:rPr>
              <a:t>Ocupación hotelera</a:t>
            </a:r>
            <a:endParaRPr lang="es-ES" sz="1400" i="1" dirty="0">
              <a:solidFill>
                <a:srgbClr val="00B0F0"/>
              </a:solidFill>
              <a:cs typeface="Arial" charset="0"/>
            </a:endParaRPr>
          </a:p>
        </p:txBody>
      </p:sp>
      <p:sp>
        <p:nvSpPr>
          <p:cNvPr id="7" name="Slide Number Placeholder 3"/>
          <p:cNvSpPr txBox="1">
            <a:spLocks/>
          </p:cNvSpPr>
          <p:nvPr/>
        </p:nvSpPr>
        <p:spPr>
          <a:xfrm>
            <a:off x="704528" y="6597500"/>
            <a:ext cx="8783007" cy="143868"/>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a:t>
            </a:r>
            <a:r>
              <a:rPr lang="es-ES" b="0" i="1" dirty="0">
                <a:solidFill>
                  <a:srgbClr val="002776"/>
                </a:solidFill>
              </a:rPr>
              <a:t>www.indec.gov.ar / www.bogotaturismo.gov.co </a:t>
            </a:r>
            <a:r>
              <a:rPr lang="es-ES" b="0" i="1" dirty="0" smtClean="0">
                <a:solidFill>
                  <a:srgbClr val="002776"/>
                </a:solidFill>
              </a:rPr>
              <a:t>/ </a:t>
            </a:r>
            <a:r>
              <a:rPr lang="es-ES" b="0" i="1" dirty="0">
                <a:solidFill>
                  <a:srgbClr val="002776"/>
                </a:solidFill>
              </a:rPr>
              <a:t>www.siimt.com / </a:t>
            </a:r>
            <a:r>
              <a:rPr lang="es-ES" b="0" i="1" dirty="0" smtClean="0">
                <a:solidFill>
                  <a:srgbClr val="002776"/>
                </a:solidFill>
              </a:rPr>
              <a:t>www.mincetur.gob.pe / </a:t>
            </a:r>
            <a:r>
              <a:rPr lang="es-ES" b="0" i="1" dirty="0">
                <a:solidFill>
                  <a:srgbClr val="002776"/>
                </a:solidFill>
              </a:rPr>
              <a:t>Quito Turismo / www.ine.cl</a:t>
            </a:r>
            <a:endParaRPr lang="es-ES" b="0" i="1" dirty="0" smtClean="0">
              <a:solidFill>
                <a:srgbClr val="002776"/>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14</a:t>
            </a:fld>
            <a:endParaRPr lang="es-ES" dirty="0">
              <a:solidFill>
                <a:srgbClr val="002776"/>
              </a:solidFill>
            </a:endParaRPr>
          </a:p>
        </p:txBody>
      </p:sp>
      <p:sp>
        <p:nvSpPr>
          <p:cNvPr id="21" name="Content Placeholder 5"/>
          <p:cNvSpPr txBox="1">
            <a:spLocks/>
          </p:cNvSpPr>
          <p:nvPr/>
        </p:nvSpPr>
        <p:spPr bwMode="auto">
          <a:xfrm>
            <a:off x="362559" y="1067908"/>
            <a:ext cx="9198953" cy="29749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100" dirty="0" smtClean="0">
                <a:solidFill>
                  <a:srgbClr val="002060"/>
                </a:solidFill>
              </a:rPr>
              <a:t>En cuanto a la ocupación hotelera, desde 2008 se ha producido un </a:t>
            </a:r>
            <a:r>
              <a:rPr lang="es-ES" sz="1100" b="1" dirty="0" smtClean="0">
                <a:solidFill>
                  <a:srgbClr val="002060"/>
                </a:solidFill>
              </a:rPr>
              <a:t>decrecimiento </a:t>
            </a:r>
            <a:r>
              <a:rPr lang="es-ES" sz="1100" dirty="0" smtClean="0">
                <a:solidFill>
                  <a:srgbClr val="002060"/>
                </a:solidFill>
              </a:rPr>
              <a:t>en todas las ciudades analizadas excepto Lima (+2,7% TACC). </a:t>
            </a:r>
            <a:r>
              <a:rPr lang="es-ES" sz="1100" b="1" dirty="0" smtClean="0">
                <a:solidFill>
                  <a:srgbClr val="002060"/>
                </a:solidFill>
              </a:rPr>
              <a:t>Quito se mantiene al ~50% de ocupación</a:t>
            </a:r>
            <a:r>
              <a:rPr lang="es-ES" sz="1100" dirty="0" smtClean="0">
                <a:solidFill>
                  <a:srgbClr val="002060"/>
                </a:solidFill>
              </a:rPr>
              <a:t> (TACC -0,3%), </a:t>
            </a:r>
            <a:r>
              <a:rPr lang="es-ES" sz="1100" b="1" dirty="0" smtClean="0">
                <a:solidFill>
                  <a:srgbClr val="002060"/>
                </a:solidFill>
              </a:rPr>
              <a:t>similar a Bogotá y México D.F</a:t>
            </a:r>
            <a:r>
              <a:rPr lang="es-ES" sz="1100" dirty="0" smtClean="0">
                <a:solidFill>
                  <a:srgbClr val="002060"/>
                </a:solidFill>
              </a:rPr>
              <a:t>., por encima de Lima</a:t>
            </a:r>
            <a:endParaRPr lang="es-ES" sz="1100" dirty="0">
              <a:solidFill>
                <a:srgbClr val="002776"/>
              </a:solidFill>
            </a:endParaRPr>
          </a:p>
        </p:txBody>
      </p:sp>
      <p:grpSp>
        <p:nvGrpSpPr>
          <p:cNvPr id="22" name="Group 21"/>
          <p:cNvGrpSpPr/>
          <p:nvPr/>
        </p:nvGrpSpPr>
        <p:grpSpPr>
          <a:xfrm>
            <a:off x="412103" y="1531234"/>
            <a:ext cx="9131341" cy="325398"/>
            <a:chOff x="4716463" y="2078780"/>
            <a:chExt cx="3959081" cy="325398"/>
          </a:xfrm>
        </p:grpSpPr>
        <p:cxnSp>
          <p:nvCxnSpPr>
            <p:cNvPr id="23" name="Straight Connector 22"/>
            <p:cNvCxnSpPr/>
            <p:nvPr/>
          </p:nvCxnSpPr>
          <p:spPr>
            <a:xfrm>
              <a:off x="4716463" y="2259889"/>
              <a:ext cx="3959081" cy="0"/>
            </a:xfrm>
            <a:prstGeom prst="line">
              <a:avLst/>
            </a:prstGeom>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5400211" y="2078780"/>
              <a:ext cx="2666989" cy="32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59416" fontAlgn="base">
                <a:spcBef>
                  <a:spcPct val="0"/>
                </a:spcBef>
                <a:spcAft>
                  <a:spcPct val="0"/>
                </a:spcAft>
              </a:pPr>
              <a:r>
                <a:rPr lang="es-ES" sz="1200" b="1" dirty="0" smtClean="0">
                  <a:solidFill>
                    <a:srgbClr val="002060"/>
                  </a:solidFill>
                </a:rPr>
                <a:t>Tasa de ocupación hotelera (%) y tasa anual de crecimiento (TACC %), 2008-15</a:t>
              </a:r>
              <a:endParaRPr lang="es-ES" sz="1200" b="1" dirty="0">
                <a:solidFill>
                  <a:srgbClr val="002060"/>
                </a:solidFill>
              </a:endParaRPr>
            </a:p>
          </p:txBody>
        </p:sp>
      </p:grpSp>
      <p:graphicFrame>
        <p:nvGraphicFramePr>
          <p:cNvPr id="13" name="Chart 12"/>
          <p:cNvGraphicFramePr/>
          <p:nvPr>
            <p:extLst>
              <p:ext uri="{D42A27DB-BD31-4B8C-83A1-F6EECF244321}">
                <p14:modId xmlns:p14="http://schemas.microsoft.com/office/powerpoint/2010/main" val="924379320"/>
              </p:ext>
            </p:extLst>
          </p:nvPr>
        </p:nvGraphicFramePr>
        <p:xfrm>
          <a:off x="344488" y="2608059"/>
          <a:ext cx="2880000" cy="1541021"/>
        </p:xfrm>
        <a:graphic>
          <a:graphicData uri="http://schemas.openxmlformats.org/drawingml/2006/chart">
            <c:chart xmlns:c="http://schemas.openxmlformats.org/drawingml/2006/chart" xmlns:r="http://schemas.openxmlformats.org/officeDocument/2006/relationships" r:id="rId3"/>
          </a:graphicData>
        </a:graphic>
      </p:graphicFrame>
      <p:sp>
        <p:nvSpPr>
          <p:cNvPr id="26" name="Rounded Rectangle 25"/>
          <p:cNvSpPr/>
          <p:nvPr/>
        </p:nvSpPr>
        <p:spPr bwMode="auto">
          <a:xfrm>
            <a:off x="344488" y="1961287"/>
            <a:ext cx="2880000" cy="288000"/>
          </a:xfrm>
          <a:prstGeom prst="roundRect">
            <a:avLst/>
          </a:prstGeom>
          <a:solidFill>
            <a:schemeClr val="accent3"/>
          </a:solidFill>
          <a:ln w="19050" cap="flat" cmpd="sng" algn="ctr">
            <a:solidFill>
              <a:schemeClr val="accent3"/>
            </a:solidFill>
            <a:prstDash val="solid"/>
            <a:round/>
            <a:headEnd type="none" w="med" len="med"/>
            <a:tailEnd type="none" w="med" len="med"/>
          </a:ln>
          <a:effectLst/>
        </p:spPr>
        <p:txBody>
          <a:bodyPr vert="horz" wrap="square" lIns="36000" tIns="0" rIns="36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200" b="1" dirty="0" smtClean="0">
                <a:solidFill>
                  <a:srgbClr val="FFFFFF"/>
                </a:solidFill>
                <a:cs typeface="Arial" pitchFamily="34" charset="0"/>
              </a:rPr>
              <a:t>Bogotá</a:t>
            </a:r>
            <a:endParaRPr lang="es-ES" sz="1200" b="1" dirty="0">
              <a:solidFill>
                <a:srgbClr val="FFFFFF"/>
              </a:solidFill>
              <a:cs typeface="Arial" pitchFamily="34" charset="0"/>
            </a:endParaRPr>
          </a:p>
        </p:txBody>
      </p:sp>
      <p:sp>
        <p:nvSpPr>
          <p:cNvPr id="28" name="Rounded Rectangle 27"/>
          <p:cNvSpPr/>
          <p:nvPr/>
        </p:nvSpPr>
        <p:spPr bwMode="auto">
          <a:xfrm>
            <a:off x="3503966" y="1961287"/>
            <a:ext cx="2880000" cy="288000"/>
          </a:xfrm>
          <a:prstGeom prst="roundRect">
            <a:avLst/>
          </a:prstGeom>
          <a:solidFill>
            <a:schemeClr val="accent3"/>
          </a:solidFill>
          <a:ln w="19050" cap="flat" cmpd="sng" algn="ctr">
            <a:solidFill>
              <a:schemeClr val="accent3"/>
            </a:solidFill>
            <a:prstDash val="solid"/>
            <a:round/>
            <a:headEnd type="none" w="med" len="med"/>
            <a:tailEnd type="none" w="med" len="med"/>
          </a:ln>
          <a:effectLst/>
        </p:spPr>
        <p:txBody>
          <a:bodyPr vert="horz" wrap="square" lIns="36000" tIns="0" rIns="36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200" b="1" dirty="0" smtClean="0">
                <a:solidFill>
                  <a:srgbClr val="FFFFFF"/>
                </a:solidFill>
                <a:cs typeface="Arial" pitchFamily="34" charset="0"/>
              </a:rPr>
              <a:t>Buenos Aires</a:t>
            </a:r>
            <a:endParaRPr lang="es-ES" sz="1200" b="1" dirty="0">
              <a:solidFill>
                <a:srgbClr val="FFFFFF"/>
              </a:solidFill>
              <a:cs typeface="Arial" pitchFamily="34" charset="0"/>
            </a:endParaRPr>
          </a:p>
        </p:txBody>
      </p:sp>
      <p:sp>
        <p:nvSpPr>
          <p:cNvPr id="29" name="Rounded Rectangle 28"/>
          <p:cNvSpPr/>
          <p:nvPr/>
        </p:nvSpPr>
        <p:spPr bwMode="auto">
          <a:xfrm>
            <a:off x="6663444" y="1961287"/>
            <a:ext cx="2880000" cy="288000"/>
          </a:xfrm>
          <a:prstGeom prst="roundRect">
            <a:avLst/>
          </a:prstGeom>
          <a:solidFill>
            <a:schemeClr val="accent3"/>
          </a:solidFill>
          <a:ln w="19050" cap="flat" cmpd="sng" algn="ctr">
            <a:solidFill>
              <a:schemeClr val="accent3"/>
            </a:solidFill>
            <a:prstDash val="solid"/>
            <a:round/>
            <a:headEnd type="none" w="med" len="med"/>
            <a:tailEnd type="none" w="med" len="med"/>
          </a:ln>
          <a:effectLst/>
        </p:spPr>
        <p:txBody>
          <a:bodyPr vert="horz" wrap="square" lIns="36000" tIns="0" rIns="36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200" b="1" dirty="0" smtClean="0">
                <a:solidFill>
                  <a:srgbClr val="FFFFFF"/>
                </a:solidFill>
                <a:cs typeface="Arial" pitchFamily="34" charset="0"/>
              </a:rPr>
              <a:t>México D.F.</a:t>
            </a:r>
            <a:endParaRPr lang="es-ES" sz="1200" b="1" dirty="0">
              <a:solidFill>
                <a:srgbClr val="FFFFFF"/>
              </a:solidFill>
              <a:cs typeface="Arial" pitchFamily="34" charset="0"/>
            </a:endParaRPr>
          </a:p>
        </p:txBody>
      </p:sp>
      <p:sp>
        <p:nvSpPr>
          <p:cNvPr id="34" name="Rounded Rectangle 33"/>
          <p:cNvSpPr/>
          <p:nvPr/>
        </p:nvSpPr>
        <p:spPr bwMode="auto">
          <a:xfrm>
            <a:off x="344488" y="4509120"/>
            <a:ext cx="2880000" cy="288000"/>
          </a:xfrm>
          <a:prstGeom prst="roundRect">
            <a:avLst/>
          </a:prstGeom>
          <a:solidFill>
            <a:schemeClr val="accent3"/>
          </a:solidFill>
          <a:ln w="19050" cap="flat" cmpd="sng" algn="ctr">
            <a:solidFill>
              <a:schemeClr val="accent3"/>
            </a:solidFill>
            <a:prstDash val="solid"/>
            <a:round/>
            <a:headEnd type="none" w="med" len="med"/>
            <a:tailEnd type="none" w="med" len="med"/>
          </a:ln>
          <a:effectLst/>
        </p:spPr>
        <p:txBody>
          <a:bodyPr vert="horz" wrap="square" lIns="36000" tIns="0" rIns="36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200" b="1" dirty="0" smtClean="0">
                <a:solidFill>
                  <a:srgbClr val="FFFFFF"/>
                </a:solidFill>
                <a:cs typeface="Arial" pitchFamily="34" charset="0"/>
              </a:rPr>
              <a:t>Lima</a:t>
            </a:r>
            <a:endParaRPr lang="es-ES" sz="1200" b="1" dirty="0">
              <a:solidFill>
                <a:srgbClr val="FFFFFF"/>
              </a:solidFill>
              <a:cs typeface="Arial" pitchFamily="34" charset="0"/>
            </a:endParaRPr>
          </a:p>
        </p:txBody>
      </p:sp>
      <p:sp>
        <p:nvSpPr>
          <p:cNvPr id="36" name="Rounded Rectangle 35"/>
          <p:cNvSpPr/>
          <p:nvPr/>
        </p:nvSpPr>
        <p:spPr bwMode="auto">
          <a:xfrm>
            <a:off x="3469889" y="4509120"/>
            <a:ext cx="2880000" cy="288000"/>
          </a:xfrm>
          <a:prstGeom prst="roundRect">
            <a:avLst/>
          </a:prstGeom>
          <a:solidFill>
            <a:schemeClr val="accent2"/>
          </a:solidFill>
          <a:ln w="19050" cap="flat" cmpd="sng" algn="ctr">
            <a:solidFill>
              <a:schemeClr val="accent2"/>
            </a:solidFill>
            <a:prstDash val="solid"/>
            <a:round/>
            <a:headEnd type="none" w="med" len="med"/>
            <a:tailEnd type="none" w="med" len="med"/>
          </a:ln>
          <a:effectLst/>
        </p:spPr>
        <p:txBody>
          <a:bodyPr vert="horz" wrap="square" lIns="36000" tIns="0" rIns="36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200" b="1" dirty="0" smtClean="0">
                <a:solidFill>
                  <a:srgbClr val="FFFFFF"/>
                </a:solidFill>
                <a:cs typeface="Arial" pitchFamily="34" charset="0"/>
              </a:rPr>
              <a:t>Quito</a:t>
            </a:r>
            <a:endParaRPr lang="es-ES" sz="1200" b="1" dirty="0">
              <a:solidFill>
                <a:srgbClr val="FFFFFF"/>
              </a:solidFill>
              <a:cs typeface="Arial" pitchFamily="34" charset="0"/>
            </a:endParaRPr>
          </a:p>
        </p:txBody>
      </p:sp>
      <p:sp>
        <p:nvSpPr>
          <p:cNvPr id="37" name="Rounded Rectangle 36"/>
          <p:cNvSpPr/>
          <p:nvPr/>
        </p:nvSpPr>
        <p:spPr bwMode="auto">
          <a:xfrm>
            <a:off x="6629367" y="4509120"/>
            <a:ext cx="2880000" cy="288000"/>
          </a:xfrm>
          <a:prstGeom prst="roundRect">
            <a:avLst/>
          </a:prstGeom>
          <a:solidFill>
            <a:schemeClr val="accent3"/>
          </a:solidFill>
          <a:ln w="19050" cap="flat" cmpd="sng" algn="ctr">
            <a:solidFill>
              <a:schemeClr val="accent3"/>
            </a:solidFill>
            <a:prstDash val="solid"/>
            <a:round/>
            <a:headEnd type="none" w="med" len="med"/>
            <a:tailEnd type="none" w="med" len="med"/>
          </a:ln>
          <a:effectLst/>
        </p:spPr>
        <p:txBody>
          <a:bodyPr vert="horz" wrap="square" lIns="36000" tIns="0" rIns="36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200" b="1" dirty="0" smtClean="0">
                <a:solidFill>
                  <a:srgbClr val="FFFFFF"/>
                </a:solidFill>
                <a:cs typeface="Arial" pitchFamily="34" charset="0"/>
              </a:rPr>
              <a:t>Santiago de Chile</a:t>
            </a:r>
            <a:endParaRPr lang="es-ES" sz="1200" b="1" dirty="0">
              <a:solidFill>
                <a:srgbClr val="FFFFFF"/>
              </a:solidFill>
              <a:cs typeface="Arial" pitchFamily="34" charset="0"/>
            </a:endParaRPr>
          </a:p>
        </p:txBody>
      </p:sp>
      <p:graphicFrame>
        <p:nvGraphicFramePr>
          <p:cNvPr id="38" name="Chart 37"/>
          <p:cNvGraphicFramePr/>
          <p:nvPr>
            <p:extLst>
              <p:ext uri="{D42A27DB-BD31-4B8C-83A1-F6EECF244321}">
                <p14:modId xmlns:p14="http://schemas.microsoft.com/office/powerpoint/2010/main" val="1857587126"/>
              </p:ext>
            </p:extLst>
          </p:nvPr>
        </p:nvGraphicFramePr>
        <p:xfrm>
          <a:off x="3502043" y="2608059"/>
          <a:ext cx="2880000" cy="154102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9" name="Chart 38"/>
          <p:cNvGraphicFramePr/>
          <p:nvPr>
            <p:extLst>
              <p:ext uri="{D42A27DB-BD31-4B8C-83A1-F6EECF244321}">
                <p14:modId xmlns:p14="http://schemas.microsoft.com/office/powerpoint/2010/main" val="3607472726"/>
              </p:ext>
            </p:extLst>
          </p:nvPr>
        </p:nvGraphicFramePr>
        <p:xfrm>
          <a:off x="6659598" y="2608059"/>
          <a:ext cx="2880000" cy="154102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p:cNvGraphicFramePr/>
          <p:nvPr>
            <p:extLst>
              <p:ext uri="{D42A27DB-BD31-4B8C-83A1-F6EECF244321}">
                <p14:modId xmlns:p14="http://schemas.microsoft.com/office/powerpoint/2010/main" val="405140385"/>
              </p:ext>
            </p:extLst>
          </p:nvPr>
        </p:nvGraphicFramePr>
        <p:xfrm>
          <a:off x="344488" y="4984323"/>
          <a:ext cx="2880000" cy="154102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1" name="Chart 40"/>
          <p:cNvGraphicFramePr/>
          <p:nvPr>
            <p:extLst>
              <p:ext uri="{D42A27DB-BD31-4B8C-83A1-F6EECF244321}">
                <p14:modId xmlns:p14="http://schemas.microsoft.com/office/powerpoint/2010/main" val="3590266571"/>
              </p:ext>
            </p:extLst>
          </p:nvPr>
        </p:nvGraphicFramePr>
        <p:xfrm>
          <a:off x="3502043" y="4984323"/>
          <a:ext cx="2880000" cy="1541021"/>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2" name="Chart 41"/>
          <p:cNvGraphicFramePr/>
          <p:nvPr>
            <p:extLst>
              <p:ext uri="{D42A27DB-BD31-4B8C-83A1-F6EECF244321}">
                <p14:modId xmlns:p14="http://schemas.microsoft.com/office/powerpoint/2010/main" val="3889338949"/>
              </p:ext>
            </p:extLst>
          </p:nvPr>
        </p:nvGraphicFramePr>
        <p:xfrm>
          <a:off x="6659598" y="4984323"/>
          <a:ext cx="2880000" cy="1541021"/>
        </p:xfrm>
        <a:graphic>
          <a:graphicData uri="http://schemas.openxmlformats.org/drawingml/2006/chart">
            <c:chart xmlns:c="http://schemas.openxmlformats.org/drawingml/2006/chart" xmlns:r="http://schemas.openxmlformats.org/officeDocument/2006/relationships" r:id="rId8"/>
          </a:graphicData>
        </a:graphic>
      </p:graphicFrame>
      <p:cxnSp>
        <p:nvCxnSpPr>
          <p:cNvPr id="4" name="Straight Arrow Connector 3"/>
          <p:cNvCxnSpPr/>
          <p:nvPr/>
        </p:nvCxnSpPr>
        <p:spPr>
          <a:xfrm>
            <a:off x="450203" y="2492375"/>
            <a:ext cx="2702597" cy="198891"/>
          </a:xfrm>
          <a:prstGeom prst="straightConnector1">
            <a:avLst/>
          </a:prstGeom>
          <a:ln>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1568450" y="2492375"/>
            <a:ext cx="576238" cy="198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000" b="1" dirty="0" smtClean="0">
                <a:solidFill>
                  <a:schemeClr val="accent2"/>
                </a:solidFill>
              </a:rPr>
              <a:t>-3,6%</a:t>
            </a:r>
            <a:endParaRPr lang="es-ES" sz="1000" b="1" dirty="0">
              <a:solidFill>
                <a:schemeClr val="accent2"/>
              </a:solidFill>
            </a:endParaRPr>
          </a:p>
        </p:txBody>
      </p:sp>
      <p:cxnSp>
        <p:nvCxnSpPr>
          <p:cNvPr id="43" name="Straight Arrow Connector 42"/>
          <p:cNvCxnSpPr/>
          <p:nvPr/>
        </p:nvCxnSpPr>
        <p:spPr>
          <a:xfrm>
            <a:off x="3633360" y="2600900"/>
            <a:ext cx="2630909" cy="84906"/>
          </a:xfrm>
          <a:prstGeom prst="straightConnector1">
            <a:avLst/>
          </a:prstGeom>
          <a:ln>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679919" y="2513088"/>
            <a:ext cx="576238" cy="198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000" b="1" dirty="0" smtClean="0">
                <a:solidFill>
                  <a:schemeClr val="accent2"/>
                </a:solidFill>
              </a:rPr>
              <a:t>-0,1%</a:t>
            </a:r>
            <a:endParaRPr lang="es-ES" sz="1000" b="1" dirty="0">
              <a:solidFill>
                <a:schemeClr val="accent2"/>
              </a:solidFill>
            </a:endParaRPr>
          </a:p>
        </p:txBody>
      </p:sp>
      <p:cxnSp>
        <p:nvCxnSpPr>
          <p:cNvPr id="45" name="Straight Arrow Connector 44"/>
          <p:cNvCxnSpPr/>
          <p:nvPr/>
        </p:nvCxnSpPr>
        <p:spPr>
          <a:xfrm>
            <a:off x="6744829" y="2513088"/>
            <a:ext cx="2702597" cy="178178"/>
          </a:xfrm>
          <a:prstGeom prst="straightConnector1">
            <a:avLst/>
          </a:prstGeom>
          <a:ln>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7863076" y="2492375"/>
            <a:ext cx="576238" cy="198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000" b="1" dirty="0" smtClean="0">
                <a:solidFill>
                  <a:schemeClr val="accent2"/>
                </a:solidFill>
              </a:rPr>
              <a:t>-2,5%</a:t>
            </a:r>
            <a:endParaRPr lang="es-ES" sz="1000" b="1" dirty="0">
              <a:solidFill>
                <a:schemeClr val="accent2"/>
              </a:solidFill>
            </a:endParaRPr>
          </a:p>
        </p:txBody>
      </p:sp>
      <p:cxnSp>
        <p:nvCxnSpPr>
          <p:cNvPr id="47" name="Straight Arrow Connector 46"/>
          <p:cNvCxnSpPr/>
          <p:nvPr/>
        </p:nvCxnSpPr>
        <p:spPr>
          <a:xfrm flipV="1">
            <a:off x="488504" y="4985167"/>
            <a:ext cx="2592288" cy="172025"/>
          </a:xfrm>
          <a:prstGeom prst="straightConnector1">
            <a:avLst/>
          </a:prstGeom>
          <a:ln>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8" name="Rectangle 47"/>
          <p:cNvSpPr/>
          <p:nvPr/>
        </p:nvSpPr>
        <p:spPr>
          <a:xfrm>
            <a:off x="1568450" y="4936792"/>
            <a:ext cx="576238" cy="198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000" b="1" dirty="0" smtClean="0">
                <a:solidFill>
                  <a:schemeClr val="accent2"/>
                </a:solidFill>
              </a:rPr>
              <a:t>+2,7%</a:t>
            </a:r>
            <a:endParaRPr lang="es-ES" sz="1000" b="1" dirty="0">
              <a:solidFill>
                <a:schemeClr val="accent2"/>
              </a:solidFill>
            </a:endParaRPr>
          </a:p>
        </p:txBody>
      </p:sp>
      <p:cxnSp>
        <p:nvCxnSpPr>
          <p:cNvPr id="49" name="Straight Arrow Connector 48"/>
          <p:cNvCxnSpPr/>
          <p:nvPr/>
        </p:nvCxnSpPr>
        <p:spPr>
          <a:xfrm>
            <a:off x="3633360" y="4945639"/>
            <a:ext cx="2630909" cy="84906"/>
          </a:xfrm>
          <a:prstGeom prst="straightConnector1">
            <a:avLst/>
          </a:prstGeom>
          <a:ln>
            <a:solidFill>
              <a:schemeClr val="accent3"/>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50" name="Rectangle 49"/>
          <p:cNvSpPr/>
          <p:nvPr/>
        </p:nvSpPr>
        <p:spPr>
          <a:xfrm>
            <a:off x="4679919" y="4857827"/>
            <a:ext cx="576238" cy="198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000" b="1" dirty="0" smtClean="0">
                <a:solidFill>
                  <a:schemeClr val="accent3"/>
                </a:solidFill>
              </a:rPr>
              <a:t>-0,3%</a:t>
            </a:r>
            <a:endParaRPr lang="es-ES" sz="1000" b="1" dirty="0">
              <a:solidFill>
                <a:schemeClr val="accent3"/>
              </a:solidFill>
            </a:endParaRPr>
          </a:p>
        </p:txBody>
      </p:sp>
      <p:cxnSp>
        <p:nvCxnSpPr>
          <p:cNvPr id="51" name="Straight Arrow Connector 50"/>
          <p:cNvCxnSpPr/>
          <p:nvPr/>
        </p:nvCxnSpPr>
        <p:spPr>
          <a:xfrm>
            <a:off x="6744829" y="4961508"/>
            <a:ext cx="2702597" cy="125167"/>
          </a:xfrm>
          <a:prstGeom prst="straightConnector1">
            <a:avLst/>
          </a:prstGeom>
          <a:ln>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52" name="Rectangle 51"/>
          <p:cNvSpPr/>
          <p:nvPr/>
        </p:nvSpPr>
        <p:spPr>
          <a:xfrm>
            <a:off x="7863076" y="4909237"/>
            <a:ext cx="576238" cy="198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000" b="1" dirty="0" smtClean="0">
                <a:solidFill>
                  <a:schemeClr val="accent2"/>
                </a:solidFill>
              </a:rPr>
              <a:t>-1,1%</a:t>
            </a:r>
            <a:endParaRPr lang="es-ES" sz="1000" b="1" dirty="0">
              <a:solidFill>
                <a:schemeClr val="accent2"/>
              </a:solidFill>
            </a:endParaRPr>
          </a:p>
        </p:txBody>
      </p:sp>
    </p:spTree>
    <p:extLst>
      <p:ext uri="{BB962C8B-B14F-4D97-AF65-F5344CB8AC3E}">
        <p14:creationId xmlns:p14="http://schemas.microsoft.com/office/powerpoint/2010/main" val="401813799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mundo y la región</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Análisis comparativo ciudades </a:t>
            </a:r>
            <a:r>
              <a:rPr lang="es-ES" sz="2000" b="1" dirty="0" smtClean="0">
                <a:solidFill>
                  <a:srgbClr val="00B0F0"/>
                </a:solidFill>
                <a:cs typeface="Arial" charset="0"/>
              </a:rPr>
              <a:t>competidoras – </a:t>
            </a:r>
            <a:r>
              <a:rPr lang="es-ES" sz="2000" dirty="0" smtClean="0">
                <a:solidFill>
                  <a:srgbClr val="00B0F0"/>
                </a:solidFill>
                <a:cs typeface="Arial" charset="0"/>
              </a:rPr>
              <a:t>Estancia promedio</a:t>
            </a:r>
            <a:endParaRPr lang="es-ES" sz="1400" i="1" dirty="0">
              <a:solidFill>
                <a:srgbClr val="00B0F0"/>
              </a:solidFill>
              <a:cs typeface="Arial" charset="0"/>
            </a:endParaRPr>
          </a:p>
        </p:txBody>
      </p:sp>
      <p:sp>
        <p:nvSpPr>
          <p:cNvPr id="7" name="Slide Number Placeholder 3"/>
          <p:cNvSpPr txBox="1">
            <a:spLocks/>
          </p:cNvSpPr>
          <p:nvPr/>
        </p:nvSpPr>
        <p:spPr>
          <a:xfrm>
            <a:off x="704528" y="6597500"/>
            <a:ext cx="8783007" cy="143868"/>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a:t>
            </a:r>
            <a:r>
              <a:rPr lang="es-ES" b="0" i="1" dirty="0">
                <a:solidFill>
                  <a:srgbClr val="002776"/>
                </a:solidFill>
              </a:rPr>
              <a:t>www.indec.gov.ar / www.bogotaturismo.gov.co </a:t>
            </a:r>
            <a:r>
              <a:rPr lang="es-ES" b="0" i="1" dirty="0" smtClean="0">
                <a:solidFill>
                  <a:srgbClr val="002776"/>
                </a:solidFill>
              </a:rPr>
              <a:t>/ </a:t>
            </a:r>
            <a:r>
              <a:rPr lang="es-ES" b="0" i="1" dirty="0">
                <a:solidFill>
                  <a:srgbClr val="002776"/>
                </a:solidFill>
              </a:rPr>
              <a:t>www.siimt.com / </a:t>
            </a:r>
            <a:r>
              <a:rPr lang="es-ES" b="0" i="1" dirty="0" smtClean="0">
                <a:solidFill>
                  <a:srgbClr val="002776"/>
                </a:solidFill>
              </a:rPr>
              <a:t>www.mincetur.gob.pe / </a:t>
            </a:r>
            <a:r>
              <a:rPr lang="es-ES" b="0" i="1" dirty="0">
                <a:solidFill>
                  <a:srgbClr val="002776"/>
                </a:solidFill>
              </a:rPr>
              <a:t>Quito Turismo / www.ine.cl</a:t>
            </a:r>
            <a:endParaRPr lang="es-ES" b="0" i="1" dirty="0" smtClean="0">
              <a:solidFill>
                <a:srgbClr val="002776"/>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15</a:t>
            </a:fld>
            <a:endParaRPr lang="es-ES" dirty="0">
              <a:solidFill>
                <a:srgbClr val="002776"/>
              </a:solidFill>
            </a:endParaRPr>
          </a:p>
        </p:txBody>
      </p:sp>
      <p:sp>
        <p:nvSpPr>
          <p:cNvPr id="21" name="Content Placeholder 5"/>
          <p:cNvSpPr txBox="1">
            <a:spLocks/>
          </p:cNvSpPr>
          <p:nvPr/>
        </p:nvSpPr>
        <p:spPr bwMode="auto">
          <a:xfrm>
            <a:off x="362559" y="1067908"/>
            <a:ext cx="9198953" cy="29749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100" dirty="0" smtClean="0">
                <a:solidFill>
                  <a:srgbClr val="002776"/>
                </a:solidFill>
              </a:rPr>
              <a:t>Al igual que la ocupación hotelera, se observa una </a:t>
            </a:r>
            <a:r>
              <a:rPr lang="es-ES" sz="1100" b="1" dirty="0" smtClean="0">
                <a:solidFill>
                  <a:srgbClr val="002776"/>
                </a:solidFill>
              </a:rPr>
              <a:t>ligera reducción de la estadía promedio en el set competitivo</a:t>
            </a:r>
            <a:r>
              <a:rPr lang="es-ES" sz="1100" dirty="0" smtClean="0">
                <a:solidFill>
                  <a:srgbClr val="002776"/>
                </a:solidFill>
              </a:rPr>
              <a:t>, situándose </a:t>
            </a:r>
            <a:r>
              <a:rPr lang="es-ES" sz="1100" b="1" dirty="0" smtClean="0">
                <a:solidFill>
                  <a:srgbClr val="002776"/>
                </a:solidFill>
              </a:rPr>
              <a:t>Buenos Aires como líder</a:t>
            </a:r>
            <a:r>
              <a:rPr lang="es-ES" sz="1100" dirty="0" smtClean="0">
                <a:solidFill>
                  <a:srgbClr val="002776"/>
                </a:solidFill>
              </a:rPr>
              <a:t>. Quito crece ligeramente (+0,6 TACC 2008-15), seguido de Lima, situándose en </a:t>
            </a:r>
            <a:r>
              <a:rPr lang="es-ES" sz="1100" b="1" dirty="0" smtClean="0">
                <a:solidFill>
                  <a:srgbClr val="002776"/>
                </a:solidFill>
              </a:rPr>
              <a:t>1,59 días en 2015, por detrás de México y Santiago</a:t>
            </a:r>
            <a:endParaRPr lang="es-ES" sz="1100" b="1" dirty="0">
              <a:solidFill>
                <a:srgbClr val="002776"/>
              </a:solidFill>
            </a:endParaRPr>
          </a:p>
        </p:txBody>
      </p:sp>
      <p:grpSp>
        <p:nvGrpSpPr>
          <p:cNvPr id="22" name="Group 21"/>
          <p:cNvGrpSpPr/>
          <p:nvPr/>
        </p:nvGrpSpPr>
        <p:grpSpPr>
          <a:xfrm>
            <a:off x="412103" y="1531234"/>
            <a:ext cx="9131341" cy="325398"/>
            <a:chOff x="4716463" y="2078780"/>
            <a:chExt cx="3959081" cy="325398"/>
          </a:xfrm>
        </p:grpSpPr>
        <p:cxnSp>
          <p:nvCxnSpPr>
            <p:cNvPr id="23" name="Straight Connector 22"/>
            <p:cNvCxnSpPr/>
            <p:nvPr/>
          </p:nvCxnSpPr>
          <p:spPr>
            <a:xfrm>
              <a:off x="4716463" y="2259889"/>
              <a:ext cx="3959081" cy="0"/>
            </a:xfrm>
            <a:prstGeom prst="line">
              <a:avLst/>
            </a:prstGeom>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6049075" y="2078780"/>
              <a:ext cx="1369271" cy="32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59416" fontAlgn="base">
                <a:spcBef>
                  <a:spcPct val="0"/>
                </a:spcBef>
                <a:spcAft>
                  <a:spcPct val="0"/>
                </a:spcAft>
              </a:pPr>
              <a:r>
                <a:rPr lang="es-ES" sz="1200" b="1" dirty="0" smtClean="0">
                  <a:solidFill>
                    <a:srgbClr val="002060"/>
                  </a:solidFill>
                </a:rPr>
                <a:t>Estancia promedio (días), 2008-15</a:t>
              </a:r>
              <a:endParaRPr lang="es-ES" sz="1200" b="1" dirty="0">
                <a:solidFill>
                  <a:srgbClr val="002060"/>
                </a:solidFill>
              </a:endParaRPr>
            </a:p>
          </p:txBody>
        </p:sp>
      </p:grpSp>
      <p:sp>
        <p:nvSpPr>
          <p:cNvPr id="54" name="Rounded Rectangle 53"/>
          <p:cNvSpPr/>
          <p:nvPr/>
        </p:nvSpPr>
        <p:spPr bwMode="auto">
          <a:xfrm>
            <a:off x="1856976" y="1961287"/>
            <a:ext cx="2880000" cy="288000"/>
          </a:xfrm>
          <a:prstGeom prst="roundRect">
            <a:avLst/>
          </a:prstGeom>
          <a:solidFill>
            <a:schemeClr val="accent3"/>
          </a:solidFill>
          <a:ln w="19050" cap="flat" cmpd="sng" algn="ctr">
            <a:solidFill>
              <a:schemeClr val="accent3"/>
            </a:solidFill>
            <a:prstDash val="solid"/>
            <a:round/>
            <a:headEnd type="none" w="med" len="med"/>
            <a:tailEnd type="none" w="med" len="med"/>
          </a:ln>
          <a:effectLst/>
        </p:spPr>
        <p:txBody>
          <a:bodyPr vert="horz" wrap="square" lIns="36000" tIns="0" rIns="36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200" b="1" dirty="0" smtClean="0">
                <a:solidFill>
                  <a:srgbClr val="FFFFFF"/>
                </a:solidFill>
                <a:cs typeface="Arial" pitchFamily="34" charset="0"/>
              </a:rPr>
              <a:t>Buenos Aires</a:t>
            </a:r>
            <a:endParaRPr lang="es-ES" sz="1200" b="1" dirty="0">
              <a:solidFill>
                <a:srgbClr val="FFFFFF"/>
              </a:solidFill>
              <a:cs typeface="Arial" pitchFamily="34" charset="0"/>
            </a:endParaRPr>
          </a:p>
        </p:txBody>
      </p:sp>
      <p:sp>
        <p:nvSpPr>
          <p:cNvPr id="55" name="Rounded Rectangle 54"/>
          <p:cNvSpPr/>
          <p:nvPr/>
        </p:nvSpPr>
        <p:spPr bwMode="auto">
          <a:xfrm>
            <a:off x="5172870" y="1961287"/>
            <a:ext cx="2880000" cy="288000"/>
          </a:xfrm>
          <a:prstGeom prst="roundRect">
            <a:avLst/>
          </a:prstGeom>
          <a:solidFill>
            <a:schemeClr val="accent3"/>
          </a:solidFill>
          <a:ln w="19050" cap="flat" cmpd="sng" algn="ctr">
            <a:solidFill>
              <a:schemeClr val="accent3"/>
            </a:solidFill>
            <a:prstDash val="solid"/>
            <a:round/>
            <a:headEnd type="none" w="med" len="med"/>
            <a:tailEnd type="none" w="med" len="med"/>
          </a:ln>
          <a:effectLst/>
        </p:spPr>
        <p:txBody>
          <a:bodyPr vert="horz" wrap="square" lIns="36000" tIns="0" rIns="36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200" b="1" dirty="0" smtClean="0">
                <a:solidFill>
                  <a:srgbClr val="FFFFFF"/>
                </a:solidFill>
                <a:cs typeface="Arial" pitchFamily="34" charset="0"/>
              </a:rPr>
              <a:t>México D.F.</a:t>
            </a:r>
            <a:endParaRPr lang="es-ES" sz="1200" b="1" dirty="0">
              <a:solidFill>
                <a:srgbClr val="FFFFFF"/>
              </a:solidFill>
              <a:cs typeface="Arial" pitchFamily="34" charset="0"/>
            </a:endParaRPr>
          </a:p>
        </p:txBody>
      </p:sp>
      <p:sp>
        <p:nvSpPr>
          <p:cNvPr id="56" name="Rounded Rectangle 55"/>
          <p:cNvSpPr/>
          <p:nvPr/>
        </p:nvSpPr>
        <p:spPr bwMode="auto">
          <a:xfrm>
            <a:off x="344488" y="4509120"/>
            <a:ext cx="2880000" cy="288000"/>
          </a:xfrm>
          <a:prstGeom prst="roundRect">
            <a:avLst/>
          </a:prstGeom>
          <a:solidFill>
            <a:schemeClr val="accent3"/>
          </a:solidFill>
          <a:ln w="19050" cap="flat" cmpd="sng" algn="ctr">
            <a:solidFill>
              <a:schemeClr val="accent3"/>
            </a:solidFill>
            <a:prstDash val="solid"/>
            <a:round/>
            <a:headEnd type="none" w="med" len="med"/>
            <a:tailEnd type="none" w="med" len="med"/>
          </a:ln>
          <a:effectLst/>
        </p:spPr>
        <p:txBody>
          <a:bodyPr vert="horz" wrap="square" lIns="36000" tIns="0" rIns="36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200" b="1" dirty="0" smtClean="0">
                <a:solidFill>
                  <a:srgbClr val="FFFFFF"/>
                </a:solidFill>
                <a:cs typeface="Arial" pitchFamily="34" charset="0"/>
              </a:rPr>
              <a:t>Lima</a:t>
            </a:r>
            <a:endParaRPr lang="es-ES" sz="1200" b="1" dirty="0">
              <a:solidFill>
                <a:srgbClr val="FFFFFF"/>
              </a:solidFill>
              <a:cs typeface="Arial" pitchFamily="34" charset="0"/>
            </a:endParaRPr>
          </a:p>
        </p:txBody>
      </p:sp>
      <p:sp>
        <p:nvSpPr>
          <p:cNvPr id="57" name="Rounded Rectangle 56"/>
          <p:cNvSpPr/>
          <p:nvPr/>
        </p:nvSpPr>
        <p:spPr bwMode="auto">
          <a:xfrm>
            <a:off x="3469889" y="4509120"/>
            <a:ext cx="2880000" cy="288000"/>
          </a:xfrm>
          <a:prstGeom prst="roundRect">
            <a:avLst/>
          </a:prstGeom>
          <a:solidFill>
            <a:schemeClr val="accent2"/>
          </a:solidFill>
          <a:ln w="19050" cap="flat" cmpd="sng" algn="ctr">
            <a:solidFill>
              <a:schemeClr val="accent2"/>
            </a:solidFill>
            <a:prstDash val="solid"/>
            <a:round/>
            <a:headEnd type="none" w="med" len="med"/>
            <a:tailEnd type="none" w="med" len="med"/>
          </a:ln>
          <a:effectLst/>
        </p:spPr>
        <p:txBody>
          <a:bodyPr vert="horz" wrap="square" lIns="36000" tIns="0" rIns="36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200" b="1" dirty="0" smtClean="0">
                <a:solidFill>
                  <a:srgbClr val="FFFFFF"/>
                </a:solidFill>
                <a:cs typeface="Arial" pitchFamily="34" charset="0"/>
              </a:rPr>
              <a:t>Quito</a:t>
            </a:r>
            <a:endParaRPr lang="es-ES" sz="1200" b="1" dirty="0">
              <a:solidFill>
                <a:srgbClr val="FFFFFF"/>
              </a:solidFill>
              <a:cs typeface="Arial" pitchFamily="34" charset="0"/>
            </a:endParaRPr>
          </a:p>
        </p:txBody>
      </p:sp>
      <p:sp>
        <p:nvSpPr>
          <p:cNvPr id="58" name="Rounded Rectangle 57"/>
          <p:cNvSpPr/>
          <p:nvPr/>
        </p:nvSpPr>
        <p:spPr bwMode="auto">
          <a:xfrm>
            <a:off x="6629367" y="4509120"/>
            <a:ext cx="2880000" cy="288000"/>
          </a:xfrm>
          <a:prstGeom prst="roundRect">
            <a:avLst/>
          </a:prstGeom>
          <a:solidFill>
            <a:schemeClr val="accent3"/>
          </a:solidFill>
          <a:ln w="19050" cap="flat" cmpd="sng" algn="ctr">
            <a:solidFill>
              <a:schemeClr val="accent3"/>
            </a:solidFill>
            <a:prstDash val="solid"/>
            <a:round/>
            <a:headEnd type="none" w="med" len="med"/>
            <a:tailEnd type="none" w="med" len="med"/>
          </a:ln>
          <a:effectLst/>
        </p:spPr>
        <p:txBody>
          <a:bodyPr vert="horz" wrap="square" lIns="36000" tIns="0" rIns="36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200" b="1" dirty="0" smtClean="0">
                <a:solidFill>
                  <a:srgbClr val="FFFFFF"/>
                </a:solidFill>
                <a:cs typeface="Arial" pitchFamily="34" charset="0"/>
              </a:rPr>
              <a:t>Santiago de Chile</a:t>
            </a:r>
            <a:endParaRPr lang="es-ES" sz="1200" b="1" dirty="0">
              <a:solidFill>
                <a:srgbClr val="FFFFFF"/>
              </a:solidFill>
              <a:cs typeface="Arial" pitchFamily="34" charset="0"/>
            </a:endParaRPr>
          </a:p>
        </p:txBody>
      </p:sp>
      <p:graphicFrame>
        <p:nvGraphicFramePr>
          <p:cNvPr id="59" name="Chart 58"/>
          <p:cNvGraphicFramePr/>
          <p:nvPr>
            <p:extLst>
              <p:ext uri="{D42A27DB-BD31-4B8C-83A1-F6EECF244321}">
                <p14:modId xmlns:p14="http://schemas.microsoft.com/office/powerpoint/2010/main" val="3654112073"/>
              </p:ext>
            </p:extLst>
          </p:nvPr>
        </p:nvGraphicFramePr>
        <p:xfrm>
          <a:off x="1855053" y="2608059"/>
          <a:ext cx="2880000" cy="154102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0" name="Chart 59"/>
          <p:cNvGraphicFramePr/>
          <p:nvPr>
            <p:extLst>
              <p:ext uri="{D42A27DB-BD31-4B8C-83A1-F6EECF244321}">
                <p14:modId xmlns:p14="http://schemas.microsoft.com/office/powerpoint/2010/main" val="3303305905"/>
              </p:ext>
            </p:extLst>
          </p:nvPr>
        </p:nvGraphicFramePr>
        <p:xfrm>
          <a:off x="5169024" y="2608059"/>
          <a:ext cx="2880000" cy="154102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1" name="Chart 60"/>
          <p:cNvGraphicFramePr/>
          <p:nvPr>
            <p:extLst>
              <p:ext uri="{D42A27DB-BD31-4B8C-83A1-F6EECF244321}">
                <p14:modId xmlns:p14="http://schemas.microsoft.com/office/powerpoint/2010/main" val="3369806555"/>
              </p:ext>
            </p:extLst>
          </p:nvPr>
        </p:nvGraphicFramePr>
        <p:xfrm>
          <a:off x="344488" y="4984323"/>
          <a:ext cx="2880000" cy="154102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2" name="Chart 61"/>
          <p:cNvGraphicFramePr/>
          <p:nvPr>
            <p:extLst>
              <p:ext uri="{D42A27DB-BD31-4B8C-83A1-F6EECF244321}">
                <p14:modId xmlns:p14="http://schemas.microsoft.com/office/powerpoint/2010/main" val="3004666905"/>
              </p:ext>
            </p:extLst>
          </p:nvPr>
        </p:nvGraphicFramePr>
        <p:xfrm>
          <a:off x="3502043" y="4984323"/>
          <a:ext cx="2880000" cy="154102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3" name="Chart 62"/>
          <p:cNvGraphicFramePr/>
          <p:nvPr>
            <p:extLst>
              <p:ext uri="{D42A27DB-BD31-4B8C-83A1-F6EECF244321}">
                <p14:modId xmlns:p14="http://schemas.microsoft.com/office/powerpoint/2010/main" val="729933663"/>
              </p:ext>
            </p:extLst>
          </p:nvPr>
        </p:nvGraphicFramePr>
        <p:xfrm>
          <a:off x="6659598" y="4984323"/>
          <a:ext cx="2880000" cy="1541021"/>
        </p:xfrm>
        <a:graphic>
          <a:graphicData uri="http://schemas.openxmlformats.org/drawingml/2006/chart">
            <c:chart xmlns:c="http://schemas.openxmlformats.org/drawingml/2006/chart" xmlns:r="http://schemas.openxmlformats.org/officeDocument/2006/relationships" r:id="rId7"/>
          </a:graphicData>
        </a:graphic>
      </p:graphicFrame>
      <p:cxnSp>
        <p:nvCxnSpPr>
          <p:cNvPr id="66" name="Straight Arrow Connector 65"/>
          <p:cNvCxnSpPr/>
          <p:nvPr/>
        </p:nvCxnSpPr>
        <p:spPr>
          <a:xfrm>
            <a:off x="1986370" y="2420888"/>
            <a:ext cx="2630909" cy="172718"/>
          </a:xfrm>
          <a:prstGeom prst="straightConnector1">
            <a:avLst/>
          </a:prstGeom>
          <a:ln>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3032929" y="2420888"/>
            <a:ext cx="576238" cy="198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000" b="1" dirty="0" smtClean="0">
                <a:solidFill>
                  <a:schemeClr val="accent2"/>
                </a:solidFill>
              </a:rPr>
              <a:t>-1,7%</a:t>
            </a:r>
            <a:endParaRPr lang="es-ES" sz="1000" b="1" dirty="0">
              <a:solidFill>
                <a:schemeClr val="accent2"/>
              </a:solidFill>
            </a:endParaRPr>
          </a:p>
        </p:txBody>
      </p:sp>
      <p:cxnSp>
        <p:nvCxnSpPr>
          <p:cNvPr id="68" name="Straight Arrow Connector 67"/>
          <p:cNvCxnSpPr/>
          <p:nvPr/>
        </p:nvCxnSpPr>
        <p:spPr>
          <a:xfrm>
            <a:off x="5254255" y="2513088"/>
            <a:ext cx="2702597" cy="178178"/>
          </a:xfrm>
          <a:prstGeom prst="straightConnector1">
            <a:avLst/>
          </a:prstGeom>
          <a:ln>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6372502" y="2492375"/>
            <a:ext cx="576238" cy="198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000" b="1" dirty="0" smtClean="0">
                <a:solidFill>
                  <a:schemeClr val="accent2"/>
                </a:solidFill>
              </a:rPr>
              <a:t>-1,3%</a:t>
            </a:r>
            <a:endParaRPr lang="es-ES" sz="1000" b="1" dirty="0">
              <a:solidFill>
                <a:schemeClr val="accent2"/>
              </a:solidFill>
            </a:endParaRPr>
          </a:p>
        </p:txBody>
      </p:sp>
      <p:cxnSp>
        <p:nvCxnSpPr>
          <p:cNvPr id="70" name="Straight Arrow Connector 69"/>
          <p:cNvCxnSpPr/>
          <p:nvPr/>
        </p:nvCxnSpPr>
        <p:spPr>
          <a:xfrm flipV="1">
            <a:off x="450203" y="4985168"/>
            <a:ext cx="2630589" cy="101507"/>
          </a:xfrm>
          <a:prstGeom prst="straightConnector1">
            <a:avLst/>
          </a:prstGeom>
          <a:ln>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1568450" y="4936792"/>
            <a:ext cx="576238" cy="198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000" b="1" dirty="0" smtClean="0">
                <a:solidFill>
                  <a:schemeClr val="accent2"/>
                </a:solidFill>
              </a:rPr>
              <a:t>+0,3%</a:t>
            </a:r>
            <a:endParaRPr lang="es-ES" sz="1000" b="1" dirty="0">
              <a:solidFill>
                <a:schemeClr val="accent2"/>
              </a:solidFill>
            </a:endParaRPr>
          </a:p>
        </p:txBody>
      </p:sp>
      <p:cxnSp>
        <p:nvCxnSpPr>
          <p:cNvPr id="72" name="Straight Arrow Connector 71"/>
          <p:cNvCxnSpPr/>
          <p:nvPr/>
        </p:nvCxnSpPr>
        <p:spPr>
          <a:xfrm flipV="1">
            <a:off x="3633360" y="4909237"/>
            <a:ext cx="2630909" cy="177438"/>
          </a:xfrm>
          <a:prstGeom prst="straightConnector1">
            <a:avLst/>
          </a:prstGeom>
          <a:ln>
            <a:solidFill>
              <a:schemeClr val="accent3"/>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73" name="Rectangle 72"/>
          <p:cNvSpPr/>
          <p:nvPr/>
        </p:nvSpPr>
        <p:spPr>
          <a:xfrm>
            <a:off x="4679919" y="4857827"/>
            <a:ext cx="576238" cy="198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000" b="1" dirty="0" smtClean="0">
                <a:solidFill>
                  <a:schemeClr val="accent3"/>
                </a:solidFill>
              </a:rPr>
              <a:t>+0,6%</a:t>
            </a:r>
            <a:endParaRPr lang="es-ES" sz="1000" b="1" dirty="0">
              <a:solidFill>
                <a:schemeClr val="accent3"/>
              </a:solidFill>
            </a:endParaRPr>
          </a:p>
        </p:txBody>
      </p:sp>
      <p:cxnSp>
        <p:nvCxnSpPr>
          <p:cNvPr id="74" name="Straight Arrow Connector 73"/>
          <p:cNvCxnSpPr/>
          <p:nvPr/>
        </p:nvCxnSpPr>
        <p:spPr>
          <a:xfrm>
            <a:off x="6744829" y="4917960"/>
            <a:ext cx="2600659" cy="235922"/>
          </a:xfrm>
          <a:prstGeom prst="straightConnector1">
            <a:avLst/>
          </a:prstGeom>
          <a:ln>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75" name="Rectangle 74"/>
          <p:cNvSpPr/>
          <p:nvPr/>
        </p:nvSpPr>
        <p:spPr>
          <a:xfrm>
            <a:off x="7863076" y="4909237"/>
            <a:ext cx="576238" cy="198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000" b="1" dirty="0" smtClean="0">
                <a:solidFill>
                  <a:schemeClr val="accent2"/>
                </a:solidFill>
              </a:rPr>
              <a:t>-2,3%</a:t>
            </a:r>
            <a:endParaRPr lang="es-ES" sz="1000" b="1" dirty="0">
              <a:solidFill>
                <a:schemeClr val="accent2"/>
              </a:solidFill>
            </a:endParaRPr>
          </a:p>
        </p:txBody>
      </p:sp>
    </p:spTree>
    <p:extLst>
      <p:ext uri="{BB962C8B-B14F-4D97-AF65-F5344CB8AC3E}">
        <p14:creationId xmlns:p14="http://schemas.microsoft.com/office/powerpoint/2010/main" val="318201717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44489" y="3933056"/>
            <a:ext cx="8923358" cy="325398"/>
            <a:chOff x="4716463" y="2078780"/>
            <a:chExt cx="3959081" cy="325398"/>
          </a:xfrm>
        </p:grpSpPr>
        <p:cxnSp>
          <p:nvCxnSpPr>
            <p:cNvPr id="20" name="Straight Connector 19"/>
            <p:cNvCxnSpPr/>
            <p:nvPr/>
          </p:nvCxnSpPr>
          <p:spPr>
            <a:xfrm>
              <a:off x="4716463" y="2259889"/>
              <a:ext cx="3959081" cy="0"/>
            </a:xfrm>
            <a:prstGeom prst="line">
              <a:avLst/>
            </a:prstGeom>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056486" y="2078780"/>
              <a:ext cx="1289922" cy="32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59416" fontAlgn="base">
                <a:spcBef>
                  <a:spcPct val="0"/>
                </a:spcBef>
                <a:spcAft>
                  <a:spcPct val="0"/>
                </a:spcAft>
              </a:pPr>
              <a:r>
                <a:rPr lang="es-ES" sz="1050" b="1" dirty="0" smtClean="0">
                  <a:solidFill>
                    <a:srgbClr val="002060"/>
                  </a:solidFill>
                </a:rPr>
                <a:t>Quito en el ranking </a:t>
              </a:r>
              <a:r>
                <a:rPr lang="es-ES" sz="1050" b="1" dirty="0">
                  <a:solidFill>
                    <a:srgbClr val="002060"/>
                  </a:solidFill>
                </a:rPr>
                <a:t>congresos </a:t>
              </a:r>
              <a:r>
                <a:rPr lang="es-ES" sz="1050" b="1" dirty="0" smtClean="0">
                  <a:solidFill>
                    <a:srgbClr val="002060"/>
                  </a:solidFill>
                </a:rPr>
                <a:t>ICCA 2015</a:t>
              </a:r>
              <a:endParaRPr lang="es-ES" sz="1100" b="1" dirty="0">
                <a:solidFill>
                  <a:srgbClr val="002060"/>
                </a:solidFill>
              </a:endParaRPr>
            </a:p>
          </p:txBody>
        </p:sp>
      </p:grpSp>
      <p:grpSp>
        <p:nvGrpSpPr>
          <p:cNvPr id="26" name="Group 25"/>
          <p:cNvGrpSpPr/>
          <p:nvPr/>
        </p:nvGrpSpPr>
        <p:grpSpPr>
          <a:xfrm>
            <a:off x="478852" y="1501478"/>
            <a:ext cx="8910495" cy="343346"/>
            <a:chOff x="662120" y="1889378"/>
            <a:chExt cx="8425259" cy="343346"/>
          </a:xfrm>
        </p:grpSpPr>
        <p:cxnSp>
          <p:nvCxnSpPr>
            <p:cNvPr id="27" name="Straight Connector 26"/>
            <p:cNvCxnSpPr/>
            <p:nvPr/>
          </p:nvCxnSpPr>
          <p:spPr>
            <a:xfrm>
              <a:off x="662120" y="2061355"/>
              <a:ext cx="8425259"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Rectangle 27"/>
            <p:cNvSpPr/>
            <p:nvPr/>
          </p:nvSpPr>
          <p:spPr>
            <a:xfrm>
              <a:off x="1745634" y="1889378"/>
              <a:ext cx="6282243" cy="3433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47"/>
              <a:r>
                <a:rPr lang="es-ES" sz="1050" b="1" dirty="0">
                  <a:solidFill>
                    <a:srgbClr val="002060"/>
                  </a:solidFill>
                  <a:cs typeface="Arial" panose="020B0604020202020204" pitchFamily="34" charset="0"/>
                </a:rPr>
                <a:t>Evolución del número de </a:t>
              </a:r>
              <a:r>
                <a:rPr lang="es-ES" sz="1050" b="1" dirty="0" smtClean="0">
                  <a:solidFill>
                    <a:srgbClr val="002060"/>
                  </a:solidFill>
                  <a:cs typeface="Arial" panose="020B0604020202020204" pitchFamily="34" charset="0"/>
                </a:rPr>
                <a:t>congresos internacionales (*) en Quito y ciudades de la región (2013-2015)</a:t>
              </a:r>
              <a:endParaRPr lang="es-ES" sz="1200" b="1" dirty="0">
                <a:solidFill>
                  <a:srgbClr val="002060"/>
                </a:solidFill>
                <a:cs typeface="Arial" panose="020B0604020202020204" pitchFamily="34" charset="0"/>
              </a:endParaRPr>
            </a:p>
          </p:txBody>
        </p:sp>
      </p:grpSp>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mundo y la región</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Análisis comparativo ciudades competidoras – </a:t>
            </a:r>
            <a:r>
              <a:rPr lang="es-ES" sz="2000" dirty="0" smtClean="0">
                <a:solidFill>
                  <a:srgbClr val="00B0F0"/>
                </a:solidFill>
                <a:cs typeface="Arial" charset="0"/>
              </a:rPr>
              <a:t>Congresos</a:t>
            </a:r>
            <a:endParaRPr lang="es-ES" sz="1400" i="1" dirty="0">
              <a:solidFill>
                <a:srgbClr val="00B0F0"/>
              </a:solidFill>
              <a:cs typeface="Arial" charset="0"/>
            </a:endParaRPr>
          </a:p>
        </p:txBody>
      </p:sp>
      <p:graphicFrame>
        <p:nvGraphicFramePr>
          <p:cNvPr id="9" name="Chart 8"/>
          <p:cNvGraphicFramePr/>
          <p:nvPr>
            <p:extLst/>
          </p:nvPr>
        </p:nvGraphicFramePr>
        <p:xfrm>
          <a:off x="307814" y="1772917"/>
          <a:ext cx="9125215" cy="2190121"/>
        </p:xfrm>
        <a:graphic>
          <a:graphicData uri="http://schemas.openxmlformats.org/drawingml/2006/chart">
            <c:chart xmlns:c="http://schemas.openxmlformats.org/drawingml/2006/chart" xmlns:r="http://schemas.openxmlformats.org/officeDocument/2006/relationships" r:id="rId3"/>
          </a:graphicData>
        </a:graphic>
      </p:graphicFrame>
      <p:sp>
        <p:nvSpPr>
          <p:cNvPr id="10" name="Slide Number Placeholder 1"/>
          <p:cNvSpPr txBox="1">
            <a:spLocks/>
          </p:cNvSpPr>
          <p:nvPr/>
        </p:nvSpPr>
        <p:spPr>
          <a:xfrm>
            <a:off x="635563" y="6560936"/>
            <a:ext cx="2376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r>
              <a:rPr lang="es-ES" i="1" dirty="0" smtClean="0">
                <a:solidFill>
                  <a:srgbClr val="002776"/>
                </a:solidFill>
              </a:rPr>
              <a:t>Fuente: ICCA </a:t>
            </a:r>
            <a:r>
              <a:rPr lang="es-ES" i="1" dirty="0" err="1" smtClean="0">
                <a:solidFill>
                  <a:srgbClr val="002776"/>
                </a:solidFill>
              </a:rPr>
              <a:t>Statistics</a:t>
            </a:r>
            <a:r>
              <a:rPr lang="es-ES" i="1" dirty="0" smtClean="0">
                <a:solidFill>
                  <a:srgbClr val="002776"/>
                </a:solidFill>
              </a:rPr>
              <a:t> 2013-15 </a:t>
            </a:r>
            <a:endParaRPr lang="es-ES" i="1" dirty="0">
              <a:solidFill>
                <a:srgbClr val="002776"/>
              </a:solidFill>
            </a:endParaRPr>
          </a:p>
        </p:txBody>
      </p:sp>
      <p:graphicFrame>
        <p:nvGraphicFramePr>
          <p:cNvPr id="14" name="Table 13"/>
          <p:cNvGraphicFramePr>
            <a:graphicFrameLocks noGrp="1"/>
          </p:cNvGraphicFramePr>
          <p:nvPr>
            <p:extLst/>
          </p:nvPr>
        </p:nvGraphicFramePr>
        <p:xfrm>
          <a:off x="355653" y="4403122"/>
          <a:ext cx="2703775" cy="2105025"/>
        </p:xfrm>
        <a:graphic>
          <a:graphicData uri="http://schemas.openxmlformats.org/drawingml/2006/table">
            <a:tbl>
              <a:tblPr bandRow="1"/>
              <a:tblGrid>
                <a:gridCol w="905435"/>
                <a:gridCol w="967077"/>
                <a:gridCol w="831263"/>
              </a:tblGrid>
              <a:tr h="127643">
                <a:tc>
                  <a:txBody>
                    <a:bodyPr/>
                    <a:lstStyle/>
                    <a:p>
                      <a:pPr algn="ctr" fontAlgn="b"/>
                      <a:r>
                        <a:rPr lang="es-ES" sz="1000" b="1" i="0" u="none" strike="noStrike" dirty="0" smtClean="0">
                          <a:solidFill>
                            <a:schemeClr val="bg1"/>
                          </a:solidFill>
                          <a:effectLst/>
                          <a:latin typeface="Arial  "/>
                        </a:rPr>
                        <a:t>#</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b"/>
                      <a:r>
                        <a:rPr lang="es-ES" sz="1000" b="1" i="0" u="none" strike="noStrike" dirty="0" smtClean="0">
                          <a:solidFill>
                            <a:schemeClr val="bg1"/>
                          </a:solidFill>
                          <a:effectLst/>
                          <a:latin typeface="Arial  "/>
                        </a:rPr>
                        <a:t>Ciudad</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b"/>
                      <a:r>
                        <a:rPr lang="es-ES" sz="1000" b="1" i="0" u="none" strike="noStrike" dirty="0" smtClean="0">
                          <a:solidFill>
                            <a:schemeClr val="bg1"/>
                          </a:solidFill>
                          <a:effectLst/>
                          <a:latin typeface="Arial  "/>
                        </a:rPr>
                        <a:t>#</a:t>
                      </a:r>
                      <a:r>
                        <a:rPr lang="es-ES" sz="1000" b="1" i="0" u="none" strike="noStrike" baseline="0" dirty="0" smtClean="0">
                          <a:solidFill>
                            <a:schemeClr val="bg1"/>
                          </a:solidFill>
                          <a:effectLst/>
                          <a:latin typeface="Arial  "/>
                        </a:rPr>
                        <a:t> eventos </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r>
              <a:tr h="127643">
                <a:tc>
                  <a:txBody>
                    <a:bodyPr/>
                    <a:lstStyle/>
                    <a:p>
                      <a:pPr marL="0" marR="0" indent="0" algn="ctr" defTabSz="806555" rtl="0" eaLnBrk="1" fontAlgn="ctr" latinLnBrk="0" hangingPunct="1">
                        <a:lnSpc>
                          <a:spcPct val="100000"/>
                        </a:lnSpc>
                        <a:spcBef>
                          <a:spcPts val="0"/>
                        </a:spcBef>
                        <a:spcAft>
                          <a:spcPts val="0"/>
                        </a:spcAft>
                        <a:buClrTx/>
                        <a:buSzTx/>
                        <a:buFontTx/>
                        <a:buNone/>
                        <a:tabLst/>
                        <a:defRPr/>
                      </a:pPr>
                      <a:r>
                        <a:rPr lang="es-ES" sz="1000" b="0" i="0" u="none" strike="noStrike" dirty="0" smtClean="0">
                          <a:solidFill>
                            <a:srgbClr val="002060"/>
                          </a:solidFill>
                          <a:effectLst/>
                          <a:latin typeface="Arial  "/>
                        </a:rPr>
                        <a:t>#81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Luxemburgo</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w="1270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fontAlgn="b"/>
                      <a:r>
                        <a:rPr lang="es-ES" sz="1000" b="0" i="0" u="none" strike="noStrike" dirty="0" smtClean="0">
                          <a:solidFill>
                            <a:srgbClr val="002060"/>
                          </a:solidFill>
                          <a:effectLst/>
                          <a:latin typeface="Arial  "/>
                        </a:rPr>
                        <a:t>32</a:t>
                      </a:r>
                      <a:endParaRPr lang="es-ES" sz="1000" b="0" i="0" u="none" strike="noStrike" dirty="0">
                        <a:solidFill>
                          <a:srgbClr val="002060"/>
                        </a:solidFill>
                        <a:effectLst/>
                        <a:latin typeface="Arial  "/>
                      </a:endParaRP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tcPr>
                </a:tc>
              </a:tr>
              <a:tr h="127643">
                <a:tc>
                  <a:txBody>
                    <a:bodyPr/>
                    <a:lstStyle/>
                    <a:p>
                      <a:pPr algn="ctr" rtl="0" fontAlgn="ctr"/>
                      <a:r>
                        <a:rPr lang="es-ES" sz="1000" b="0" i="0" u="none" strike="noStrike" dirty="0" smtClean="0">
                          <a:solidFill>
                            <a:srgbClr val="002060"/>
                          </a:solidFill>
                          <a:effectLst/>
                          <a:latin typeface="Arial  "/>
                        </a:rPr>
                        <a:t>#82</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Manchester</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31</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err="1" smtClean="0">
                          <a:solidFill>
                            <a:srgbClr val="002060"/>
                          </a:solidFill>
                          <a:effectLst/>
                          <a:latin typeface="Arial  "/>
                        </a:rPr>
                        <a:t>Reykjavik</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fontAlgn="b"/>
                      <a:r>
                        <a:rPr lang="es-ES" sz="1000" b="0" i="0" u="none" strike="noStrike" dirty="0" smtClean="0">
                          <a:solidFill>
                            <a:srgbClr val="002060"/>
                          </a:solidFill>
                          <a:effectLst/>
                          <a:latin typeface="Arial  "/>
                        </a:rPr>
                        <a:t>31</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tcPr>
                </a:tc>
              </a:tr>
              <a:tr h="127643">
                <a:tc>
                  <a:txBody>
                    <a:bodyPr/>
                    <a:lstStyle/>
                    <a:p>
                      <a:pPr algn="ctr" rtl="0" fontAlgn="ct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err="1" smtClean="0">
                          <a:solidFill>
                            <a:srgbClr val="002060"/>
                          </a:solidFill>
                          <a:effectLst/>
                          <a:latin typeface="Arial  "/>
                        </a:rPr>
                        <a:t>Vilnius</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31</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r>
                        <a:rPr lang="es-ES" sz="1000" b="0" i="0" u="none" strike="noStrike" dirty="0" smtClean="0">
                          <a:solidFill>
                            <a:srgbClr val="002060"/>
                          </a:solidFill>
                          <a:effectLst/>
                          <a:latin typeface="Arial  "/>
                        </a:rPr>
                        <a:t>#85</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Fukuoka</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fontAlgn="b"/>
                      <a:r>
                        <a:rPr lang="es-ES" sz="1000" b="0" i="0" u="none" strike="noStrike" dirty="0" smtClean="0">
                          <a:solidFill>
                            <a:srgbClr val="002060"/>
                          </a:solidFill>
                          <a:effectLst/>
                          <a:latin typeface="Arial  "/>
                        </a:rPr>
                        <a:t>30</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tcPr>
                </a:tc>
              </a:tr>
              <a:tr h="127643">
                <a:tc>
                  <a:txBody>
                    <a:bodyPr/>
                    <a:lstStyle/>
                    <a:p>
                      <a:pPr algn="ctr" rtl="0" fontAlgn="ctr"/>
                      <a:r>
                        <a:rPr lang="es-ES" sz="1000" b="1" i="0" u="none" strike="noStrike" dirty="0" smtClean="0">
                          <a:solidFill>
                            <a:srgbClr val="002060"/>
                          </a:solidFill>
                          <a:effectLst/>
                          <a:latin typeface="Arial  "/>
                        </a:rPr>
                        <a:t>#85</a:t>
                      </a:r>
                      <a:endParaRPr lang="es-ES" sz="1000" b="1"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1" i="0" u="none" strike="noStrike" dirty="0" smtClean="0">
                          <a:solidFill>
                            <a:srgbClr val="002060"/>
                          </a:solidFill>
                          <a:effectLst/>
                          <a:latin typeface="Arial  "/>
                        </a:rPr>
                        <a:t>Quito</a:t>
                      </a:r>
                      <a:endParaRPr lang="es-ES" sz="1000" b="1"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1" i="0" u="none" strike="noStrike" dirty="0" smtClean="0">
                          <a:solidFill>
                            <a:srgbClr val="002060"/>
                          </a:solidFill>
                          <a:effectLst/>
                          <a:latin typeface="Arial  "/>
                        </a:rPr>
                        <a:t>30</a:t>
                      </a:r>
                      <a:endParaRPr lang="es-ES" sz="1000" b="1"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San Francisco</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fontAlgn="b"/>
                      <a:r>
                        <a:rPr lang="es-ES" sz="1000" b="0" i="0" u="none" strike="noStrike" dirty="0" smtClean="0">
                          <a:solidFill>
                            <a:srgbClr val="002060"/>
                          </a:solidFill>
                          <a:effectLst/>
                          <a:latin typeface="Arial  "/>
                        </a:rPr>
                        <a:t>30</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tcPr>
                </a:tc>
              </a:tr>
              <a:tr h="127643">
                <a:tc>
                  <a:txBody>
                    <a:bodyPr/>
                    <a:lstStyle/>
                    <a:p>
                      <a:pPr algn="ctr" rtl="0" fontAlgn="ct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San Petersburgo</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30</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marL="0" marR="0" indent="0" algn="ctr" defTabSz="806555" rtl="0" eaLnBrk="1" fontAlgn="ctr" latinLnBrk="0" hangingPunct="1">
                        <a:lnSpc>
                          <a:spcPct val="100000"/>
                        </a:lnSpc>
                        <a:spcBef>
                          <a:spcPts val="0"/>
                        </a:spcBef>
                        <a:spcAft>
                          <a:spcPts val="0"/>
                        </a:spcAft>
                        <a:buClrTx/>
                        <a:buSzTx/>
                        <a:buFontTx/>
                        <a:buNone/>
                        <a:tabLst/>
                        <a:defRPr/>
                      </a:pPr>
                      <a:r>
                        <a:rPr lang="es-ES" sz="1000" b="0" i="0" u="none" strike="noStrike" dirty="0" smtClean="0">
                          <a:solidFill>
                            <a:srgbClr val="002060"/>
                          </a:solidFill>
                          <a:effectLst/>
                          <a:latin typeface="Arial  "/>
                        </a:rPr>
                        <a:t>#89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Gante</a:t>
                      </a: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29</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r>
              <a:tr h="127643">
                <a:tc>
                  <a:txBody>
                    <a:bodyPr/>
                    <a:lstStyle/>
                    <a:p>
                      <a:pPr algn="ctr" rtl="0" fontAlgn="ct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Moscú</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29</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b"/>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r>
              <a:tr h="127643">
                <a:tc>
                  <a:txBody>
                    <a:bodyPr/>
                    <a:lstStyle/>
                    <a:p>
                      <a:pPr algn="ctr" rtl="0" fontAlgn="ctr"/>
                      <a:r>
                        <a:rPr lang="es-ES" sz="1000" b="0" i="0" u="none" strike="noStrike" dirty="0" smtClean="0">
                          <a:solidFill>
                            <a:srgbClr val="002060"/>
                          </a:solidFill>
                          <a:effectLst/>
                          <a:latin typeface="Arial  "/>
                        </a:rPr>
                        <a:t>#335</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Guayaquil</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6</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bl>
          </a:graphicData>
        </a:graphic>
      </p:graphicFrame>
      <p:sp>
        <p:nvSpPr>
          <p:cNvPr id="15" name="TextBox 14"/>
          <p:cNvSpPr txBox="1"/>
          <p:nvPr/>
        </p:nvSpPr>
        <p:spPr>
          <a:xfrm>
            <a:off x="951145" y="4168073"/>
            <a:ext cx="1733145" cy="253916"/>
          </a:xfrm>
          <a:prstGeom prst="rect">
            <a:avLst/>
          </a:prstGeom>
          <a:noFill/>
        </p:spPr>
        <p:txBody>
          <a:bodyPr wrap="square" rtlCol="0">
            <a:spAutoFit/>
          </a:bodyPr>
          <a:lstStyle/>
          <a:p>
            <a:pPr algn="ctr" defTabSz="914247"/>
            <a:r>
              <a:rPr lang="es-ES" sz="1050" b="1" i="1" dirty="0" smtClean="0">
                <a:solidFill>
                  <a:srgbClr val="00A1DE"/>
                </a:solidFill>
              </a:rPr>
              <a:t>Ranking mundial</a:t>
            </a:r>
            <a:endParaRPr lang="es-ES" sz="1050" b="1" i="1" dirty="0">
              <a:solidFill>
                <a:srgbClr val="00A1DE"/>
              </a:solidFill>
            </a:endParaRPr>
          </a:p>
        </p:txBody>
      </p:sp>
      <p:sp>
        <p:nvSpPr>
          <p:cNvPr id="17" name="TextBox 16"/>
          <p:cNvSpPr txBox="1"/>
          <p:nvPr/>
        </p:nvSpPr>
        <p:spPr>
          <a:xfrm>
            <a:off x="3826303" y="4168073"/>
            <a:ext cx="1839769" cy="415498"/>
          </a:xfrm>
          <a:prstGeom prst="rect">
            <a:avLst/>
          </a:prstGeom>
          <a:noFill/>
        </p:spPr>
        <p:txBody>
          <a:bodyPr wrap="square" rtlCol="0">
            <a:spAutoFit/>
          </a:bodyPr>
          <a:lstStyle/>
          <a:p>
            <a:pPr algn="ctr" defTabSz="914247"/>
            <a:r>
              <a:rPr lang="es-ES" sz="1050" b="1" i="1" dirty="0" smtClean="0">
                <a:solidFill>
                  <a:srgbClr val="00A1DE"/>
                </a:solidFill>
              </a:rPr>
              <a:t>Ranking América del Sur sur</a:t>
            </a:r>
            <a:endParaRPr lang="es-ES" sz="1050" b="1" i="1" dirty="0">
              <a:solidFill>
                <a:srgbClr val="00A1DE"/>
              </a:solidFill>
            </a:endParaRPr>
          </a:p>
        </p:txBody>
      </p:sp>
      <p:sp>
        <p:nvSpPr>
          <p:cNvPr id="18" name="Rectangle 17"/>
          <p:cNvSpPr/>
          <p:nvPr/>
        </p:nvSpPr>
        <p:spPr>
          <a:xfrm>
            <a:off x="312868" y="5363737"/>
            <a:ext cx="2772000" cy="180000"/>
          </a:xfrm>
          <a:prstGeom prst="rect">
            <a:avLst/>
          </a:prstGeom>
          <a:noFill/>
          <a:ln w="28575">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47"/>
            <a:endParaRPr lang="es-ES" dirty="0">
              <a:solidFill>
                <a:srgbClr val="FFFFFF"/>
              </a:solidFill>
            </a:endParaRPr>
          </a:p>
        </p:txBody>
      </p:sp>
      <p:graphicFrame>
        <p:nvGraphicFramePr>
          <p:cNvPr id="22" name="Table 21"/>
          <p:cNvGraphicFramePr>
            <a:graphicFrameLocks noGrp="1"/>
          </p:cNvGraphicFramePr>
          <p:nvPr>
            <p:extLst/>
          </p:nvPr>
        </p:nvGraphicFramePr>
        <p:xfrm>
          <a:off x="6445647" y="4403122"/>
          <a:ext cx="2812450" cy="2105025"/>
        </p:xfrm>
        <a:graphic>
          <a:graphicData uri="http://schemas.openxmlformats.org/drawingml/2006/table">
            <a:tbl>
              <a:tblPr bandRow="1"/>
              <a:tblGrid>
                <a:gridCol w="757611"/>
                <a:gridCol w="1223576"/>
                <a:gridCol w="831263"/>
              </a:tblGrid>
              <a:tr h="127643">
                <a:tc>
                  <a:txBody>
                    <a:bodyPr/>
                    <a:lstStyle/>
                    <a:p>
                      <a:pPr algn="ctr" fontAlgn="b"/>
                      <a:r>
                        <a:rPr lang="es-ES" sz="1000" b="1" i="0" u="none" strike="noStrike" dirty="0" smtClean="0">
                          <a:solidFill>
                            <a:schemeClr val="bg1"/>
                          </a:solidFill>
                          <a:effectLst/>
                          <a:latin typeface="Arial  "/>
                        </a:rPr>
                        <a:t>#</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b"/>
                      <a:r>
                        <a:rPr lang="es-ES" sz="1000" b="1" i="0" u="none" strike="noStrike" dirty="0" smtClean="0">
                          <a:solidFill>
                            <a:schemeClr val="bg1"/>
                          </a:solidFill>
                          <a:effectLst/>
                          <a:latin typeface="Arial  "/>
                        </a:rPr>
                        <a:t>Ciudad</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b"/>
                      <a:r>
                        <a:rPr lang="es-ES" sz="1000" b="1" i="0" u="none" strike="noStrike" dirty="0" smtClean="0">
                          <a:solidFill>
                            <a:schemeClr val="bg1"/>
                          </a:solidFill>
                          <a:effectLst/>
                          <a:latin typeface="Arial  "/>
                        </a:rPr>
                        <a:t>#</a:t>
                      </a:r>
                      <a:r>
                        <a:rPr lang="es-ES" sz="1000" b="1" i="0" u="none" strike="noStrike" baseline="0" dirty="0" smtClean="0">
                          <a:solidFill>
                            <a:schemeClr val="bg1"/>
                          </a:solidFill>
                          <a:effectLst/>
                          <a:latin typeface="Arial  "/>
                        </a:rPr>
                        <a:t> eventos </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r>
              <a:tr h="127643">
                <a:tc>
                  <a:txBody>
                    <a:bodyPr/>
                    <a:lstStyle/>
                    <a:p>
                      <a:pPr algn="ctr" rtl="0" fontAlgn="ctr"/>
                      <a:r>
                        <a:rPr lang="es-ES" sz="1000" b="0" i="0" u="none" strike="noStrike" dirty="0" smtClean="0">
                          <a:solidFill>
                            <a:srgbClr val="002060"/>
                          </a:solidFill>
                          <a:effectLst/>
                          <a:latin typeface="Arial  "/>
                        </a:rPr>
                        <a:t>#15</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Montevideo</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w="1270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fontAlgn="b"/>
                      <a:r>
                        <a:rPr lang="es-ES" sz="1000" b="0" i="0" u="none" strike="noStrike" dirty="0" smtClean="0">
                          <a:solidFill>
                            <a:srgbClr val="002060"/>
                          </a:solidFill>
                          <a:effectLst/>
                          <a:latin typeface="Arial  "/>
                        </a:rPr>
                        <a:t>42</a:t>
                      </a:r>
                      <a:endParaRPr lang="es-ES" sz="1000" b="0" i="0" u="none" strike="noStrike" dirty="0">
                        <a:solidFill>
                          <a:srgbClr val="002060"/>
                        </a:solidFill>
                        <a:effectLst/>
                        <a:latin typeface="Arial  "/>
                      </a:endParaRP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tcPr>
                </a:tc>
              </a:tr>
              <a:tr h="127643">
                <a:tc>
                  <a:txBody>
                    <a:bodyPr/>
                    <a:lstStyle/>
                    <a:p>
                      <a:pPr algn="ctr" rtl="0" fontAlgn="ctr"/>
                      <a:r>
                        <a:rPr lang="es-ES" sz="1000" b="0" i="0" u="none" strike="noStrike" dirty="0" smtClean="0">
                          <a:solidFill>
                            <a:srgbClr val="002060"/>
                          </a:solidFill>
                          <a:effectLst/>
                          <a:latin typeface="Arial  "/>
                        </a:rPr>
                        <a:t>#16</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Cartagena</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36</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r>
                        <a:rPr lang="es-ES" sz="1000" b="0" i="0" u="none" strike="noStrike" dirty="0" smtClean="0">
                          <a:solidFill>
                            <a:srgbClr val="002060"/>
                          </a:solidFill>
                          <a:effectLst/>
                          <a:latin typeface="Arial  "/>
                        </a:rPr>
                        <a:t>#17</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Medellín</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fontAlgn="b"/>
                      <a:r>
                        <a:rPr lang="es-ES" sz="1000" b="0" i="0" u="none" strike="noStrike" dirty="0" smtClean="0">
                          <a:solidFill>
                            <a:srgbClr val="002060"/>
                          </a:solidFill>
                          <a:effectLst/>
                          <a:latin typeface="Arial  "/>
                        </a:rPr>
                        <a:t>36</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tcPr>
                </a:tc>
              </a:tr>
              <a:tr h="127643">
                <a:tc>
                  <a:txBody>
                    <a:bodyPr/>
                    <a:lstStyle/>
                    <a:p>
                      <a:pPr algn="ctr" rtl="0" fontAlgn="ctr"/>
                      <a:r>
                        <a:rPr lang="es-ES" sz="1000" b="0" i="0" u="none" strike="noStrike" dirty="0" smtClean="0">
                          <a:solidFill>
                            <a:srgbClr val="002060"/>
                          </a:solidFill>
                          <a:effectLst/>
                          <a:latin typeface="Arial  "/>
                        </a:rPr>
                        <a:t>#18</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Cancún</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35</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r>
                        <a:rPr lang="es-ES" sz="1000" b="0" i="0" u="none" strike="noStrike" dirty="0" smtClean="0">
                          <a:solidFill>
                            <a:srgbClr val="002060"/>
                          </a:solidFill>
                          <a:effectLst/>
                          <a:latin typeface="Arial  "/>
                        </a:rPr>
                        <a:t>#19</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Panamá</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fontAlgn="b"/>
                      <a:r>
                        <a:rPr lang="es-ES" sz="1000" b="0" i="0" u="none" strike="noStrike" dirty="0" smtClean="0">
                          <a:solidFill>
                            <a:srgbClr val="002060"/>
                          </a:solidFill>
                          <a:effectLst/>
                          <a:latin typeface="Arial  "/>
                        </a:rPr>
                        <a:t>34</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tcPr>
                </a:tc>
              </a:tr>
              <a:tr h="127643">
                <a:tc>
                  <a:txBody>
                    <a:bodyPr/>
                    <a:lstStyle/>
                    <a:p>
                      <a:pPr algn="ctr" rtl="0" fontAlgn="ctr"/>
                      <a:r>
                        <a:rPr lang="es-ES" sz="1000" b="1" i="0" u="none" strike="noStrike" dirty="0" smtClean="0">
                          <a:solidFill>
                            <a:srgbClr val="002060"/>
                          </a:solidFill>
                          <a:effectLst/>
                          <a:latin typeface="Arial  "/>
                        </a:rPr>
                        <a:t>#20</a:t>
                      </a:r>
                      <a:endParaRPr lang="es-ES" sz="1000" b="1"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1" i="0" u="none" strike="noStrike" dirty="0" smtClean="0">
                          <a:solidFill>
                            <a:srgbClr val="002060"/>
                          </a:solidFill>
                          <a:effectLst/>
                          <a:latin typeface="Arial  "/>
                        </a:rPr>
                        <a:t>Quito</a:t>
                      </a:r>
                      <a:endParaRPr lang="es-ES" sz="1000" b="1"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1" i="0" u="none" strike="noStrike" dirty="0" smtClean="0">
                          <a:solidFill>
                            <a:srgbClr val="002060"/>
                          </a:solidFill>
                          <a:effectLst/>
                          <a:latin typeface="Arial  "/>
                        </a:rPr>
                        <a:t>30</a:t>
                      </a:r>
                      <a:endParaRPr lang="es-ES" sz="1000" b="1"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r>
                        <a:rPr lang="es-ES" sz="1000" b="0" i="0" u="none" strike="noStrike" dirty="0" smtClean="0">
                          <a:solidFill>
                            <a:srgbClr val="002060"/>
                          </a:solidFill>
                          <a:effectLst/>
                          <a:latin typeface="Arial  "/>
                        </a:rPr>
                        <a:t>#21</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San</a:t>
                      </a:r>
                      <a:r>
                        <a:rPr lang="es-ES" sz="1000" b="0" i="0" u="none" strike="noStrike" baseline="0" dirty="0" smtClean="0">
                          <a:solidFill>
                            <a:srgbClr val="002060"/>
                          </a:solidFill>
                          <a:effectLst/>
                          <a:latin typeface="Arial  "/>
                        </a:rPr>
                        <a:t> Francisco</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30</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r>
              <a:tr h="127643">
                <a:tc>
                  <a:txBody>
                    <a:bodyPr/>
                    <a:lstStyle/>
                    <a:p>
                      <a:pPr algn="ctr" rtl="0" fontAlgn="ctr"/>
                      <a:r>
                        <a:rPr lang="es-ES" sz="1000" b="0" i="0" u="none" strike="noStrike" dirty="0" smtClean="0">
                          <a:solidFill>
                            <a:srgbClr val="002060"/>
                          </a:solidFill>
                          <a:effectLst/>
                          <a:latin typeface="Arial  "/>
                        </a:rPr>
                        <a:t>#22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San Diego</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29</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r>
                        <a:rPr lang="es-ES" sz="1000" b="0" i="0" u="none" strike="noStrike" dirty="0" smtClean="0">
                          <a:solidFill>
                            <a:srgbClr val="002060"/>
                          </a:solidFill>
                          <a:effectLst/>
                          <a:latin typeface="Arial  "/>
                        </a:rPr>
                        <a:t>#23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Miami</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26</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r>
              <a:tr h="127643">
                <a:tc>
                  <a:txBody>
                    <a:bodyPr/>
                    <a:lstStyle/>
                    <a:p>
                      <a:pPr algn="ctr" rtl="0" fontAlgn="ctr"/>
                      <a:r>
                        <a:rPr lang="es-ES" sz="1000" b="0" i="0" u="none" strike="noStrike" dirty="0" smtClean="0">
                          <a:solidFill>
                            <a:srgbClr val="002060"/>
                          </a:solidFill>
                          <a:effectLst/>
                          <a:latin typeface="Arial  "/>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Asunción</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25</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b" latinLnBrk="0" hangingPunct="1">
                        <a:lnSpc>
                          <a:spcPct val="100000"/>
                        </a:lnSpc>
                        <a:spcBef>
                          <a:spcPts val="0"/>
                        </a:spcBef>
                        <a:spcAft>
                          <a:spcPts val="0"/>
                        </a:spcAft>
                        <a:buClrTx/>
                        <a:buSzTx/>
                        <a:buFontTx/>
                        <a:buNone/>
                        <a:tabLst/>
                        <a:defRPr/>
                      </a:pPr>
                      <a:r>
                        <a:rPr lang="es-ES" sz="1000" b="0" i="0" u="none" strike="noStrike" dirty="0" smtClean="0">
                          <a:solidFill>
                            <a:srgbClr val="002060"/>
                          </a:solidFill>
                          <a:effectLst/>
                          <a:latin typeface="Arial  "/>
                        </a:rPr>
                        <a:t>[…]</a:t>
                      </a: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b"/>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r>
              <a:tr h="127643">
                <a:tc>
                  <a:txBody>
                    <a:bodyPr/>
                    <a:lstStyle/>
                    <a:p>
                      <a:pPr algn="ctr" rtl="0" fontAlgn="ctr"/>
                      <a:r>
                        <a:rPr lang="es-ES" sz="1000" b="0" i="0" u="none" strike="noStrike" dirty="0" smtClean="0">
                          <a:solidFill>
                            <a:srgbClr val="002060"/>
                          </a:solidFill>
                          <a:effectLst/>
                          <a:latin typeface="Arial  "/>
                        </a:rPr>
                        <a:t>#80</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Guayaquil</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6</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bl>
          </a:graphicData>
        </a:graphic>
      </p:graphicFrame>
      <p:sp>
        <p:nvSpPr>
          <p:cNvPr id="23" name="TextBox 22"/>
          <p:cNvSpPr txBox="1"/>
          <p:nvPr/>
        </p:nvSpPr>
        <p:spPr>
          <a:xfrm>
            <a:off x="6957532" y="4168073"/>
            <a:ext cx="1733145" cy="253916"/>
          </a:xfrm>
          <a:prstGeom prst="rect">
            <a:avLst/>
          </a:prstGeom>
          <a:noFill/>
        </p:spPr>
        <p:txBody>
          <a:bodyPr wrap="square" rtlCol="0">
            <a:spAutoFit/>
          </a:bodyPr>
          <a:lstStyle/>
          <a:p>
            <a:pPr algn="ctr" defTabSz="914247"/>
            <a:r>
              <a:rPr lang="es-ES" sz="1050" b="1" i="1" dirty="0" smtClean="0">
                <a:solidFill>
                  <a:srgbClr val="00A1DE"/>
                </a:solidFill>
              </a:rPr>
              <a:t>Ranking Américas</a:t>
            </a:r>
            <a:endParaRPr lang="es-ES" sz="1050" b="1" i="1" dirty="0">
              <a:solidFill>
                <a:srgbClr val="00A1DE"/>
              </a:solidFill>
            </a:endParaRPr>
          </a:p>
        </p:txBody>
      </p:sp>
      <p:sp>
        <p:nvSpPr>
          <p:cNvPr id="24" name="Rectangle 23"/>
          <p:cNvSpPr/>
          <p:nvPr/>
        </p:nvSpPr>
        <p:spPr>
          <a:xfrm>
            <a:off x="6465872" y="5363737"/>
            <a:ext cx="2772000" cy="180000"/>
          </a:xfrm>
          <a:prstGeom prst="rect">
            <a:avLst/>
          </a:prstGeom>
          <a:noFill/>
          <a:ln w="28575">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47"/>
            <a:endParaRPr lang="es-ES" dirty="0">
              <a:solidFill>
                <a:srgbClr val="FFFFFF"/>
              </a:solidFill>
            </a:endParaRPr>
          </a:p>
        </p:txBody>
      </p:sp>
      <p:sp>
        <p:nvSpPr>
          <p:cNvPr id="25" name="Content Placeholder 5"/>
          <p:cNvSpPr txBox="1">
            <a:spLocks/>
          </p:cNvSpPr>
          <p:nvPr/>
        </p:nvSpPr>
        <p:spPr bwMode="auto">
          <a:xfrm>
            <a:off x="362559" y="1048637"/>
            <a:ext cx="9363387" cy="436147"/>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100" dirty="0" smtClean="0">
                <a:solidFill>
                  <a:srgbClr val="002060"/>
                </a:solidFill>
              </a:rPr>
              <a:t>En número de congresos, </a:t>
            </a:r>
            <a:r>
              <a:rPr lang="es-ES" sz="1100" b="1" dirty="0" smtClean="0">
                <a:solidFill>
                  <a:srgbClr val="002060"/>
                </a:solidFill>
              </a:rPr>
              <a:t>Quito se sitúa 10º del ranking ICCA América del Sur </a:t>
            </a:r>
            <a:r>
              <a:rPr lang="es-ES" sz="1100" dirty="0" smtClean="0">
                <a:solidFill>
                  <a:srgbClr val="002060"/>
                </a:solidFill>
              </a:rPr>
              <a:t>(30 congresos, 3,55% cuota de mercado América del Sur), por delante de Asunción y por detrás de Medellín. Se sitúa en la posición </a:t>
            </a:r>
            <a:r>
              <a:rPr lang="es-ES" sz="1100" b="1" dirty="0" smtClean="0">
                <a:solidFill>
                  <a:srgbClr val="002060"/>
                </a:solidFill>
              </a:rPr>
              <a:t>20º en el ranking de Latinoamérica </a:t>
            </a:r>
            <a:r>
              <a:rPr lang="es-ES" sz="1100" dirty="0" smtClean="0">
                <a:solidFill>
                  <a:srgbClr val="002060"/>
                </a:solidFill>
              </a:rPr>
              <a:t>(1,14% cuota de mercado) y 85º a nivel mundial. Destaca el </a:t>
            </a:r>
            <a:r>
              <a:rPr lang="es-ES" sz="1100" b="1" dirty="0" smtClean="0">
                <a:solidFill>
                  <a:srgbClr val="002060"/>
                </a:solidFill>
              </a:rPr>
              <a:t>fuerte decrecimiento de número de congresos en Guayaquil </a:t>
            </a:r>
            <a:r>
              <a:rPr lang="es-ES" sz="1100" dirty="0" smtClean="0">
                <a:solidFill>
                  <a:srgbClr val="002060"/>
                </a:solidFill>
              </a:rPr>
              <a:t>(-29% TACC 2013-15)</a:t>
            </a:r>
            <a:endParaRPr lang="es-ES" sz="1100" b="1" dirty="0">
              <a:solidFill>
                <a:srgbClr val="002776"/>
              </a:solidFill>
            </a:endParaRPr>
          </a:p>
        </p:txBody>
      </p:sp>
      <p:sp>
        <p:nvSpPr>
          <p:cNvPr id="39" name="Rectangle 38"/>
          <p:cNvSpPr/>
          <p:nvPr/>
        </p:nvSpPr>
        <p:spPr>
          <a:xfrm>
            <a:off x="6191455" y="3179781"/>
            <a:ext cx="3010017" cy="177211"/>
          </a:xfrm>
          <a:prstGeom prst="rect">
            <a:avLst/>
          </a:prstGeom>
          <a:noFill/>
          <a:ln w="28575">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47"/>
            <a:endParaRPr lang="es-ES" dirty="0">
              <a:solidFill>
                <a:srgbClr val="FFFFFF"/>
              </a:solidFill>
            </a:endParaRPr>
          </a:p>
        </p:txBody>
      </p:sp>
      <p:sp>
        <p:nvSpPr>
          <p:cNvPr id="40" name="Rectangle 39"/>
          <p:cNvSpPr/>
          <p:nvPr/>
        </p:nvSpPr>
        <p:spPr>
          <a:xfrm>
            <a:off x="2150321" y="6525344"/>
            <a:ext cx="4890911" cy="215431"/>
          </a:xfrm>
          <a:prstGeom prst="rect">
            <a:avLst/>
          </a:prstGeom>
        </p:spPr>
        <p:txBody>
          <a:bodyPr wrap="square" lIns="91425" tIns="45714" rIns="91425" bIns="45714">
            <a:spAutoFit/>
          </a:bodyPr>
          <a:lstStyle/>
          <a:p>
            <a:pPr defTabSz="914247"/>
            <a:r>
              <a:rPr lang="es-ES" sz="800" i="1" dirty="0" smtClean="0">
                <a:solidFill>
                  <a:srgbClr val="002776"/>
                </a:solidFill>
              </a:rPr>
              <a:t>(*) Reuniones celebradas de forma recurrente, con </a:t>
            </a:r>
            <a:r>
              <a:rPr lang="es-ES" sz="800" i="1" dirty="0">
                <a:solidFill>
                  <a:srgbClr val="002776"/>
                </a:solidFill>
              </a:rPr>
              <a:t>+</a:t>
            </a:r>
            <a:r>
              <a:rPr lang="es-ES" sz="800" i="1" dirty="0" smtClean="0">
                <a:solidFill>
                  <a:srgbClr val="002776"/>
                </a:solidFill>
              </a:rPr>
              <a:t>50 delegados y con rotación en al menos 3 países.</a:t>
            </a:r>
            <a:endParaRPr lang="es-ES" sz="800" i="1" dirty="0">
              <a:solidFill>
                <a:srgbClr val="002776"/>
              </a:solidFill>
            </a:endParaRPr>
          </a:p>
        </p:txBody>
      </p:sp>
      <p:sp>
        <p:nvSpPr>
          <p:cNvPr id="41" name="TextBox 40"/>
          <p:cNvSpPr txBox="1"/>
          <p:nvPr/>
        </p:nvSpPr>
        <p:spPr>
          <a:xfrm>
            <a:off x="5494999" y="2935382"/>
            <a:ext cx="663764" cy="553998"/>
          </a:xfrm>
          <a:prstGeom prst="rect">
            <a:avLst/>
          </a:prstGeom>
          <a:noFill/>
        </p:spPr>
        <p:txBody>
          <a:bodyPr wrap="square" rtlCol="0">
            <a:spAutoFit/>
          </a:bodyPr>
          <a:lstStyle/>
          <a:p>
            <a:pPr algn="ctr" defTabSz="914247"/>
            <a:r>
              <a:rPr lang="es-ES" sz="1000" b="1" i="1" dirty="0" smtClean="0">
                <a:solidFill>
                  <a:srgbClr val="92D400">
                    <a:lumMod val="75000"/>
                  </a:srgbClr>
                </a:solidFill>
              </a:rPr>
              <a:t>Quito</a:t>
            </a:r>
          </a:p>
          <a:p>
            <a:pPr algn="ctr" defTabSz="914247"/>
            <a:r>
              <a:rPr lang="es-ES" sz="1000" i="1" dirty="0" smtClean="0">
                <a:solidFill>
                  <a:srgbClr val="92D400">
                    <a:lumMod val="75000"/>
                  </a:srgbClr>
                </a:solidFill>
              </a:rPr>
              <a:t>TACC +5,4% </a:t>
            </a:r>
            <a:endParaRPr lang="es-ES" sz="1000" i="1" dirty="0">
              <a:solidFill>
                <a:srgbClr val="92D400">
                  <a:lumMod val="75000"/>
                </a:srgbClr>
              </a:solidFill>
            </a:endParaRPr>
          </a:p>
        </p:txBody>
      </p:sp>
      <p:graphicFrame>
        <p:nvGraphicFramePr>
          <p:cNvPr id="16" name="Table 15"/>
          <p:cNvGraphicFramePr>
            <a:graphicFrameLocks noGrp="1"/>
          </p:cNvGraphicFramePr>
          <p:nvPr>
            <p:extLst/>
          </p:nvPr>
        </p:nvGraphicFramePr>
        <p:xfrm>
          <a:off x="3346312" y="4403122"/>
          <a:ext cx="2812451" cy="2105025"/>
        </p:xfrm>
        <a:graphic>
          <a:graphicData uri="http://schemas.openxmlformats.org/drawingml/2006/table">
            <a:tbl>
              <a:tblPr bandRow="1"/>
              <a:tblGrid>
                <a:gridCol w="905435"/>
                <a:gridCol w="1075753"/>
                <a:gridCol w="831263"/>
              </a:tblGrid>
              <a:tr h="127643">
                <a:tc>
                  <a:txBody>
                    <a:bodyPr/>
                    <a:lstStyle/>
                    <a:p>
                      <a:pPr algn="ctr" fontAlgn="b"/>
                      <a:r>
                        <a:rPr lang="es-ES" sz="1000" b="1" i="0" u="none" strike="noStrike" dirty="0" smtClean="0">
                          <a:solidFill>
                            <a:schemeClr val="bg1"/>
                          </a:solidFill>
                          <a:effectLst/>
                          <a:latin typeface="Arial  "/>
                        </a:rPr>
                        <a:t>#</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b"/>
                      <a:r>
                        <a:rPr lang="es-ES" sz="1000" b="1" i="0" u="none" strike="noStrike" dirty="0" smtClean="0">
                          <a:solidFill>
                            <a:schemeClr val="bg1"/>
                          </a:solidFill>
                          <a:effectLst/>
                          <a:latin typeface="Arial  "/>
                        </a:rPr>
                        <a:t>Ciudad</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b"/>
                      <a:r>
                        <a:rPr lang="es-ES" sz="1000" b="1" i="0" u="none" strike="noStrike" dirty="0" smtClean="0">
                          <a:solidFill>
                            <a:schemeClr val="bg1"/>
                          </a:solidFill>
                          <a:effectLst/>
                          <a:latin typeface="Arial  "/>
                        </a:rPr>
                        <a:t>#</a:t>
                      </a:r>
                      <a:r>
                        <a:rPr lang="es-ES" sz="1000" b="1" i="0" u="none" strike="noStrike" baseline="0" dirty="0" smtClean="0">
                          <a:solidFill>
                            <a:schemeClr val="bg1"/>
                          </a:solidFill>
                          <a:effectLst/>
                          <a:latin typeface="Arial  "/>
                        </a:rPr>
                        <a:t> eventos </a:t>
                      </a:r>
                      <a:endParaRPr lang="es-ES" sz="1000" b="1" i="0" u="none" strike="noStrike" dirty="0">
                        <a:solidFill>
                          <a:schemeClr val="bg1"/>
                        </a:solidFill>
                        <a:effectLst/>
                        <a:latin typeface="Arial  "/>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r>
              <a:tr h="127643">
                <a:tc>
                  <a:txBody>
                    <a:bodyPr/>
                    <a:lstStyle/>
                    <a:p>
                      <a:pPr algn="ctr" rtl="0" fontAlgn="ctr"/>
                      <a:r>
                        <a:rPr lang="es-ES" sz="1000" b="0" i="0" u="none" strike="noStrike" dirty="0" smtClean="0">
                          <a:solidFill>
                            <a:srgbClr val="002060"/>
                          </a:solidFill>
                          <a:effectLst/>
                          <a:latin typeface="Arial  "/>
                        </a:rPr>
                        <a:t>#5</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Río de Janeiro</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w="1270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65</a:t>
                      </a:r>
                      <a:endParaRPr lang="es-ES" sz="1000" b="0" i="0" u="none" strike="noStrike" dirty="0">
                        <a:solidFill>
                          <a:srgbClr val="002060"/>
                        </a:solidFill>
                        <a:effectLst/>
                        <a:latin typeface="Arial  "/>
                      </a:endParaRPr>
                    </a:p>
                  </a:txBody>
                  <a:tcPr marL="9525" marR="9525" marT="9525" marB="0" anchor="ctr">
                    <a:lnL>
                      <a:noFill/>
                    </a:lnL>
                    <a:lnR>
                      <a:noFill/>
                    </a:lnR>
                    <a:lnT w="12700" cap="flat" cmpd="sng" algn="ctr">
                      <a:solidFill>
                        <a:schemeClr val="bg1"/>
                      </a:solidFill>
                      <a:prstDash val="solid"/>
                      <a:round/>
                      <a:headEnd type="none" w="med" len="med"/>
                      <a:tailEnd type="none" w="med" len="med"/>
                    </a:lnT>
                    <a:lnB>
                      <a:noFill/>
                    </a:lnB>
                    <a:lnTlToBr w="12700" cmpd="sng">
                      <a:noFill/>
                      <a:prstDash val="solid"/>
                    </a:lnTlToBr>
                    <a:lnBlToTr w="12700" cmpd="sng">
                      <a:noFill/>
                      <a:prstDash val="solid"/>
                    </a:lnBlToTr>
                    <a:noFill/>
                  </a:tcPr>
                </a:tc>
              </a:tr>
              <a:tr h="127643">
                <a:tc>
                  <a:txBody>
                    <a:bodyPr/>
                    <a:lstStyle/>
                    <a:p>
                      <a:pPr algn="ctr" rtl="0" fontAlgn="ctr"/>
                      <a:r>
                        <a:rPr lang="es-ES" sz="1000" b="0" i="0" u="none" strike="noStrike" dirty="0" smtClean="0">
                          <a:solidFill>
                            <a:srgbClr val="002060"/>
                          </a:solidFill>
                          <a:effectLst/>
                          <a:latin typeface="Arial  "/>
                        </a:rPr>
                        <a:t>#6</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Bogotá</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45</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r>
                        <a:rPr lang="es-ES" sz="1000" b="0" i="0" u="none" strike="noStrike" dirty="0" smtClean="0">
                          <a:solidFill>
                            <a:srgbClr val="002060"/>
                          </a:solidFill>
                          <a:effectLst/>
                          <a:latin typeface="Arial  "/>
                        </a:rPr>
                        <a:t>#7</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Montevideo</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42</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r>
              <a:tr h="127643">
                <a:tc>
                  <a:txBody>
                    <a:bodyPr/>
                    <a:lstStyle/>
                    <a:p>
                      <a:pPr algn="ctr" rtl="0" fontAlgn="ctr"/>
                      <a:r>
                        <a:rPr lang="es-ES" sz="1000" b="0" i="0" u="none" strike="noStrike" dirty="0" smtClean="0">
                          <a:solidFill>
                            <a:srgbClr val="002060"/>
                          </a:solidFill>
                          <a:effectLst/>
                          <a:latin typeface="Arial  "/>
                        </a:rPr>
                        <a:t>#8</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Cartagena</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36</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r>
                        <a:rPr lang="es-ES" sz="1000" b="0" i="0" u="none" strike="noStrike" dirty="0" smtClean="0">
                          <a:solidFill>
                            <a:srgbClr val="002060"/>
                          </a:solidFill>
                          <a:effectLst/>
                          <a:latin typeface="Arial  "/>
                        </a:rPr>
                        <a:t>#9</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Medellín</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36</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r>
              <a:tr h="127643">
                <a:tc>
                  <a:txBody>
                    <a:bodyPr/>
                    <a:lstStyle/>
                    <a:p>
                      <a:pPr algn="ctr" rtl="0" fontAlgn="ctr"/>
                      <a:r>
                        <a:rPr lang="es-ES" sz="1000" b="1" i="0" u="none" strike="noStrike" dirty="0" smtClean="0">
                          <a:solidFill>
                            <a:srgbClr val="002060"/>
                          </a:solidFill>
                          <a:effectLst/>
                          <a:latin typeface="Arial  "/>
                        </a:rPr>
                        <a:t>#10</a:t>
                      </a:r>
                      <a:endParaRPr lang="es-ES" sz="1000" b="1"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1" i="0" u="none" strike="noStrike" dirty="0" smtClean="0">
                          <a:solidFill>
                            <a:srgbClr val="002060"/>
                          </a:solidFill>
                          <a:effectLst/>
                          <a:latin typeface="Arial  "/>
                        </a:rPr>
                        <a:t>Quito</a:t>
                      </a:r>
                      <a:endParaRPr lang="es-ES" sz="1000" b="1"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1" i="0" u="none" strike="noStrike" dirty="0" smtClean="0">
                          <a:solidFill>
                            <a:srgbClr val="002060"/>
                          </a:solidFill>
                          <a:effectLst/>
                          <a:latin typeface="Arial  "/>
                        </a:rPr>
                        <a:t>30</a:t>
                      </a:r>
                      <a:endParaRPr lang="es-ES" sz="1000" b="1"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marL="0" marR="0" indent="0" algn="ctr" defTabSz="806555" rtl="0" eaLnBrk="1" fontAlgn="ctr" latinLnBrk="0" hangingPunct="1">
                        <a:lnSpc>
                          <a:spcPct val="100000"/>
                        </a:lnSpc>
                        <a:spcBef>
                          <a:spcPts val="0"/>
                        </a:spcBef>
                        <a:spcAft>
                          <a:spcPts val="0"/>
                        </a:spcAft>
                        <a:buClrTx/>
                        <a:buSzTx/>
                        <a:buFontTx/>
                        <a:buNone/>
                        <a:tabLst/>
                        <a:defRPr/>
                      </a:pPr>
                      <a:r>
                        <a:rPr lang="es-ES" sz="1000" b="0" i="0" u="none" strike="noStrike" dirty="0" smtClean="0">
                          <a:solidFill>
                            <a:srgbClr val="002060"/>
                          </a:solidFill>
                          <a:effectLst/>
                          <a:latin typeface="Arial  "/>
                        </a:rPr>
                        <a:t>#11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Asunción</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25</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r>
              <a:tr h="127643">
                <a:tc>
                  <a:txBody>
                    <a:bodyPr/>
                    <a:lstStyle/>
                    <a:p>
                      <a:pPr algn="ctr" rtl="0" fontAlgn="ctr"/>
                      <a:r>
                        <a:rPr lang="es-ES" sz="1000" b="0" i="0" u="none" strike="noStrike" dirty="0" smtClean="0">
                          <a:solidFill>
                            <a:srgbClr val="002060"/>
                          </a:solidFill>
                          <a:effectLst/>
                          <a:latin typeface="Arial  "/>
                        </a:rPr>
                        <a:t>#12</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Punta Cana</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21</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27643">
                <a:tc>
                  <a:txBody>
                    <a:bodyPr/>
                    <a:lstStyle/>
                    <a:p>
                      <a:pPr algn="ctr" rtl="0" fontAlgn="ctr"/>
                      <a:r>
                        <a:rPr lang="es-ES" sz="1000" b="0" i="0" u="none" strike="noStrike" dirty="0" smtClean="0">
                          <a:solidFill>
                            <a:srgbClr val="002060"/>
                          </a:solidFill>
                          <a:effectLst/>
                          <a:latin typeface="Arial  "/>
                        </a:rPr>
                        <a:t>#13</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Córdoba</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b"/>
                      <a:r>
                        <a:rPr lang="es-ES" sz="1000" b="0" i="0" u="none" strike="noStrike" dirty="0" smtClean="0">
                          <a:solidFill>
                            <a:srgbClr val="002060"/>
                          </a:solidFill>
                          <a:effectLst/>
                          <a:latin typeface="Arial  "/>
                        </a:rPr>
                        <a:t>18</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r>
              <a:tr h="127643">
                <a:tc>
                  <a:txBody>
                    <a:bodyPr/>
                    <a:lstStyle/>
                    <a:p>
                      <a:pPr algn="ctr" rtl="0" fontAlgn="ctr"/>
                      <a:r>
                        <a:rPr lang="es-ES" sz="1000" b="0" i="0" u="none" strike="noStrike" dirty="0" smtClean="0">
                          <a:solidFill>
                            <a:srgbClr val="002060"/>
                          </a:solidFill>
                          <a:effectLst/>
                          <a:latin typeface="Arial  "/>
                        </a:rPr>
                        <a:t>#14</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Mendoza</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15</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r h="107114">
                <a:tc>
                  <a:txBody>
                    <a:bodyPr/>
                    <a:lstStyle/>
                    <a:p>
                      <a:pPr algn="ctr" rtl="0" fontAlgn="ct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b" latinLnBrk="0" hangingPunct="1">
                        <a:lnSpc>
                          <a:spcPct val="100000"/>
                        </a:lnSpc>
                        <a:spcBef>
                          <a:spcPts val="0"/>
                        </a:spcBef>
                        <a:spcAft>
                          <a:spcPts val="0"/>
                        </a:spcAft>
                        <a:buClrTx/>
                        <a:buSzTx/>
                        <a:buFontTx/>
                        <a:buNone/>
                        <a:tabLst/>
                        <a:defRPr/>
                      </a:pPr>
                      <a:r>
                        <a:rPr lang="es-ES" sz="1000" b="0" i="0" u="none" strike="noStrike" dirty="0" smtClean="0">
                          <a:solidFill>
                            <a:srgbClr val="002060"/>
                          </a:solidFill>
                          <a:effectLst/>
                          <a:latin typeface="Arial  "/>
                        </a:rPr>
                        <a:t>[…]</a:t>
                      </a: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b"/>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r>
              <a:tr h="107114">
                <a:tc>
                  <a:txBody>
                    <a:bodyPr/>
                    <a:lstStyle/>
                    <a:p>
                      <a:pPr algn="ctr" rtl="0" fontAlgn="ctr"/>
                      <a:r>
                        <a:rPr lang="es-ES" sz="1000" b="0" i="0" u="none" strike="noStrike" dirty="0" smtClean="0">
                          <a:solidFill>
                            <a:srgbClr val="002060"/>
                          </a:solidFill>
                          <a:effectLst/>
                          <a:latin typeface="Arial  "/>
                        </a:rPr>
                        <a:t>#33</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Guayaquil</a:t>
                      </a:r>
                      <a:endParaRPr lang="es-ES" sz="1000" b="0" i="0" u="none" strike="noStrike" dirty="0">
                        <a:solidFill>
                          <a:srgbClr val="002060"/>
                        </a:solidFill>
                        <a:effectLst/>
                        <a:latin typeface="Arial  "/>
                      </a:endParaRPr>
                    </a:p>
                  </a:txBody>
                  <a:tcPr marL="9525" marR="9525" marT="9525"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s-ES" sz="1000" b="0" i="0" u="none" strike="noStrike" dirty="0" smtClean="0">
                          <a:solidFill>
                            <a:srgbClr val="002060"/>
                          </a:solidFill>
                          <a:effectLst/>
                          <a:latin typeface="Arial  "/>
                        </a:rPr>
                        <a:t>6</a:t>
                      </a:r>
                      <a:endParaRPr lang="es-ES" sz="1000" b="0" i="0" u="none" strike="noStrike" dirty="0">
                        <a:solidFill>
                          <a:srgbClr val="002060"/>
                        </a:solidFill>
                        <a:effectLst/>
                        <a:latin typeface="Arial  "/>
                      </a:endParaRP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r>
            </a:tbl>
          </a:graphicData>
        </a:graphic>
      </p:graphicFrame>
      <p:sp>
        <p:nvSpPr>
          <p:cNvPr id="42" name="Rectangle 41"/>
          <p:cNvSpPr/>
          <p:nvPr/>
        </p:nvSpPr>
        <p:spPr>
          <a:xfrm>
            <a:off x="3344322" y="5363737"/>
            <a:ext cx="2772000" cy="180000"/>
          </a:xfrm>
          <a:prstGeom prst="rect">
            <a:avLst/>
          </a:prstGeom>
          <a:noFill/>
          <a:ln w="28575">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47"/>
            <a:endParaRPr lang="es-ES" dirty="0">
              <a:solidFill>
                <a:srgbClr val="FFFFFF"/>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16</a:t>
            </a:fld>
            <a:endParaRPr lang="es-ES" dirty="0">
              <a:solidFill>
                <a:srgbClr val="002776"/>
              </a:solidFill>
            </a:endParaRPr>
          </a:p>
        </p:txBody>
      </p:sp>
      <p:graphicFrame>
        <p:nvGraphicFramePr>
          <p:cNvPr id="3" name="Table 2"/>
          <p:cNvGraphicFramePr>
            <a:graphicFrameLocks noGrp="1"/>
          </p:cNvGraphicFramePr>
          <p:nvPr>
            <p:extLst/>
          </p:nvPr>
        </p:nvGraphicFramePr>
        <p:xfrm>
          <a:off x="7314097" y="2017941"/>
          <a:ext cx="2160000" cy="1920900"/>
        </p:xfrm>
        <a:graphic>
          <a:graphicData uri="http://schemas.openxmlformats.org/drawingml/2006/table">
            <a:tbl>
              <a:tblPr bandRow="1">
                <a:tableStyleId>{5C22544A-7EE6-4342-B048-85BDC9FD1C3A}</a:tableStyleId>
              </a:tblPr>
              <a:tblGrid>
                <a:gridCol w="1080000"/>
                <a:gridCol w="1080000"/>
              </a:tblGrid>
              <a:tr h="192090">
                <a:tc>
                  <a:txBody>
                    <a:bodyPr/>
                    <a:lstStyle/>
                    <a:p>
                      <a:pPr algn="ctr"/>
                      <a:r>
                        <a:rPr lang="es-ES" sz="900" dirty="0" smtClean="0"/>
                        <a:t>82</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900" dirty="0" smtClean="0"/>
                        <a:t>3,11</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92090">
                <a:tc>
                  <a:txBody>
                    <a:bodyPr/>
                    <a:lstStyle/>
                    <a:p>
                      <a:pPr algn="ctr"/>
                      <a:r>
                        <a:rPr lang="es-ES" sz="900" dirty="0" smtClean="0"/>
                        <a:t>82</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900" dirty="0" smtClean="0"/>
                        <a:t>3,11</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92090">
                <a:tc>
                  <a:txBody>
                    <a:bodyPr/>
                    <a:lstStyle/>
                    <a:p>
                      <a:pPr algn="ctr"/>
                      <a:r>
                        <a:rPr lang="es-ES" sz="900" dirty="0" smtClean="0"/>
                        <a:t>68</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900" dirty="0" smtClean="0"/>
                        <a:t>2,58</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92090">
                <a:tc>
                  <a:txBody>
                    <a:bodyPr/>
                    <a:lstStyle/>
                    <a:p>
                      <a:pPr algn="ctr"/>
                      <a:r>
                        <a:rPr lang="es-ES" sz="900" dirty="0" smtClean="0"/>
                        <a:t>63</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900" dirty="0" smtClean="0"/>
                        <a:t>2,39</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92090">
                <a:tc>
                  <a:txBody>
                    <a:bodyPr/>
                    <a:lstStyle/>
                    <a:p>
                      <a:pPr algn="ctr"/>
                      <a:r>
                        <a:rPr lang="es-ES" sz="900" dirty="0" smtClean="0"/>
                        <a:t>45</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900" dirty="0" smtClean="0"/>
                        <a:t>1,71</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92090">
                <a:tc>
                  <a:txBody>
                    <a:bodyPr/>
                    <a:lstStyle/>
                    <a:p>
                      <a:pPr algn="ctr"/>
                      <a:r>
                        <a:rPr lang="es-ES" sz="900" dirty="0" smtClean="0"/>
                        <a:t>34</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900" dirty="0" smtClean="0"/>
                        <a:t>1,29</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92090">
                <a:tc>
                  <a:txBody>
                    <a:bodyPr/>
                    <a:lstStyle/>
                    <a:p>
                      <a:pPr algn="ctr"/>
                      <a:r>
                        <a:rPr lang="es-ES" sz="900" b="1" dirty="0" smtClean="0"/>
                        <a:t>30</a:t>
                      </a:r>
                      <a:endParaRPr lang="es-ES" sz="900" b="1"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900" b="1" dirty="0" smtClean="0"/>
                        <a:t>1,14</a:t>
                      </a:r>
                      <a:endParaRPr lang="es-ES" sz="900" b="1"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92090">
                <a:tc>
                  <a:txBody>
                    <a:bodyPr/>
                    <a:lstStyle/>
                    <a:p>
                      <a:pPr algn="ctr"/>
                      <a:r>
                        <a:rPr lang="es-ES" sz="900" dirty="0" smtClean="0"/>
                        <a:t>25</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900" dirty="0" smtClean="0"/>
                        <a:t>0,95</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92090">
                <a:tc>
                  <a:txBody>
                    <a:bodyPr/>
                    <a:lstStyle/>
                    <a:p>
                      <a:pPr algn="ctr"/>
                      <a:r>
                        <a:rPr lang="es-ES" sz="900" dirty="0" smtClean="0"/>
                        <a:t>24</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900" dirty="0" smtClean="0"/>
                        <a:t>0,91</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92090">
                <a:tc>
                  <a:txBody>
                    <a:bodyPr/>
                    <a:lstStyle/>
                    <a:p>
                      <a:pPr algn="ctr"/>
                      <a:r>
                        <a:rPr lang="es-ES" sz="900" dirty="0" smtClean="0"/>
                        <a:t>+50</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900" dirty="0" smtClean="0"/>
                        <a:t>&lt;0,35</a:t>
                      </a:r>
                      <a:endParaRPr lang="es-ES" sz="900" dirty="0"/>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9" name="Content Placeholder 5"/>
          <p:cNvSpPr txBox="1">
            <a:spLocks/>
          </p:cNvSpPr>
          <p:nvPr/>
        </p:nvSpPr>
        <p:spPr bwMode="auto">
          <a:xfrm>
            <a:off x="7140028" y="1834840"/>
            <a:ext cx="1368152" cy="172916"/>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a:spcAft>
                <a:spcPts val="0"/>
              </a:spcAft>
            </a:pPr>
            <a:r>
              <a:rPr lang="es-ES" sz="900" i="1" dirty="0" smtClean="0">
                <a:solidFill>
                  <a:srgbClr val="002060"/>
                </a:solidFill>
              </a:rPr>
              <a:t>Ranking Latinoamérica 2015:</a:t>
            </a:r>
            <a:endParaRPr lang="es-ES" sz="900" i="1" dirty="0">
              <a:solidFill>
                <a:srgbClr val="002060"/>
              </a:solidFill>
            </a:endParaRPr>
          </a:p>
        </p:txBody>
      </p:sp>
      <p:sp>
        <p:nvSpPr>
          <p:cNvPr id="43" name="Content Placeholder 5"/>
          <p:cNvSpPr txBox="1">
            <a:spLocks/>
          </p:cNvSpPr>
          <p:nvPr/>
        </p:nvSpPr>
        <p:spPr bwMode="auto">
          <a:xfrm>
            <a:off x="8357794" y="1834840"/>
            <a:ext cx="1368152" cy="172916"/>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a:spcAft>
                <a:spcPts val="0"/>
              </a:spcAft>
            </a:pPr>
            <a:r>
              <a:rPr lang="es-ES" sz="900" i="1" dirty="0" smtClean="0">
                <a:solidFill>
                  <a:srgbClr val="002060"/>
                </a:solidFill>
              </a:rPr>
              <a:t>Cuota mercado Latinoamérica 2015 (%):</a:t>
            </a:r>
            <a:endParaRPr lang="es-ES" sz="900" i="1" dirty="0">
              <a:solidFill>
                <a:srgbClr val="002060"/>
              </a:solidFill>
            </a:endParaRPr>
          </a:p>
        </p:txBody>
      </p:sp>
    </p:spTree>
    <p:extLst>
      <p:ext uri="{BB962C8B-B14F-4D97-AF65-F5344CB8AC3E}">
        <p14:creationId xmlns:p14="http://schemas.microsoft.com/office/powerpoint/2010/main" val="34749735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6" name="Text Placeholder 1"/>
          <p:cNvSpPr txBox="1">
            <a:spLocks/>
          </p:cNvSpPr>
          <p:nvPr/>
        </p:nvSpPr>
        <p:spPr bwMode="invGray">
          <a:xfrm>
            <a:off x="704528" y="3092944"/>
            <a:ext cx="8899324" cy="1344168"/>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lvl1pPr marL="342900" indent="-342900" algn="l" rtl="0" eaLnBrk="1" fontAlgn="base" hangingPunct="1">
              <a:lnSpc>
                <a:spcPct val="106000"/>
              </a:lnSpc>
              <a:spcBef>
                <a:spcPts val="200"/>
              </a:spcBef>
              <a:spcAft>
                <a:spcPct val="0"/>
              </a:spcAft>
              <a:buClr>
                <a:schemeClr val="tx1"/>
              </a:buClr>
              <a:buSzPct val="80000"/>
              <a:buFont typeface="Wingdings" pitchFamily="2" charset="2"/>
              <a:defRPr sz="2400">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a:lstStyle>
          <a:p>
            <a:pPr marL="0" indent="0"/>
            <a:r>
              <a:rPr lang="es-ES_tradnl" sz="2800" kern="0" dirty="0" smtClean="0">
                <a:solidFill>
                  <a:schemeClr val="bg1"/>
                </a:solidFill>
              </a:rPr>
              <a:t>1.2. </a:t>
            </a:r>
            <a:r>
              <a:rPr lang="es-ES" sz="2800" dirty="0" smtClean="0">
                <a:solidFill>
                  <a:schemeClr val="bg1"/>
                </a:solidFill>
              </a:rPr>
              <a:t>Cifras y datos de transporte aéreo en la región</a:t>
            </a:r>
            <a:endParaRPr lang="es-ES_tradnl" sz="2800" dirty="0" smtClean="0">
              <a:solidFill>
                <a:schemeClr val="bg1"/>
              </a:solidFill>
            </a:endParaRPr>
          </a:p>
        </p:txBody>
      </p:sp>
    </p:spTree>
    <p:extLst>
      <p:ext uri="{BB962C8B-B14F-4D97-AF65-F5344CB8AC3E}">
        <p14:creationId xmlns:p14="http://schemas.microsoft.com/office/powerpoint/2010/main" val="266119092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transporte aéreo en la región</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Objetivos, contenidos y metodología específica</a:t>
            </a:r>
            <a:endParaRPr lang="es-ES" sz="1400" i="1" dirty="0">
              <a:solidFill>
                <a:srgbClr val="00B0F0"/>
              </a:solidFill>
              <a:cs typeface="Arial" charset="0"/>
            </a:endParaRPr>
          </a:p>
        </p:txBody>
      </p:sp>
      <p:sp>
        <p:nvSpPr>
          <p:cNvPr id="28" name="TextBox 27"/>
          <p:cNvSpPr txBox="1"/>
          <p:nvPr/>
        </p:nvSpPr>
        <p:spPr bwMode="auto">
          <a:xfrm>
            <a:off x="1010093" y="1444003"/>
            <a:ext cx="7833501" cy="976885"/>
          </a:xfrm>
          <a:prstGeom prst="roundRect">
            <a:avLst/>
          </a:prstGeom>
          <a:solidFill>
            <a:schemeClr val="accent3">
              <a:lumMod val="20000"/>
              <a:lumOff val="80000"/>
            </a:schemeClr>
          </a:solidFill>
        </p:spPr>
        <p:txBody>
          <a:bodyPr wrap="square" lIns="36000" rIns="36000" rtlCol="0" anchor="ctr">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050" b="1">
                <a:solidFill>
                  <a:srgbClr val="002776"/>
                </a:solidFill>
                <a:cs typeface="Arial" charset="0"/>
              </a:defRPr>
            </a:lvl1pPr>
          </a:lstStyle>
          <a:p>
            <a:pPr marL="1588" indent="0" algn="ctr">
              <a:buFont typeface="Wingdings" panose="05000000000000000000" pitchFamily="2" charset="2"/>
              <a:buNone/>
            </a:pPr>
            <a:r>
              <a:rPr lang="es-ES" sz="1400" b="0" dirty="0" smtClean="0"/>
              <a:t>Determinar la </a:t>
            </a:r>
            <a:r>
              <a:rPr lang="es-ES" sz="1400" dirty="0" smtClean="0"/>
              <a:t>situación actual de la conectividad aérea internacional de Quito </a:t>
            </a:r>
            <a:r>
              <a:rPr lang="es-ES" sz="1400" b="0" dirty="0" smtClean="0"/>
              <a:t>a través de la </a:t>
            </a:r>
            <a:r>
              <a:rPr lang="es-ES" sz="1400" dirty="0" smtClean="0"/>
              <a:t>comparación</a:t>
            </a:r>
            <a:r>
              <a:rPr lang="es-ES" sz="1400" b="0" dirty="0" smtClean="0"/>
              <a:t> de cifras e indicadores clave </a:t>
            </a:r>
            <a:r>
              <a:rPr lang="es-ES" sz="1400" dirty="0" smtClean="0"/>
              <a:t>con los principales competidores </a:t>
            </a:r>
            <a:r>
              <a:rPr lang="es-ES" sz="1400" b="0" dirty="0" smtClean="0"/>
              <a:t>de la región</a:t>
            </a:r>
            <a:endParaRPr lang="es-ES" sz="1400" b="0" dirty="0"/>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18</a:t>
            </a:fld>
            <a:endParaRPr lang="es-ES" dirty="0">
              <a:solidFill>
                <a:srgbClr val="002776"/>
              </a:solidFill>
            </a:endParaRPr>
          </a:p>
        </p:txBody>
      </p:sp>
      <p:grpSp>
        <p:nvGrpSpPr>
          <p:cNvPr id="4" name="Group 3"/>
          <p:cNvGrpSpPr/>
          <p:nvPr/>
        </p:nvGrpSpPr>
        <p:grpSpPr>
          <a:xfrm>
            <a:off x="369499" y="1142563"/>
            <a:ext cx="9150044" cy="195759"/>
            <a:chOff x="369499" y="1604824"/>
            <a:chExt cx="8388000" cy="107637"/>
          </a:xfrm>
        </p:grpSpPr>
        <p:cxnSp>
          <p:nvCxnSpPr>
            <p:cNvPr id="3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32" name="TxtBox:83/125"/>
            <p:cNvSpPr/>
            <p:nvPr/>
          </p:nvSpPr>
          <p:spPr bwMode="auto">
            <a:xfrm>
              <a:off x="3560987" y="1604824"/>
              <a:ext cx="1996249" cy="107637"/>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Objetivo del capítulo</a:t>
              </a:r>
              <a:endParaRPr lang="es-ES" sz="1200" b="1" dirty="0">
                <a:solidFill>
                  <a:srgbClr val="002776"/>
                </a:solidFill>
              </a:endParaRPr>
            </a:p>
          </p:txBody>
        </p:sp>
      </p:grpSp>
      <p:grpSp>
        <p:nvGrpSpPr>
          <p:cNvPr id="16" name="Group 15"/>
          <p:cNvGrpSpPr/>
          <p:nvPr/>
        </p:nvGrpSpPr>
        <p:grpSpPr>
          <a:xfrm>
            <a:off x="369499" y="3298787"/>
            <a:ext cx="4439039" cy="195758"/>
            <a:chOff x="369499" y="1592133"/>
            <a:chExt cx="8388000" cy="133018"/>
          </a:xfrm>
        </p:grpSpPr>
        <p:cxnSp>
          <p:nvCxnSpPr>
            <p:cNvPr id="17"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8"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Contenidos del capítulo</a:t>
              </a:r>
            </a:p>
          </p:txBody>
        </p:sp>
      </p:grpSp>
      <p:grpSp>
        <p:nvGrpSpPr>
          <p:cNvPr id="19" name="Group 18"/>
          <p:cNvGrpSpPr/>
          <p:nvPr/>
        </p:nvGrpSpPr>
        <p:grpSpPr>
          <a:xfrm>
            <a:off x="5080504" y="3298799"/>
            <a:ext cx="4439039" cy="195759"/>
            <a:chOff x="369499" y="1592133"/>
            <a:chExt cx="8388000" cy="133018"/>
          </a:xfrm>
        </p:grpSpPr>
        <p:cxnSp>
          <p:nvCxnSpPr>
            <p:cNvPr id="2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1"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Metodología específica</a:t>
              </a:r>
            </a:p>
          </p:txBody>
        </p:sp>
      </p:grpSp>
      <p:sp>
        <p:nvSpPr>
          <p:cNvPr id="23" name="TextBox 22"/>
          <p:cNvSpPr txBox="1"/>
          <p:nvPr/>
        </p:nvSpPr>
        <p:spPr bwMode="auto">
          <a:xfrm>
            <a:off x="374452" y="3640578"/>
            <a:ext cx="4469715" cy="2452718"/>
          </a:xfrm>
          <a:prstGeom prst="rect">
            <a:avLst/>
          </a:prstGeom>
        </p:spPr>
        <p:txBody>
          <a:bodyPr wrap="square" lIns="36000" rIns="36000" rtlCol="0" anchor="t">
            <a:noAutofit/>
          </a:bodyPr>
          <a:lstStyle/>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El sector aéreo en Latinoamérica</a:t>
            </a:r>
            <a:r>
              <a:rPr lang="es-ES" sz="1200" dirty="0" smtClean="0">
                <a:solidFill>
                  <a:srgbClr val="002776"/>
                </a:solidFill>
                <a:cs typeface="Arial" charset="0"/>
              </a:rPr>
              <a:t>: cifras clave</a:t>
            </a:r>
          </a:p>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Análisis comparativo por ciudades seleccionadas en la región</a:t>
            </a:r>
            <a:r>
              <a:rPr lang="es-ES" sz="1200" dirty="0" smtClean="0">
                <a:solidFill>
                  <a:srgbClr val="002776"/>
                </a:solidFill>
                <a:cs typeface="Arial" charset="0"/>
              </a:rPr>
              <a:t>,</a:t>
            </a:r>
            <a:r>
              <a:rPr lang="es-ES" sz="1200" b="1" dirty="0" smtClean="0">
                <a:solidFill>
                  <a:srgbClr val="002776"/>
                </a:solidFill>
                <a:cs typeface="Arial" charset="0"/>
              </a:rPr>
              <a:t> </a:t>
            </a:r>
            <a:r>
              <a:rPr lang="es-ES" sz="1200" dirty="0" smtClean="0">
                <a:solidFill>
                  <a:srgbClr val="002776"/>
                </a:solidFill>
                <a:cs typeface="Arial" charset="0"/>
              </a:rPr>
              <a:t>a dos niveles: </a:t>
            </a:r>
          </a:p>
          <a:p>
            <a:pPr marL="630020" lvl="1" indent="-171450" defTabSz="914400" fontAlgn="base">
              <a:spcAft>
                <a:spcPts val="600"/>
              </a:spcAft>
              <a:buClr>
                <a:srgbClr val="002060"/>
              </a:buClr>
              <a:buFont typeface="Arial" panose="020B0604020202020204" pitchFamily="34" charset="0"/>
              <a:buChar char="•"/>
            </a:pPr>
            <a:r>
              <a:rPr lang="es-ES" sz="1200" b="1" dirty="0" smtClean="0">
                <a:solidFill>
                  <a:srgbClr val="002776"/>
                </a:solidFill>
                <a:cs typeface="Arial" charset="0"/>
              </a:rPr>
              <a:t>Tráfico aéreo</a:t>
            </a:r>
          </a:p>
          <a:p>
            <a:pPr marL="630020" lvl="1" indent="-171450" defTabSz="914400" fontAlgn="base">
              <a:spcAft>
                <a:spcPts val="600"/>
              </a:spcAft>
              <a:buClr>
                <a:srgbClr val="002060"/>
              </a:buClr>
              <a:buFont typeface="Arial" panose="020B0604020202020204" pitchFamily="34" charset="0"/>
              <a:buChar char="•"/>
            </a:pPr>
            <a:r>
              <a:rPr lang="es-ES" sz="1200" b="1" dirty="0" smtClean="0">
                <a:solidFill>
                  <a:srgbClr val="002776"/>
                </a:solidFill>
                <a:cs typeface="Arial" charset="0"/>
              </a:rPr>
              <a:t>Principales aeropuertos</a:t>
            </a:r>
            <a:endParaRPr lang="es-ES" sz="1200" dirty="0">
              <a:solidFill>
                <a:srgbClr val="002776"/>
              </a:solidFill>
              <a:cs typeface="Arial" charset="0"/>
            </a:endParaRPr>
          </a:p>
          <a:p>
            <a:pPr marL="180975" defTabSz="914400" fontAlgn="base">
              <a:spcAft>
                <a:spcPts val="600"/>
              </a:spcAft>
              <a:buClr>
                <a:srgbClr val="002060"/>
              </a:buClr>
            </a:pPr>
            <a:r>
              <a:rPr lang="es-ES" sz="1200" dirty="0" smtClean="0">
                <a:solidFill>
                  <a:srgbClr val="002776"/>
                </a:solidFill>
                <a:cs typeface="Arial" charset="0"/>
              </a:rPr>
              <a:t>Las ciudades comparadas son: México, Bogotá, Santiago de Chile, Lima, Panamá, Buenos Aires, Quito, Guayaquil, San José y Asunción</a:t>
            </a:r>
            <a:endParaRPr lang="es-ES" sz="1200" dirty="0">
              <a:solidFill>
                <a:srgbClr val="002776"/>
              </a:solidFill>
              <a:cs typeface="Arial" charset="0"/>
            </a:endParaRPr>
          </a:p>
        </p:txBody>
      </p:sp>
      <p:sp>
        <p:nvSpPr>
          <p:cNvPr id="24" name="TextBox 23"/>
          <p:cNvSpPr txBox="1"/>
          <p:nvPr/>
        </p:nvSpPr>
        <p:spPr bwMode="auto">
          <a:xfrm>
            <a:off x="5049828" y="3640578"/>
            <a:ext cx="4469715" cy="2452718"/>
          </a:xfrm>
          <a:prstGeom prst="rect">
            <a:avLst/>
          </a:prstGeom>
        </p:spPr>
        <p:txBody>
          <a:bodyPr wrap="square" lIns="36000" rIns="36000" rtlCol="0" anchor="t">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200" b="1">
                <a:solidFill>
                  <a:srgbClr val="002776"/>
                </a:solidFill>
                <a:cs typeface="Arial" charset="0"/>
              </a:defRPr>
            </a:lvl1pPr>
          </a:lstStyle>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Obtención y análisis de estadísticas de </a:t>
            </a:r>
            <a:r>
              <a:rPr lang="es-ES" sz="1200" dirty="0" err="1" smtClean="0">
                <a:solidFill>
                  <a:srgbClr val="002776"/>
                </a:solidFill>
                <a:cs typeface="Arial" charset="0"/>
              </a:rPr>
              <a:t>Flightglobal</a:t>
            </a:r>
            <a:r>
              <a:rPr lang="es-ES" sz="1200" dirty="0" smtClean="0">
                <a:solidFill>
                  <a:srgbClr val="002776"/>
                </a:solidFill>
                <a:cs typeface="Arial" charset="0"/>
              </a:rPr>
              <a:t> y otras fuentes relevantes en el sector</a:t>
            </a:r>
          </a:p>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Elaboración de fichas de información por aeropuerto, facilitando su comparación y obtención de conclusiones </a:t>
            </a:r>
            <a:endParaRPr lang="es-ES" sz="1200" dirty="0">
              <a:solidFill>
                <a:srgbClr val="002776"/>
              </a:solidFill>
              <a:cs typeface="Arial" charset="0"/>
            </a:endParaRPr>
          </a:p>
        </p:txBody>
      </p:sp>
      <p:sp>
        <p:nvSpPr>
          <p:cNvPr id="25" name="Freeform 92"/>
          <p:cNvSpPr>
            <a:spLocks noEditPoints="1"/>
          </p:cNvSpPr>
          <p:nvPr/>
        </p:nvSpPr>
        <p:spPr bwMode="auto">
          <a:xfrm>
            <a:off x="8121352" y="5048823"/>
            <a:ext cx="1274832" cy="1274832"/>
          </a:xfrm>
          <a:custGeom>
            <a:avLst/>
            <a:gdLst>
              <a:gd name="T0" fmla="*/ 383 w 600"/>
              <a:gd name="T1" fmla="*/ 159 h 600"/>
              <a:gd name="T2" fmla="*/ 441 w 600"/>
              <a:gd name="T3" fmla="*/ 216 h 600"/>
              <a:gd name="T4" fmla="*/ 467 w 600"/>
              <a:gd name="T5" fmla="*/ 238 h 600"/>
              <a:gd name="T6" fmla="*/ 494 w 600"/>
              <a:gd name="T7" fmla="*/ 211 h 600"/>
              <a:gd name="T8" fmla="*/ 456 w 600"/>
              <a:gd name="T9" fmla="*/ 142 h 600"/>
              <a:gd name="T10" fmla="*/ 388 w 600"/>
              <a:gd name="T11" fmla="*/ 106 h 600"/>
              <a:gd name="T12" fmla="*/ 362 w 600"/>
              <a:gd name="T13" fmla="*/ 132 h 600"/>
              <a:gd name="T14" fmla="*/ 383 w 600"/>
              <a:gd name="T15" fmla="*/ 159 h 600"/>
              <a:gd name="T16" fmla="*/ 20 w 600"/>
              <a:gd name="T17" fmla="*/ 505 h 600"/>
              <a:gd name="T18" fmla="*/ 20 w 600"/>
              <a:gd name="T19" fmla="*/ 579 h 600"/>
              <a:gd name="T20" fmla="*/ 94 w 600"/>
              <a:gd name="T21" fmla="*/ 579 h 600"/>
              <a:gd name="T22" fmla="*/ 246 w 600"/>
              <a:gd name="T23" fmla="*/ 428 h 600"/>
              <a:gd name="T24" fmla="*/ 368 w 600"/>
              <a:gd name="T25" fmla="*/ 463 h 600"/>
              <a:gd name="T26" fmla="*/ 600 w 600"/>
              <a:gd name="T27" fmla="*/ 231 h 600"/>
              <a:gd name="T28" fmla="*/ 368 w 600"/>
              <a:gd name="T29" fmla="*/ 0 h 600"/>
              <a:gd name="T30" fmla="*/ 137 w 600"/>
              <a:gd name="T31" fmla="*/ 231 h 600"/>
              <a:gd name="T32" fmla="*/ 172 w 600"/>
              <a:gd name="T33" fmla="*/ 353 h 600"/>
              <a:gd name="T34" fmla="*/ 20 w 600"/>
              <a:gd name="T35" fmla="*/ 505 h 600"/>
              <a:gd name="T36" fmla="*/ 203 w 600"/>
              <a:gd name="T37" fmla="*/ 231 h 600"/>
              <a:gd name="T38" fmla="*/ 368 w 600"/>
              <a:gd name="T39" fmla="*/ 66 h 600"/>
              <a:gd name="T40" fmla="*/ 533 w 600"/>
              <a:gd name="T41" fmla="*/ 231 h 600"/>
              <a:gd name="T42" fmla="*/ 368 w 600"/>
              <a:gd name="T43" fmla="*/ 396 h 600"/>
              <a:gd name="T44" fmla="*/ 203 w 600"/>
              <a:gd name="T45" fmla="*/ 231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0" h="600">
                <a:moveTo>
                  <a:pt x="383" y="159"/>
                </a:moveTo>
                <a:cubicBezTo>
                  <a:pt x="412" y="165"/>
                  <a:pt x="435" y="189"/>
                  <a:pt x="441" y="216"/>
                </a:cubicBezTo>
                <a:cubicBezTo>
                  <a:pt x="444" y="228"/>
                  <a:pt x="454" y="238"/>
                  <a:pt x="467" y="238"/>
                </a:cubicBezTo>
                <a:cubicBezTo>
                  <a:pt x="482" y="238"/>
                  <a:pt x="494" y="226"/>
                  <a:pt x="494" y="211"/>
                </a:cubicBezTo>
                <a:cubicBezTo>
                  <a:pt x="494" y="192"/>
                  <a:pt x="478" y="163"/>
                  <a:pt x="456" y="142"/>
                </a:cubicBezTo>
                <a:cubicBezTo>
                  <a:pt x="435" y="121"/>
                  <a:pt x="409" y="106"/>
                  <a:pt x="388" y="106"/>
                </a:cubicBezTo>
                <a:cubicBezTo>
                  <a:pt x="374" y="106"/>
                  <a:pt x="362" y="118"/>
                  <a:pt x="362" y="132"/>
                </a:cubicBezTo>
                <a:cubicBezTo>
                  <a:pt x="362" y="145"/>
                  <a:pt x="371" y="156"/>
                  <a:pt x="383" y="159"/>
                </a:cubicBezTo>
                <a:close/>
                <a:moveTo>
                  <a:pt x="20" y="505"/>
                </a:moveTo>
                <a:cubicBezTo>
                  <a:pt x="0" y="526"/>
                  <a:pt x="0" y="559"/>
                  <a:pt x="20" y="579"/>
                </a:cubicBezTo>
                <a:cubicBezTo>
                  <a:pt x="41" y="600"/>
                  <a:pt x="74" y="600"/>
                  <a:pt x="94" y="579"/>
                </a:cubicBezTo>
                <a:cubicBezTo>
                  <a:pt x="246" y="428"/>
                  <a:pt x="246" y="428"/>
                  <a:pt x="246" y="428"/>
                </a:cubicBezTo>
                <a:cubicBezTo>
                  <a:pt x="282" y="450"/>
                  <a:pt x="323" y="463"/>
                  <a:pt x="368" y="463"/>
                </a:cubicBezTo>
                <a:cubicBezTo>
                  <a:pt x="496" y="463"/>
                  <a:pt x="600" y="359"/>
                  <a:pt x="600" y="231"/>
                </a:cubicBezTo>
                <a:cubicBezTo>
                  <a:pt x="600" y="103"/>
                  <a:pt x="496" y="0"/>
                  <a:pt x="368" y="0"/>
                </a:cubicBezTo>
                <a:cubicBezTo>
                  <a:pt x="240" y="0"/>
                  <a:pt x="137" y="103"/>
                  <a:pt x="137" y="231"/>
                </a:cubicBezTo>
                <a:cubicBezTo>
                  <a:pt x="137" y="276"/>
                  <a:pt x="150" y="318"/>
                  <a:pt x="172" y="353"/>
                </a:cubicBezTo>
                <a:lnTo>
                  <a:pt x="20" y="505"/>
                </a:lnTo>
                <a:close/>
                <a:moveTo>
                  <a:pt x="203" y="231"/>
                </a:moveTo>
                <a:cubicBezTo>
                  <a:pt x="203" y="140"/>
                  <a:pt x="277" y="66"/>
                  <a:pt x="368" y="66"/>
                </a:cubicBezTo>
                <a:cubicBezTo>
                  <a:pt x="459" y="66"/>
                  <a:pt x="533" y="140"/>
                  <a:pt x="533" y="231"/>
                </a:cubicBezTo>
                <a:cubicBezTo>
                  <a:pt x="533" y="322"/>
                  <a:pt x="459" y="396"/>
                  <a:pt x="368" y="396"/>
                </a:cubicBezTo>
                <a:cubicBezTo>
                  <a:pt x="277" y="396"/>
                  <a:pt x="203" y="322"/>
                  <a:pt x="203" y="23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Tree>
    <p:extLst>
      <p:ext uri="{BB962C8B-B14F-4D97-AF65-F5344CB8AC3E}">
        <p14:creationId xmlns:p14="http://schemas.microsoft.com/office/powerpoint/2010/main" val="13435411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a:t>
            </a:r>
            <a:r>
              <a:rPr lang="es-ES" b="1" dirty="0" smtClean="0">
                <a:solidFill>
                  <a:srgbClr val="002060"/>
                </a:solidFill>
                <a:cs typeface="Arial" charset="0"/>
              </a:rPr>
              <a:t>transporte aéreo en </a:t>
            </a:r>
            <a:r>
              <a:rPr lang="es-ES" b="1" dirty="0">
                <a:solidFill>
                  <a:srgbClr val="002060"/>
                </a:solidFill>
                <a:cs typeface="Arial" charset="0"/>
              </a:rPr>
              <a:t>la región</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El sector aéreo en Latinoamérica – </a:t>
            </a:r>
            <a:r>
              <a:rPr lang="es-ES" sz="2000" dirty="0" smtClean="0">
                <a:solidFill>
                  <a:srgbClr val="00B0F0"/>
                </a:solidFill>
                <a:cs typeface="Arial" charset="0"/>
              </a:rPr>
              <a:t>Contexto positivo y crecimiento </a:t>
            </a:r>
            <a:endParaRPr lang="es-ES" sz="1400" i="1" dirty="0">
              <a:solidFill>
                <a:srgbClr val="00B0F0"/>
              </a:solidFill>
              <a:cs typeface="Arial" charset="0"/>
            </a:endParaRPr>
          </a:p>
        </p:txBody>
      </p:sp>
      <p:sp>
        <p:nvSpPr>
          <p:cNvPr id="7" name="Slide Number Placeholder 3"/>
          <p:cNvSpPr txBox="1">
            <a:spLocks/>
          </p:cNvSpPr>
          <p:nvPr/>
        </p:nvSpPr>
        <p:spPr>
          <a:xfrm>
            <a:off x="732709" y="6525113"/>
            <a:ext cx="36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u="sng" dirty="0" smtClean="0">
                <a:solidFill>
                  <a:srgbClr val="002776"/>
                </a:solidFill>
              </a:rPr>
              <a:t>Nota:</a:t>
            </a:r>
            <a:r>
              <a:rPr lang="es-ES" b="0" i="1" dirty="0" smtClean="0">
                <a:solidFill>
                  <a:srgbClr val="002776"/>
                </a:solidFill>
              </a:rPr>
              <a:t> Aviones con &gt;100 asientos</a:t>
            </a:r>
          </a:p>
          <a:p>
            <a:r>
              <a:rPr lang="es-ES" b="0" i="1" dirty="0" smtClean="0">
                <a:solidFill>
                  <a:srgbClr val="002776"/>
                </a:solidFill>
              </a:rPr>
              <a:t>Fuente: </a:t>
            </a:r>
            <a:r>
              <a:rPr lang="es-ES" sz="900" b="0" i="1" dirty="0" smtClean="0">
                <a:solidFill>
                  <a:srgbClr val="002776"/>
                </a:solidFill>
              </a:rPr>
              <a:t>AIRBUS, </a:t>
            </a:r>
            <a:r>
              <a:rPr lang="es-ES" sz="900" b="0" i="1" dirty="0" err="1" smtClean="0">
                <a:solidFill>
                  <a:srgbClr val="002776"/>
                </a:solidFill>
              </a:rPr>
              <a:t>Flying</a:t>
            </a:r>
            <a:r>
              <a:rPr lang="es-ES" sz="900" b="0" i="1" dirty="0" smtClean="0">
                <a:solidFill>
                  <a:srgbClr val="002776"/>
                </a:solidFill>
              </a:rPr>
              <a:t> </a:t>
            </a:r>
            <a:r>
              <a:rPr lang="es-ES" sz="900" b="0" i="1" dirty="0" err="1" smtClean="0">
                <a:solidFill>
                  <a:srgbClr val="002776"/>
                </a:solidFill>
              </a:rPr>
              <a:t>by</a:t>
            </a:r>
            <a:r>
              <a:rPr lang="es-ES" sz="900" b="0" i="1" dirty="0" smtClean="0">
                <a:solidFill>
                  <a:srgbClr val="002776"/>
                </a:solidFill>
              </a:rPr>
              <a:t> </a:t>
            </a:r>
            <a:r>
              <a:rPr lang="es-ES" sz="900" b="0" i="1" dirty="0" err="1" smtClean="0">
                <a:solidFill>
                  <a:srgbClr val="002776"/>
                </a:solidFill>
              </a:rPr>
              <a:t>numbers</a:t>
            </a:r>
            <a:r>
              <a:rPr lang="es-ES" sz="900" b="0" i="1" dirty="0" smtClean="0">
                <a:solidFill>
                  <a:srgbClr val="002776"/>
                </a:solidFill>
              </a:rPr>
              <a:t> 2015-2034</a:t>
            </a:r>
            <a:endParaRPr lang="es-ES" sz="900" b="0" i="1" dirty="0">
              <a:solidFill>
                <a:srgbClr val="002776"/>
              </a:solidFill>
            </a:endParaRPr>
          </a:p>
        </p:txBody>
      </p:sp>
      <p:grpSp>
        <p:nvGrpSpPr>
          <p:cNvPr id="37" name="Group 36"/>
          <p:cNvGrpSpPr/>
          <p:nvPr/>
        </p:nvGrpSpPr>
        <p:grpSpPr>
          <a:xfrm>
            <a:off x="3080792" y="1725914"/>
            <a:ext cx="6293382" cy="325398"/>
            <a:chOff x="4716463" y="2078780"/>
            <a:chExt cx="3959081" cy="325398"/>
          </a:xfrm>
        </p:grpSpPr>
        <p:cxnSp>
          <p:nvCxnSpPr>
            <p:cNvPr id="38" name="Straight Connector 37"/>
            <p:cNvCxnSpPr/>
            <p:nvPr/>
          </p:nvCxnSpPr>
          <p:spPr>
            <a:xfrm>
              <a:off x="4716463" y="2259889"/>
              <a:ext cx="3959081" cy="0"/>
            </a:xfrm>
            <a:prstGeom prst="line">
              <a:avLst/>
            </a:prstGeom>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5754161" y="2078780"/>
              <a:ext cx="1959100" cy="32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59416" fontAlgn="base">
                <a:spcBef>
                  <a:spcPct val="0"/>
                </a:spcBef>
                <a:spcAft>
                  <a:spcPct val="0"/>
                </a:spcAft>
              </a:pPr>
              <a:r>
                <a:rPr lang="es-ES" sz="1100" b="1" dirty="0" smtClean="0">
                  <a:solidFill>
                    <a:srgbClr val="002060"/>
                  </a:solidFill>
                </a:rPr>
                <a:t>Promedio de asientos por vuelo, 1994-2014</a:t>
              </a:r>
              <a:endParaRPr lang="es-ES" sz="1100" b="1" dirty="0">
                <a:solidFill>
                  <a:srgbClr val="002060"/>
                </a:solidFill>
              </a:endParaRPr>
            </a:p>
          </p:txBody>
        </p:sp>
      </p:gr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19</a:t>
            </a:fld>
            <a:endParaRPr lang="es-ES" dirty="0">
              <a:solidFill>
                <a:srgbClr val="002776"/>
              </a:solidFill>
            </a:endParaRPr>
          </a:p>
        </p:txBody>
      </p:sp>
      <p:graphicFrame>
        <p:nvGraphicFramePr>
          <p:cNvPr id="45" name="Chart 44"/>
          <p:cNvGraphicFramePr/>
          <p:nvPr>
            <p:extLst>
              <p:ext uri="{D42A27DB-BD31-4B8C-83A1-F6EECF244321}">
                <p14:modId xmlns:p14="http://schemas.microsoft.com/office/powerpoint/2010/main" val="1594543331"/>
              </p:ext>
            </p:extLst>
          </p:nvPr>
        </p:nvGraphicFramePr>
        <p:xfrm>
          <a:off x="2915549" y="1988840"/>
          <a:ext cx="6458625" cy="3730881"/>
        </p:xfrm>
        <a:graphic>
          <a:graphicData uri="http://schemas.openxmlformats.org/drawingml/2006/chart">
            <c:chart xmlns:c="http://schemas.openxmlformats.org/drawingml/2006/chart" xmlns:r="http://schemas.openxmlformats.org/officeDocument/2006/relationships" r:id="rId3"/>
          </a:graphicData>
        </a:graphic>
      </p:graphicFrame>
      <p:sp>
        <p:nvSpPr>
          <p:cNvPr id="47" name="TextBox 46"/>
          <p:cNvSpPr txBox="1"/>
          <p:nvPr/>
        </p:nvSpPr>
        <p:spPr>
          <a:xfrm>
            <a:off x="7043636" y="4197618"/>
            <a:ext cx="1653780" cy="430833"/>
          </a:xfrm>
          <a:prstGeom prst="rect">
            <a:avLst/>
          </a:prstGeom>
          <a:noFill/>
          <a:ln>
            <a:noFill/>
          </a:ln>
        </p:spPr>
        <p:txBody>
          <a:bodyPr wrap="square" lIns="35977" tIns="45693" rIns="35977" bIns="45693" rtlCol="0">
            <a:spAutoFit/>
          </a:bodyPr>
          <a:lstStyle/>
          <a:p>
            <a:pPr defTabSz="914400" fontAlgn="base">
              <a:spcBef>
                <a:spcPct val="0"/>
              </a:spcBef>
              <a:spcAft>
                <a:spcPct val="0"/>
              </a:spcAft>
            </a:pPr>
            <a:r>
              <a:rPr lang="es-ES" sz="1100" b="1" i="1" dirty="0" smtClean="0">
                <a:solidFill>
                  <a:srgbClr val="92D400"/>
                </a:solidFill>
                <a:cs typeface="Arial" pitchFamily="34" charset="0"/>
              </a:rPr>
              <a:t>TACC Latinoamérica 1994-14: +0,8%</a:t>
            </a:r>
            <a:endParaRPr lang="es-ES" sz="1100" b="1" i="1" dirty="0">
              <a:solidFill>
                <a:srgbClr val="92D400"/>
              </a:solidFill>
              <a:cs typeface="Arial" pitchFamily="34" charset="0"/>
            </a:endParaRPr>
          </a:p>
        </p:txBody>
      </p:sp>
      <p:sp>
        <p:nvSpPr>
          <p:cNvPr id="44" name="Content Placeholder 5"/>
          <p:cNvSpPr txBox="1">
            <a:spLocks/>
          </p:cNvSpPr>
          <p:nvPr/>
        </p:nvSpPr>
        <p:spPr bwMode="auto">
          <a:xfrm>
            <a:off x="362559" y="1907023"/>
            <a:ext cx="2358193" cy="4330289"/>
          </a:xfrm>
          <a:prstGeom prst="rect">
            <a:avLst/>
          </a:prstGeom>
          <a:solidFill>
            <a:schemeClr val="bg1"/>
          </a:solid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300"/>
              </a:spcAft>
            </a:pPr>
            <a:r>
              <a:rPr lang="es-ES" sz="1050" dirty="0" smtClean="0">
                <a:solidFill>
                  <a:srgbClr val="002060"/>
                </a:solidFill>
              </a:rPr>
              <a:t>Tres de los top 20 flujos de mayor tráfico continúan estando ligados a la región:</a:t>
            </a:r>
          </a:p>
          <a:p>
            <a:pPr marL="171450" indent="-171450" algn="just">
              <a:spcAft>
                <a:spcPts val="300"/>
              </a:spcAft>
              <a:buFont typeface="Arial" panose="020B0604020202020204" pitchFamily="34" charset="0"/>
              <a:buChar char="•"/>
            </a:pPr>
            <a:r>
              <a:rPr lang="es-ES" sz="1050" b="1" dirty="0" smtClean="0">
                <a:solidFill>
                  <a:srgbClr val="002060"/>
                </a:solidFill>
              </a:rPr>
              <a:t>Europa Occidental – Sudamérica </a:t>
            </a:r>
            <a:r>
              <a:rPr lang="es-ES" sz="1050" dirty="0" smtClean="0">
                <a:solidFill>
                  <a:srgbClr val="002060"/>
                </a:solidFill>
              </a:rPr>
              <a:t>(TACC +3,9%)</a:t>
            </a:r>
          </a:p>
          <a:p>
            <a:pPr marL="171450" indent="-171450" algn="just">
              <a:spcAft>
                <a:spcPts val="300"/>
              </a:spcAft>
              <a:buFont typeface="Arial" panose="020B0604020202020204" pitchFamily="34" charset="0"/>
              <a:buChar char="•"/>
            </a:pPr>
            <a:r>
              <a:rPr lang="es-ES" sz="1050" b="1" dirty="0" smtClean="0">
                <a:solidFill>
                  <a:srgbClr val="002060"/>
                </a:solidFill>
              </a:rPr>
              <a:t>Sudamérica – EEUU </a:t>
            </a:r>
            <a:r>
              <a:rPr lang="es-ES" sz="1050" dirty="0" smtClean="0">
                <a:solidFill>
                  <a:srgbClr val="002060"/>
                </a:solidFill>
              </a:rPr>
              <a:t>(TACC +4,9%)</a:t>
            </a:r>
          </a:p>
          <a:p>
            <a:pPr marL="171450" indent="-171450" algn="just">
              <a:spcAft>
                <a:spcPts val="1200"/>
              </a:spcAft>
              <a:buFont typeface="Arial" panose="020B0604020202020204" pitchFamily="34" charset="0"/>
              <a:buChar char="•"/>
            </a:pPr>
            <a:r>
              <a:rPr lang="es-ES" sz="1050" dirty="0">
                <a:solidFill>
                  <a:srgbClr val="002060"/>
                </a:solidFill>
              </a:rPr>
              <a:t>V</a:t>
            </a:r>
            <a:r>
              <a:rPr lang="es-ES" sz="1050" dirty="0" smtClean="0">
                <a:solidFill>
                  <a:srgbClr val="002060"/>
                </a:solidFill>
              </a:rPr>
              <a:t>uelos domésticos en Brasil (TACC +5,4%). </a:t>
            </a:r>
          </a:p>
          <a:p>
            <a:pPr algn="just">
              <a:spcAft>
                <a:spcPts val="1200"/>
              </a:spcAft>
            </a:pPr>
            <a:r>
              <a:rPr lang="es-ES" sz="1050" dirty="0" smtClean="0">
                <a:solidFill>
                  <a:srgbClr val="002060"/>
                </a:solidFill>
              </a:rPr>
              <a:t>El </a:t>
            </a:r>
            <a:r>
              <a:rPr lang="es-ES" sz="1050" b="1" dirty="0" smtClean="0">
                <a:solidFill>
                  <a:srgbClr val="002060"/>
                </a:solidFill>
              </a:rPr>
              <a:t>crecimiento previsto a largo plazo </a:t>
            </a:r>
            <a:r>
              <a:rPr lang="es-ES" sz="1050" dirty="0" smtClean="0">
                <a:solidFill>
                  <a:srgbClr val="002060"/>
                </a:solidFill>
              </a:rPr>
              <a:t>del mercado aéreo en la región se soporta en factores como el </a:t>
            </a:r>
            <a:r>
              <a:rPr lang="es-ES" sz="1050" b="1" dirty="0" smtClean="0">
                <a:solidFill>
                  <a:srgbClr val="002060"/>
                </a:solidFill>
              </a:rPr>
              <a:t>contexto económico y social</a:t>
            </a:r>
            <a:r>
              <a:rPr lang="es-ES" sz="1050" dirty="0" smtClean="0">
                <a:solidFill>
                  <a:srgbClr val="002060"/>
                </a:solidFill>
              </a:rPr>
              <a:t>, la </a:t>
            </a:r>
            <a:r>
              <a:rPr lang="es-ES" sz="1050" b="1" dirty="0" smtClean="0">
                <a:solidFill>
                  <a:srgbClr val="002060"/>
                </a:solidFill>
              </a:rPr>
              <a:t>consolidación de las aerolíneas regionales</a:t>
            </a:r>
            <a:r>
              <a:rPr lang="es-ES" sz="1050" dirty="0" smtClean="0">
                <a:solidFill>
                  <a:srgbClr val="002060"/>
                </a:solidFill>
              </a:rPr>
              <a:t> ya establecidas, estimulación de </a:t>
            </a:r>
            <a:r>
              <a:rPr lang="es-ES" sz="1050" b="1" dirty="0" smtClean="0">
                <a:solidFill>
                  <a:srgbClr val="002060"/>
                </a:solidFill>
              </a:rPr>
              <a:t>aerolíneas </a:t>
            </a:r>
            <a:r>
              <a:rPr lang="es-ES" sz="1050" b="1" dirty="0" err="1" smtClean="0">
                <a:solidFill>
                  <a:srgbClr val="002060"/>
                </a:solidFill>
              </a:rPr>
              <a:t>low</a:t>
            </a:r>
            <a:r>
              <a:rPr lang="es-ES" sz="1050" b="1" dirty="0" smtClean="0">
                <a:solidFill>
                  <a:srgbClr val="002060"/>
                </a:solidFill>
              </a:rPr>
              <a:t> </a:t>
            </a:r>
            <a:r>
              <a:rPr lang="es-ES" sz="1050" b="1" dirty="0" err="1" smtClean="0">
                <a:solidFill>
                  <a:srgbClr val="002060"/>
                </a:solidFill>
              </a:rPr>
              <a:t>cost</a:t>
            </a:r>
            <a:r>
              <a:rPr lang="es-ES" sz="1050" b="1" dirty="0" smtClean="0">
                <a:solidFill>
                  <a:srgbClr val="002060"/>
                </a:solidFill>
              </a:rPr>
              <a:t> </a:t>
            </a:r>
            <a:r>
              <a:rPr lang="es-ES" sz="1050" dirty="0" smtClean="0">
                <a:solidFill>
                  <a:srgbClr val="002060"/>
                </a:solidFill>
              </a:rPr>
              <a:t>y una </a:t>
            </a:r>
            <a:r>
              <a:rPr lang="es-ES" sz="1050" b="1" dirty="0" smtClean="0">
                <a:solidFill>
                  <a:srgbClr val="002060"/>
                </a:solidFill>
              </a:rPr>
              <a:t>moderna flota </a:t>
            </a:r>
            <a:r>
              <a:rPr lang="es-ES" sz="1050" dirty="0" smtClean="0">
                <a:solidFill>
                  <a:srgbClr val="002060"/>
                </a:solidFill>
              </a:rPr>
              <a:t>de aeronaves de pasajeros. </a:t>
            </a:r>
          </a:p>
          <a:p>
            <a:pPr algn="just">
              <a:spcAft>
                <a:spcPts val="1200"/>
              </a:spcAft>
            </a:pPr>
            <a:r>
              <a:rPr lang="es-ES" sz="1050" dirty="0" smtClean="0">
                <a:solidFill>
                  <a:srgbClr val="002060"/>
                </a:solidFill>
              </a:rPr>
              <a:t>El </a:t>
            </a:r>
            <a:r>
              <a:rPr lang="es-ES" sz="1050" b="1" dirty="0" smtClean="0">
                <a:solidFill>
                  <a:srgbClr val="002060"/>
                </a:solidFill>
              </a:rPr>
              <a:t>tráfico en la región (doméstico e intrarregional) </a:t>
            </a:r>
            <a:r>
              <a:rPr lang="es-ES" sz="1050" dirty="0" smtClean="0">
                <a:solidFill>
                  <a:srgbClr val="002060"/>
                </a:solidFill>
              </a:rPr>
              <a:t>contribuirá al crecimiento de pasajeros, representando más del </a:t>
            </a:r>
            <a:r>
              <a:rPr lang="es-ES" sz="1050" b="1" dirty="0" smtClean="0">
                <a:solidFill>
                  <a:srgbClr val="002060"/>
                </a:solidFill>
              </a:rPr>
              <a:t>35% del total en 2034 </a:t>
            </a:r>
            <a:r>
              <a:rPr lang="es-ES" sz="1050" dirty="0" smtClean="0">
                <a:solidFill>
                  <a:srgbClr val="002060"/>
                </a:solidFill>
              </a:rPr>
              <a:t>(vs. ~30% en la actualidad).</a:t>
            </a:r>
          </a:p>
        </p:txBody>
      </p:sp>
      <p:sp>
        <p:nvSpPr>
          <p:cNvPr id="48" name="Content Placeholder 5"/>
          <p:cNvSpPr txBox="1">
            <a:spLocks/>
          </p:cNvSpPr>
          <p:nvPr/>
        </p:nvSpPr>
        <p:spPr bwMode="auto">
          <a:xfrm>
            <a:off x="3080793" y="5719721"/>
            <a:ext cx="6120680" cy="997849"/>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r>
              <a:rPr lang="es-ES" sz="1050" dirty="0" smtClean="0">
                <a:solidFill>
                  <a:srgbClr val="002060"/>
                </a:solidFill>
              </a:rPr>
              <a:t>Otro factor positivo es el hecho de que las aerolíneas regionales han y continuarán gestionando el crecimiento del tráfico aéreo a través del </a:t>
            </a:r>
            <a:r>
              <a:rPr lang="es-ES" sz="1050" b="1" dirty="0" smtClean="0">
                <a:solidFill>
                  <a:srgbClr val="002060"/>
                </a:solidFill>
              </a:rPr>
              <a:t>uso de aeronaves más grandes</a:t>
            </a:r>
            <a:r>
              <a:rPr lang="es-ES" sz="1050" dirty="0" smtClean="0">
                <a:solidFill>
                  <a:srgbClr val="002060"/>
                </a:solidFill>
              </a:rPr>
              <a:t>. Este hecho se ha notado ya en el período 1994-2014 con un </a:t>
            </a:r>
            <a:r>
              <a:rPr lang="es-ES" sz="1050" b="1" dirty="0" smtClean="0">
                <a:solidFill>
                  <a:srgbClr val="002060"/>
                </a:solidFill>
              </a:rPr>
              <a:t>incremento del 0,8% anual del número de asientos por vuelo</a:t>
            </a:r>
            <a:r>
              <a:rPr lang="es-ES" sz="1050" dirty="0" smtClean="0">
                <a:solidFill>
                  <a:srgbClr val="002060"/>
                </a:solidFill>
              </a:rPr>
              <a:t>, cercano a la tasa a nivel mundo para el mismo periodo (0,9%).</a:t>
            </a:r>
          </a:p>
        </p:txBody>
      </p:sp>
      <p:sp>
        <p:nvSpPr>
          <p:cNvPr id="12" name="Content Placeholder 5"/>
          <p:cNvSpPr txBox="1">
            <a:spLocks/>
          </p:cNvSpPr>
          <p:nvPr/>
        </p:nvSpPr>
        <p:spPr bwMode="auto">
          <a:xfrm>
            <a:off x="362559" y="1048637"/>
            <a:ext cx="9363387" cy="436147"/>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r>
              <a:rPr lang="es-ES" sz="1100" dirty="0">
                <a:solidFill>
                  <a:srgbClr val="002060"/>
                </a:solidFill>
              </a:rPr>
              <a:t>A nivel regional, se prevé que el </a:t>
            </a:r>
            <a:r>
              <a:rPr lang="es-ES" sz="1100" b="1" dirty="0">
                <a:solidFill>
                  <a:srgbClr val="002060"/>
                </a:solidFill>
              </a:rPr>
              <a:t>tráfico aéreo hacia/desde/en Latinoamérica y Caribe </a:t>
            </a:r>
            <a:r>
              <a:rPr lang="es-ES" sz="1100" dirty="0">
                <a:solidFill>
                  <a:srgbClr val="002060"/>
                </a:solidFill>
              </a:rPr>
              <a:t>crezca a una </a:t>
            </a:r>
            <a:r>
              <a:rPr lang="es-ES" sz="1100" b="1" dirty="0">
                <a:solidFill>
                  <a:srgbClr val="002060"/>
                </a:solidFill>
              </a:rPr>
              <a:t>TACC</a:t>
            </a:r>
            <a:r>
              <a:rPr lang="es-ES" sz="1100" dirty="0">
                <a:solidFill>
                  <a:srgbClr val="002060"/>
                </a:solidFill>
              </a:rPr>
              <a:t> </a:t>
            </a:r>
            <a:r>
              <a:rPr lang="es-ES" sz="1100" b="1" dirty="0">
                <a:solidFill>
                  <a:srgbClr val="002060"/>
                </a:solidFill>
              </a:rPr>
              <a:t>4,7% anual</a:t>
            </a:r>
            <a:r>
              <a:rPr lang="es-ES" sz="1100" dirty="0">
                <a:solidFill>
                  <a:srgbClr val="002060"/>
                </a:solidFill>
              </a:rPr>
              <a:t>, por encima de la tasa mundial (4,6%), motivado por un </a:t>
            </a:r>
            <a:r>
              <a:rPr lang="es-ES" sz="1100" b="1" dirty="0">
                <a:solidFill>
                  <a:srgbClr val="002060"/>
                </a:solidFill>
              </a:rPr>
              <a:t>contexto económico y social </a:t>
            </a:r>
            <a:r>
              <a:rPr lang="es-ES" sz="1100" dirty="0">
                <a:solidFill>
                  <a:srgbClr val="002060"/>
                </a:solidFill>
              </a:rPr>
              <a:t>favorable, la </a:t>
            </a:r>
            <a:r>
              <a:rPr lang="es-ES" sz="1100" b="1" dirty="0">
                <a:solidFill>
                  <a:srgbClr val="002060"/>
                </a:solidFill>
              </a:rPr>
              <a:t>consolidación de las aerolíneas regionales</a:t>
            </a:r>
            <a:r>
              <a:rPr lang="es-ES" sz="1100" dirty="0">
                <a:solidFill>
                  <a:srgbClr val="002060"/>
                </a:solidFill>
              </a:rPr>
              <a:t> y el impulso del </a:t>
            </a:r>
            <a:r>
              <a:rPr lang="es-ES" sz="1100" b="1" dirty="0">
                <a:solidFill>
                  <a:srgbClr val="002060"/>
                </a:solidFill>
              </a:rPr>
              <a:t>tráfico doméstico e intrarregional</a:t>
            </a:r>
            <a:r>
              <a:rPr lang="es-ES" sz="1100" dirty="0">
                <a:solidFill>
                  <a:srgbClr val="002060"/>
                </a:solidFill>
              </a:rPr>
              <a:t>	</a:t>
            </a:r>
          </a:p>
        </p:txBody>
      </p:sp>
    </p:spTree>
    <p:extLst>
      <p:ext uri="{BB962C8B-B14F-4D97-AF65-F5344CB8AC3E}">
        <p14:creationId xmlns:p14="http://schemas.microsoft.com/office/powerpoint/2010/main" val="39507495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5" name="Text Placeholder 7"/>
          <p:cNvSpPr>
            <a:spLocks noGrp="1"/>
          </p:cNvSpPr>
          <p:nvPr>
            <p:ph type="body" sz="quarter" idx="4294967295"/>
          </p:nvPr>
        </p:nvSpPr>
        <p:spPr>
          <a:xfrm>
            <a:off x="751119" y="260648"/>
            <a:ext cx="8388000" cy="969282"/>
          </a:xfrm>
          <a:prstGeom prst="rect">
            <a:avLst/>
          </a:prstGeom>
        </p:spPr>
        <p:txBody>
          <a:bodyPr/>
          <a:lstStyle/>
          <a:p>
            <a:pPr marL="0" indent="0"/>
            <a:r>
              <a:rPr lang="en-US" sz="3200" b="1" dirty="0" err="1" smtClean="0">
                <a:solidFill>
                  <a:schemeClr val="bg1"/>
                </a:solidFill>
              </a:rPr>
              <a:t>Contenido</a:t>
            </a:r>
            <a:endParaRPr lang="en-US" sz="3200" b="1" dirty="0">
              <a:solidFill>
                <a:srgbClr val="FF0000"/>
              </a:solidFill>
            </a:endParaRPr>
          </a:p>
        </p:txBody>
      </p:sp>
      <p:grpSp>
        <p:nvGrpSpPr>
          <p:cNvPr id="7" name="Group 6"/>
          <p:cNvGrpSpPr/>
          <p:nvPr/>
        </p:nvGrpSpPr>
        <p:grpSpPr>
          <a:xfrm>
            <a:off x="8015408" y="64392"/>
            <a:ext cx="1359019" cy="1493292"/>
            <a:chOff x="7977188" y="2865438"/>
            <a:chExt cx="490538" cy="427038"/>
          </a:xfrm>
          <a:solidFill>
            <a:schemeClr val="bg2"/>
          </a:solidFill>
        </p:grpSpPr>
        <p:sp>
          <p:nvSpPr>
            <p:cNvPr id="8" name="Freeform 599"/>
            <p:cNvSpPr>
              <a:spLocks noEditPoints="1"/>
            </p:cNvSpPr>
            <p:nvPr/>
          </p:nvSpPr>
          <p:spPr bwMode="auto">
            <a:xfrm>
              <a:off x="8151813" y="3021013"/>
              <a:ext cx="20638" cy="19050"/>
            </a:xfrm>
            <a:custGeom>
              <a:avLst/>
              <a:gdLst>
                <a:gd name="T0" fmla="*/ 5 w 6"/>
                <a:gd name="T1" fmla="*/ 0 h 5"/>
                <a:gd name="T2" fmla="*/ 5 w 6"/>
                <a:gd name="T3" fmla="*/ 5 h 5"/>
                <a:gd name="T4" fmla="*/ 0 w 6"/>
                <a:gd name="T5" fmla="*/ 4 h 5"/>
                <a:gd name="T6" fmla="*/ 5 w 6"/>
                <a:gd name="T7" fmla="*/ 0 h 5"/>
                <a:gd name="T8" fmla="*/ 3 w 6"/>
                <a:gd name="T9" fmla="*/ 4 h 5"/>
                <a:gd name="T10" fmla="*/ 4 w 6"/>
                <a:gd name="T11" fmla="*/ 1 h 5"/>
                <a:gd name="T12" fmla="*/ 3 w 6"/>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0"/>
                  </a:moveTo>
                  <a:cubicBezTo>
                    <a:pt x="6" y="1"/>
                    <a:pt x="5" y="4"/>
                    <a:pt x="5" y="5"/>
                  </a:cubicBezTo>
                  <a:cubicBezTo>
                    <a:pt x="3" y="5"/>
                    <a:pt x="1" y="5"/>
                    <a:pt x="0" y="4"/>
                  </a:cubicBezTo>
                  <a:cubicBezTo>
                    <a:pt x="1" y="1"/>
                    <a:pt x="2" y="0"/>
                    <a:pt x="5" y="0"/>
                  </a:cubicBezTo>
                  <a:close/>
                  <a:moveTo>
                    <a:pt x="3" y="4"/>
                  </a:moveTo>
                  <a:cubicBezTo>
                    <a:pt x="3" y="3"/>
                    <a:pt x="4" y="3"/>
                    <a:pt x="4" y="1"/>
                  </a:cubicBezTo>
                  <a:cubicBezTo>
                    <a:pt x="2" y="1"/>
                    <a:pt x="1"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n-US">
                <a:solidFill>
                  <a:srgbClr val="000000"/>
                </a:solidFill>
                <a:cs typeface="Arial" charset="0"/>
              </a:endParaRPr>
            </a:p>
          </p:txBody>
        </p:sp>
        <p:sp>
          <p:nvSpPr>
            <p:cNvPr id="9" name="Freeform 600"/>
            <p:cNvSpPr>
              <a:spLocks noEditPoints="1"/>
            </p:cNvSpPr>
            <p:nvPr/>
          </p:nvSpPr>
          <p:spPr bwMode="auto">
            <a:xfrm>
              <a:off x="8151813" y="3071813"/>
              <a:ext cx="28575" cy="31750"/>
            </a:xfrm>
            <a:custGeom>
              <a:avLst/>
              <a:gdLst>
                <a:gd name="T0" fmla="*/ 7 w 8"/>
                <a:gd name="T1" fmla="*/ 3 h 9"/>
                <a:gd name="T2" fmla="*/ 1 w 8"/>
                <a:gd name="T3" fmla="*/ 7 h 9"/>
                <a:gd name="T4" fmla="*/ 7 w 8"/>
                <a:gd name="T5" fmla="*/ 3 h 9"/>
                <a:gd name="T6" fmla="*/ 3 w 8"/>
                <a:gd name="T7" fmla="*/ 6 h 9"/>
                <a:gd name="T8" fmla="*/ 5 w 8"/>
                <a:gd name="T9" fmla="*/ 3 h 9"/>
                <a:gd name="T10" fmla="*/ 4 w 8"/>
                <a:gd name="T11" fmla="*/ 3 h 9"/>
                <a:gd name="T12" fmla="*/ 3 w 8"/>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7" y="3"/>
                  </a:moveTo>
                  <a:cubicBezTo>
                    <a:pt x="8" y="7"/>
                    <a:pt x="4" y="9"/>
                    <a:pt x="1" y="7"/>
                  </a:cubicBezTo>
                  <a:cubicBezTo>
                    <a:pt x="0" y="4"/>
                    <a:pt x="5" y="0"/>
                    <a:pt x="7" y="3"/>
                  </a:cubicBezTo>
                  <a:close/>
                  <a:moveTo>
                    <a:pt x="3" y="6"/>
                  </a:moveTo>
                  <a:cubicBezTo>
                    <a:pt x="5" y="6"/>
                    <a:pt x="6" y="5"/>
                    <a:pt x="5" y="3"/>
                  </a:cubicBezTo>
                  <a:cubicBezTo>
                    <a:pt x="5" y="3"/>
                    <a:pt x="4" y="3"/>
                    <a:pt x="4" y="3"/>
                  </a:cubicBezTo>
                  <a:cubicBezTo>
                    <a:pt x="3" y="4"/>
                    <a:pt x="2"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n-US">
                <a:solidFill>
                  <a:srgbClr val="000000"/>
                </a:solidFill>
                <a:cs typeface="Arial" charset="0"/>
              </a:endParaRPr>
            </a:p>
          </p:txBody>
        </p:sp>
        <p:sp>
          <p:nvSpPr>
            <p:cNvPr id="10" name="Freeform 617"/>
            <p:cNvSpPr>
              <a:spLocks noEditPoints="1"/>
            </p:cNvSpPr>
            <p:nvPr/>
          </p:nvSpPr>
          <p:spPr bwMode="auto">
            <a:xfrm>
              <a:off x="7977188" y="2865438"/>
              <a:ext cx="490538" cy="427038"/>
            </a:xfrm>
            <a:custGeom>
              <a:avLst/>
              <a:gdLst>
                <a:gd name="T0" fmla="*/ 85 w 138"/>
                <a:gd name="T1" fmla="*/ 36 h 120"/>
                <a:gd name="T2" fmla="*/ 138 w 138"/>
                <a:gd name="T3" fmla="*/ 50 h 120"/>
                <a:gd name="T4" fmla="*/ 79 w 138"/>
                <a:gd name="T5" fmla="*/ 96 h 120"/>
                <a:gd name="T6" fmla="*/ 62 w 138"/>
                <a:gd name="T7" fmla="*/ 114 h 120"/>
                <a:gd name="T8" fmla="*/ 25 w 138"/>
                <a:gd name="T9" fmla="*/ 117 h 120"/>
                <a:gd name="T10" fmla="*/ 4 w 138"/>
                <a:gd name="T11" fmla="*/ 80 h 120"/>
                <a:gd name="T12" fmla="*/ 54 w 138"/>
                <a:gd name="T13" fmla="*/ 7 h 120"/>
                <a:gd name="T14" fmla="*/ 53 w 138"/>
                <a:gd name="T15" fmla="*/ 8 h 120"/>
                <a:gd name="T16" fmla="*/ 86 w 138"/>
                <a:gd name="T17" fmla="*/ 19 h 120"/>
                <a:gd name="T18" fmla="*/ 89 w 138"/>
                <a:gd name="T19" fmla="*/ 42 h 120"/>
                <a:gd name="T20" fmla="*/ 9 w 138"/>
                <a:gd name="T21" fmla="*/ 74 h 120"/>
                <a:gd name="T22" fmla="*/ 85 w 138"/>
                <a:gd name="T23" fmla="*/ 91 h 120"/>
                <a:gd name="T24" fmla="*/ 90 w 138"/>
                <a:gd name="T25" fmla="*/ 21 h 120"/>
                <a:gd name="T26" fmla="*/ 86 w 138"/>
                <a:gd name="T27" fmla="*/ 24 h 120"/>
                <a:gd name="T28" fmla="*/ 88 w 138"/>
                <a:gd name="T29" fmla="*/ 31 h 120"/>
                <a:gd name="T30" fmla="*/ 4 w 138"/>
                <a:gd name="T31" fmla="*/ 43 h 120"/>
                <a:gd name="T32" fmla="*/ 4 w 138"/>
                <a:gd name="T33" fmla="*/ 48 h 120"/>
                <a:gd name="T34" fmla="*/ 3 w 138"/>
                <a:gd name="T35" fmla="*/ 53 h 120"/>
                <a:gd name="T36" fmla="*/ 4 w 138"/>
                <a:gd name="T37" fmla="*/ 57 h 120"/>
                <a:gd name="T38" fmla="*/ 4 w 138"/>
                <a:gd name="T39" fmla="*/ 61 h 120"/>
                <a:gd name="T40" fmla="*/ 5 w 138"/>
                <a:gd name="T41" fmla="*/ 65 h 120"/>
                <a:gd name="T42" fmla="*/ 5 w 138"/>
                <a:gd name="T43" fmla="*/ 74 h 120"/>
                <a:gd name="T44" fmla="*/ 67 w 138"/>
                <a:gd name="T45" fmla="*/ 75 h 120"/>
                <a:gd name="T46" fmla="*/ 15 w 138"/>
                <a:gd name="T47" fmla="*/ 77 h 120"/>
                <a:gd name="T48" fmla="*/ 15 w 138"/>
                <a:gd name="T49" fmla="*/ 77 h 120"/>
                <a:gd name="T50" fmla="*/ 21 w 138"/>
                <a:gd name="T51" fmla="*/ 77 h 120"/>
                <a:gd name="T52" fmla="*/ 57 w 138"/>
                <a:gd name="T53" fmla="*/ 75 h 120"/>
                <a:gd name="T54" fmla="*/ 63 w 138"/>
                <a:gd name="T55" fmla="*/ 75 h 120"/>
                <a:gd name="T56" fmla="*/ 72 w 138"/>
                <a:gd name="T57" fmla="*/ 75 h 120"/>
                <a:gd name="T58" fmla="*/ 78 w 138"/>
                <a:gd name="T59" fmla="*/ 75 h 120"/>
                <a:gd name="T60" fmla="*/ 82 w 138"/>
                <a:gd name="T61" fmla="*/ 76 h 120"/>
                <a:gd name="T62" fmla="*/ 25 w 138"/>
                <a:gd name="T63" fmla="*/ 77 h 120"/>
                <a:gd name="T64" fmla="*/ 9 w 138"/>
                <a:gd name="T65" fmla="*/ 79 h 120"/>
                <a:gd name="T66" fmla="*/ 30 w 138"/>
                <a:gd name="T67" fmla="*/ 77 h 120"/>
                <a:gd name="T68" fmla="*/ 39 w 138"/>
                <a:gd name="T69" fmla="*/ 76 h 120"/>
                <a:gd name="T70" fmla="*/ 45 w 138"/>
                <a:gd name="T71" fmla="*/ 76 h 120"/>
                <a:gd name="T72" fmla="*/ 8 w 138"/>
                <a:gd name="T73" fmla="*/ 76 h 120"/>
                <a:gd name="T74" fmla="*/ 55 w 138"/>
                <a:gd name="T75" fmla="*/ 79 h 120"/>
                <a:gd name="T76" fmla="*/ 85 w 138"/>
                <a:gd name="T77" fmla="*/ 79 h 120"/>
                <a:gd name="T78" fmla="*/ 55 w 138"/>
                <a:gd name="T79" fmla="*/ 81 h 120"/>
                <a:gd name="T80" fmla="*/ 55 w 138"/>
                <a:gd name="T81" fmla="*/ 88 h 120"/>
                <a:gd name="T82" fmla="*/ 51 w 138"/>
                <a:gd name="T83" fmla="*/ 102 h 120"/>
                <a:gd name="T84" fmla="*/ 83 w 138"/>
                <a:gd name="T85" fmla="*/ 94 h 120"/>
                <a:gd name="T86" fmla="*/ 56 w 138"/>
                <a:gd name="T87"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 h="120">
                  <a:moveTo>
                    <a:pt x="54" y="7"/>
                  </a:moveTo>
                  <a:cubicBezTo>
                    <a:pt x="56" y="15"/>
                    <a:pt x="58" y="26"/>
                    <a:pt x="58" y="35"/>
                  </a:cubicBezTo>
                  <a:cubicBezTo>
                    <a:pt x="67" y="35"/>
                    <a:pt x="76" y="36"/>
                    <a:pt x="85" y="36"/>
                  </a:cubicBezTo>
                  <a:cubicBezTo>
                    <a:pt x="85" y="32"/>
                    <a:pt x="82" y="26"/>
                    <a:pt x="81" y="20"/>
                  </a:cubicBezTo>
                  <a:cubicBezTo>
                    <a:pt x="82" y="18"/>
                    <a:pt x="84" y="16"/>
                    <a:pt x="86" y="15"/>
                  </a:cubicBezTo>
                  <a:cubicBezTo>
                    <a:pt x="106" y="24"/>
                    <a:pt x="123" y="37"/>
                    <a:pt x="138" y="50"/>
                  </a:cubicBezTo>
                  <a:cubicBezTo>
                    <a:pt x="132" y="59"/>
                    <a:pt x="123" y="65"/>
                    <a:pt x="115" y="72"/>
                  </a:cubicBezTo>
                  <a:cubicBezTo>
                    <a:pt x="108" y="79"/>
                    <a:pt x="100" y="88"/>
                    <a:pt x="92" y="92"/>
                  </a:cubicBezTo>
                  <a:cubicBezTo>
                    <a:pt x="88" y="94"/>
                    <a:pt x="84" y="96"/>
                    <a:pt x="79" y="96"/>
                  </a:cubicBezTo>
                  <a:cubicBezTo>
                    <a:pt x="76" y="90"/>
                    <a:pt x="80" y="83"/>
                    <a:pt x="81" y="79"/>
                  </a:cubicBezTo>
                  <a:cubicBezTo>
                    <a:pt x="74" y="78"/>
                    <a:pt x="63" y="78"/>
                    <a:pt x="56" y="79"/>
                  </a:cubicBezTo>
                  <a:cubicBezTo>
                    <a:pt x="58" y="88"/>
                    <a:pt x="61" y="104"/>
                    <a:pt x="62" y="114"/>
                  </a:cubicBezTo>
                  <a:cubicBezTo>
                    <a:pt x="71" y="115"/>
                    <a:pt x="84" y="115"/>
                    <a:pt x="95" y="115"/>
                  </a:cubicBezTo>
                  <a:cubicBezTo>
                    <a:pt x="101" y="114"/>
                    <a:pt x="107" y="112"/>
                    <a:pt x="110" y="117"/>
                  </a:cubicBezTo>
                  <a:cubicBezTo>
                    <a:pt x="83" y="120"/>
                    <a:pt x="52" y="116"/>
                    <a:pt x="25" y="117"/>
                  </a:cubicBezTo>
                  <a:cubicBezTo>
                    <a:pt x="32" y="114"/>
                    <a:pt x="41" y="113"/>
                    <a:pt x="51" y="114"/>
                  </a:cubicBezTo>
                  <a:cubicBezTo>
                    <a:pt x="48" y="102"/>
                    <a:pt x="47" y="89"/>
                    <a:pt x="45" y="79"/>
                  </a:cubicBezTo>
                  <a:cubicBezTo>
                    <a:pt x="31" y="79"/>
                    <a:pt x="16" y="80"/>
                    <a:pt x="4" y="80"/>
                  </a:cubicBezTo>
                  <a:cubicBezTo>
                    <a:pt x="2" y="68"/>
                    <a:pt x="0" y="55"/>
                    <a:pt x="0" y="41"/>
                  </a:cubicBezTo>
                  <a:cubicBezTo>
                    <a:pt x="8" y="32"/>
                    <a:pt x="30" y="35"/>
                    <a:pt x="44" y="34"/>
                  </a:cubicBezTo>
                  <a:cubicBezTo>
                    <a:pt x="43" y="25"/>
                    <a:pt x="38" y="0"/>
                    <a:pt x="54" y="7"/>
                  </a:cubicBezTo>
                  <a:close/>
                  <a:moveTo>
                    <a:pt x="49" y="35"/>
                  </a:moveTo>
                  <a:cubicBezTo>
                    <a:pt x="51" y="35"/>
                    <a:pt x="55" y="36"/>
                    <a:pt x="57" y="34"/>
                  </a:cubicBezTo>
                  <a:cubicBezTo>
                    <a:pt x="55" y="27"/>
                    <a:pt x="54" y="17"/>
                    <a:pt x="53" y="8"/>
                  </a:cubicBezTo>
                  <a:cubicBezTo>
                    <a:pt x="38" y="5"/>
                    <a:pt x="48" y="27"/>
                    <a:pt x="49" y="35"/>
                  </a:cubicBezTo>
                  <a:close/>
                  <a:moveTo>
                    <a:pt x="85" y="22"/>
                  </a:moveTo>
                  <a:cubicBezTo>
                    <a:pt x="86" y="22"/>
                    <a:pt x="87" y="20"/>
                    <a:pt x="86" y="19"/>
                  </a:cubicBezTo>
                  <a:cubicBezTo>
                    <a:pt x="85" y="20"/>
                    <a:pt x="83" y="22"/>
                    <a:pt x="85" y="22"/>
                  </a:cubicBezTo>
                  <a:close/>
                  <a:moveTo>
                    <a:pt x="94" y="38"/>
                  </a:moveTo>
                  <a:cubicBezTo>
                    <a:pt x="91" y="38"/>
                    <a:pt x="90" y="40"/>
                    <a:pt x="89" y="42"/>
                  </a:cubicBezTo>
                  <a:cubicBezTo>
                    <a:pt x="87" y="42"/>
                    <a:pt x="88" y="39"/>
                    <a:pt x="86" y="39"/>
                  </a:cubicBezTo>
                  <a:cubicBezTo>
                    <a:pt x="60" y="40"/>
                    <a:pt x="34" y="36"/>
                    <a:pt x="8" y="38"/>
                  </a:cubicBezTo>
                  <a:cubicBezTo>
                    <a:pt x="9" y="49"/>
                    <a:pt x="10" y="63"/>
                    <a:pt x="9" y="74"/>
                  </a:cubicBezTo>
                  <a:cubicBezTo>
                    <a:pt x="29" y="70"/>
                    <a:pt x="57" y="69"/>
                    <a:pt x="80" y="70"/>
                  </a:cubicBezTo>
                  <a:cubicBezTo>
                    <a:pt x="84" y="71"/>
                    <a:pt x="90" y="69"/>
                    <a:pt x="93" y="72"/>
                  </a:cubicBezTo>
                  <a:cubicBezTo>
                    <a:pt x="90" y="78"/>
                    <a:pt x="88" y="85"/>
                    <a:pt x="85" y="91"/>
                  </a:cubicBezTo>
                  <a:cubicBezTo>
                    <a:pt x="95" y="86"/>
                    <a:pt x="103" y="78"/>
                    <a:pt x="110" y="71"/>
                  </a:cubicBezTo>
                  <a:cubicBezTo>
                    <a:pt x="118" y="63"/>
                    <a:pt x="127" y="58"/>
                    <a:pt x="135" y="50"/>
                  </a:cubicBezTo>
                  <a:cubicBezTo>
                    <a:pt x="119" y="41"/>
                    <a:pt x="106" y="29"/>
                    <a:pt x="90" y="21"/>
                  </a:cubicBezTo>
                  <a:cubicBezTo>
                    <a:pt x="90" y="28"/>
                    <a:pt x="95" y="32"/>
                    <a:pt x="94" y="38"/>
                  </a:cubicBezTo>
                  <a:close/>
                  <a:moveTo>
                    <a:pt x="86" y="28"/>
                  </a:moveTo>
                  <a:cubicBezTo>
                    <a:pt x="87" y="27"/>
                    <a:pt x="88" y="25"/>
                    <a:pt x="86" y="24"/>
                  </a:cubicBezTo>
                  <a:cubicBezTo>
                    <a:pt x="85" y="25"/>
                    <a:pt x="85" y="27"/>
                    <a:pt x="86" y="28"/>
                  </a:cubicBezTo>
                  <a:close/>
                  <a:moveTo>
                    <a:pt x="86" y="29"/>
                  </a:moveTo>
                  <a:cubicBezTo>
                    <a:pt x="87" y="30"/>
                    <a:pt x="87" y="31"/>
                    <a:pt x="88" y="31"/>
                  </a:cubicBezTo>
                  <a:cubicBezTo>
                    <a:pt x="88" y="30"/>
                    <a:pt x="88" y="29"/>
                    <a:pt x="87" y="28"/>
                  </a:cubicBezTo>
                  <a:cubicBezTo>
                    <a:pt x="87" y="29"/>
                    <a:pt x="87" y="29"/>
                    <a:pt x="86" y="29"/>
                  </a:cubicBezTo>
                  <a:close/>
                  <a:moveTo>
                    <a:pt x="4" y="43"/>
                  </a:moveTo>
                  <a:cubicBezTo>
                    <a:pt x="4" y="42"/>
                    <a:pt x="7" y="41"/>
                    <a:pt x="6" y="39"/>
                  </a:cubicBezTo>
                  <a:cubicBezTo>
                    <a:pt x="5" y="41"/>
                    <a:pt x="3" y="42"/>
                    <a:pt x="4" y="43"/>
                  </a:cubicBezTo>
                  <a:close/>
                  <a:moveTo>
                    <a:pt x="4" y="48"/>
                  </a:moveTo>
                  <a:cubicBezTo>
                    <a:pt x="5" y="47"/>
                    <a:pt x="7" y="45"/>
                    <a:pt x="5" y="44"/>
                  </a:cubicBezTo>
                  <a:cubicBezTo>
                    <a:pt x="5" y="45"/>
                    <a:pt x="2" y="46"/>
                    <a:pt x="4" y="48"/>
                  </a:cubicBezTo>
                  <a:close/>
                  <a:moveTo>
                    <a:pt x="3" y="53"/>
                  </a:moveTo>
                  <a:cubicBezTo>
                    <a:pt x="6" y="54"/>
                    <a:pt x="7" y="48"/>
                    <a:pt x="5" y="48"/>
                  </a:cubicBezTo>
                  <a:cubicBezTo>
                    <a:pt x="3" y="49"/>
                    <a:pt x="3" y="51"/>
                    <a:pt x="3" y="53"/>
                  </a:cubicBezTo>
                  <a:close/>
                  <a:moveTo>
                    <a:pt x="4" y="57"/>
                  </a:moveTo>
                  <a:cubicBezTo>
                    <a:pt x="6" y="57"/>
                    <a:pt x="6" y="56"/>
                    <a:pt x="6" y="54"/>
                  </a:cubicBezTo>
                  <a:cubicBezTo>
                    <a:pt x="4" y="54"/>
                    <a:pt x="4" y="55"/>
                    <a:pt x="4" y="57"/>
                  </a:cubicBezTo>
                  <a:close/>
                  <a:moveTo>
                    <a:pt x="4" y="61"/>
                  </a:moveTo>
                  <a:cubicBezTo>
                    <a:pt x="5" y="61"/>
                    <a:pt x="7" y="59"/>
                    <a:pt x="6" y="58"/>
                  </a:cubicBezTo>
                  <a:cubicBezTo>
                    <a:pt x="5" y="59"/>
                    <a:pt x="3" y="59"/>
                    <a:pt x="4" y="61"/>
                  </a:cubicBezTo>
                  <a:close/>
                  <a:moveTo>
                    <a:pt x="5" y="65"/>
                  </a:moveTo>
                  <a:cubicBezTo>
                    <a:pt x="5" y="64"/>
                    <a:pt x="7" y="63"/>
                    <a:pt x="6" y="62"/>
                  </a:cubicBezTo>
                  <a:cubicBezTo>
                    <a:pt x="5" y="62"/>
                    <a:pt x="4" y="64"/>
                    <a:pt x="5" y="65"/>
                  </a:cubicBezTo>
                  <a:close/>
                  <a:moveTo>
                    <a:pt x="5" y="74"/>
                  </a:moveTo>
                  <a:cubicBezTo>
                    <a:pt x="7" y="74"/>
                    <a:pt x="6" y="68"/>
                    <a:pt x="6" y="65"/>
                  </a:cubicBezTo>
                  <a:cubicBezTo>
                    <a:pt x="3" y="67"/>
                    <a:pt x="6" y="71"/>
                    <a:pt x="5" y="74"/>
                  </a:cubicBezTo>
                  <a:close/>
                  <a:moveTo>
                    <a:pt x="67" y="75"/>
                  </a:moveTo>
                  <a:cubicBezTo>
                    <a:pt x="68" y="76"/>
                    <a:pt x="71" y="76"/>
                    <a:pt x="71" y="74"/>
                  </a:cubicBezTo>
                  <a:cubicBezTo>
                    <a:pt x="70" y="73"/>
                    <a:pt x="67" y="74"/>
                    <a:pt x="67" y="75"/>
                  </a:cubicBezTo>
                  <a:close/>
                  <a:moveTo>
                    <a:pt x="15" y="77"/>
                  </a:moveTo>
                  <a:cubicBezTo>
                    <a:pt x="16" y="77"/>
                    <a:pt x="18" y="77"/>
                    <a:pt x="19" y="77"/>
                  </a:cubicBezTo>
                  <a:cubicBezTo>
                    <a:pt x="20" y="76"/>
                    <a:pt x="20" y="75"/>
                    <a:pt x="21" y="74"/>
                  </a:cubicBezTo>
                  <a:cubicBezTo>
                    <a:pt x="18" y="74"/>
                    <a:pt x="16" y="75"/>
                    <a:pt x="15" y="77"/>
                  </a:cubicBezTo>
                  <a:close/>
                  <a:moveTo>
                    <a:pt x="21" y="77"/>
                  </a:moveTo>
                  <a:cubicBezTo>
                    <a:pt x="24" y="77"/>
                    <a:pt x="24" y="76"/>
                    <a:pt x="25" y="75"/>
                  </a:cubicBezTo>
                  <a:cubicBezTo>
                    <a:pt x="23" y="73"/>
                    <a:pt x="22" y="76"/>
                    <a:pt x="21" y="77"/>
                  </a:cubicBezTo>
                  <a:close/>
                  <a:moveTo>
                    <a:pt x="57" y="75"/>
                  </a:moveTo>
                  <a:cubicBezTo>
                    <a:pt x="57" y="77"/>
                    <a:pt x="62" y="75"/>
                    <a:pt x="62" y="74"/>
                  </a:cubicBezTo>
                  <a:cubicBezTo>
                    <a:pt x="60" y="74"/>
                    <a:pt x="59" y="75"/>
                    <a:pt x="57" y="75"/>
                  </a:cubicBezTo>
                  <a:close/>
                  <a:moveTo>
                    <a:pt x="63" y="75"/>
                  </a:moveTo>
                  <a:cubicBezTo>
                    <a:pt x="64" y="76"/>
                    <a:pt x="66" y="77"/>
                    <a:pt x="66" y="74"/>
                  </a:cubicBezTo>
                  <a:cubicBezTo>
                    <a:pt x="65" y="74"/>
                    <a:pt x="63" y="74"/>
                    <a:pt x="63" y="75"/>
                  </a:cubicBezTo>
                  <a:close/>
                  <a:moveTo>
                    <a:pt x="72" y="75"/>
                  </a:moveTo>
                  <a:cubicBezTo>
                    <a:pt x="74" y="75"/>
                    <a:pt x="77" y="76"/>
                    <a:pt x="77" y="74"/>
                  </a:cubicBezTo>
                  <a:cubicBezTo>
                    <a:pt x="75" y="75"/>
                    <a:pt x="72" y="74"/>
                    <a:pt x="72" y="75"/>
                  </a:cubicBezTo>
                  <a:close/>
                  <a:moveTo>
                    <a:pt x="78" y="75"/>
                  </a:moveTo>
                  <a:cubicBezTo>
                    <a:pt x="78" y="77"/>
                    <a:pt x="82" y="76"/>
                    <a:pt x="82" y="74"/>
                  </a:cubicBezTo>
                  <a:cubicBezTo>
                    <a:pt x="80" y="74"/>
                    <a:pt x="78" y="74"/>
                    <a:pt x="78" y="75"/>
                  </a:cubicBezTo>
                  <a:close/>
                  <a:moveTo>
                    <a:pt x="82" y="76"/>
                  </a:moveTo>
                  <a:cubicBezTo>
                    <a:pt x="84" y="73"/>
                    <a:pt x="86" y="78"/>
                    <a:pt x="87" y="74"/>
                  </a:cubicBezTo>
                  <a:cubicBezTo>
                    <a:pt x="85" y="74"/>
                    <a:pt x="82" y="74"/>
                    <a:pt x="82" y="76"/>
                  </a:cubicBezTo>
                  <a:close/>
                  <a:moveTo>
                    <a:pt x="25" y="77"/>
                  </a:moveTo>
                  <a:cubicBezTo>
                    <a:pt x="27" y="77"/>
                    <a:pt x="28" y="77"/>
                    <a:pt x="29" y="76"/>
                  </a:cubicBezTo>
                  <a:cubicBezTo>
                    <a:pt x="29" y="73"/>
                    <a:pt x="25" y="75"/>
                    <a:pt x="25" y="77"/>
                  </a:cubicBezTo>
                  <a:close/>
                  <a:moveTo>
                    <a:pt x="9" y="79"/>
                  </a:moveTo>
                  <a:cubicBezTo>
                    <a:pt x="11" y="77"/>
                    <a:pt x="13" y="78"/>
                    <a:pt x="13" y="75"/>
                  </a:cubicBezTo>
                  <a:cubicBezTo>
                    <a:pt x="11" y="75"/>
                    <a:pt x="8" y="77"/>
                    <a:pt x="9" y="79"/>
                  </a:cubicBezTo>
                  <a:close/>
                  <a:moveTo>
                    <a:pt x="30" y="77"/>
                  </a:moveTo>
                  <a:cubicBezTo>
                    <a:pt x="31" y="77"/>
                    <a:pt x="35" y="78"/>
                    <a:pt x="35" y="76"/>
                  </a:cubicBezTo>
                  <a:cubicBezTo>
                    <a:pt x="33" y="75"/>
                    <a:pt x="30" y="75"/>
                    <a:pt x="30" y="77"/>
                  </a:cubicBezTo>
                  <a:close/>
                  <a:moveTo>
                    <a:pt x="39" y="76"/>
                  </a:moveTo>
                  <a:cubicBezTo>
                    <a:pt x="39" y="78"/>
                    <a:pt x="45" y="78"/>
                    <a:pt x="44" y="75"/>
                  </a:cubicBezTo>
                  <a:cubicBezTo>
                    <a:pt x="43" y="75"/>
                    <a:pt x="40" y="75"/>
                    <a:pt x="39" y="76"/>
                  </a:cubicBezTo>
                  <a:close/>
                  <a:moveTo>
                    <a:pt x="45" y="76"/>
                  </a:moveTo>
                  <a:cubicBezTo>
                    <a:pt x="47" y="77"/>
                    <a:pt x="49" y="76"/>
                    <a:pt x="50" y="75"/>
                  </a:cubicBezTo>
                  <a:cubicBezTo>
                    <a:pt x="49" y="76"/>
                    <a:pt x="46" y="75"/>
                    <a:pt x="45" y="76"/>
                  </a:cubicBezTo>
                  <a:close/>
                  <a:moveTo>
                    <a:pt x="5" y="76"/>
                  </a:moveTo>
                  <a:cubicBezTo>
                    <a:pt x="5" y="78"/>
                    <a:pt x="6" y="78"/>
                    <a:pt x="6" y="79"/>
                  </a:cubicBezTo>
                  <a:cubicBezTo>
                    <a:pt x="8" y="79"/>
                    <a:pt x="8" y="77"/>
                    <a:pt x="8" y="76"/>
                  </a:cubicBezTo>
                  <a:cubicBezTo>
                    <a:pt x="7" y="77"/>
                    <a:pt x="6" y="75"/>
                    <a:pt x="5" y="76"/>
                  </a:cubicBezTo>
                  <a:close/>
                  <a:moveTo>
                    <a:pt x="51" y="84"/>
                  </a:moveTo>
                  <a:cubicBezTo>
                    <a:pt x="52" y="81"/>
                    <a:pt x="54" y="81"/>
                    <a:pt x="55" y="79"/>
                  </a:cubicBezTo>
                  <a:cubicBezTo>
                    <a:pt x="52" y="79"/>
                    <a:pt x="50" y="82"/>
                    <a:pt x="51" y="84"/>
                  </a:cubicBezTo>
                  <a:close/>
                  <a:moveTo>
                    <a:pt x="83" y="84"/>
                  </a:moveTo>
                  <a:cubicBezTo>
                    <a:pt x="84" y="83"/>
                    <a:pt x="86" y="80"/>
                    <a:pt x="85" y="79"/>
                  </a:cubicBezTo>
                  <a:cubicBezTo>
                    <a:pt x="84" y="80"/>
                    <a:pt x="81" y="82"/>
                    <a:pt x="83" y="84"/>
                  </a:cubicBezTo>
                  <a:close/>
                  <a:moveTo>
                    <a:pt x="51" y="86"/>
                  </a:moveTo>
                  <a:cubicBezTo>
                    <a:pt x="53" y="85"/>
                    <a:pt x="54" y="83"/>
                    <a:pt x="55" y="81"/>
                  </a:cubicBezTo>
                  <a:cubicBezTo>
                    <a:pt x="53" y="82"/>
                    <a:pt x="51" y="87"/>
                    <a:pt x="51" y="86"/>
                  </a:cubicBezTo>
                  <a:close/>
                  <a:moveTo>
                    <a:pt x="51" y="102"/>
                  </a:moveTo>
                  <a:cubicBezTo>
                    <a:pt x="52" y="97"/>
                    <a:pt x="59" y="94"/>
                    <a:pt x="55" y="88"/>
                  </a:cubicBezTo>
                  <a:cubicBezTo>
                    <a:pt x="55" y="91"/>
                    <a:pt x="52" y="93"/>
                    <a:pt x="53" y="93"/>
                  </a:cubicBezTo>
                  <a:cubicBezTo>
                    <a:pt x="54" y="93"/>
                    <a:pt x="53" y="91"/>
                    <a:pt x="55" y="91"/>
                  </a:cubicBezTo>
                  <a:cubicBezTo>
                    <a:pt x="55" y="95"/>
                    <a:pt x="51" y="98"/>
                    <a:pt x="51" y="102"/>
                  </a:cubicBezTo>
                  <a:close/>
                  <a:moveTo>
                    <a:pt x="83" y="94"/>
                  </a:moveTo>
                  <a:cubicBezTo>
                    <a:pt x="83" y="93"/>
                    <a:pt x="85" y="89"/>
                    <a:pt x="82" y="90"/>
                  </a:cubicBezTo>
                  <a:cubicBezTo>
                    <a:pt x="81" y="91"/>
                    <a:pt x="79" y="94"/>
                    <a:pt x="83" y="94"/>
                  </a:cubicBezTo>
                  <a:close/>
                  <a:moveTo>
                    <a:pt x="53" y="114"/>
                  </a:moveTo>
                  <a:cubicBezTo>
                    <a:pt x="55" y="114"/>
                    <a:pt x="58" y="115"/>
                    <a:pt x="60" y="114"/>
                  </a:cubicBezTo>
                  <a:cubicBezTo>
                    <a:pt x="58" y="108"/>
                    <a:pt x="57" y="101"/>
                    <a:pt x="56" y="95"/>
                  </a:cubicBezTo>
                  <a:cubicBezTo>
                    <a:pt x="52" y="100"/>
                    <a:pt x="50" y="107"/>
                    <a:pt x="53"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n-US">
                <a:solidFill>
                  <a:srgbClr val="000000"/>
                </a:solidFill>
                <a:cs typeface="Arial" charset="0"/>
              </a:endParaRPr>
            </a:p>
          </p:txBody>
        </p:sp>
      </p:grpSp>
      <p:graphicFrame>
        <p:nvGraphicFramePr>
          <p:cNvPr id="11" name="Table 10"/>
          <p:cNvGraphicFramePr>
            <a:graphicFrameLocks noGrp="1"/>
          </p:cNvGraphicFramePr>
          <p:nvPr>
            <p:extLst>
              <p:ext uri="{D42A27DB-BD31-4B8C-83A1-F6EECF244321}">
                <p14:modId xmlns:p14="http://schemas.microsoft.com/office/powerpoint/2010/main" val="1451258113"/>
              </p:ext>
            </p:extLst>
          </p:nvPr>
        </p:nvGraphicFramePr>
        <p:xfrm>
          <a:off x="763668" y="1052736"/>
          <a:ext cx="7009843" cy="5040560"/>
        </p:xfrm>
        <a:graphic>
          <a:graphicData uri="http://schemas.openxmlformats.org/drawingml/2006/table">
            <a:tbl>
              <a:tblPr firstRow="1" bandRow="1">
                <a:tableStyleId>{2D5ABB26-0587-4C30-8999-92F81FD0307C}</a:tableStyleId>
              </a:tblPr>
              <a:tblGrid>
                <a:gridCol w="5904000"/>
                <a:gridCol w="1105843"/>
              </a:tblGrid>
              <a:tr h="396732">
                <a:tc>
                  <a:txBody>
                    <a:bodyPr/>
                    <a:lstStyle/>
                    <a:p>
                      <a:r>
                        <a:rPr lang="es-CL" sz="1200" b="1" dirty="0" smtClean="0">
                          <a:solidFill>
                            <a:schemeClr val="bg1"/>
                          </a:solidFill>
                        </a:rPr>
                        <a:t>PRODUCTO </a:t>
                      </a:r>
                      <a:r>
                        <a:rPr lang="es-CL" sz="1200" b="1" dirty="0" smtClean="0">
                          <a:solidFill>
                            <a:schemeClr val="bg1"/>
                          </a:solidFill>
                        </a:rPr>
                        <a:t>1</a:t>
                      </a:r>
                      <a:r>
                        <a:rPr lang="es-CL" sz="1200" b="1" baseline="0" dirty="0" smtClean="0">
                          <a:solidFill>
                            <a:schemeClr val="bg1"/>
                          </a:solidFill>
                        </a:rPr>
                        <a:t> – Resumen ejecutivo</a:t>
                      </a:r>
                      <a:endParaRPr lang="es-CL" sz="1200" b="1"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endParaRPr lang="es-CL" sz="1200" b="1"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396732">
                <a:tc>
                  <a:txBody>
                    <a:bodyPr/>
                    <a:lstStyle/>
                    <a:p>
                      <a:pPr marL="0" indent="0">
                        <a:buNone/>
                      </a:pPr>
                      <a:r>
                        <a:rPr lang="es-CL" sz="1200" b="1" baseline="0" dirty="0" smtClean="0">
                          <a:solidFill>
                            <a:schemeClr val="bg1"/>
                          </a:solidFill>
                        </a:rPr>
                        <a:t>0. Metodología general</a:t>
                      </a: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200" b="1" dirty="0" smtClean="0">
                          <a:solidFill>
                            <a:schemeClr val="bg1"/>
                          </a:solidFill>
                        </a:rPr>
                        <a:t>3</a:t>
                      </a:r>
                      <a:endParaRPr lang="es-CL" sz="1200" b="1"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396732">
                <a:tc>
                  <a:txBody>
                    <a:bodyPr/>
                    <a:lstStyle/>
                    <a:p>
                      <a:pPr marL="0" indent="0">
                        <a:buNone/>
                      </a:pPr>
                      <a:r>
                        <a:rPr lang="es-CL" sz="1200" b="1" dirty="0" smtClean="0">
                          <a:solidFill>
                            <a:schemeClr val="bg1"/>
                          </a:solidFill>
                        </a:rPr>
                        <a:t>1. Análisis histórico 2010-2015</a:t>
                      </a:r>
                      <a:endParaRPr lang="es-CL" sz="1200" b="1" baseline="0" dirty="0" smtClean="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200" b="1" dirty="0" smtClean="0">
                          <a:solidFill>
                            <a:schemeClr val="bg1"/>
                          </a:solidFill>
                        </a:rPr>
                        <a:t>6</a:t>
                      </a:r>
                      <a:endParaRPr lang="es-CL" sz="1200" b="1"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363670">
                <a:tc>
                  <a:txBody>
                    <a:bodyPr/>
                    <a:lstStyle/>
                    <a:p>
                      <a:pPr marL="0" marR="0" indent="363538" algn="l" defTabSz="914400" rtl="0" eaLnBrk="1" fontAlgn="auto" latinLnBrk="0" hangingPunct="1">
                        <a:lnSpc>
                          <a:spcPct val="100000"/>
                        </a:lnSpc>
                        <a:spcBef>
                          <a:spcPts val="0"/>
                        </a:spcBef>
                        <a:spcAft>
                          <a:spcPts val="0"/>
                        </a:spcAft>
                        <a:buClrTx/>
                        <a:buSzTx/>
                        <a:buFontTx/>
                        <a:buNone/>
                        <a:tabLst/>
                        <a:defRPr/>
                      </a:pPr>
                      <a:r>
                        <a:rPr lang="es-CL" sz="1100" baseline="0" dirty="0" smtClean="0">
                          <a:solidFill>
                            <a:schemeClr val="bg1"/>
                          </a:solidFill>
                        </a:rPr>
                        <a:t>1.1. Cifras y datos de turismo en el mundo y la región</a:t>
                      </a:r>
                      <a:endParaRPr lang="es-CL" sz="1100" dirty="0" smtClean="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100" b="0" dirty="0" smtClean="0">
                          <a:solidFill>
                            <a:schemeClr val="bg1"/>
                          </a:solidFill>
                        </a:rPr>
                        <a:t>7</a:t>
                      </a:r>
                      <a:endParaRPr lang="es-CL" sz="1100" b="0"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363670">
                <a:tc>
                  <a:txBody>
                    <a:bodyPr/>
                    <a:lstStyle/>
                    <a:p>
                      <a:pPr marL="363538" marR="0" indent="0" algn="l" defTabSz="914400" rtl="0" eaLnBrk="1" fontAlgn="auto" latinLnBrk="0" hangingPunct="1">
                        <a:lnSpc>
                          <a:spcPct val="100000"/>
                        </a:lnSpc>
                        <a:spcBef>
                          <a:spcPts val="0"/>
                        </a:spcBef>
                        <a:spcAft>
                          <a:spcPts val="0"/>
                        </a:spcAft>
                        <a:buClrTx/>
                        <a:buSzTx/>
                        <a:buFontTx/>
                        <a:buNone/>
                        <a:tabLst/>
                        <a:defRPr/>
                      </a:pPr>
                      <a:r>
                        <a:rPr lang="es-ES_tradnl" sz="1100" dirty="0" smtClean="0">
                          <a:solidFill>
                            <a:schemeClr val="bg1"/>
                          </a:solidFill>
                        </a:rPr>
                        <a:t>1.2. Cifras y datos de transporte aéreo en la región</a:t>
                      </a:r>
                      <a:endParaRPr lang="es-ES_tradnl" sz="1100" i="1" dirty="0" smtClean="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100" b="0" dirty="0" smtClean="0">
                          <a:solidFill>
                            <a:schemeClr val="bg1"/>
                          </a:solidFill>
                        </a:rPr>
                        <a:t>17</a:t>
                      </a:r>
                      <a:endParaRPr lang="es-CL" sz="1100" b="0"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363670">
                <a:tc>
                  <a:txBody>
                    <a:bodyPr/>
                    <a:lstStyle/>
                    <a:p>
                      <a:pPr marL="363538" marR="0" indent="0" algn="l" defTabSz="914400" rtl="0" eaLnBrk="1" fontAlgn="auto" latinLnBrk="0" hangingPunct="1">
                        <a:lnSpc>
                          <a:spcPct val="100000"/>
                        </a:lnSpc>
                        <a:spcBef>
                          <a:spcPts val="0"/>
                        </a:spcBef>
                        <a:spcAft>
                          <a:spcPts val="0"/>
                        </a:spcAft>
                        <a:buClrTx/>
                        <a:buSzTx/>
                        <a:buFontTx/>
                        <a:buNone/>
                        <a:tabLst/>
                        <a:defRPr/>
                      </a:pPr>
                      <a:r>
                        <a:rPr lang="es-ES_tradnl" sz="1100" dirty="0" smtClean="0">
                          <a:solidFill>
                            <a:schemeClr val="bg1"/>
                          </a:solidFill>
                        </a:rPr>
                        <a:t>1.3. Cifras y datos de turismo en el Ecuador y Quito</a:t>
                      </a:r>
                      <a:endParaRPr lang="es-ES_tradnl" sz="1100" i="1" dirty="0" smtClean="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100" b="0" dirty="0" smtClean="0">
                          <a:solidFill>
                            <a:schemeClr val="bg1"/>
                          </a:solidFill>
                        </a:rPr>
                        <a:t>23</a:t>
                      </a:r>
                      <a:endParaRPr lang="es-CL" sz="1100" b="0"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363670">
                <a:tc>
                  <a:txBody>
                    <a:bodyPr/>
                    <a:lstStyle/>
                    <a:p>
                      <a:pPr marL="363538" marR="0" indent="0" algn="l" defTabSz="914400" rtl="0" eaLnBrk="1" fontAlgn="auto" latinLnBrk="0" hangingPunct="1">
                        <a:lnSpc>
                          <a:spcPct val="100000"/>
                        </a:lnSpc>
                        <a:spcBef>
                          <a:spcPts val="0"/>
                        </a:spcBef>
                        <a:spcAft>
                          <a:spcPts val="0"/>
                        </a:spcAft>
                        <a:buClrTx/>
                        <a:buSzTx/>
                        <a:buFontTx/>
                        <a:buNone/>
                        <a:tabLst/>
                        <a:defRPr/>
                      </a:pPr>
                      <a:r>
                        <a:rPr lang="es-ES_tradnl" sz="1100" dirty="0" smtClean="0">
                          <a:solidFill>
                            <a:schemeClr val="bg1"/>
                          </a:solidFill>
                        </a:rPr>
                        <a:t>1.4. </a:t>
                      </a:r>
                      <a:r>
                        <a:rPr lang="es-ES_tradnl" sz="1100" kern="1200" dirty="0" smtClean="0">
                          <a:solidFill>
                            <a:schemeClr val="bg1"/>
                          </a:solidFill>
                          <a:latin typeface="+mn-lt"/>
                          <a:ea typeface="+mn-ea"/>
                          <a:cs typeface="+mn-cs"/>
                        </a:rPr>
                        <a:t>Modelo de gestión de Quito Turismo</a:t>
                      </a: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100" b="0" dirty="0" smtClean="0">
                          <a:solidFill>
                            <a:schemeClr val="bg1"/>
                          </a:solidFill>
                        </a:rPr>
                        <a:t>40</a:t>
                      </a:r>
                      <a:endParaRPr lang="es-CL" sz="1100" b="0"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470502">
                <a:tc>
                  <a:txBody>
                    <a:bodyPr/>
                    <a:lstStyle/>
                    <a:p>
                      <a:pPr marL="0" indent="0">
                        <a:buNone/>
                      </a:pPr>
                      <a:r>
                        <a:rPr lang="es-CL" sz="1200" b="1" baseline="0" dirty="0" smtClean="0">
                          <a:solidFill>
                            <a:schemeClr val="bg1"/>
                          </a:solidFill>
                        </a:rPr>
                        <a:t>2. Tendencias al 2021</a:t>
                      </a: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200" b="1" dirty="0" smtClean="0">
                          <a:solidFill>
                            <a:schemeClr val="bg1"/>
                          </a:solidFill>
                        </a:rPr>
                        <a:t>50</a:t>
                      </a:r>
                      <a:endParaRPr lang="es-CL" sz="1200" b="1"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470502">
                <a:tc>
                  <a:txBody>
                    <a:bodyPr/>
                    <a:lstStyle/>
                    <a:p>
                      <a:pPr marL="0" indent="0">
                        <a:buNone/>
                      </a:pPr>
                      <a:r>
                        <a:rPr lang="es-CL" sz="1200" b="1" baseline="0" dirty="0" smtClean="0">
                          <a:solidFill>
                            <a:schemeClr val="bg1"/>
                          </a:solidFill>
                        </a:rPr>
                        <a:t>3. Diagnóstico integral del </a:t>
                      </a:r>
                      <a:r>
                        <a:rPr lang="es-CL" sz="1200" b="1" baseline="0" dirty="0" err="1" smtClean="0">
                          <a:solidFill>
                            <a:schemeClr val="bg1"/>
                          </a:solidFill>
                        </a:rPr>
                        <a:t>cluster</a:t>
                      </a:r>
                      <a:r>
                        <a:rPr lang="es-CL" sz="1200" b="1" baseline="0" dirty="0" smtClean="0">
                          <a:solidFill>
                            <a:schemeClr val="bg1"/>
                          </a:solidFill>
                        </a:rPr>
                        <a:t> turístico de la ciudad de Quito</a:t>
                      </a: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200" b="1" dirty="0" smtClean="0">
                          <a:solidFill>
                            <a:schemeClr val="bg1"/>
                          </a:solidFill>
                        </a:rPr>
                        <a:t>59</a:t>
                      </a:r>
                      <a:endParaRPr lang="es-CL" sz="1200" b="1"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363670">
                <a:tc>
                  <a:txBody>
                    <a:bodyPr/>
                    <a:lstStyle/>
                    <a:p>
                      <a:pPr marL="363538" marR="0" indent="0" algn="l" defTabSz="914400" rtl="0" eaLnBrk="1" fontAlgn="auto" latinLnBrk="0" hangingPunct="1">
                        <a:lnSpc>
                          <a:spcPct val="100000"/>
                        </a:lnSpc>
                        <a:spcBef>
                          <a:spcPts val="0"/>
                        </a:spcBef>
                        <a:spcAft>
                          <a:spcPts val="0"/>
                        </a:spcAft>
                        <a:buClrTx/>
                        <a:buSzTx/>
                        <a:buFontTx/>
                        <a:buNone/>
                        <a:tabLst/>
                        <a:defRPr/>
                      </a:pPr>
                      <a:r>
                        <a:rPr lang="es-ES_tradnl" sz="1100" dirty="0" smtClean="0">
                          <a:solidFill>
                            <a:schemeClr val="bg1"/>
                          </a:solidFill>
                        </a:rPr>
                        <a:t>3.1.</a:t>
                      </a:r>
                      <a:r>
                        <a:rPr lang="es-ES_tradnl" sz="1100" baseline="0" dirty="0" smtClean="0">
                          <a:solidFill>
                            <a:schemeClr val="bg1"/>
                          </a:solidFill>
                        </a:rPr>
                        <a:t> Encadenamiento productivo del turismo en la ciudad de Quito y socios estratégicos</a:t>
                      </a:r>
                      <a:endParaRPr lang="es-ES_tradnl" sz="1100" dirty="0" smtClean="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100" b="0" dirty="0" smtClean="0">
                          <a:solidFill>
                            <a:schemeClr val="bg1"/>
                          </a:solidFill>
                        </a:rPr>
                        <a:t>60</a:t>
                      </a:r>
                      <a:endParaRPr lang="es-CL" sz="1100" b="0"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363670">
                <a:tc>
                  <a:txBody>
                    <a:bodyPr/>
                    <a:lstStyle/>
                    <a:p>
                      <a:pPr marL="363538" marR="0" indent="0" algn="l" defTabSz="914400" rtl="0" eaLnBrk="1" fontAlgn="auto" latinLnBrk="0" hangingPunct="1">
                        <a:lnSpc>
                          <a:spcPct val="100000"/>
                        </a:lnSpc>
                        <a:spcBef>
                          <a:spcPts val="0"/>
                        </a:spcBef>
                        <a:spcAft>
                          <a:spcPts val="0"/>
                        </a:spcAft>
                        <a:buClrTx/>
                        <a:buSzTx/>
                        <a:buFontTx/>
                        <a:buNone/>
                        <a:tabLst/>
                        <a:defRPr/>
                      </a:pPr>
                      <a:r>
                        <a:rPr lang="es-ES_tradnl" sz="1100" dirty="0" smtClean="0">
                          <a:solidFill>
                            <a:schemeClr val="bg1"/>
                          </a:solidFill>
                        </a:rPr>
                        <a:t>3.2.</a:t>
                      </a:r>
                      <a:r>
                        <a:rPr lang="es-ES_tradnl" sz="1100" baseline="0" dirty="0" smtClean="0">
                          <a:solidFill>
                            <a:schemeClr val="bg1"/>
                          </a:solidFill>
                        </a:rPr>
                        <a:t> </a:t>
                      </a:r>
                      <a:r>
                        <a:rPr lang="es-ES" sz="1100" baseline="0" dirty="0" smtClean="0">
                          <a:solidFill>
                            <a:schemeClr val="bg1"/>
                          </a:solidFill>
                        </a:rPr>
                        <a:t>Principales destinos de la ciudad y estructura del espacio turístico</a:t>
                      </a: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100" b="0" dirty="0" smtClean="0">
                          <a:solidFill>
                            <a:schemeClr val="bg1"/>
                          </a:solidFill>
                        </a:rPr>
                        <a:t>67</a:t>
                      </a:r>
                      <a:endParaRPr lang="es-CL" sz="1100" b="0"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363670">
                <a:tc>
                  <a:txBody>
                    <a:bodyPr/>
                    <a:lstStyle/>
                    <a:p>
                      <a:pPr marL="363538" marR="0" indent="0" algn="l" defTabSz="914400" rtl="0" eaLnBrk="1" fontAlgn="auto" latinLnBrk="0" hangingPunct="1">
                        <a:lnSpc>
                          <a:spcPct val="100000"/>
                        </a:lnSpc>
                        <a:spcBef>
                          <a:spcPts val="0"/>
                        </a:spcBef>
                        <a:spcAft>
                          <a:spcPts val="0"/>
                        </a:spcAft>
                        <a:buClrTx/>
                        <a:buSzTx/>
                        <a:buFontTx/>
                        <a:buNone/>
                        <a:tabLst/>
                        <a:defRPr/>
                      </a:pPr>
                      <a:r>
                        <a:rPr lang="es-ES_tradnl" sz="1100" dirty="0" smtClean="0">
                          <a:solidFill>
                            <a:schemeClr val="bg1"/>
                          </a:solidFill>
                        </a:rPr>
                        <a:t>3.3. Análisis de conectividad de Quito</a:t>
                      </a:r>
                      <a:endParaRPr lang="es-ES_tradnl" sz="1100" i="1" dirty="0" smtClean="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100" b="0" dirty="0" smtClean="0">
                          <a:solidFill>
                            <a:schemeClr val="bg1"/>
                          </a:solidFill>
                        </a:rPr>
                        <a:t>76</a:t>
                      </a:r>
                      <a:endParaRPr lang="es-CL" sz="1100" b="0"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r h="363670">
                <a:tc>
                  <a:txBody>
                    <a:bodyPr/>
                    <a:lstStyle/>
                    <a:p>
                      <a:pPr marL="363538" marR="0" indent="0" algn="l" defTabSz="914400" rtl="0" eaLnBrk="1" fontAlgn="auto" latinLnBrk="0" hangingPunct="1">
                        <a:lnSpc>
                          <a:spcPct val="100000"/>
                        </a:lnSpc>
                        <a:spcBef>
                          <a:spcPts val="0"/>
                        </a:spcBef>
                        <a:spcAft>
                          <a:spcPts val="0"/>
                        </a:spcAft>
                        <a:buClrTx/>
                        <a:buSzTx/>
                        <a:buFontTx/>
                        <a:buNone/>
                        <a:tabLst/>
                        <a:defRPr/>
                      </a:pPr>
                      <a:r>
                        <a:rPr lang="es-ES_tradnl" sz="1100" dirty="0" smtClean="0">
                          <a:solidFill>
                            <a:schemeClr val="bg1"/>
                          </a:solidFill>
                        </a:rPr>
                        <a:t>3.4.</a:t>
                      </a:r>
                      <a:r>
                        <a:rPr lang="es-ES_tradnl" sz="1100" baseline="0" dirty="0" smtClean="0">
                          <a:solidFill>
                            <a:schemeClr val="bg1"/>
                          </a:solidFill>
                        </a:rPr>
                        <a:t> </a:t>
                      </a:r>
                      <a:r>
                        <a:rPr lang="es-ES_tradnl" sz="1100" dirty="0" smtClean="0">
                          <a:solidFill>
                            <a:schemeClr val="bg1"/>
                          </a:solidFill>
                        </a:rPr>
                        <a:t>Análisis actual de la oferta turística en Quito</a:t>
                      </a:r>
                      <a:endParaRPr lang="es-ES" sz="1100" baseline="0" dirty="0" smtClean="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c>
                  <a:txBody>
                    <a:bodyPr/>
                    <a:lstStyle/>
                    <a:p>
                      <a:r>
                        <a:rPr lang="es-CL" sz="1100" b="0" dirty="0" smtClean="0">
                          <a:solidFill>
                            <a:schemeClr val="bg1"/>
                          </a:solidFill>
                        </a:rPr>
                        <a:t>87</a:t>
                      </a:r>
                      <a:endParaRPr lang="es-CL" sz="1100" b="0" dirty="0">
                        <a:solidFill>
                          <a:schemeClr val="bg1"/>
                        </a:solidFill>
                      </a:endParaRPr>
                    </a:p>
                  </a:txBody>
                  <a:tcPr marL="36000" marR="36000" marT="0" marB="0" anchor="ctr">
                    <a:lnL>
                      <a:noFill/>
                    </a:lnL>
                    <a:lnR>
                      <a:noFill/>
                    </a:lnR>
                    <a:lnT>
                      <a:noFill/>
                    </a:lnT>
                    <a:lnB>
                      <a:noFill/>
                    </a:lnB>
                    <a:lnTlToBr w="12700" cmpd="sng">
                      <a:noFill/>
                      <a:prstDash val="solid"/>
                    </a:lnTlToBr>
                    <a:lnBlToTr w="12700" cmpd="sng">
                      <a:noFill/>
                      <a:prstDash val="solid"/>
                    </a:lnBlToTr>
                  </a:tcPr>
                </a:tc>
              </a:tr>
            </a:tbl>
          </a:graphicData>
        </a:graphic>
      </p:graphicFrame>
    </p:spTree>
    <p:extLst>
      <p:ext uri="{BB962C8B-B14F-4D97-AF65-F5344CB8AC3E}">
        <p14:creationId xmlns:p14="http://schemas.microsoft.com/office/powerpoint/2010/main" val="388578164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transporte aéreo en la región</a:t>
            </a:r>
            <a:endParaRPr lang="es-ES" b="1"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Análisis comparativo – </a:t>
            </a:r>
            <a:r>
              <a:rPr lang="es-ES" sz="2000" dirty="0">
                <a:solidFill>
                  <a:srgbClr val="00B0F0"/>
                </a:solidFill>
                <a:cs typeface="Arial" charset="0"/>
              </a:rPr>
              <a:t>Tráfico aéreo </a:t>
            </a:r>
            <a:r>
              <a:rPr lang="es-ES" sz="2000" dirty="0" smtClean="0">
                <a:solidFill>
                  <a:srgbClr val="00B0F0"/>
                </a:solidFill>
                <a:cs typeface="Arial" charset="0"/>
              </a:rPr>
              <a:t>en principales ciudades comparadas (i/iii)</a:t>
            </a:r>
            <a:endParaRPr lang="es-ES" sz="2000" i="1" dirty="0">
              <a:solidFill>
                <a:srgbClr val="00B0F0"/>
              </a:solidFill>
              <a:cs typeface="Arial" charset="0"/>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20</a:t>
            </a:fld>
            <a:endParaRPr lang="es-ES" dirty="0">
              <a:solidFill>
                <a:srgbClr val="002776"/>
              </a:solidFill>
            </a:endParaRPr>
          </a:p>
        </p:txBody>
      </p:sp>
      <p:grpSp>
        <p:nvGrpSpPr>
          <p:cNvPr id="112" name="29 Grupo"/>
          <p:cNvGrpSpPr/>
          <p:nvPr>
            <p:custDataLst>
              <p:tags r:id="rId1"/>
            </p:custDataLst>
          </p:nvPr>
        </p:nvGrpSpPr>
        <p:grpSpPr>
          <a:xfrm>
            <a:off x="2313865" y="1016989"/>
            <a:ext cx="4406405" cy="5428308"/>
            <a:chOff x="1328178" y="2834764"/>
            <a:chExt cx="2013575" cy="2480549"/>
          </a:xfrm>
        </p:grpSpPr>
        <p:sp>
          <p:nvSpPr>
            <p:cNvPr id="113" name="Freeform 159"/>
            <p:cNvSpPr>
              <a:spLocks/>
            </p:cNvSpPr>
            <p:nvPr/>
          </p:nvSpPr>
          <p:spPr bwMode="auto">
            <a:xfrm>
              <a:off x="2079273" y="3491745"/>
              <a:ext cx="87006" cy="71025"/>
            </a:xfrm>
            <a:custGeom>
              <a:avLst/>
              <a:gdLst>
                <a:gd name="T0" fmla="*/ 0 w 107"/>
                <a:gd name="T1" fmla="*/ 45552 h 92"/>
                <a:gd name="T2" fmla="*/ 1626 w 107"/>
                <a:gd name="T3" fmla="*/ 23162 h 92"/>
                <a:gd name="T4" fmla="*/ 1626 w 107"/>
                <a:gd name="T5" fmla="*/ 3088 h 92"/>
                <a:gd name="T6" fmla="*/ 11385 w 107"/>
                <a:gd name="T7" fmla="*/ 0 h 92"/>
                <a:gd name="T8" fmla="*/ 18704 w 107"/>
                <a:gd name="T9" fmla="*/ 12353 h 92"/>
                <a:gd name="T10" fmla="*/ 31715 w 107"/>
                <a:gd name="T11" fmla="*/ 16985 h 92"/>
                <a:gd name="T12" fmla="*/ 39847 w 107"/>
                <a:gd name="T13" fmla="*/ 24706 h 92"/>
                <a:gd name="T14" fmla="*/ 77254 w 107"/>
                <a:gd name="T15" fmla="*/ 10809 h 92"/>
                <a:gd name="T16" fmla="*/ 82133 w 107"/>
                <a:gd name="T17" fmla="*/ 15441 h 92"/>
                <a:gd name="T18" fmla="*/ 87012 w 107"/>
                <a:gd name="T19" fmla="*/ 23162 h 92"/>
                <a:gd name="T20" fmla="*/ 66682 w 107"/>
                <a:gd name="T21" fmla="*/ 40919 h 92"/>
                <a:gd name="T22" fmla="*/ 78880 w 107"/>
                <a:gd name="T23" fmla="*/ 60221 h 92"/>
                <a:gd name="T24" fmla="*/ 55297 w 107"/>
                <a:gd name="T25" fmla="*/ 71030 h 92"/>
                <a:gd name="T26" fmla="*/ 50418 w 107"/>
                <a:gd name="T27" fmla="*/ 50956 h 92"/>
                <a:gd name="T28" fmla="*/ 47165 w 107"/>
                <a:gd name="T29" fmla="*/ 57133 h 92"/>
                <a:gd name="T30" fmla="*/ 33341 w 107"/>
                <a:gd name="T31" fmla="*/ 45552 h 92"/>
                <a:gd name="T32" fmla="*/ 6506 w 107"/>
                <a:gd name="T33" fmla="*/ 37831 h 92"/>
                <a:gd name="T34" fmla="*/ 0 w 107"/>
                <a:gd name="T35" fmla="*/ 45552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7"/>
                <a:gd name="T55" fmla="*/ 0 h 92"/>
                <a:gd name="T56" fmla="*/ 107 w 107"/>
                <a:gd name="T57" fmla="*/ 92 h 9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7" h="92">
                  <a:moveTo>
                    <a:pt x="0" y="59"/>
                  </a:moveTo>
                  <a:lnTo>
                    <a:pt x="2" y="30"/>
                  </a:lnTo>
                  <a:lnTo>
                    <a:pt x="2" y="4"/>
                  </a:lnTo>
                  <a:lnTo>
                    <a:pt x="14" y="0"/>
                  </a:lnTo>
                  <a:lnTo>
                    <a:pt x="23" y="16"/>
                  </a:lnTo>
                  <a:lnTo>
                    <a:pt x="39" y="22"/>
                  </a:lnTo>
                  <a:lnTo>
                    <a:pt x="49" y="32"/>
                  </a:lnTo>
                  <a:lnTo>
                    <a:pt x="95" y="14"/>
                  </a:lnTo>
                  <a:lnTo>
                    <a:pt x="101" y="20"/>
                  </a:lnTo>
                  <a:lnTo>
                    <a:pt x="107" y="30"/>
                  </a:lnTo>
                  <a:lnTo>
                    <a:pt x="82" y="53"/>
                  </a:lnTo>
                  <a:lnTo>
                    <a:pt x="97" y="78"/>
                  </a:lnTo>
                  <a:lnTo>
                    <a:pt x="68" y="92"/>
                  </a:lnTo>
                  <a:lnTo>
                    <a:pt x="62" y="66"/>
                  </a:lnTo>
                  <a:lnTo>
                    <a:pt x="58" y="74"/>
                  </a:lnTo>
                  <a:lnTo>
                    <a:pt x="41" y="59"/>
                  </a:lnTo>
                  <a:lnTo>
                    <a:pt x="8" y="49"/>
                  </a:lnTo>
                  <a:lnTo>
                    <a:pt x="0" y="59"/>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14" name="Freeform 160"/>
            <p:cNvSpPr>
              <a:spLocks/>
            </p:cNvSpPr>
            <p:nvPr/>
          </p:nvSpPr>
          <p:spPr bwMode="auto">
            <a:xfrm>
              <a:off x="2166279" y="3498849"/>
              <a:ext cx="63923" cy="58596"/>
            </a:xfrm>
            <a:custGeom>
              <a:avLst/>
              <a:gdLst>
                <a:gd name="T0" fmla="*/ 37223 w 79"/>
                <a:gd name="T1" fmla="*/ 32026 h 86"/>
                <a:gd name="T2" fmla="*/ 46934 w 79"/>
                <a:gd name="T3" fmla="*/ 33388 h 86"/>
                <a:gd name="T4" fmla="*/ 43697 w 79"/>
                <a:gd name="T5" fmla="*/ 27937 h 86"/>
                <a:gd name="T6" fmla="*/ 35605 w 79"/>
                <a:gd name="T7" fmla="*/ 26574 h 86"/>
                <a:gd name="T8" fmla="*/ 28322 w 79"/>
                <a:gd name="T9" fmla="*/ 19760 h 86"/>
                <a:gd name="T10" fmla="*/ 8901 w 79"/>
                <a:gd name="T11" fmla="*/ 12265 h 86"/>
                <a:gd name="T12" fmla="*/ 1618 w 79"/>
                <a:gd name="T13" fmla="*/ 6814 h 86"/>
                <a:gd name="T14" fmla="*/ 0 w 79"/>
                <a:gd name="T15" fmla="*/ 0 h 86"/>
                <a:gd name="T16" fmla="*/ 26704 w 79"/>
                <a:gd name="T17" fmla="*/ 1363 h 86"/>
                <a:gd name="T18" fmla="*/ 45315 w 79"/>
                <a:gd name="T19" fmla="*/ 10902 h 86"/>
                <a:gd name="T20" fmla="*/ 62309 w 79"/>
                <a:gd name="T21" fmla="*/ 21123 h 86"/>
                <a:gd name="T22" fmla="*/ 63927 w 79"/>
                <a:gd name="T23" fmla="*/ 40884 h 86"/>
                <a:gd name="T24" fmla="*/ 53407 w 79"/>
                <a:gd name="T25" fmla="*/ 47698 h 86"/>
                <a:gd name="T26" fmla="*/ 46934 w 79"/>
                <a:gd name="T27" fmla="*/ 58600 h 86"/>
                <a:gd name="T28" fmla="*/ 40460 w 79"/>
                <a:gd name="T29" fmla="*/ 50423 h 86"/>
                <a:gd name="T30" fmla="*/ 37223 w 79"/>
                <a:gd name="T31" fmla="*/ 3202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9"/>
                <a:gd name="T49" fmla="*/ 0 h 86"/>
                <a:gd name="T50" fmla="*/ 79 w 79"/>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9" h="86">
                  <a:moveTo>
                    <a:pt x="46" y="47"/>
                  </a:moveTo>
                  <a:lnTo>
                    <a:pt x="58" y="49"/>
                  </a:lnTo>
                  <a:lnTo>
                    <a:pt x="54" y="41"/>
                  </a:lnTo>
                  <a:lnTo>
                    <a:pt x="44" y="39"/>
                  </a:lnTo>
                  <a:lnTo>
                    <a:pt x="35" y="29"/>
                  </a:lnTo>
                  <a:lnTo>
                    <a:pt x="11" y="18"/>
                  </a:lnTo>
                  <a:lnTo>
                    <a:pt x="2" y="10"/>
                  </a:lnTo>
                  <a:lnTo>
                    <a:pt x="0" y="0"/>
                  </a:lnTo>
                  <a:lnTo>
                    <a:pt x="33" y="2"/>
                  </a:lnTo>
                  <a:lnTo>
                    <a:pt x="56" y="16"/>
                  </a:lnTo>
                  <a:lnTo>
                    <a:pt x="77" y="31"/>
                  </a:lnTo>
                  <a:lnTo>
                    <a:pt x="79" y="60"/>
                  </a:lnTo>
                  <a:lnTo>
                    <a:pt x="66" y="70"/>
                  </a:lnTo>
                  <a:lnTo>
                    <a:pt x="58" y="86"/>
                  </a:lnTo>
                  <a:lnTo>
                    <a:pt x="50" y="74"/>
                  </a:lnTo>
                  <a:lnTo>
                    <a:pt x="46" y="47"/>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15" name="Freeform 161"/>
            <p:cNvSpPr>
              <a:spLocks/>
            </p:cNvSpPr>
            <p:nvPr/>
          </p:nvSpPr>
          <p:spPr bwMode="auto">
            <a:xfrm>
              <a:off x="2823266" y="3605386"/>
              <a:ext cx="71025" cy="99435"/>
            </a:xfrm>
            <a:custGeom>
              <a:avLst/>
              <a:gdLst>
                <a:gd name="T0" fmla="*/ 55963 w 99"/>
                <a:gd name="T1" fmla="*/ 25974 h 134"/>
                <a:gd name="T2" fmla="*/ 33721 w 99"/>
                <a:gd name="T3" fmla="*/ 4453 h 134"/>
                <a:gd name="T4" fmla="*/ 16502 w 99"/>
                <a:gd name="T5" fmla="*/ 0 h 134"/>
                <a:gd name="T6" fmla="*/ 11480 w 99"/>
                <a:gd name="T7" fmla="*/ 9647 h 134"/>
                <a:gd name="T8" fmla="*/ 4305 w 99"/>
                <a:gd name="T9" fmla="*/ 32653 h 134"/>
                <a:gd name="T10" fmla="*/ 12915 w 99"/>
                <a:gd name="T11" fmla="*/ 67531 h 134"/>
                <a:gd name="T12" fmla="*/ 0 w 99"/>
                <a:gd name="T13" fmla="*/ 94989 h 134"/>
                <a:gd name="T14" fmla="*/ 15784 w 99"/>
                <a:gd name="T15" fmla="*/ 97958 h 134"/>
                <a:gd name="T16" fmla="*/ 38744 w 99"/>
                <a:gd name="T17" fmla="*/ 99442 h 134"/>
                <a:gd name="T18" fmla="*/ 54528 w 99"/>
                <a:gd name="T19" fmla="*/ 73468 h 134"/>
                <a:gd name="T20" fmla="*/ 71030 w 99"/>
                <a:gd name="T21" fmla="*/ 47495 h 134"/>
                <a:gd name="T22" fmla="*/ 65290 w 99"/>
                <a:gd name="T23" fmla="*/ 31910 h 134"/>
                <a:gd name="T24" fmla="*/ 63855 w 99"/>
                <a:gd name="T25" fmla="*/ 35621 h 134"/>
                <a:gd name="T26" fmla="*/ 55963 w 99"/>
                <a:gd name="T27" fmla="*/ 25974 h 1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9"/>
                <a:gd name="T43" fmla="*/ 0 h 134"/>
                <a:gd name="T44" fmla="*/ 99 w 99"/>
                <a:gd name="T45" fmla="*/ 134 h 1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9" h="134">
                  <a:moveTo>
                    <a:pt x="78" y="35"/>
                  </a:moveTo>
                  <a:lnTo>
                    <a:pt x="47" y="6"/>
                  </a:lnTo>
                  <a:lnTo>
                    <a:pt x="23" y="0"/>
                  </a:lnTo>
                  <a:lnTo>
                    <a:pt x="16" y="13"/>
                  </a:lnTo>
                  <a:lnTo>
                    <a:pt x="6" y="44"/>
                  </a:lnTo>
                  <a:lnTo>
                    <a:pt x="18" y="91"/>
                  </a:lnTo>
                  <a:lnTo>
                    <a:pt x="0" y="128"/>
                  </a:lnTo>
                  <a:lnTo>
                    <a:pt x="22" y="132"/>
                  </a:lnTo>
                  <a:lnTo>
                    <a:pt x="54" y="134"/>
                  </a:lnTo>
                  <a:lnTo>
                    <a:pt x="76" y="99"/>
                  </a:lnTo>
                  <a:lnTo>
                    <a:pt x="99" y="64"/>
                  </a:lnTo>
                  <a:lnTo>
                    <a:pt x="91" y="43"/>
                  </a:lnTo>
                  <a:lnTo>
                    <a:pt x="89" y="48"/>
                  </a:lnTo>
                  <a:lnTo>
                    <a:pt x="78" y="35"/>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17" name="Freeform 162"/>
            <p:cNvSpPr>
              <a:spLocks/>
            </p:cNvSpPr>
            <p:nvPr/>
          </p:nvSpPr>
          <p:spPr bwMode="auto">
            <a:xfrm>
              <a:off x="2180485" y="3415394"/>
              <a:ext cx="317840" cy="466989"/>
            </a:xfrm>
            <a:custGeom>
              <a:avLst/>
              <a:gdLst>
                <a:gd name="T0" fmla="*/ 124789 w 405"/>
                <a:gd name="T1" fmla="*/ 42996 h 630"/>
                <a:gd name="T2" fmla="*/ 113017 w 405"/>
                <a:gd name="T3" fmla="*/ 38548 h 630"/>
                <a:gd name="T4" fmla="*/ 91041 w 405"/>
                <a:gd name="T5" fmla="*/ 81544 h 630"/>
                <a:gd name="T6" fmla="*/ 59648 w 405"/>
                <a:gd name="T7" fmla="*/ 123798 h 630"/>
                <a:gd name="T8" fmla="*/ 47090 w 405"/>
                <a:gd name="T9" fmla="*/ 103042 h 630"/>
                <a:gd name="T10" fmla="*/ 38457 w 405"/>
                <a:gd name="T11" fmla="*/ 131953 h 630"/>
                <a:gd name="T12" fmla="*/ 40027 w 405"/>
                <a:gd name="T13" fmla="*/ 154933 h 630"/>
                <a:gd name="T14" fmla="*/ 40027 w 405"/>
                <a:gd name="T15" fmla="*/ 192740 h 630"/>
                <a:gd name="T16" fmla="*/ 43951 w 405"/>
                <a:gd name="T17" fmla="*/ 235735 h 630"/>
                <a:gd name="T18" fmla="*/ 30609 w 405"/>
                <a:gd name="T19" fmla="*/ 269835 h 630"/>
                <a:gd name="T20" fmla="*/ 9418 w 405"/>
                <a:gd name="T21" fmla="*/ 292816 h 630"/>
                <a:gd name="T22" fmla="*/ 3139 w 405"/>
                <a:gd name="T23" fmla="*/ 307642 h 630"/>
                <a:gd name="T24" fmla="*/ 41596 w 405"/>
                <a:gd name="T25" fmla="*/ 335812 h 630"/>
                <a:gd name="T26" fmla="*/ 95750 w 405"/>
                <a:gd name="T27" fmla="*/ 350638 h 630"/>
                <a:gd name="T28" fmla="*/ 113017 w 405"/>
                <a:gd name="T29" fmla="*/ 361757 h 630"/>
                <a:gd name="T30" fmla="*/ 147550 w 405"/>
                <a:gd name="T31" fmla="*/ 398082 h 630"/>
                <a:gd name="T32" fmla="*/ 184437 w 405"/>
                <a:gd name="T33" fmla="*/ 412166 h 630"/>
                <a:gd name="T34" fmla="*/ 231528 w 405"/>
                <a:gd name="T35" fmla="*/ 421062 h 630"/>
                <a:gd name="T36" fmla="*/ 237806 w 405"/>
                <a:gd name="T37" fmla="*/ 467023 h 630"/>
                <a:gd name="T38" fmla="*/ 249579 w 405"/>
                <a:gd name="T39" fmla="*/ 387703 h 630"/>
                <a:gd name="T40" fmla="*/ 233097 w 405"/>
                <a:gd name="T41" fmla="*/ 332105 h 630"/>
                <a:gd name="T42" fmla="*/ 257427 w 405"/>
                <a:gd name="T43" fmla="*/ 323210 h 630"/>
                <a:gd name="T44" fmla="*/ 239376 w 405"/>
                <a:gd name="T45" fmla="*/ 298746 h 630"/>
                <a:gd name="T46" fmla="*/ 284897 w 405"/>
                <a:gd name="T47" fmla="*/ 298746 h 630"/>
                <a:gd name="T48" fmla="*/ 288036 w 405"/>
                <a:gd name="T49" fmla="*/ 297264 h 630"/>
                <a:gd name="T50" fmla="*/ 312366 w 405"/>
                <a:gd name="T51" fmla="*/ 312090 h 630"/>
                <a:gd name="T52" fmla="*/ 312366 w 405"/>
                <a:gd name="T53" fmla="*/ 289851 h 630"/>
                <a:gd name="T54" fmla="*/ 306087 w 405"/>
                <a:gd name="T55" fmla="*/ 255751 h 630"/>
                <a:gd name="T56" fmla="*/ 299809 w 405"/>
                <a:gd name="T57" fmla="*/ 196446 h 630"/>
                <a:gd name="T58" fmla="*/ 283327 w 405"/>
                <a:gd name="T59" fmla="*/ 173466 h 630"/>
                <a:gd name="T60" fmla="*/ 236237 w 405"/>
                <a:gd name="T61" fmla="*/ 150485 h 630"/>
                <a:gd name="T62" fmla="*/ 196210 w 405"/>
                <a:gd name="T63" fmla="*/ 149003 h 630"/>
                <a:gd name="T64" fmla="*/ 178159 w 405"/>
                <a:gd name="T65" fmla="*/ 120833 h 630"/>
                <a:gd name="T66" fmla="*/ 153829 w 405"/>
                <a:gd name="T67" fmla="*/ 88957 h 630"/>
                <a:gd name="T68" fmla="*/ 179728 w 405"/>
                <a:gd name="T69" fmla="*/ 41513 h 630"/>
                <a:gd name="T70" fmla="*/ 211907 w 405"/>
                <a:gd name="T71" fmla="*/ 12602 h 630"/>
                <a:gd name="T72" fmla="*/ 197780 w 405"/>
                <a:gd name="T73" fmla="*/ 1483 h 630"/>
                <a:gd name="T74" fmla="*/ 149120 w 405"/>
                <a:gd name="T75" fmla="*/ 30394 h 6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5"/>
                <a:gd name="T115" fmla="*/ 0 h 630"/>
                <a:gd name="T116" fmla="*/ 405 w 405"/>
                <a:gd name="T117" fmla="*/ 630 h 6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5" h="630">
                  <a:moveTo>
                    <a:pt x="171" y="42"/>
                  </a:moveTo>
                  <a:lnTo>
                    <a:pt x="159" y="58"/>
                  </a:lnTo>
                  <a:lnTo>
                    <a:pt x="163" y="50"/>
                  </a:lnTo>
                  <a:lnTo>
                    <a:pt x="144" y="52"/>
                  </a:lnTo>
                  <a:lnTo>
                    <a:pt x="120" y="83"/>
                  </a:lnTo>
                  <a:lnTo>
                    <a:pt x="116" y="110"/>
                  </a:lnTo>
                  <a:lnTo>
                    <a:pt x="80" y="145"/>
                  </a:lnTo>
                  <a:lnTo>
                    <a:pt x="76" y="167"/>
                  </a:lnTo>
                  <a:lnTo>
                    <a:pt x="68" y="149"/>
                  </a:lnTo>
                  <a:lnTo>
                    <a:pt x="60" y="139"/>
                  </a:lnTo>
                  <a:lnTo>
                    <a:pt x="62" y="168"/>
                  </a:lnTo>
                  <a:lnTo>
                    <a:pt x="49" y="178"/>
                  </a:lnTo>
                  <a:lnTo>
                    <a:pt x="41" y="194"/>
                  </a:lnTo>
                  <a:lnTo>
                    <a:pt x="51" y="209"/>
                  </a:lnTo>
                  <a:lnTo>
                    <a:pt x="58" y="244"/>
                  </a:lnTo>
                  <a:lnTo>
                    <a:pt x="51" y="260"/>
                  </a:lnTo>
                  <a:lnTo>
                    <a:pt x="53" y="289"/>
                  </a:lnTo>
                  <a:lnTo>
                    <a:pt x="56" y="318"/>
                  </a:lnTo>
                  <a:lnTo>
                    <a:pt x="60" y="322"/>
                  </a:lnTo>
                  <a:lnTo>
                    <a:pt x="39" y="364"/>
                  </a:lnTo>
                  <a:lnTo>
                    <a:pt x="18" y="374"/>
                  </a:lnTo>
                  <a:lnTo>
                    <a:pt x="12" y="395"/>
                  </a:lnTo>
                  <a:lnTo>
                    <a:pt x="0" y="401"/>
                  </a:lnTo>
                  <a:lnTo>
                    <a:pt x="4" y="415"/>
                  </a:lnTo>
                  <a:lnTo>
                    <a:pt x="31" y="434"/>
                  </a:lnTo>
                  <a:lnTo>
                    <a:pt x="53" y="453"/>
                  </a:lnTo>
                  <a:lnTo>
                    <a:pt x="84" y="453"/>
                  </a:lnTo>
                  <a:lnTo>
                    <a:pt x="122" y="473"/>
                  </a:lnTo>
                  <a:lnTo>
                    <a:pt x="124" y="471"/>
                  </a:lnTo>
                  <a:lnTo>
                    <a:pt x="144" y="488"/>
                  </a:lnTo>
                  <a:lnTo>
                    <a:pt x="161" y="508"/>
                  </a:lnTo>
                  <a:lnTo>
                    <a:pt x="188" y="537"/>
                  </a:lnTo>
                  <a:lnTo>
                    <a:pt x="194" y="554"/>
                  </a:lnTo>
                  <a:lnTo>
                    <a:pt x="235" y="556"/>
                  </a:lnTo>
                  <a:lnTo>
                    <a:pt x="262" y="556"/>
                  </a:lnTo>
                  <a:lnTo>
                    <a:pt x="295" y="568"/>
                  </a:lnTo>
                  <a:lnTo>
                    <a:pt x="281" y="614"/>
                  </a:lnTo>
                  <a:lnTo>
                    <a:pt x="303" y="630"/>
                  </a:lnTo>
                  <a:lnTo>
                    <a:pt x="310" y="576"/>
                  </a:lnTo>
                  <a:lnTo>
                    <a:pt x="318" y="523"/>
                  </a:lnTo>
                  <a:lnTo>
                    <a:pt x="305" y="483"/>
                  </a:lnTo>
                  <a:lnTo>
                    <a:pt x="297" y="448"/>
                  </a:lnTo>
                  <a:lnTo>
                    <a:pt x="322" y="446"/>
                  </a:lnTo>
                  <a:lnTo>
                    <a:pt x="328" y="436"/>
                  </a:lnTo>
                  <a:lnTo>
                    <a:pt x="308" y="428"/>
                  </a:lnTo>
                  <a:lnTo>
                    <a:pt x="305" y="403"/>
                  </a:lnTo>
                  <a:lnTo>
                    <a:pt x="334" y="403"/>
                  </a:lnTo>
                  <a:lnTo>
                    <a:pt x="363" y="403"/>
                  </a:lnTo>
                  <a:lnTo>
                    <a:pt x="359" y="397"/>
                  </a:lnTo>
                  <a:lnTo>
                    <a:pt x="367" y="401"/>
                  </a:lnTo>
                  <a:lnTo>
                    <a:pt x="386" y="388"/>
                  </a:lnTo>
                  <a:lnTo>
                    <a:pt x="398" y="421"/>
                  </a:lnTo>
                  <a:lnTo>
                    <a:pt x="405" y="422"/>
                  </a:lnTo>
                  <a:lnTo>
                    <a:pt x="398" y="391"/>
                  </a:lnTo>
                  <a:lnTo>
                    <a:pt x="378" y="362"/>
                  </a:lnTo>
                  <a:lnTo>
                    <a:pt x="390" y="345"/>
                  </a:lnTo>
                  <a:lnTo>
                    <a:pt x="374" y="296"/>
                  </a:lnTo>
                  <a:lnTo>
                    <a:pt x="382" y="265"/>
                  </a:lnTo>
                  <a:lnTo>
                    <a:pt x="390" y="232"/>
                  </a:lnTo>
                  <a:lnTo>
                    <a:pt x="361" y="234"/>
                  </a:lnTo>
                  <a:lnTo>
                    <a:pt x="332" y="236"/>
                  </a:lnTo>
                  <a:lnTo>
                    <a:pt x="301" y="203"/>
                  </a:lnTo>
                  <a:lnTo>
                    <a:pt x="275" y="201"/>
                  </a:lnTo>
                  <a:lnTo>
                    <a:pt x="250" y="201"/>
                  </a:lnTo>
                  <a:lnTo>
                    <a:pt x="225" y="188"/>
                  </a:lnTo>
                  <a:lnTo>
                    <a:pt x="227" y="163"/>
                  </a:lnTo>
                  <a:lnTo>
                    <a:pt x="210" y="120"/>
                  </a:lnTo>
                  <a:lnTo>
                    <a:pt x="196" y="120"/>
                  </a:lnTo>
                  <a:lnTo>
                    <a:pt x="210" y="89"/>
                  </a:lnTo>
                  <a:lnTo>
                    <a:pt x="229" y="56"/>
                  </a:lnTo>
                  <a:lnTo>
                    <a:pt x="248" y="25"/>
                  </a:lnTo>
                  <a:lnTo>
                    <a:pt x="270" y="17"/>
                  </a:lnTo>
                  <a:lnTo>
                    <a:pt x="274" y="0"/>
                  </a:lnTo>
                  <a:lnTo>
                    <a:pt x="252" y="2"/>
                  </a:lnTo>
                  <a:lnTo>
                    <a:pt x="221" y="21"/>
                  </a:lnTo>
                  <a:lnTo>
                    <a:pt x="190" y="41"/>
                  </a:lnTo>
                  <a:lnTo>
                    <a:pt x="171" y="42"/>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18" name="Freeform 163"/>
            <p:cNvSpPr>
              <a:spLocks/>
            </p:cNvSpPr>
            <p:nvPr/>
          </p:nvSpPr>
          <p:spPr bwMode="auto">
            <a:xfrm>
              <a:off x="2649253" y="3527259"/>
              <a:ext cx="122519" cy="202421"/>
            </a:xfrm>
            <a:custGeom>
              <a:avLst/>
              <a:gdLst>
                <a:gd name="T0" fmla="*/ 98638 w 159"/>
                <a:gd name="T1" fmla="*/ 144808 h 274"/>
                <a:gd name="T2" fmla="*/ 85538 w 159"/>
                <a:gd name="T3" fmla="*/ 129293 h 274"/>
                <a:gd name="T4" fmla="*/ 88620 w 159"/>
                <a:gd name="T5" fmla="*/ 104912 h 274"/>
                <a:gd name="T6" fmla="*/ 100179 w 159"/>
                <a:gd name="T7" fmla="*/ 99002 h 274"/>
                <a:gd name="T8" fmla="*/ 104803 w 159"/>
                <a:gd name="T9" fmla="*/ 84964 h 274"/>
                <a:gd name="T10" fmla="*/ 103262 w 159"/>
                <a:gd name="T11" fmla="*/ 63538 h 274"/>
                <a:gd name="T12" fmla="*/ 76290 w 159"/>
                <a:gd name="T13" fmla="*/ 45807 h 274"/>
                <a:gd name="T14" fmla="*/ 70126 w 159"/>
                <a:gd name="T15" fmla="*/ 56150 h 274"/>
                <a:gd name="T16" fmla="*/ 71667 w 159"/>
                <a:gd name="T17" fmla="*/ 28814 h 274"/>
                <a:gd name="T18" fmla="*/ 57025 w 159"/>
                <a:gd name="T19" fmla="*/ 16993 h 274"/>
                <a:gd name="T20" fmla="*/ 42384 w 159"/>
                <a:gd name="T21" fmla="*/ 4433 h 274"/>
                <a:gd name="T22" fmla="*/ 47778 w 159"/>
                <a:gd name="T23" fmla="*/ 8866 h 274"/>
                <a:gd name="T24" fmla="*/ 37760 w 159"/>
                <a:gd name="T25" fmla="*/ 0 h 274"/>
                <a:gd name="T26" fmla="*/ 40842 w 159"/>
                <a:gd name="T27" fmla="*/ 5911 h 274"/>
                <a:gd name="T28" fmla="*/ 16953 w 159"/>
                <a:gd name="T29" fmla="*/ 27336 h 274"/>
                <a:gd name="T30" fmla="*/ 26971 w 159"/>
                <a:gd name="T31" fmla="*/ 39157 h 274"/>
                <a:gd name="T32" fmla="*/ 9247 w 159"/>
                <a:gd name="T33" fmla="*/ 50240 h 274"/>
                <a:gd name="T34" fmla="*/ 0 w 159"/>
                <a:gd name="T35" fmla="*/ 71665 h 274"/>
                <a:gd name="T36" fmla="*/ 13871 w 159"/>
                <a:gd name="T37" fmla="*/ 93091 h 274"/>
                <a:gd name="T38" fmla="*/ 28513 w 159"/>
                <a:gd name="T39" fmla="*/ 91613 h 274"/>
                <a:gd name="T40" fmla="*/ 31595 w 159"/>
                <a:gd name="T41" fmla="*/ 107867 h 274"/>
                <a:gd name="T42" fmla="*/ 42384 w 159"/>
                <a:gd name="T43" fmla="*/ 123383 h 274"/>
                <a:gd name="T44" fmla="*/ 34677 w 159"/>
                <a:gd name="T45" fmla="*/ 147763 h 274"/>
                <a:gd name="T46" fmla="*/ 37760 w 159"/>
                <a:gd name="T47" fmla="*/ 181010 h 274"/>
                <a:gd name="T48" fmla="*/ 55484 w 159"/>
                <a:gd name="T49" fmla="*/ 202436 h 274"/>
                <a:gd name="T50" fmla="*/ 70126 w 159"/>
                <a:gd name="T51" fmla="*/ 202436 h 274"/>
                <a:gd name="T52" fmla="*/ 97097 w 159"/>
                <a:gd name="T53" fmla="*/ 189137 h 274"/>
                <a:gd name="T54" fmla="*/ 122527 w 159"/>
                <a:gd name="T55" fmla="*/ 184704 h 274"/>
                <a:gd name="T56" fmla="*/ 110968 w 159"/>
                <a:gd name="T57" fmla="*/ 164756 h 274"/>
                <a:gd name="T58" fmla="*/ 98638 w 159"/>
                <a:gd name="T59" fmla="*/ 144808 h 27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59"/>
                <a:gd name="T91" fmla="*/ 0 h 274"/>
                <a:gd name="T92" fmla="*/ 159 w 159"/>
                <a:gd name="T93" fmla="*/ 274 h 27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59" h="274">
                  <a:moveTo>
                    <a:pt x="128" y="196"/>
                  </a:moveTo>
                  <a:lnTo>
                    <a:pt x="111" y="175"/>
                  </a:lnTo>
                  <a:lnTo>
                    <a:pt x="115" y="142"/>
                  </a:lnTo>
                  <a:lnTo>
                    <a:pt x="130" y="134"/>
                  </a:lnTo>
                  <a:lnTo>
                    <a:pt x="136" y="115"/>
                  </a:lnTo>
                  <a:lnTo>
                    <a:pt x="134" y="86"/>
                  </a:lnTo>
                  <a:lnTo>
                    <a:pt x="99" y="62"/>
                  </a:lnTo>
                  <a:lnTo>
                    <a:pt x="91" y="76"/>
                  </a:lnTo>
                  <a:lnTo>
                    <a:pt x="93" y="39"/>
                  </a:lnTo>
                  <a:lnTo>
                    <a:pt x="74" y="23"/>
                  </a:lnTo>
                  <a:lnTo>
                    <a:pt x="55" y="6"/>
                  </a:lnTo>
                  <a:lnTo>
                    <a:pt x="62" y="12"/>
                  </a:lnTo>
                  <a:lnTo>
                    <a:pt x="49" y="0"/>
                  </a:lnTo>
                  <a:lnTo>
                    <a:pt x="53" y="8"/>
                  </a:lnTo>
                  <a:lnTo>
                    <a:pt x="22" y="37"/>
                  </a:lnTo>
                  <a:lnTo>
                    <a:pt x="35" y="53"/>
                  </a:lnTo>
                  <a:lnTo>
                    <a:pt x="12" y="68"/>
                  </a:lnTo>
                  <a:lnTo>
                    <a:pt x="0" y="97"/>
                  </a:lnTo>
                  <a:lnTo>
                    <a:pt x="18" y="126"/>
                  </a:lnTo>
                  <a:lnTo>
                    <a:pt x="37" y="124"/>
                  </a:lnTo>
                  <a:lnTo>
                    <a:pt x="41" y="146"/>
                  </a:lnTo>
                  <a:lnTo>
                    <a:pt x="55" y="167"/>
                  </a:lnTo>
                  <a:lnTo>
                    <a:pt x="45" y="200"/>
                  </a:lnTo>
                  <a:lnTo>
                    <a:pt x="49" y="245"/>
                  </a:lnTo>
                  <a:lnTo>
                    <a:pt x="72" y="274"/>
                  </a:lnTo>
                  <a:lnTo>
                    <a:pt x="91" y="274"/>
                  </a:lnTo>
                  <a:lnTo>
                    <a:pt x="126" y="256"/>
                  </a:lnTo>
                  <a:lnTo>
                    <a:pt x="159" y="250"/>
                  </a:lnTo>
                  <a:lnTo>
                    <a:pt x="144" y="223"/>
                  </a:lnTo>
                  <a:lnTo>
                    <a:pt x="128" y="196"/>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19" name="Freeform 164"/>
            <p:cNvSpPr>
              <a:spLocks/>
            </p:cNvSpPr>
            <p:nvPr/>
          </p:nvSpPr>
          <p:spPr bwMode="auto">
            <a:xfrm>
              <a:off x="2736259" y="3598284"/>
              <a:ext cx="101212" cy="118967"/>
            </a:xfrm>
            <a:custGeom>
              <a:avLst/>
              <a:gdLst>
                <a:gd name="T0" fmla="*/ 13036 w 132"/>
                <a:gd name="T1" fmla="*/ 74456 h 155"/>
                <a:gd name="T2" fmla="*/ 0 w 132"/>
                <a:gd name="T3" fmla="*/ 58337 h 155"/>
                <a:gd name="T4" fmla="*/ 3067 w 132"/>
                <a:gd name="T5" fmla="*/ 33006 h 155"/>
                <a:gd name="T6" fmla="*/ 14569 w 132"/>
                <a:gd name="T7" fmla="*/ 26866 h 155"/>
                <a:gd name="T8" fmla="*/ 19170 w 132"/>
                <a:gd name="T9" fmla="*/ 12281 h 155"/>
                <a:gd name="T10" fmla="*/ 23771 w 132"/>
                <a:gd name="T11" fmla="*/ 1535 h 155"/>
                <a:gd name="T12" fmla="*/ 53676 w 132"/>
                <a:gd name="T13" fmla="*/ 3070 h 155"/>
                <a:gd name="T14" fmla="*/ 77447 w 132"/>
                <a:gd name="T15" fmla="*/ 1535 h 155"/>
                <a:gd name="T16" fmla="*/ 75913 w 132"/>
                <a:gd name="T17" fmla="*/ 0 h 155"/>
                <a:gd name="T18" fmla="*/ 101218 w 132"/>
                <a:gd name="T19" fmla="*/ 1535 h 155"/>
                <a:gd name="T20" fmla="*/ 98151 w 132"/>
                <a:gd name="T21" fmla="*/ 16119 h 155"/>
                <a:gd name="T22" fmla="*/ 90483 w 132"/>
                <a:gd name="T23" fmla="*/ 39915 h 155"/>
                <a:gd name="T24" fmla="*/ 99684 w 132"/>
                <a:gd name="T25" fmla="*/ 75991 h 155"/>
                <a:gd name="T26" fmla="*/ 85882 w 132"/>
                <a:gd name="T27" fmla="*/ 104392 h 155"/>
                <a:gd name="T28" fmla="*/ 69779 w 132"/>
                <a:gd name="T29" fmla="*/ 99786 h 155"/>
                <a:gd name="T30" fmla="*/ 47542 w 132"/>
                <a:gd name="T31" fmla="*/ 104392 h 155"/>
                <a:gd name="T32" fmla="*/ 49075 w 132"/>
                <a:gd name="T33" fmla="*/ 118976 h 155"/>
                <a:gd name="T34" fmla="*/ 36807 w 132"/>
                <a:gd name="T35" fmla="*/ 115906 h 155"/>
                <a:gd name="T36" fmla="*/ 25305 w 132"/>
                <a:gd name="T37" fmla="*/ 95181 h 155"/>
                <a:gd name="T38" fmla="*/ 13036 w 132"/>
                <a:gd name="T39" fmla="*/ 74456 h 1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
                <a:gd name="T61" fmla="*/ 0 h 155"/>
                <a:gd name="T62" fmla="*/ 132 w 132"/>
                <a:gd name="T63" fmla="*/ 155 h 15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 h="155">
                  <a:moveTo>
                    <a:pt x="17" y="97"/>
                  </a:moveTo>
                  <a:lnTo>
                    <a:pt x="0" y="76"/>
                  </a:lnTo>
                  <a:lnTo>
                    <a:pt x="4" y="43"/>
                  </a:lnTo>
                  <a:lnTo>
                    <a:pt x="19" y="35"/>
                  </a:lnTo>
                  <a:lnTo>
                    <a:pt x="25" y="16"/>
                  </a:lnTo>
                  <a:lnTo>
                    <a:pt x="31" y="2"/>
                  </a:lnTo>
                  <a:lnTo>
                    <a:pt x="70" y="4"/>
                  </a:lnTo>
                  <a:lnTo>
                    <a:pt x="101" y="2"/>
                  </a:lnTo>
                  <a:lnTo>
                    <a:pt x="99" y="0"/>
                  </a:lnTo>
                  <a:lnTo>
                    <a:pt x="132" y="2"/>
                  </a:lnTo>
                  <a:lnTo>
                    <a:pt x="128" y="21"/>
                  </a:lnTo>
                  <a:lnTo>
                    <a:pt x="118" y="52"/>
                  </a:lnTo>
                  <a:lnTo>
                    <a:pt x="130" y="99"/>
                  </a:lnTo>
                  <a:lnTo>
                    <a:pt x="112" y="136"/>
                  </a:lnTo>
                  <a:lnTo>
                    <a:pt x="91" y="130"/>
                  </a:lnTo>
                  <a:lnTo>
                    <a:pt x="62" y="136"/>
                  </a:lnTo>
                  <a:lnTo>
                    <a:pt x="64" y="155"/>
                  </a:lnTo>
                  <a:lnTo>
                    <a:pt x="48" y="151"/>
                  </a:lnTo>
                  <a:lnTo>
                    <a:pt x="33" y="124"/>
                  </a:lnTo>
                  <a:lnTo>
                    <a:pt x="17" y="97"/>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20" name="Freeform 165"/>
            <p:cNvSpPr>
              <a:spLocks/>
            </p:cNvSpPr>
            <p:nvPr/>
          </p:nvSpPr>
          <p:spPr bwMode="auto">
            <a:xfrm>
              <a:off x="2635048" y="3463335"/>
              <a:ext cx="28410" cy="17757"/>
            </a:xfrm>
            <a:custGeom>
              <a:avLst/>
              <a:gdLst>
                <a:gd name="T0" fmla="*/ 8249 w 31"/>
                <a:gd name="T1" fmla="*/ 0 h 25"/>
                <a:gd name="T2" fmla="*/ 28412 w 31"/>
                <a:gd name="T3" fmla="*/ 0 h 25"/>
                <a:gd name="T4" fmla="*/ 19247 w 31"/>
                <a:gd name="T5" fmla="*/ 17758 h 25"/>
                <a:gd name="T6" fmla="*/ 0 w 31"/>
                <a:gd name="T7" fmla="*/ 16337 h 25"/>
                <a:gd name="T8" fmla="*/ 11915 w 31"/>
                <a:gd name="T9" fmla="*/ 5683 h 25"/>
                <a:gd name="T10" fmla="*/ 8249 w 31"/>
                <a:gd name="T11" fmla="*/ 0 h 25"/>
                <a:gd name="T12" fmla="*/ 0 60000 65536"/>
                <a:gd name="T13" fmla="*/ 0 60000 65536"/>
                <a:gd name="T14" fmla="*/ 0 60000 65536"/>
                <a:gd name="T15" fmla="*/ 0 60000 65536"/>
                <a:gd name="T16" fmla="*/ 0 60000 65536"/>
                <a:gd name="T17" fmla="*/ 0 60000 65536"/>
                <a:gd name="T18" fmla="*/ 0 w 31"/>
                <a:gd name="T19" fmla="*/ 0 h 25"/>
                <a:gd name="T20" fmla="*/ 31 w 3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1" h="25">
                  <a:moveTo>
                    <a:pt x="9" y="0"/>
                  </a:moveTo>
                  <a:lnTo>
                    <a:pt x="31" y="0"/>
                  </a:lnTo>
                  <a:lnTo>
                    <a:pt x="21" y="25"/>
                  </a:lnTo>
                  <a:lnTo>
                    <a:pt x="0" y="23"/>
                  </a:lnTo>
                  <a:lnTo>
                    <a:pt x="13" y="8"/>
                  </a:lnTo>
                  <a:lnTo>
                    <a:pt x="9"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21" name="Freeform 166"/>
            <p:cNvSpPr>
              <a:spLocks/>
            </p:cNvSpPr>
            <p:nvPr/>
          </p:nvSpPr>
          <p:spPr bwMode="auto">
            <a:xfrm>
              <a:off x="2331414" y="3420721"/>
              <a:ext cx="355127" cy="319613"/>
            </a:xfrm>
            <a:custGeom>
              <a:avLst/>
              <a:gdLst>
                <a:gd name="T0" fmla="*/ 293863 w 452"/>
                <a:gd name="T1" fmla="*/ 65547 h 434"/>
                <a:gd name="T2" fmla="*/ 277363 w 452"/>
                <a:gd name="T3" fmla="*/ 59656 h 434"/>
                <a:gd name="T4" fmla="*/ 275791 w 452"/>
                <a:gd name="T5" fmla="*/ 50818 h 434"/>
                <a:gd name="T6" fmla="*/ 274220 w 452"/>
                <a:gd name="T7" fmla="*/ 42716 h 434"/>
                <a:gd name="T8" fmla="*/ 254577 w 452"/>
                <a:gd name="T9" fmla="*/ 47135 h 434"/>
                <a:gd name="T10" fmla="*/ 191718 w 452"/>
                <a:gd name="T11" fmla="*/ 47135 h 434"/>
                <a:gd name="T12" fmla="*/ 143003 w 452"/>
                <a:gd name="T13" fmla="*/ 47135 h 434"/>
                <a:gd name="T14" fmla="*/ 105288 w 452"/>
                <a:gd name="T15" fmla="*/ 18412 h 434"/>
                <a:gd name="T16" fmla="*/ 86430 w 452"/>
                <a:gd name="T17" fmla="*/ 11047 h 434"/>
                <a:gd name="T18" fmla="*/ 92716 w 452"/>
                <a:gd name="T19" fmla="*/ 19885 h 434"/>
                <a:gd name="T20" fmla="*/ 53430 w 452"/>
                <a:gd name="T21" fmla="*/ 38297 h 434"/>
                <a:gd name="T22" fmla="*/ 48715 w 452"/>
                <a:gd name="T23" fmla="*/ 86906 h 434"/>
                <a:gd name="T24" fmla="*/ 48715 w 452"/>
                <a:gd name="T25" fmla="*/ 44189 h 434"/>
                <a:gd name="T26" fmla="*/ 58144 w 452"/>
                <a:gd name="T27" fmla="*/ 8101 h 434"/>
                <a:gd name="T28" fmla="*/ 25929 w 452"/>
                <a:gd name="T29" fmla="*/ 36824 h 434"/>
                <a:gd name="T30" fmla="*/ 0 w 452"/>
                <a:gd name="T31" fmla="*/ 83960 h 434"/>
                <a:gd name="T32" fmla="*/ 24358 w 452"/>
                <a:gd name="T33" fmla="*/ 115629 h 434"/>
                <a:gd name="T34" fmla="*/ 42429 w 452"/>
                <a:gd name="T35" fmla="*/ 143615 h 434"/>
                <a:gd name="T36" fmla="*/ 82502 w 452"/>
                <a:gd name="T37" fmla="*/ 145088 h 434"/>
                <a:gd name="T38" fmla="*/ 129645 w 452"/>
                <a:gd name="T39" fmla="*/ 167919 h 434"/>
                <a:gd name="T40" fmla="*/ 146146 w 452"/>
                <a:gd name="T41" fmla="*/ 190751 h 434"/>
                <a:gd name="T42" fmla="*/ 152432 w 452"/>
                <a:gd name="T43" fmla="*/ 249670 h 434"/>
                <a:gd name="T44" fmla="*/ 158717 w 452"/>
                <a:gd name="T45" fmla="*/ 283548 h 434"/>
                <a:gd name="T46" fmla="*/ 185432 w 452"/>
                <a:gd name="T47" fmla="*/ 319636 h 434"/>
                <a:gd name="T48" fmla="*/ 202718 w 452"/>
                <a:gd name="T49" fmla="*/ 319636 h 434"/>
                <a:gd name="T50" fmla="*/ 253005 w 452"/>
                <a:gd name="T51" fmla="*/ 281339 h 434"/>
                <a:gd name="T52" fmla="*/ 240433 w 452"/>
                <a:gd name="T53" fmla="*/ 268082 h 434"/>
                <a:gd name="T54" fmla="*/ 223933 w 452"/>
                <a:gd name="T55" fmla="*/ 222420 h 434"/>
                <a:gd name="T56" fmla="*/ 274220 w 452"/>
                <a:gd name="T57" fmla="*/ 237886 h 434"/>
                <a:gd name="T58" fmla="*/ 301720 w 452"/>
                <a:gd name="T59" fmla="*/ 219474 h 434"/>
                <a:gd name="T60" fmla="*/ 330792 w 452"/>
                <a:gd name="T61" fmla="*/ 195169 h 434"/>
                <a:gd name="T62" fmla="*/ 313506 w 452"/>
                <a:gd name="T63" fmla="*/ 173811 h 434"/>
                <a:gd name="T64" fmla="*/ 341007 w 452"/>
                <a:gd name="T65" fmla="*/ 141406 h 434"/>
                <a:gd name="T66" fmla="*/ 355150 w 452"/>
                <a:gd name="T67" fmla="*/ 108264 h 434"/>
                <a:gd name="T68" fmla="*/ 324507 w 452"/>
                <a:gd name="T69" fmla="*/ 100899 h 434"/>
                <a:gd name="T70" fmla="*/ 313506 w 452"/>
                <a:gd name="T71" fmla="*/ 99426 h 434"/>
                <a:gd name="T72" fmla="*/ 330792 w 452"/>
                <a:gd name="T73" fmla="*/ 81014 h 434"/>
                <a:gd name="T74" fmla="*/ 304863 w 452"/>
                <a:gd name="T75" fmla="*/ 68493 h 434"/>
                <a:gd name="T76" fmla="*/ 295435 w 452"/>
                <a:gd name="T77" fmla="*/ 69966 h 43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52"/>
                <a:gd name="T118" fmla="*/ 0 h 434"/>
                <a:gd name="T119" fmla="*/ 452 w 452"/>
                <a:gd name="T120" fmla="*/ 434 h 43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52" h="434">
                  <a:moveTo>
                    <a:pt x="376" y="95"/>
                  </a:moveTo>
                  <a:lnTo>
                    <a:pt x="374" y="89"/>
                  </a:lnTo>
                  <a:lnTo>
                    <a:pt x="366" y="79"/>
                  </a:lnTo>
                  <a:lnTo>
                    <a:pt x="353" y="81"/>
                  </a:lnTo>
                  <a:lnTo>
                    <a:pt x="361" y="79"/>
                  </a:lnTo>
                  <a:lnTo>
                    <a:pt x="351" y="69"/>
                  </a:lnTo>
                  <a:lnTo>
                    <a:pt x="384" y="58"/>
                  </a:lnTo>
                  <a:lnTo>
                    <a:pt x="349" y="58"/>
                  </a:lnTo>
                  <a:lnTo>
                    <a:pt x="312" y="60"/>
                  </a:lnTo>
                  <a:lnTo>
                    <a:pt x="324" y="64"/>
                  </a:lnTo>
                  <a:lnTo>
                    <a:pt x="291" y="79"/>
                  </a:lnTo>
                  <a:lnTo>
                    <a:pt x="244" y="64"/>
                  </a:lnTo>
                  <a:lnTo>
                    <a:pt x="213" y="64"/>
                  </a:lnTo>
                  <a:lnTo>
                    <a:pt x="182" y="64"/>
                  </a:lnTo>
                  <a:lnTo>
                    <a:pt x="171" y="40"/>
                  </a:lnTo>
                  <a:lnTo>
                    <a:pt x="134" y="25"/>
                  </a:lnTo>
                  <a:lnTo>
                    <a:pt x="120" y="0"/>
                  </a:lnTo>
                  <a:lnTo>
                    <a:pt x="110" y="15"/>
                  </a:lnTo>
                  <a:lnTo>
                    <a:pt x="126" y="25"/>
                  </a:lnTo>
                  <a:lnTo>
                    <a:pt x="118" y="27"/>
                  </a:lnTo>
                  <a:lnTo>
                    <a:pt x="74" y="44"/>
                  </a:lnTo>
                  <a:lnTo>
                    <a:pt x="68" y="52"/>
                  </a:lnTo>
                  <a:lnTo>
                    <a:pt x="78" y="100"/>
                  </a:lnTo>
                  <a:lnTo>
                    <a:pt x="62" y="118"/>
                  </a:lnTo>
                  <a:lnTo>
                    <a:pt x="45" y="93"/>
                  </a:lnTo>
                  <a:lnTo>
                    <a:pt x="62" y="60"/>
                  </a:lnTo>
                  <a:lnTo>
                    <a:pt x="52" y="29"/>
                  </a:lnTo>
                  <a:lnTo>
                    <a:pt x="74" y="11"/>
                  </a:lnTo>
                  <a:lnTo>
                    <a:pt x="52" y="19"/>
                  </a:lnTo>
                  <a:lnTo>
                    <a:pt x="33" y="50"/>
                  </a:lnTo>
                  <a:lnTo>
                    <a:pt x="14" y="83"/>
                  </a:lnTo>
                  <a:lnTo>
                    <a:pt x="0" y="114"/>
                  </a:lnTo>
                  <a:lnTo>
                    <a:pt x="14" y="114"/>
                  </a:lnTo>
                  <a:lnTo>
                    <a:pt x="31" y="157"/>
                  </a:lnTo>
                  <a:lnTo>
                    <a:pt x="29" y="182"/>
                  </a:lnTo>
                  <a:lnTo>
                    <a:pt x="54" y="195"/>
                  </a:lnTo>
                  <a:lnTo>
                    <a:pt x="79" y="195"/>
                  </a:lnTo>
                  <a:lnTo>
                    <a:pt x="105" y="197"/>
                  </a:lnTo>
                  <a:lnTo>
                    <a:pt x="136" y="230"/>
                  </a:lnTo>
                  <a:lnTo>
                    <a:pt x="165" y="228"/>
                  </a:lnTo>
                  <a:lnTo>
                    <a:pt x="194" y="226"/>
                  </a:lnTo>
                  <a:lnTo>
                    <a:pt x="186" y="259"/>
                  </a:lnTo>
                  <a:lnTo>
                    <a:pt x="178" y="290"/>
                  </a:lnTo>
                  <a:lnTo>
                    <a:pt x="194" y="339"/>
                  </a:lnTo>
                  <a:lnTo>
                    <a:pt x="182" y="356"/>
                  </a:lnTo>
                  <a:lnTo>
                    <a:pt x="202" y="385"/>
                  </a:lnTo>
                  <a:lnTo>
                    <a:pt x="209" y="416"/>
                  </a:lnTo>
                  <a:lnTo>
                    <a:pt x="236" y="434"/>
                  </a:lnTo>
                  <a:lnTo>
                    <a:pt x="254" y="432"/>
                  </a:lnTo>
                  <a:lnTo>
                    <a:pt x="258" y="434"/>
                  </a:lnTo>
                  <a:lnTo>
                    <a:pt x="293" y="409"/>
                  </a:lnTo>
                  <a:lnTo>
                    <a:pt x="322" y="382"/>
                  </a:lnTo>
                  <a:lnTo>
                    <a:pt x="328" y="372"/>
                  </a:lnTo>
                  <a:lnTo>
                    <a:pt x="306" y="364"/>
                  </a:lnTo>
                  <a:lnTo>
                    <a:pt x="297" y="321"/>
                  </a:lnTo>
                  <a:lnTo>
                    <a:pt x="285" y="302"/>
                  </a:lnTo>
                  <a:lnTo>
                    <a:pt x="318" y="312"/>
                  </a:lnTo>
                  <a:lnTo>
                    <a:pt x="349" y="323"/>
                  </a:lnTo>
                  <a:lnTo>
                    <a:pt x="355" y="310"/>
                  </a:lnTo>
                  <a:lnTo>
                    <a:pt x="384" y="298"/>
                  </a:lnTo>
                  <a:lnTo>
                    <a:pt x="411" y="287"/>
                  </a:lnTo>
                  <a:lnTo>
                    <a:pt x="421" y="265"/>
                  </a:lnTo>
                  <a:lnTo>
                    <a:pt x="417" y="265"/>
                  </a:lnTo>
                  <a:lnTo>
                    <a:pt x="399" y="236"/>
                  </a:lnTo>
                  <a:lnTo>
                    <a:pt x="411" y="207"/>
                  </a:lnTo>
                  <a:lnTo>
                    <a:pt x="434" y="192"/>
                  </a:lnTo>
                  <a:lnTo>
                    <a:pt x="421" y="176"/>
                  </a:lnTo>
                  <a:lnTo>
                    <a:pt x="452" y="147"/>
                  </a:lnTo>
                  <a:lnTo>
                    <a:pt x="448" y="139"/>
                  </a:lnTo>
                  <a:lnTo>
                    <a:pt x="413" y="137"/>
                  </a:lnTo>
                  <a:lnTo>
                    <a:pt x="392" y="137"/>
                  </a:lnTo>
                  <a:lnTo>
                    <a:pt x="399" y="135"/>
                  </a:lnTo>
                  <a:lnTo>
                    <a:pt x="411" y="118"/>
                  </a:lnTo>
                  <a:lnTo>
                    <a:pt x="421" y="110"/>
                  </a:lnTo>
                  <a:lnTo>
                    <a:pt x="399" y="91"/>
                  </a:lnTo>
                  <a:lnTo>
                    <a:pt x="388" y="93"/>
                  </a:lnTo>
                  <a:lnTo>
                    <a:pt x="374" y="85"/>
                  </a:lnTo>
                  <a:lnTo>
                    <a:pt x="376" y="95"/>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23" name="Freeform 167"/>
            <p:cNvSpPr>
              <a:spLocks/>
            </p:cNvSpPr>
            <p:nvPr/>
          </p:nvSpPr>
          <p:spPr bwMode="auto">
            <a:xfrm>
              <a:off x="2578227" y="3450906"/>
              <a:ext cx="14205" cy="5327"/>
            </a:xfrm>
            <a:custGeom>
              <a:avLst/>
              <a:gdLst>
                <a:gd name="T0" fmla="*/ 14206 w 16"/>
                <a:gd name="T1" fmla="*/ 5327 h 4"/>
                <a:gd name="T2" fmla="*/ 14206 w 16"/>
                <a:gd name="T3" fmla="*/ 2664 h 4"/>
                <a:gd name="T4" fmla="*/ 0 w 16"/>
                <a:gd name="T5" fmla="*/ 0 h 4"/>
                <a:gd name="T6" fmla="*/ 14206 w 16"/>
                <a:gd name="T7" fmla="*/ 5327 h 4"/>
                <a:gd name="T8" fmla="*/ 0 60000 65536"/>
                <a:gd name="T9" fmla="*/ 0 60000 65536"/>
                <a:gd name="T10" fmla="*/ 0 60000 65536"/>
                <a:gd name="T11" fmla="*/ 0 60000 65536"/>
                <a:gd name="T12" fmla="*/ 0 w 16"/>
                <a:gd name="T13" fmla="*/ 0 h 4"/>
                <a:gd name="T14" fmla="*/ 16 w 16"/>
                <a:gd name="T15" fmla="*/ 4 h 4"/>
              </a:gdLst>
              <a:ahLst/>
              <a:cxnLst>
                <a:cxn ang="T8">
                  <a:pos x="T0" y="T1"/>
                </a:cxn>
                <a:cxn ang="T9">
                  <a:pos x="T2" y="T3"/>
                </a:cxn>
                <a:cxn ang="T10">
                  <a:pos x="T4" y="T5"/>
                </a:cxn>
                <a:cxn ang="T11">
                  <a:pos x="T6" y="T7"/>
                </a:cxn>
              </a:cxnLst>
              <a:rect l="T12" t="T13" r="T14" b="T15"/>
              <a:pathLst>
                <a:path w="16" h="4">
                  <a:moveTo>
                    <a:pt x="16" y="4"/>
                  </a:moveTo>
                  <a:lnTo>
                    <a:pt x="16" y="2"/>
                  </a:lnTo>
                  <a:lnTo>
                    <a:pt x="0" y="0"/>
                  </a:lnTo>
                  <a:lnTo>
                    <a:pt x="16" y="4"/>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70" name="Freeform 168"/>
            <p:cNvSpPr>
              <a:spLocks/>
            </p:cNvSpPr>
            <p:nvPr/>
          </p:nvSpPr>
          <p:spPr bwMode="auto">
            <a:xfrm>
              <a:off x="2072170" y="3108211"/>
              <a:ext cx="273449" cy="88782"/>
            </a:xfrm>
            <a:custGeom>
              <a:avLst/>
              <a:gdLst>
                <a:gd name="T0" fmla="*/ 191823 w 345"/>
                <a:gd name="T1" fmla="*/ 34933 h 122"/>
                <a:gd name="T2" fmla="*/ 191823 w 345"/>
                <a:gd name="T3" fmla="*/ 37844 h 122"/>
                <a:gd name="T4" fmla="*/ 165665 w 345"/>
                <a:gd name="T5" fmla="*/ 25472 h 122"/>
                <a:gd name="T6" fmla="*/ 139507 w 345"/>
                <a:gd name="T7" fmla="*/ 12372 h 122"/>
                <a:gd name="T8" fmla="*/ 119691 w 345"/>
                <a:gd name="T9" fmla="*/ 5822 h 122"/>
                <a:gd name="T10" fmla="*/ 99875 w 345"/>
                <a:gd name="T11" fmla="*/ 1456 h 122"/>
                <a:gd name="T12" fmla="*/ 90363 w 345"/>
                <a:gd name="T13" fmla="*/ 0 h 122"/>
                <a:gd name="T14" fmla="*/ 57864 w 345"/>
                <a:gd name="T15" fmla="*/ 5822 h 122"/>
                <a:gd name="T16" fmla="*/ 27743 w 345"/>
                <a:gd name="T17" fmla="*/ 10917 h 122"/>
                <a:gd name="T18" fmla="*/ 13475 w 345"/>
                <a:gd name="T19" fmla="*/ 28383 h 122"/>
                <a:gd name="T20" fmla="*/ 0 w 345"/>
                <a:gd name="T21" fmla="*/ 36389 h 122"/>
                <a:gd name="T22" fmla="*/ 8719 w 345"/>
                <a:gd name="T23" fmla="*/ 33477 h 122"/>
                <a:gd name="T24" fmla="*/ 30121 w 345"/>
                <a:gd name="T25" fmla="*/ 25472 h 122"/>
                <a:gd name="T26" fmla="*/ 52315 w 345"/>
                <a:gd name="T27" fmla="*/ 15283 h 122"/>
                <a:gd name="T28" fmla="*/ 85607 w 345"/>
                <a:gd name="T29" fmla="*/ 15283 h 122"/>
                <a:gd name="T30" fmla="*/ 73717 w 345"/>
                <a:gd name="T31" fmla="*/ 19650 h 122"/>
                <a:gd name="T32" fmla="*/ 96704 w 345"/>
                <a:gd name="T33" fmla="*/ 25472 h 122"/>
                <a:gd name="T34" fmla="*/ 110179 w 345"/>
                <a:gd name="T35" fmla="*/ 29111 h 122"/>
                <a:gd name="T36" fmla="*/ 118106 w 345"/>
                <a:gd name="T37" fmla="*/ 33477 h 122"/>
                <a:gd name="T38" fmla="*/ 154568 w 345"/>
                <a:gd name="T39" fmla="*/ 42211 h 122"/>
                <a:gd name="T40" fmla="*/ 162494 w 345"/>
                <a:gd name="T41" fmla="*/ 57494 h 122"/>
                <a:gd name="T42" fmla="*/ 193408 w 345"/>
                <a:gd name="T43" fmla="*/ 72049 h 122"/>
                <a:gd name="T44" fmla="*/ 179140 w 345"/>
                <a:gd name="T45" fmla="*/ 88788 h 122"/>
                <a:gd name="T46" fmla="*/ 203712 w 345"/>
                <a:gd name="T47" fmla="*/ 88788 h 122"/>
                <a:gd name="T48" fmla="*/ 229870 w 345"/>
                <a:gd name="T49" fmla="*/ 87332 h 122"/>
                <a:gd name="T50" fmla="*/ 252064 w 345"/>
                <a:gd name="T51" fmla="*/ 84421 h 122"/>
                <a:gd name="T52" fmla="*/ 273466 w 345"/>
                <a:gd name="T53" fmla="*/ 81510 h 122"/>
                <a:gd name="T54" fmla="*/ 252857 w 345"/>
                <a:gd name="T55" fmla="*/ 73505 h 122"/>
                <a:gd name="T56" fmla="*/ 234626 w 345"/>
                <a:gd name="T57" fmla="*/ 63316 h 122"/>
                <a:gd name="T58" fmla="*/ 233041 w 345"/>
                <a:gd name="T59" fmla="*/ 54583 h 122"/>
                <a:gd name="T60" fmla="*/ 214810 w 345"/>
                <a:gd name="T61" fmla="*/ 49488 h 122"/>
                <a:gd name="T62" fmla="*/ 194993 w 345"/>
                <a:gd name="T63" fmla="*/ 42211 h 122"/>
                <a:gd name="T64" fmla="*/ 191823 w 345"/>
                <a:gd name="T65" fmla="*/ 34933 h 1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5"/>
                <a:gd name="T100" fmla="*/ 0 h 122"/>
                <a:gd name="T101" fmla="*/ 345 w 345"/>
                <a:gd name="T102" fmla="*/ 122 h 1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5" h="122">
                  <a:moveTo>
                    <a:pt x="242" y="48"/>
                  </a:moveTo>
                  <a:lnTo>
                    <a:pt x="242" y="52"/>
                  </a:lnTo>
                  <a:lnTo>
                    <a:pt x="209" y="35"/>
                  </a:lnTo>
                  <a:lnTo>
                    <a:pt x="176" y="17"/>
                  </a:lnTo>
                  <a:lnTo>
                    <a:pt x="151" y="8"/>
                  </a:lnTo>
                  <a:lnTo>
                    <a:pt x="126" y="2"/>
                  </a:lnTo>
                  <a:lnTo>
                    <a:pt x="114" y="0"/>
                  </a:lnTo>
                  <a:lnTo>
                    <a:pt x="73" y="8"/>
                  </a:lnTo>
                  <a:lnTo>
                    <a:pt x="35" y="15"/>
                  </a:lnTo>
                  <a:lnTo>
                    <a:pt x="17" y="39"/>
                  </a:lnTo>
                  <a:lnTo>
                    <a:pt x="0" y="50"/>
                  </a:lnTo>
                  <a:lnTo>
                    <a:pt x="11" y="46"/>
                  </a:lnTo>
                  <a:lnTo>
                    <a:pt x="38" y="35"/>
                  </a:lnTo>
                  <a:lnTo>
                    <a:pt x="66" y="21"/>
                  </a:lnTo>
                  <a:lnTo>
                    <a:pt x="108" y="21"/>
                  </a:lnTo>
                  <a:lnTo>
                    <a:pt x="93" y="27"/>
                  </a:lnTo>
                  <a:lnTo>
                    <a:pt x="122" y="35"/>
                  </a:lnTo>
                  <a:lnTo>
                    <a:pt x="139" y="40"/>
                  </a:lnTo>
                  <a:lnTo>
                    <a:pt x="149" y="46"/>
                  </a:lnTo>
                  <a:lnTo>
                    <a:pt x="195" y="58"/>
                  </a:lnTo>
                  <a:lnTo>
                    <a:pt x="205" y="79"/>
                  </a:lnTo>
                  <a:lnTo>
                    <a:pt x="244" y="99"/>
                  </a:lnTo>
                  <a:lnTo>
                    <a:pt x="226" y="122"/>
                  </a:lnTo>
                  <a:lnTo>
                    <a:pt x="257" y="122"/>
                  </a:lnTo>
                  <a:lnTo>
                    <a:pt x="290" y="120"/>
                  </a:lnTo>
                  <a:lnTo>
                    <a:pt x="318" y="116"/>
                  </a:lnTo>
                  <a:lnTo>
                    <a:pt x="345" y="112"/>
                  </a:lnTo>
                  <a:lnTo>
                    <a:pt x="319" y="101"/>
                  </a:lnTo>
                  <a:lnTo>
                    <a:pt x="296" y="87"/>
                  </a:lnTo>
                  <a:lnTo>
                    <a:pt x="294" y="75"/>
                  </a:lnTo>
                  <a:lnTo>
                    <a:pt x="271" y="68"/>
                  </a:lnTo>
                  <a:lnTo>
                    <a:pt x="246" y="58"/>
                  </a:lnTo>
                  <a:lnTo>
                    <a:pt x="242" y="48"/>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71" name="Freeform 169"/>
            <p:cNvSpPr>
              <a:spLocks/>
            </p:cNvSpPr>
            <p:nvPr/>
          </p:nvSpPr>
          <p:spPr bwMode="auto">
            <a:xfrm>
              <a:off x="2114786" y="3143724"/>
              <a:ext cx="15981" cy="10654"/>
            </a:xfrm>
            <a:custGeom>
              <a:avLst/>
              <a:gdLst>
                <a:gd name="T0" fmla="*/ 0 w 17"/>
                <a:gd name="T1" fmla="*/ 10655 h 16"/>
                <a:gd name="T2" fmla="*/ 15982 w 17"/>
                <a:gd name="T3" fmla="*/ 10655 h 16"/>
                <a:gd name="T4" fmla="*/ 5641 w 17"/>
                <a:gd name="T5" fmla="*/ 0 h 16"/>
                <a:gd name="T6" fmla="*/ 0 w 17"/>
                <a:gd name="T7" fmla="*/ 10655 h 16"/>
                <a:gd name="T8" fmla="*/ 0 60000 65536"/>
                <a:gd name="T9" fmla="*/ 0 60000 65536"/>
                <a:gd name="T10" fmla="*/ 0 60000 65536"/>
                <a:gd name="T11" fmla="*/ 0 60000 65536"/>
                <a:gd name="T12" fmla="*/ 0 w 17"/>
                <a:gd name="T13" fmla="*/ 0 h 16"/>
                <a:gd name="T14" fmla="*/ 17 w 17"/>
                <a:gd name="T15" fmla="*/ 16 h 16"/>
              </a:gdLst>
              <a:ahLst/>
              <a:cxnLst>
                <a:cxn ang="T8">
                  <a:pos x="T0" y="T1"/>
                </a:cxn>
                <a:cxn ang="T9">
                  <a:pos x="T2" y="T3"/>
                </a:cxn>
                <a:cxn ang="T10">
                  <a:pos x="T4" y="T5"/>
                </a:cxn>
                <a:cxn ang="T11">
                  <a:pos x="T6" y="T7"/>
                </a:cxn>
              </a:cxnLst>
              <a:rect l="T12" t="T13" r="T14" b="T15"/>
              <a:pathLst>
                <a:path w="17" h="16">
                  <a:moveTo>
                    <a:pt x="0" y="16"/>
                  </a:moveTo>
                  <a:lnTo>
                    <a:pt x="17" y="16"/>
                  </a:lnTo>
                  <a:lnTo>
                    <a:pt x="6" y="0"/>
                  </a:lnTo>
                  <a:lnTo>
                    <a:pt x="0" y="16"/>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72" name="Freeform 170"/>
            <p:cNvSpPr>
              <a:spLocks/>
            </p:cNvSpPr>
            <p:nvPr/>
          </p:nvSpPr>
          <p:spPr bwMode="auto">
            <a:xfrm>
              <a:off x="2152074" y="3214749"/>
              <a:ext cx="7103" cy="5327"/>
            </a:xfrm>
            <a:custGeom>
              <a:avLst/>
              <a:gdLst>
                <a:gd name="T0" fmla="*/ 7103 w 10"/>
                <a:gd name="T1" fmla="*/ 3551 h 6"/>
                <a:gd name="T2" fmla="*/ 7103 w 10"/>
                <a:gd name="T3" fmla="*/ 1776 h 6"/>
                <a:gd name="T4" fmla="*/ 5682 w 10"/>
                <a:gd name="T5" fmla="*/ 1776 h 6"/>
                <a:gd name="T6" fmla="*/ 4262 w 10"/>
                <a:gd name="T7" fmla="*/ 1776 h 6"/>
                <a:gd name="T8" fmla="*/ 2841 w 10"/>
                <a:gd name="T9" fmla="*/ 1776 h 6"/>
                <a:gd name="T10" fmla="*/ 2841 w 10"/>
                <a:gd name="T11" fmla="*/ 3551 h 6"/>
                <a:gd name="T12" fmla="*/ 1421 w 10"/>
                <a:gd name="T13" fmla="*/ 3551 h 6"/>
                <a:gd name="T14" fmla="*/ 0 w 10"/>
                <a:gd name="T15" fmla="*/ 3551 h 6"/>
                <a:gd name="T16" fmla="*/ 0 w 10"/>
                <a:gd name="T17" fmla="*/ 1776 h 6"/>
                <a:gd name="T18" fmla="*/ 0 w 10"/>
                <a:gd name="T19" fmla="*/ 0 h 6"/>
                <a:gd name="T20" fmla="*/ 1421 w 10"/>
                <a:gd name="T21" fmla="*/ 0 h 6"/>
                <a:gd name="T22" fmla="*/ 0 w 10"/>
                <a:gd name="T23" fmla="*/ 0 h 6"/>
                <a:gd name="T24" fmla="*/ 0 w 10"/>
                <a:gd name="T25" fmla="*/ 1776 h 6"/>
                <a:gd name="T26" fmla="*/ 0 w 10"/>
                <a:gd name="T27" fmla="*/ 3551 h 6"/>
                <a:gd name="T28" fmla="*/ 0 w 10"/>
                <a:gd name="T29" fmla="*/ 5327 h 6"/>
                <a:gd name="T30" fmla="*/ 1421 w 10"/>
                <a:gd name="T31" fmla="*/ 5327 h 6"/>
                <a:gd name="T32" fmla="*/ 2841 w 10"/>
                <a:gd name="T33" fmla="*/ 5327 h 6"/>
                <a:gd name="T34" fmla="*/ 4262 w 10"/>
                <a:gd name="T35" fmla="*/ 3551 h 6"/>
                <a:gd name="T36" fmla="*/ 5682 w 10"/>
                <a:gd name="T37" fmla="*/ 3551 h 6"/>
                <a:gd name="T38" fmla="*/ 7103 w 10"/>
                <a:gd name="T39" fmla="*/ 3551 h 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
                <a:gd name="T61" fmla="*/ 0 h 6"/>
                <a:gd name="T62" fmla="*/ 10 w 10"/>
                <a:gd name="T63" fmla="*/ 6 h 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 h="6">
                  <a:moveTo>
                    <a:pt x="10" y="4"/>
                  </a:moveTo>
                  <a:lnTo>
                    <a:pt x="10" y="2"/>
                  </a:lnTo>
                  <a:lnTo>
                    <a:pt x="8" y="2"/>
                  </a:lnTo>
                  <a:lnTo>
                    <a:pt x="6" y="2"/>
                  </a:lnTo>
                  <a:lnTo>
                    <a:pt x="4" y="2"/>
                  </a:lnTo>
                  <a:lnTo>
                    <a:pt x="4" y="4"/>
                  </a:lnTo>
                  <a:lnTo>
                    <a:pt x="2" y="4"/>
                  </a:lnTo>
                  <a:lnTo>
                    <a:pt x="0" y="4"/>
                  </a:lnTo>
                  <a:lnTo>
                    <a:pt x="0" y="2"/>
                  </a:lnTo>
                  <a:lnTo>
                    <a:pt x="0" y="0"/>
                  </a:lnTo>
                  <a:lnTo>
                    <a:pt x="2" y="0"/>
                  </a:lnTo>
                  <a:lnTo>
                    <a:pt x="0" y="0"/>
                  </a:lnTo>
                  <a:lnTo>
                    <a:pt x="0" y="2"/>
                  </a:lnTo>
                  <a:lnTo>
                    <a:pt x="0" y="4"/>
                  </a:lnTo>
                  <a:lnTo>
                    <a:pt x="0" y="6"/>
                  </a:lnTo>
                  <a:lnTo>
                    <a:pt x="2" y="6"/>
                  </a:lnTo>
                  <a:lnTo>
                    <a:pt x="4" y="6"/>
                  </a:lnTo>
                  <a:lnTo>
                    <a:pt x="6" y="4"/>
                  </a:lnTo>
                  <a:lnTo>
                    <a:pt x="8" y="4"/>
                  </a:lnTo>
                  <a:lnTo>
                    <a:pt x="10" y="4"/>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73" name="Freeform 171"/>
            <p:cNvSpPr>
              <a:spLocks/>
            </p:cNvSpPr>
            <p:nvPr/>
          </p:nvSpPr>
          <p:spPr bwMode="auto">
            <a:xfrm>
              <a:off x="2194690" y="3202320"/>
              <a:ext cx="0" cy="5327"/>
            </a:xfrm>
            <a:custGeom>
              <a:avLst/>
              <a:gdLst>
                <a:gd name="T0" fmla="*/ 0 w 4"/>
                <a:gd name="T1" fmla="*/ 0 h 4"/>
                <a:gd name="T2" fmla="*/ 0 w 4"/>
                <a:gd name="T3" fmla="*/ 0 h 4"/>
                <a:gd name="T4" fmla="*/ 0 w 4"/>
                <a:gd name="T5" fmla="*/ 2664 h 4"/>
                <a:gd name="T6" fmla="*/ 0 w 4"/>
                <a:gd name="T7" fmla="*/ 2664 h 4"/>
                <a:gd name="T8" fmla="*/ 0 w 4"/>
                <a:gd name="T9" fmla="*/ 5327 h 4"/>
                <a:gd name="T10" fmla="*/ 0 w 4"/>
                <a:gd name="T11" fmla="*/ 2664 h 4"/>
                <a:gd name="T12" fmla="*/ 0 w 4"/>
                <a:gd name="T13" fmla="*/ 2664 h 4"/>
                <a:gd name="T14" fmla="*/ 0 w 4"/>
                <a:gd name="T15" fmla="*/ 2664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0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0"/>
                  </a:moveTo>
                  <a:lnTo>
                    <a:pt x="2" y="0"/>
                  </a:lnTo>
                  <a:lnTo>
                    <a:pt x="2" y="2"/>
                  </a:lnTo>
                  <a:lnTo>
                    <a:pt x="0" y="2"/>
                  </a:lnTo>
                  <a:lnTo>
                    <a:pt x="0" y="4"/>
                  </a:lnTo>
                  <a:lnTo>
                    <a:pt x="0" y="2"/>
                  </a:lnTo>
                  <a:lnTo>
                    <a:pt x="2" y="2"/>
                  </a:lnTo>
                  <a:lnTo>
                    <a:pt x="4" y="2"/>
                  </a:lnTo>
                  <a:lnTo>
                    <a:pt x="4"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74" name="Freeform 172"/>
            <p:cNvSpPr>
              <a:spLocks/>
            </p:cNvSpPr>
            <p:nvPr/>
          </p:nvSpPr>
          <p:spPr bwMode="auto">
            <a:xfrm>
              <a:off x="2187587" y="3207646"/>
              <a:ext cx="0" cy="0"/>
            </a:xfrm>
            <a:custGeom>
              <a:avLst/>
              <a:gdLst>
                <a:gd name="T0" fmla="*/ 0 w 4"/>
                <a:gd name="T1" fmla="*/ 0 h 2"/>
                <a:gd name="T2" fmla="*/ 0 w 4"/>
                <a:gd name="T3" fmla="*/ 0 h 2"/>
                <a:gd name="T4" fmla="*/ 0 w 4"/>
                <a:gd name="T5" fmla="*/ 0 h 2"/>
                <a:gd name="T6" fmla="*/ 0 w 4"/>
                <a:gd name="T7" fmla="*/ 0 h 2"/>
                <a:gd name="T8" fmla="*/ 0 w 4"/>
                <a:gd name="T9" fmla="*/ 0 h 2"/>
                <a:gd name="T10" fmla="*/ 0 w 4"/>
                <a:gd name="T11" fmla="*/ 0 h 2"/>
                <a:gd name="T12" fmla="*/ 0 w 4"/>
                <a:gd name="T13" fmla="*/ 0 h 2"/>
                <a:gd name="T14" fmla="*/ 0 60000 65536"/>
                <a:gd name="T15" fmla="*/ 0 60000 65536"/>
                <a:gd name="T16" fmla="*/ 0 60000 65536"/>
                <a:gd name="T17" fmla="*/ 0 60000 65536"/>
                <a:gd name="T18" fmla="*/ 0 60000 65536"/>
                <a:gd name="T19" fmla="*/ 0 60000 65536"/>
                <a:gd name="T20" fmla="*/ 0 60000 65536"/>
                <a:gd name="T21" fmla="*/ 0 w 4"/>
                <a:gd name="T22" fmla="*/ 0 h 2"/>
                <a:gd name="T23" fmla="*/ 4 w 4"/>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2">
                  <a:moveTo>
                    <a:pt x="4" y="0"/>
                  </a:moveTo>
                  <a:lnTo>
                    <a:pt x="2" y="0"/>
                  </a:lnTo>
                  <a:lnTo>
                    <a:pt x="0" y="0"/>
                  </a:lnTo>
                  <a:lnTo>
                    <a:pt x="0" y="2"/>
                  </a:lnTo>
                  <a:lnTo>
                    <a:pt x="2" y="2"/>
                  </a:lnTo>
                  <a:lnTo>
                    <a:pt x="2" y="0"/>
                  </a:lnTo>
                  <a:lnTo>
                    <a:pt x="4"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75" name="Freeform 173"/>
            <p:cNvSpPr>
              <a:spLocks/>
            </p:cNvSpPr>
            <p:nvPr/>
          </p:nvSpPr>
          <p:spPr bwMode="auto">
            <a:xfrm>
              <a:off x="2578227" y="3243159"/>
              <a:ext cx="7103" cy="0"/>
            </a:xfrm>
            <a:custGeom>
              <a:avLst/>
              <a:gdLst>
                <a:gd name="T0" fmla="*/ 7103 w 6"/>
                <a:gd name="T1" fmla="*/ 0 h 2"/>
                <a:gd name="T2" fmla="*/ 4735 w 6"/>
                <a:gd name="T3" fmla="*/ 0 h 2"/>
                <a:gd name="T4" fmla="*/ 2368 w 6"/>
                <a:gd name="T5" fmla="*/ 0 h 2"/>
                <a:gd name="T6" fmla="*/ 2368 w 6"/>
                <a:gd name="T7" fmla="*/ 0 h 2"/>
                <a:gd name="T8" fmla="*/ 0 w 6"/>
                <a:gd name="T9" fmla="*/ 0 h 2"/>
                <a:gd name="T10" fmla="*/ 2368 w 6"/>
                <a:gd name="T11" fmla="*/ 0 h 2"/>
                <a:gd name="T12" fmla="*/ 4735 w 6"/>
                <a:gd name="T13" fmla="*/ 0 h 2"/>
                <a:gd name="T14" fmla="*/ 4735 w 6"/>
                <a:gd name="T15" fmla="*/ 0 h 2"/>
                <a:gd name="T16" fmla="*/ 4735 w 6"/>
                <a:gd name="T17" fmla="*/ 0 h 2"/>
                <a:gd name="T18" fmla="*/ 4735 w 6"/>
                <a:gd name="T19" fmla="*/ 0 h 2"/>
                <a:gd name="T20" fmla="*/ 7103 w 6"/>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2"/>
                <a:gd name="T35" fmla="*/ 6 w 6"/>
                <a:gd name="T36" fmla="*/ 0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2">
                  <a:moveTo>
                    <a:pt x="6" y="0"/>
                  </a:moveTo>
                  <a:lnTo>
                    <a:pt x="4" y="0"/>
                  </a:lnTo>
                  <a:lnTo>
                    <a:pt x="2" y="0"/>
                  </a:lnTo>
                  <a:lnTo>
                    <a:pt x="2" y="2"/>
                  </a:lnTo>
                  <a:lnTo>
                    <a:pt x="0" y="2"/>
                  </a:lnTo>
                  <a:lnTo>
                    <a:pt x="2" y="2"/>
                  </a:lnTo>
                  <a:lnTo>
                    <a:pt x="4" y="2"/>
                  </a:lnTo>
                  <a:lnTo>
                    <a:pt x="4" y="0"/>
                  </a:lnTo>
                  <a:lnTo>
                    <a:pt x="4" y="2"/>
                  </a:lnTo>
                  <a:lnTo>
                    <a:pt x="4" y="0"/>
                  </a:lnTo>
                  <a:lnTo>
                    <a:pt x="6"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76" name="Freeform 174"/>
            <p:cNvSpPr>
              <a:spLocks/>
            </p:cNvSpPr>
            <p:nvPr/>
          </p:nvSpPr>
          <p:spPr bwMode="auto">
            <a:xfrm>
              <a:off x="2592432" y="3232504"/>
              <a:ext cx="0" cy="5327"/>
            </a:xfrm>
            <a:custGeom>
              <a:avLst/>
              <a:gdLst>
                <a:gd name="T0" fmla="*/ 0 w 4"/>
                <a:gd name="T1" fmla="*/ 5327 h 2"/>
                <a:gd name="T2" fmla="*/ 0 w 4"/>
                <a:gd name="T3" fmla="*/ 0 h 2"/>
                <a:gd name="T4" fmla="*/ 0 w 4"/>
                <a:gd name="T5" fmla="*/ 0 h 2"/>
                <a:gd name="T6" fmla="*/ 0 w 4"/>
                <a:gd name="T7" fmla="*/ 0 h 2"/>
                <a:gd name="T8" fmla="*/ 0 w 4"/>
                <a:gd name="T9" fmla="*/ 0 h 2"/>
                <a:gd name="T10" fmla="*/ 0 w 4"/>
                <a:gd name="T11" fmla="*/ 5327 h 2"/>
                <a:gd name="T12" fmla="*/ 0 w 4"/>
                <a:gd name="T13" fmla="*/ 5327 h 2"/>
                <a:gd name="T14" fmla="*/ 0 60000 65536"/>
                <a:gd name="T15" fmla="*/ 0 60000 65536"/>
                <a:gd name="T16" fmla="*/ 0 60000 65536"/>
                <a:gd name="T17" fmla="*/ 0 60000 65536"/>
                <a:gd name="T18" fmla="*/ 0 60000 65536"/>
                <a:gd name="T19" fmla="*/ 0 60000 65536"/>
                <a:gd name="T20" fmla="*/ 0 60000 65536"/>
                <a:gd name="T21" fmla="*/ 0 w 4"/>
                <a:gd name="T22" fmla="*/ 0 h 2"/>
                <a:gd name="T23" fmla="*/ 0 w 4"/>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2">
                  <a:moveTo>
                    <a:pt x="4" y="2"/>
                  </a:moveTo>
                  <a:lnTo>
                    <a:pt x="4" y="0"/>
                  </a:lnTo>
                  <a:lnTo>
                    <a:pt x="2" y="0"/>
                  </a:lnTo>
                  <a:lnTo>
                    <a:pt x="0" y="0"/>
                  </a:lnTo>
                  <a:lnTo>
                    <a:pt x="2" y="0"/>
                  </a:lnTo>
                  <a:lnTo>
                    <a:pt x="2" y="2"/>
                  </a:lnTo>
                  <a:lnTo>
                    <a:pt x="4" y="2"/>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77" name="Freeform 175"/>
            <p:cNvSpPr>
              <a:spLocks/>
            </p:cNvSpPr>
            <p:nvPr/>
          </p:nvSpPr>
          <p:spPr bwMode="auto">
            <a:xfrm>
              <a:off x="2592432" y="3243159"/>
              <a:ext cx="0" cy="0"/>
            </a:xfrm>
            <a:custGeom>
              <a:avLst/>
              <a:gdLst>
                <a:gd name="T0" fmla="*/ 0 w 4"/>
                <a:gd name="T1" fmla="*/ 0 h 2"/>
                <a:gd name="T2" fmla="*/ 0 w 4"/>
                <a:gd name="T3" fmla="*/ 0 h 2"/>
                <a:gd name="T4" fmla="*/ 0 w 4"/>
                <a:gd name="T5" fmla="*/ 0 h 2"/>
                <a:gd name="T6" fmla="*/ 0 w 4"/>
                <a:gd name="T7" fmla="*/ 0 h 2"/>
                <a:gd name="T8" fmla="*/ 0 w 4"/>
                <a:gd name="T9" fmla="*/ 0 h 2"/>
                <a:gd name="T10" fmla="*/ 0 w 4"/>
                <a:gd name="T11" fmla="*/ 0 h 2"/>
                <a:gd name="T12" fmla="*/ 0 w 4"/>
                <a:gd name="T13" fmla="*/ 0 h 2"/>
                <a:gd name="T14" fmla="*/ 0 60000 65536"/>
                <a:gd name="T15" fmla="*/ 0 60000 65536"/>
                <a:gd name="T16" fmla="*/ 0 60000 65536"/>
                <a:gd name="T17" fmla="*/ 0 60000 65536"/>
                <a:gd name="T18" fmla="*/ 0 60000 65536"/>
                <a:gd name="T19" fmla="*/ 0 60000 65536"/>
                <a:gd name="T20" fmla="*/ 0 60000 65536"/>
                <a:gd name="T21" fmla="*/ 0 w 4"/>
                <a:gd name="T22" fmla="*/ 0 h 2"/>
                <a:gd name="T23" fmla="*/ 4 w 4"/>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2">
                  <a:moveTo>
                    <a:pt x="4" y="0"/>
                  </a:moveTo>
                  <a:lnTo>
                    <a:pt x="2" y="0"/>
                  </a:lnTo>
                  <a:lnTo>
                    <a:pt x="2" y="2"/>
                  </a:lnTo>
                  <a:lnTo>
                    <a:pt x="0" y="2"/>
                  </a:lnTo>
                  <a:lnTo>
                    <a:pt x="0" y="0"/>
                  </a:lnTo>
                  <a:lnTo>
                    <a:pt x="2" y="0"/>
                  </a:lnTo>
                  <a:lnTo>
                    <a:pt x="4"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78" name="Freeform 176"/>
            <p:cNvSpPr>
              <a:spLocks/>
            </p:cNvSpPr>
            <p:nvPr/>
          </p:nvSpPr>
          <p:spPr bwMode="auto">
            <a:xfrm>
              <a:off x="2578227" y="3243159"/>
              <a:ext cx="0" cy="0"/>
            </a:xfrm>
            <a:custGeom>
              <a:avLst/>
              <a:gdLst>
                <a:gd name="T0" fmla="*/ 0 w 2"/>
                <a:gd name="T1" fmla="*/ 0 w 2"/>
                <a:gd name="T2" fmla="*/ 0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79" name="Freeform 177"/>
            <p:cNvSpPr>
              <a:spLocks/>
            </p:cNvSpPr>
            <p:nvPr/>
          </p:nvSpPr>
          <p:spPr bwMode="auto">
            <a:xfrm>
              <a:off x="2585330" y="3243159"/>
              <a:ext cx="0" cy="0"/>
            </a:xfrm>
            <a:custGeom>
              <a:avLst/>
              <a:gdLst>
                <a:gd name="T0" fmla="*/ 0 w 2"/>
                <a:gd name="T1" fmla="*/ 0 w 2"/>
                <a:gd name="T2" fmla="*/ 0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80" name="Rectangle 178"/>
            <p:cNvSpPr>
              <a:spLocks noChangeArrowheads="1"/>
            </p:cNvSpPr>
            <p:nvPr/>
          </p:nvSpPr>
          <p:spPr bwMode="auto">
            <a:xfrm>
              <a:off x="2578227" y="3243159"/>
              <a:ext cx="7103" cy="0"/>
            </a:xfrm>
            <a:prstGeom prst="rect">
              <a:avLst/>
            </a:prstGeom>
            <a:solidFill>
              <a:srgbClr val="9FAAAF">
                <a:lumMod val="20000"/>
                <a:lumOff val="80000"/>
              </a:srgbClr>
            </a:solidFill>
            <a:ln w="1651">
              <a:solidFill>
                <a:srgbClr val="BFC9C9"/>
              </a:solidFill>
              <a:miter lim="800000"/>
              <a:headEnd/>
              <a:tailEnd/>
            </a:ln>
          </p:spPr>
          <p:txBody>
            <a:bodyP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s-ES" sz="1000" b="0" i="0" u="none" strike="noStrike" kern="0" cap="none" spc="0" normalizeH="0" baseline="0" noProof="0" smtClean="0">
                <a:ln>
                  <a:noFill/>
                </a:ln>
                <a:solidFill>
                  <a:prstClr val="black"/>
                </a:solidFill>
                <a:effectLst/>
                <a:uLnTx/>
                <a:uFillTx/>
              </a:endParaRPr>
            </a:p>
          </p:txBody>
        </p:sp>
        <p:sp>
          <p:nvSpPr>
            <p:cNvPr id="181" name="Freeform 179"/>
            <p:cNvSpPr>
              <a:spLocks/>
            </p:cNvSpPr>
            <p:nvPr/>
          </p:nvSpPr>
          <p:spPr bwMode="auto">
            <a:xfrm>
              <a:off x="2397113" y="3202320"/>
              <a:ext cx="87006" cy="65698"/>
            </a:xfrm>
            <a:custGeom>
              <a:avLst/>
              <a:gdLst>
                <a:gd name="T0" fmla="*/ 6637 w 118"/>
                <a:gd name="T1" fmla="*/ 4531 h 87"/>
                <a:gd name="T2" fmla="*/ 3687 w 118"/>
                <a:gd name="T3" fmla="*/ 24922 h 87"/>
                <a:gd name="T4" fmla="*/ 0 w 118"/>
                <a:gd name="T5" fmla="*/ 34740 h 87"/>
                <a:gd name="T6" fmla="*/ 2212 w 118"/>
                <a:gd name="T7" fmla="*/ 52864 h 87"/>
                <a:gd name="T8" fmla="*/ 9586 w 118"/>
                <a:gd name="T9" fmla="*/ 65703 h 87"/>
                <a:gd name="T10" fmla="*/ 19910 w 118"/>
                <a:gd name="T11" fmla="*/ 49844 h 87"/>
                <a:gd name="T12" fmla="*/ 32445 w 118"/>
                <a:gd name="T13" fmla="*/ 42292 h 87"/>
                <a:gd name="T14" fmla="*/ 44243 w 118"/>
                <a:gd name="T15" fmla="*/ 43802 h 87"/>
                <a:gd name="T16" fmla="*/ 75214 w 118"/>
                <a:gd name="T17" fmla="*/ 45312 h 87"/>
                <a:gd name="T18" fmla="*/ 87012 w 118"/>
                <a:gd name="T19" fmla="*/ 34740 h 87"/>
                <a:gd name="T20" fmla="*/ 59729 w 118"/>
                <a:gd name="T21" fmla="*/ 21901 h 87"/>
                <a:gd name="T22" fmla="*/ 65628 w 118"/>
                <a:gd name="T23" fmla="*/ 15859 h 87"/>
                <a:gd name="T24" fmla="*/ 52355 w 118"/>
                <a:gd name="T25" fmla="*/ 9818 h 87"/>
                <a:gd name="T26" fmla="*/ 18435 w 118"/>
                <a:gd name="T27" fmla="*/ 0 h 87"/>
                <a:gd name="T28" fmla="*/ 6637 w 118"/>
                <a:gd name="T29" fmla="*/ 4531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8"/>
                <a:gd name="T46" fmla="*/ 0 h 87"/>
                <a:gd name="T47" fmla="*/ 118 w 118"/>
                <a:gd name="T48" fmla="*/ 87 h 8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8" h="87">
                  <a:moveTo>
                    <a:pt x="9" y="6"/>
                  </a:moveTo>
                  <a:lnTo>
                    <a:pt x="5" y="33"/>
                  </a:lnTo>
                  <a:lnTo>
                    <a:pt x="0" y="46"/>
                  </a:lnTo>
                  <a:lnTo>
                    <a:pt x="3" y="70"/>
                  </a:lnTo>
                  <a:lnTo>
                    <a:pt x="13" y="87"/>
                  </a:lnTo>
                  <a:lnTo>
                    <a:pt x="27" y="66"/>
                  </a:lnTo>
                  <a:lnTo>
                    <a:pt x="44" y="56"/>
                  </a:lnTo>
                  <a:lnTo>
                    <a:pt x="60" y="58"/>
                  </a:lnTo>
                  <a:lnTo>
                    <a:pt x="102" y="60"/>
                  </a:lnTo>
                  <a:lnTo>
                    <a:pt x="118" y="46"/>
                  </a:lnTo>
                  <a:lnTo>
                    <a:pt x="81" y="29"/>
                  </a:lnTo>
                  <a:lnTo>
                    <a:pt x="89" y="21"/>
                  </a:lnTo>
                  <a:lnTo>
                    <a:pt x="71" y="13"/>
                  </a:lnTo>
                  <a:lnTo>
                    <a:pt x="25" y="0"/>
                  </a:lnTo>
                  <a:lnTo>
                    <a:pt x="9" y="6"/>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82" name="Freeform 180"/>
            <p:cNvSpPr>
              <a:spLocks/>
            </p:cNvSpPr>
            <p:nvPr/>
          </p:nvSpPr>
          <p:spPr bwMode="auto">
            <a:xfrm>
              <a:off x="2331414" y="3202320"/>
              <a:ext cx="72801" cy="53269"/>
            </a:xfrm>
            <a:custGeom>
              <a:avLst/>
              <a:gdLst>
                <a:gd name="T0" fmla="*/ 72806 w 95"/>
                <a:gd name="T1" fmla="*/ 3134 h 68"/>
                <a:gd name="T2" fmla="*/ 69740 w 95"/>
                <a:gd name="T3" fmla="*/ 24286 h 68"/>
                <a:gd name="T4" fmla="*/ 65909 w 95"/>
                <a:gd name="T5" fmla="*/ 34471 h 68"/>
                <a:gd name="T6" fmla="*/ 68208 w 95"/>
                <a:gd name="T7" fmla="*/ 53273 h 68"/>
                <a:gd name="T8" fmla="*/ 42151 w 95"/>
                <a:gd name="T9" fmla="*/ 51706 h 68"/>
                <a:gd name="T10" fmla="*/ 16860 w 95"/>
                <a:gd name="T11" fmla="*/ 50139 h 68"/>
                <a:gd name="T12" fmla="*/ 0 w 95"/>
                <a:gd name="T13" fmla="*/ 40738 h 68"/>
                <a:gd name="T14" fmla="*/ 13795 w 95"/>
                <a:gd name="T15" fmla="*/ 36038 h 68"/>
                <a:gd name="T16" fmla="*/ 34487 w 95"/>
                <a:gd name="T17" fmla="*/ 37604 h 68"/>
                <a:gd name="T18" fmla="*/ 55179 w 95"/>
                <a:gd name="T19" fmla="*/ 37604 h 68"/>
                <a:gd name="T20" fmla="*/ 45983 w 95"/>
                <a:gd name="T21" fmla="*/ 14885 h 68"/>
                <a:gd name="T22" fmla="*/ 36020 w 95"/>
                <a:gd name="T23" fmla="*/ 6267 h 68"/>
                <a:gd name="T24" fmla="*/ 32954 w 95"/>
                <a:gd name="T25" fmla="*/ 0 h 68"/>
                <a:gd name="T26" fmla="*/ 58245 w 95"/>
                <a:gd name="T27" fmla="*/ 1567 h 68"/>
                <a:gd name="T28" fmla="*/ 72806 w 95"/>
                <a:gd name="T29" fmla="*/ 3134 h 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5"/>
                <a:gd name="T46" fmla="*/ 0 h 68"/>
                <a:gd name="T47" fmla="*/ 95 w 95"/>
                <a:gd name="T48" fmla="*/ 68 h 6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5" h="68">
                  <a:moveTo>
                    <a:pt x="95" y="4"/>
                  </a:moveTo>
                  <a:lnTo>
                    <a:pt x="91" y="31"/>
                  </a:lnTo>
                  <a:lnTo>
                    <a:pt x="86" y="44"/>
                  </a:lnTo>
                  <a:lnTo>
                    <a:pt x="89" y="68"/>
                  </a:lnTo>
                  <a:lnTo>
                    <a:pt x="55" y="66"/>
                  </a:lnTo>
                  <a:lnTo>
                    <a:pt x="22" y="64"/>
                  </a:lnTo>
                  <a:lnTo>
                    <a:pt x="0" y="52"/>
                  </a:lnTo>
                  <a:lnTo>
                    <a:pt x="18" y="46"/>
                  </a:lnTo>
                  <a:lnTo>
                    <a:pt x="45" y="48"/>
                  </a:lnTo>
                  <a:lnTo>
                    <a:pt x="72" y="48"/>
                  </a:lnTo>
                  <a:lnTo>
                    <a:pt x="60" y="19"/>
                  </a:lnTo>
                  <a:lnTo>
                    <a:pt x="47" y="8"/>
                  </a:lnTo>
                  <a:lnTo>
                    <a:pt x="43" y="0"/>
                  </a:lnTo>
                  <a:lnTo>
                    <a:pt x="76" y="2"/>
                  </a:lnTo>
                  <a:lnTo>
                    <a:pt x="95" y="4"/>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83" name="Freeform 181"/>
            <p:cNvSpPr>
              <a:spLocks/>
            </p:cNvSpPr>
            <p:nvPr/>
          </p:nvSpPr>
          <p:spPr bwMode="auto">
            <a:xfrm>
              <a:off x="2397113" y="3149050"/>
              <a:ext cx="7103" cy="0"/>
            </a:xfrm>
            <a:custGeom>
              <a:avLst/>
              <a:gdLst>
                <a:gd name="T0" fmla="*/ 3044 w 7"/>
                <a:gd name="T1" fmla="*/ 0 h 4"/>
                <a:gd name="T2" fmla="*/ 2029 w 7"/>
                <a:gd name="T3" fmla="*/ 0 h 4"/>
                <a:gd name="T4" fmla="*/ 0 w 7"/>
                <a:gd name="T5" fmla="*/ 0 h 4"/>
                <a:gd name="T6" fmla="*/ 7103 w 7"/>
                <a:gd name="T7" fmla="*/ 0 h 4"/>
                <a:gd name="T8" fmla="*/ 3044 w 7"/>
                <a:gd name="T9" fmla="*/ 0 h 4"/>
                <a:gd name="T10" fmla="*/ 0 60000 65536"/>
                <a:gd name="T11" fmla="*/ 0 60000 65536"/>
                <a:gd name="T12" fmla="*/ 0 60000 65536"/>
                <a:gd name="T13" fmla="*/ 0 60000 65536"/>
                <a:gd name="T14" fmla="*/ 0 60000 65536"/>
                <a:gd name="T15" fmla="*/ 0 w 7"/>
                <a:gd name="T16" fmla="*/ 0 h 4"/>
                <a:gd name="T17" fmla="*/ 7 w 7"/>
                <a:gd name="T18" fmla="*/ 0 h 4"/>
              </a:gdLst>
              <a:ahLst/>
              <a:cxnLst>
                <a:cxn ang="T10">
                  <a:pos x="T0" y="T1"/>
                </a:cxn>
                <a:cxn ang="T11">
                  <a:pos x="T2" y="T3"/>
                </a:cxn>
                <a:cxn ang="T12">
                  <a:pos x="T4" y="T5"/>
                </a:cxn>
                <a:cxn ang="T13">
                  <a:pos x="T6" y="T7"/>
                </a:cxn>
                <a:cxn ang="T14">
                  <a:pos x="T8" y="T9"/>
                </a:cxn>
              </a:cxnLst>
              <a:rect l="T15" t="T16" r="T17" b="T18"/>
              <a:pathLst>
                <a:path w="7" h="4">
                  <a:moveTo>
                    <a:pt x="3" y="4"/>
                  </a:moveTo>
                  <a:lnTo>
                    <a:pt x="2" y="2"/>
                  </a:lnTo>
                  <a:lnTo>
                    <a:pt x="0" y="0"/>
                  </a:lnTo>
                  <a:lnTo>
                    <a:pt x="7" y="2"/>
                  </a:lnTo>
                  <a:lnTo>
                    <a:pt x="3" y="4"/>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84" name="Freeform 182"/>
            <p:cNvSpPr>
              <a:spLocks/>
            </p:cNvSpPr>
            <p:nvPr/>
          </p:nvSpPr>
          <p:spPr bwMode="auto">
            <a:xfrm>
              <a:off x="2411318" y="3149050"/>
              <a:ext cx="0" cy="0"/>
            </a:xfrm>
            <a:custGeom>
              <a:avLst/>
              <a:gdLst>
                <a:gd name="T0" fmla="*/ 0 w 6"/>
                <a:gd name="T1" fmla="*/ 0 h 2"/>
                <a:gd name="T2" fmla="*/ 0 w 6"/>
                <a:gd name="T3" fmla="*/ 0 h 2"/>
                <a:gd name="T4" fmla="*/ 0 w 6"/>
                <a:gd name="T5" fmla="*/ 0 h 2"/>
                <a:gd name="T6" fmla="*/ 0 w 6"/>
                <a:gd name="T7" fmla="*/ 0 h 2"/>
                <a:gd name="T8" fmla="*/ 0 w 6"/>
                <a:gd name="T9" fmla="*/ 0 h 2"/>
                <a:gd name="T10" fmla="*/ 0 60000 65536"/>
                <a:gd name="T11" fmla="*/ 0 60000 65536"/>
                <a:gd name="T12" fmla="*/ 0 60000 65536"/>
                <a:gd name="T13" fmla="*/ 0 60000 65536"/>
                <a:gd name="T14" fmla="*/ 0 60000 65536"/>
                <a:gd name="T15" fmla="*/ 0 w 6"/>
                <a:gd name="T16" fmla="*/ 0 h 2"/>
                <a:gd name="T17" fmla="*/ 6 w 6"/>
                <a:gd name="T18" fmla="*/ 2 h 2"/>
              </a:gdLst>
              <a:ahLst/>
              <a:cxnLst>
                <a:cxn ang="T10">
                  <a:pos x="T0" y="T1"/>
                </a:cxn>
                <a:cxn ang="T11">
                  <a:pos x="T2" y="T3"/>
                </a:cxn>
                <a:cxn ang="T12">
                  <a:pos x="T4" y="T5"/>
                </a:cxn>
                <a:cxn ang="T13">
                  <a:pos x="T6" y="T7"/>
                </a:cxn>
                <a:cxn ang="T14">
                  <a:pos x="T8" y="T9"/>
                </a:cxn>
              </a:cxnLst>
              <a:rect l="T15" t="T16" r="T17" b="T18"/>
              <a:pathLst>
                <a:path w="6" h="2">
                  <a:moveTo>
                    <a:pt x="6" y="2"/>
                  </a:moveTo>
                  <a:lnTo>
                    <a:pt x="6" y="0"/>
                  </a:lnTo>
                  <a:lnTo>
                    <a:pt x="0" y="0"/>
                  </a:lnTo>
                  <a:lnTo>
                    <a:pt x="4" y="2"/>
                  </a:lnTo>
                  <a:lnTo>
                    <a:pt x="6" y="2"/>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85" name="Freeform 183"/>
            <p:cNvSpPr>
              <a:spLocks/>
            </p:cNvSpPr>
            <p:nvPr/>
          </p:nvSpPr>
          <p:spPr bwMode="auto">
            <a:xfrm>
              <a:off x="2663458" y="3367452"/>
              <a:ext cx="7103" cy="12429"/>
            </a:xfrm>
            <a:custGeom>
              <a:avLst/>
              <a:gdLst>
                <a:gd name="T0" fmla="*/ 3044 w 7"/>
                <a:gd name="T1" fmla="*/ 12430 h 13"/>
                <a:gd name="T2" fmla="*/ 0 w 7"/>
                <a:gd name="T3" fmla="*/ 7649 h 13"/>
                <a:gd name="T4" fmla="*/ 7103 w 7"/>
                <a:gd name="T5" fmla="*/ 0 h 13"/>
                <a:gd name="T6" fmla="*/ 3044 w 7"/>
                <a:gd name="T7" fmla="*/ 12430 h 13"/>
                <a:gd name="T8" fmla="*/ 0 60000 65536"/>
                <a:gd name="T9" fmla="*/ 0 60000 65536"/>
                <a:gd name="T10" fmla="*/ 0 60000 65536"/>
                <a:gd name="T11" fmla="*/ 0 60000 65536"/>
                <a:gd name="T12" fmla="*/ 0 w 7"/>
                <a:gd name="T13" fmla="*/ 0 h 13"/>
                <a:gd name="T14" fmla="*/ 7 w 7"/>
                <a:gd name="T15" fmla="*/ 13 h 13"/>
              </a:gdLst>
              <a:ahLst/>
              <a:cxnLst>
                <a:cxn ang="T8">
                  <a:pos x="T0" y="T1"/>
                </a:cxn>
                <a:cxn ang="T9">
                  <a:pos x="T2" y="T3"/>
                </a:cxn>
                <a:cxn ang="T10">
                  <a:pos x="T4" y="T5"/>
                </a:cxn>
                <a:cxn ang="T11">
                  <a:pos x="T6" y="T7"/>
                </a:cxn>
              </a:cxnLst>
              <a:rect l="T12" t="T13" r="T14" b="T15"/>
              <a:pathLst>
                <a:path w="7" h="13">
                  <a:moveTo>
                    <a:pt x="3" y="13"/>
                  </a:moveTo>
                  <a:lnTo>
                    <a:pt x="0" y="8"/>
                  </a:lnTo>
                  <a:lnTo>
                    <a:pt x="7" y="0"/>
                  </a:lnTo>
                  <a:lnTo>
                    <a:pt x="3" y="13"/>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86" name="Freeform 184"/>
            <p:cNvSpPr>
              <a:spLocks/>
            </p:cNvSpPr>
            <p:nvPr/>
          </p:nvSpPr>
          <p:spPr bwMode="auto">
            <a:xfrm>
              <a:off x="2006472" y="3450906"/>
              <a:ext cx="87006" cy="88782"/>
            </a:xfrm>
            <a:custGeom>
              <a:avLst/>
              <a:gdLst>
                <a:gd name="T0" fmla="*/ 18360 w 109"/>
                <a:gd name="T1" fmla="*/ 44780 h 115"/>
                <a:gd name="T2" fmla="*/ 0 w 109"/>
                <a:gd name="T3" fmla="*/ 20846 h 115"/>
                <a:gd name="T4" fmla="*/ 4790 w 109"/>
                <a:gd name="T5" fmla="*/ 7721 h 115"/>
                <a:gd name="T6" fmla="*/ 4790 w 109"/>
                <a:gd name="T7" fmla="*/ 3088 h 115"/>
                <a:gd name="T8" fmla="*/ 7983 w 109"/>
                <a:gd name="T9" fmla="*/ 0 h 115"/>
                <a:gd name="T10" fmla="*/ 44703 w 109"/>
                <a:gd name="T11" fmla="*/ 7721 h 115"/>
                <a:gd name="T12" fmla="*/ 60669 w 109"/>
                <a:gd name="T13" fmla="*/ 4632 h 115"/>
                <a:gd name="T14" fmla="*/ 74240 w 109"/>
                <a:gd name="T15" fmla="*/ 23934 h 115"/>
                <a:gd name="T16" fmla="*/ 87012 w 109"/>
                <a:gd name="T17" fmla="*/ 43236 h 115"/>
                <a:gd name="T18" fmla="*/ 77433 w 109"/>
                <a:gd name="T19" fmla="*/ 46324 h 115"/>
                <a:gd name="T20" fmla="*/ 77433 w 109"/>
                <a:gd name="T21" fmla="*/ 66398 h 115"/>
                <a:gd name="T22" fmla="*/ 75836 w 109"/>
                <a:gd name="T23" fmla="*/ 88788 h 115"/>
                <a:gd name="T24" fmla="*/ 63862 w 109"/>
                <a:gd name="T25" fmla="*/ 68714 h 115"/>
                <a:gd name="T26" fmla="*/ 63862 w 109"/>
                <a:gd name="T27" fmla="*/ 77979 h 115"/>
                <a:gd name="T28" fmla="*/ 57476 w 109"/>
                <a:gd name="T29" fmla="*/ 68714 h 115"/>
                <a:gd name="T30" fmla="*/ 51090 w 109"/>
                <a:gd name="T31" fmla="*/ 50957 h 115"/>
                <a:gd name="T32" fmla="*/ 32729 w 109"/>
                <a:gd name="T33" fmla="*/ 37831 h 115"/>
                <a:gd name="T34" fmla="*/ 17562 w 109"/>
                <a:gd name="T35" fmla="*/ 23934 h 115"/>
                <a:gd name="T36" fmla="*/ 23150 w 109"/>
                <a:gd name="T37" fmla="*/ 39376 h 115"/>
                <a:gd name="T38" fmla="*/ 18360 w 109"/>
                <a:gd name="T39" fmla="*/ 44780 h 1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115"/>
                <a:gd name="T62" fmla="*/ 109 w 109"/>
                <a:gd name="T63" fmla="*/ 115 h 1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115">
                  <a:moveTo>
                    <a:pt x="23" y="58"/>
                  </a:moveTo>
                  <a:lnTo>
                    <a:pt x="0" y="27"/>
                  </a:lnTo>
                  <a:lnTo>
                    <a:pt x="6" y="10"/>
                  </a:lnTo>
                  <a:lnTo>
                    <a:pt x="6" y="4"/>
                  </a:lnTo>
                  <a:lnTo>
                    <a:pt x="10" y="0"/>
                  </a:lnTo>
                  <a:lnTo>
                    <a:pt x="56" y="10"/>
                  </a:lnTo>
                  <a:lnTo>
                    <a:pt x="76" y="6"/>
                  </a:lnTo>
                  <a:lnTo>
                    <a:pt x="93" y="31"/>
                  </a:lnTo>
                  <a:lnTo>
                    <a:pt x="109" y="56"/>
                  </a:lnTo>
                  <a:lnTo>
                    <a:pt x="97" y="60"/>
                  </a:lnTo>
                  <a:lnTo>
                    <a:pt x="97" y="86"/>
                  </a:lnTo>
                  <a:lnTo>
                    <a:pt x="95" y="115"/>
                  </a:lnTo>
                  <a:lnTo>
                    <a:pt x="80" y="89"/>
                  </a:lnTo>
                  <a:lnTo>
                    <a:pt x="80" y="101"/>
                  </a:lnTo>
                  <a:lnTo>
                    <a:pt x="72" y="89"/>
                  </a:lnTo>
                  <a:lnTo>
                    <a:pt x="64" y="66"/>
                  </a:lnTo>
                  <a:lnTo>
                    <a:pt x="41" y="49"/>
                  </a:lnTo>
                  <a:lnTo>
                    <a:pt x="22" y="31"/>
                  </a:lnTo>
                  <a:lnTo>
                    <a:pt x="29" y="51"/>
                  </a:lnTo>
                  <a:lnTo>
                    <a:pt x="23" y="58"/>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87" name="Freeform 185"/>
            <p:cNvSpPr>
              <a:spLocks/>
            </p:cNvSpPr>
            <p:nvPr/>
          </p:nvSpPr>
          <p:spPr bwMode="auto">
            <a:xfrm>
              <a:off x="2425523" y="3402965"/>
              <a:ext cx="7103" cy="12429"/>
            </a:xfrm>
            <a:custGeom>
              <a:avLst/>
              <a:gdLst>
                <a:gd name="T0" fmla="*/ 2368 w 6"/>
                <a:gd name="T1" fmla="*/ 0 h 8"/>
                <a:gd name="T2" fmla="*/ 0 w 6"/>
                <a:gd name="T3" fmla="*/ 3108 h 8"/>
                <a:gd name="T4" fmla="*/ 7103 w 6"/>
                <a:gd name="T5" fmla="*/ 12430 h 8"/>
                <a:gd name="T6" fmla="*/ 2368 w 6"/>
                <a:gd name="T7" fmla="*/ 0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2" y="0"/>
                  </a:moveTo>
                  <a:lnTo>
                    <a:pt x="0" y="2"/>
                  </a:lnTo>
                  <a:lnTo>
                    <a:pt x="6" y="8"/>
                  </a:lnTo>
                  <a:lnTo>
                    <a:pt x="2"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88" name="Freeform 186"/>
            <p:cNvSpPr>
              <a:spLocks/>
            </p:cNvSpPr>
            <p:nvPr/>
          </p:nvSpPr>
          <p:spPr bwMode="auto">
            <a:xfrm>
              <a:off x="2700747" y="3385208"/>
              <a:ext cx="7103" cy="7102"/>
            </a:xfrm>
            <a:custGeom>
              <a:avLst/>
              <a:gdLst>
                <a:gd name="T0" fmla="*/ 7103 w 8"/>
                <a:gd name="T1" fmla="*/ 5327 h 8"/>
                <a:gd name="T2" fmla="*/ 1776 w 8"/>
                <a:gd name="T3" fmla="*/ 7103 h 8"/>
                <a:gd name="T4" fmla="*/ 0 w 8"/>
                <a:gd name="T5" fmla="*/ 0 h 8"/>
                <a:gd name="T6" fmla="*/ 7103 w 8"/>
                <a:gd name="T7" fmla="*/ 5327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8" y="6"/>
                  </a:moveTo>
                  <a:lnTo>
                    <a:pt x="2" y="8"/>
                  </a:lnTo>
                  <a:lnTo>
                    <a:pt x="0" y="0"/>
                  </a:lnTo>
                  <a:lnTo>
                    <a:pt x="8" y="6"/>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89" name="Freeform 187"/>
            <p:cNvSpPr>
              <a:spLocks/>
            </p:cNvSpPr>
            <p:nvPr/>
          </p:nvSpPr>
          <p:spPr bwMode="auto">
            <a:xfrm>
              <a:off x="2656355" y="3321286"/>
              <a:ext cx="7103" cy="17757"/>
            </a:xfrm>
            <a:custGeom>
              <a:avLst/>
              <a:gdLst>
                <a:gd name="T0" fmla="*/ 7103 w 6"/>
                <a:gd name="T1" fmla="*/ 10655 h 15"/>
                <a:gd name="T2" fmla="*/ 2368 w 6"/>
                <a:gd name="T3" fmla="*/ 17758 h 15"/>
                <a:gd name="T4" fmla="*/ 0 w 6"/>
                <a:gd name="T5" fmla="*/ 0 h 15"/>
                <a:gd name="T6" fmla="*/ 4735 w 6"/>
                <a:gd name="T7" fmla="*/ 0 h 15"/>
                <a:gd name="T8" fmla="*/ 7103 w 6"/>
                <a:gd name="T9" fmla="*/ 10655 h 15"/>
                <a:gd name="T10" fmla="*/ 0 60000 65536"/>
                <a:gd name="T11" fmla="*/ 0 60000 65536"/>
                <a:gd name="T12" fmla="*/ 0 60000 65536"/>
                <a:gd name="T13" fmla="*/ 0 60000 65536"/>
                <a:gd name="T14" fmla="*/ 0 60000 65536"/>
                <a:gd name="T15" fmla="*/ 0 w 6"/>
                <a:gd name="T16" fmla="*/ 0 h 15"/>
                <a:gd name="T17" fmla="*/ 6 w 6"/>
                <a:gd name="T18" fmla="*/ 15 h 15"/>
              </a:gdLst>
              <a:ahLst/>
              <a:cxnLst>
                <a:cxn ang="T10">
                  <a:pos x="T0" y="T1"/>
                </a:cxn>
                <a:cxn ang="T11">
                  <a:pos x="T2" y="T3"/>
                </a:cxn>
                <a:cxn ang="T12">
                  <a:pos x="T4" y="T5"/>
                </a:cxn>
                <a:cxn ang="T13">
                  <a:pos x="T6" y="T7"/>
                </a:cxn>
                <a:cxn ang="T14">
                  <a:pos x="T8" y="T9"/>
                </a:cxn>
              </a:cxnLst>
              <a:rect l="T15" t="T16" r="T17" b="T18"/>
              <a:pathLst>
                <a:path w="6" h="15">
                  <a:moveTo>
                    <a:pt x="6" y="9"/>
                  </a:moveTo>
                  <a:lnTo>
                    <a:pt x="2" y="15"/>
                  </a:lnTo>
                  <a:lnTo>
                    <a:pt x="0" y="0"/>
                  </a:lnTo>
                  <a:lnTo>
                    <a:pt x="4" y="0"/>
                  </a:lnTo>
                  <a:lnTo>
                    <a:pt x="6" y="9"/>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90" name="Freeform 188"/>
            <p:cNvSpPr>
              <a:spLocks/>
            </p:cNvSpPr>
            <p:nvPr/>
          </p:nvSpPr>
          <p:spPr bwMode="auto">
            <a:xfrm>
              <a:off x="1907036" y="3356798"/>
              <a:ext cx="56820" cy="35512"/>
            </a:xfrm>
            <a:custGeom>
              <a:avLst/>
              <a:gdLst>
                <a:gd name="T0" fmla="*/ 56824 w 76"/>
                <a:gd name="T1" fmla="*/ 26817 h 49"/>
                <a:gd name="T2" fmla="*/ 49347 w 76"/>
                <a:gd name="T3" fmla="*/ 35515 h 49"/>
                <a:gd name="T4" fmla="*/ 36637 w 76"/>
                <a:gd name="T5" fmla="*/ 32616 h 49"/>
                <a:gd name="T6" fmla="*/ 19440 w 76"/>
                <a:gd name="T7" fmla="*/ 25368 h 49"/>
                <a:gd name="T8" fmla="*/ 0 w 76"/>
                <a:gd name="T9" fmla="*/ 18845 h 49"/>
                <a:gd name="T10" fmla="*/ 20187 w 76"/>
                <a:gd name="T11" fmla="*/ 0 h 49"/>
                <a:gd name="T12" fmla="*/ 36637 w 76"/>
                <a:gd name="T13" fmla="*/ 11597 h 49"/>
                <a:gd name="T14" fmla="*/ 56824 w 76"/>
                <a:gd name="T15" fmla="*/ 14496 h 49"/>
                <a:gd name="T16" fmla="*/ 56824 w 76"/>
                <a:gd name="T17" fmla="*/ 2681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49"/>
                <a:gd name="T29" fmla="*/ 76 w 76"/>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49">
                  <a:moveTo>
                    <a:pt x="76" y="37"/>
                  </a:moveTo>
                  <a:lnTo>
                    <a:pt x="66" y="49"/>
                  </a:lnTo>
                  <a:lnTo>
                    <a:pt x="49" y="45"/>
                  </a:lnTo>
                  <a:lnTo>
                    <a:pt x="26" y="35"/>
                  </a:lnTo>
                  <a:lnTo>
                    <a:pt x="0" y="26"/>
                  </a:lnTo>
                  <a:lnTo>
                    <a:pt x="27" y="0"/>
                  </a:lnTo>
                  <a:lnTo>
                    <a:pt x="49" y="16"/>
                  </a:lnTo>
                  <a:lnTo>
                    <a:pt x="76" y="20"/>
                  </a:lnTo>
                  <a:lnTo>
                    <a:pt x="76" y="37"/>
                  </a:lnTo>
                  <a:close/>
                </a:path>
              </a:pathLst>
            </a:custGeom>
            <a:solidFill>
              <a:srgbClr val="9FAAAF">
                <a:lumMod val="20000"/>
                <a:lumOff val="80000"/>
              </a:srgbClr>
            </a:solidFill>
            <a:ln w="1588"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91" name="Freeform 189"/>
            <p:cNvSpPr>
              <a:spLocks/>
            </p:cNvSpPr>
            <p:nvPr/>
          </p:nvSpPr>
          <p:spPr bwMode="auto">
            <a:xfrm>
              <a:off x="2642150" y="3420721"/>
              <a:ext cx="7103" cy="7102"/>
            </a:xfrm>
            <a:custGeom>
              <a:avLst/>
              <a:gdLst>
                <a:gd name="T0" fmla="*/ 7103 w 6"/>
                <a:gd name="T1" fmla="*/ 3157 h 9"/>
                <a:gd name="T2" fmla="*/ 7103 w 6"/>
                <a:gd name="T3" fmla="*/ 1578 h 9"/>
                <a:gd name="T4" fmla="*/ 7103 w 6"/>
                <a:gd name="T5" fmla="*/ 0 h 9"/>
                <a:gd name="T6" fmla="*/ 4735 w 6"/>
                <a:gd name="T7" fmla="*/ 0 h 9"/>
                <a:gd name="T8" fmla="*/ 2368 w 6"/>
                <a:gd name="T9" fmla="*/ 1578 h 9"/>
                <a:gd name="T10" fmla="*/ 2368 w 6"/>
                <a:gd name="T11" fmla="*/ 3157 h 9"/>
                <a:gd name="T12" fmla="*/ 0 w 6"/>
                <a:gd name="T13" fmla="*/ 3946 h 9"/>
                <a:gd name="T14" fmla="*/ 2368 w 6"/>
                <a:gd name="T15" fmla="*/ 3946 h 9"/>
                <a:gd name="T16" fmla="*/ 2368 w 6"/>
                <a:gd name="T17" fmla="*/ 5525 h 9"/>
                <a:gd name="T18" fmla="*/ 0 w 6"/>
                <a:gd name="T19" fmla="*/ 5525 h 9"/>
                <a:gd name="T20" fmla="*/ 0 w 6"/>
                <a:gd name="T21" fmla="*/ 7103 h 9"/>
                <a:gd name="T22" fmla="*/ 0 w 6"/>
                <a:gd name="T23" fmla="*/ 5525 h 9"/>
                <a:gd name="T24" fmla="*/ 2368 w 6"/>
                <a:gd name="T25" fmla="*/ 5525 h 9"/>
                <a:gd name="T26" fmla="*/ 4735 w 6"/>
                <a:gd name="T27" fmla="*/ 5525 h 9"/>
                <a:gd name="T28" fmla="*/ 7103 w 6"/>
                <a:gd name="T29" fmla="*/ 5525 h 9"/>
                <a:gd name="T30" fmla="*/ 7103 w 6"/>
                <a:gd name="T31" fmla="*/ 3946 h 9"/>
                <a:gd name="T32" fmla="*/ 7103 w 6"/>
                <a:gd name="T33" fmla="*/ 315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9"/>
                <a:gd name="T53" fmla="*/ 6 w 6"/>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9">
                  <a:moveTo>
                    <a:pt x="6" y="4"/>
                  </a:moveTo>
                  <a:lnTo>
                    <a:pt x="6" y="2"/>
                  </a:lnTo>
                  <a:lnTo>
                    <a:pt x="6" y="0"/>
                  </a:lnTo>
                  <a:lnTo>
                    <a:pt x="4" y="0"/>
                  </a:lnTo>
                  <a:lnTo>
                    <a:pt x="2" y="2"/>
                  </a:lnTo>
                  <a:lnTo>
                    <a:pt x="2" y="4"/>
                  </a:lnTo>
                  <a:lnTo>
                    <a:pt x="0" y="5"/>
                  </a:lnTo>
                  <a:lnTo>
                    <a:pt x="2" y="5"/>
                  </a:lnTo>
                  <a:lnTo>
                    <a:pt x="2" y="7"/>
                  </a:lnTo>
                  <a:lnTo>
                    <a:pt x="0" y="7"/>
                  </a:lnTo>
                  <a:lnTo>
                    <a:pt x="0" y="9"/>
                  </a:lnTo>
                  <a:lnTo>
                    <a:pt x="0" y="7"/>
                  </a:lnTo>
                  <a:lnTo>
                    <a:pt x="2" y="7"/>
                  </a:lnTo>
                  <a:lnTo>
                    <a:pt x="4" y="7"/>
                  </a:lnTo>
                  <a:lnTo>
                    <a:pt x="6" y="7"/>
                  </a:lnTo>
                  <a:lnTo>
                    <a:pt x="6" y="5"/>
                  </a:lnTo>
                  <a:lnTo>
                    <a:pt x="6" y="4"/>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92" name="Freeform 190"/>
            <p:cNvSpPr>
              <a:spLocks/>
            </p:cNvSpPr>
            <p:nvPr/>
          </p:nvSpPr>
          <p:spPr bwMode="auto">
            <a:xfrm>
              <a:off x="2649253" y="3415394"/>
              <a:ext cx="0" cy="0"/>
            </a:xfrm>
            <a:custGeom>
              <a:avLst/>
              <a:gdLst>
                <a:gd name="T0" fmla="*/ 0 h 2"/>
                <a:gd name="T1" fmla="*/ 0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0"/>
                  </a:moveTo>
                  <a:lnTo>
                    <a:pt x="0" y="2"/>
                  </a:lnTo>
                  <a:lnTo>
                    <a:pt x="0"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93" name="Freeform 191"/>
            <p:cNvSpPr>
              <a:spLocks/>
            </p:cNvSpPr>
            <p:nvPr/>
          </p:nvSpPr>
          <p:spPr bwMode="auto">
            <a:xfrm>
              <a:off x="1928344" y="3314183"/>
              <a:ext cx="165135" cy="83454"/>
            </a:xfrm>
            <a:custGeom>
              <a:avLst/>
              <a:gdLst>
                <a:gd name="T0" fmla="*/ 88864 w 210"/>
                <a:gd name="T1" fmla="*/ 57144 h 111"/>
                <a:gd name="T2" fmla="*/ 79427 w 210"/>
                <a:gd name="T3" fmla="*/ 60151 h 111"/>
                <a:gd name="T4" fmla="*/ 66058 w 210"/>
                <a:gd name="T5" fmla="*/ 65415 h 111"/>
                <a:gd name="T6" fmla="*/ 56621 w 210"/>
                <a:gd name="T7" fmla="*/ 83460 h 111"/>
                <a:gd name="T8" fmla="*/ 50330 w 210"/>
                <a:gd name="T9" fmla="*/ 83460 h 111"/>
                <a:gd name="T10" fmla="*/ 47971 w 210"/>
                <a:gd name="T11" fmla="*/ 72934 h 111"/>
                <a:gd name="T12" fmla="*/ 38534 w 210"/>
                <a:gd name="T13" fmla="*/ 69926 h 111"/>
                <a:gd name="T14" fmla="*/ 38534 w 210"/>
                <a:gd name="T15" fmla="*/ 57144 h 111"/>
                <a:gd name="T16" fmla="*/ 17301 w 210"/>
                <a:gd name="T17" fmla="*/ 54136 h 111"/>
                <a:gd name="T18" fmla="*/ 0 w 210"/>
                <a:gd name="T19" fmla="*/ 42106 h 111"/>
                <a:gd name="T20" fmla="*/ 17301 w 210"/>
                <a:gd name="T21" fmla="*/ 18797 h 111"/>
                <a:gd name="T22" fmla="*/ 33815 w 210"/>
                <a:gd name="T23" fmla="*/ 4511 h 111"/>
                <a:gd name="T24" fmla="*/ 38534 w 210"/>
                <a:gd name="T25" fmla="*/ 4511 h 111"/>
                <a:gd name="T26" fmla="*/ 62912 w 210"/>
                <a:gd name="T27" fmla="*/ 3008 h 111"/>
                <a:gd name="T28" fmla="*/ 87291 w 210"/>
                <a:gd name="T29" fmla="*/ 0 h 111"/>
                <a:gd name="T30" fmla="*/ 108524 w 210"/>
                <a:gd name="T31" fmla="*/ 1504 h 111"/>
                <a:gd name="T32" fmla="*/ 129757 w 210"/>
                <a:gd name="T33" fmla="*/ 1504 h 111"/>
                <a:gd name="T34" fmla="*/ 147058 w 210"/>
                <a:gd name="T35" fmla="*/ 13534 h 111"/>
                <a:gd name="T36" fmla="*/ 142339 w 210"/>
                <a:gd name="T37" fmla="*/ 10526 h 111"/>
                <a:gd name="T38" fmla="*/ 145485 w 210"/>
                <a:gd name="T39" fmla="*/ 15790 h 111"/>
                <a:gd name="T40" fmla="*/ 154135 w 210"/>
                <a:gd name="T41" fmla="*/ 15790 h 111"/>
                <a:gd name="T42" fmla="*/ 165145 w 210"/>
                <a:gd name="T43" fmla="*/ 26316 h 111"/>
                <a:gd name="T44" fmla="*/ 143912 w 210"/>
                <a:gd name="T45" fmla="*/ 29324 h 111"/>
                <a:gd name="T46" fmla="*/ 122679 w 210"/>
                <a:gd name="T47" fmla="*/ 32331 h 111"/>
                <a:gd name="T48" fmla="*/ 88864 w 210"/>
                <a:gd name="T49" fmla="*/ 57144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0"/>
                <a:gd name="T76" fmla="*/ 0 h 111"/>
                <a:gd name="T77" fmla="*/ 210 w 210"/>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0" h="111">
                  <a:moveTo>
                    <a:pt x="113" y="76"/>
                  </a:moveTo>
                  <a:lnTo>
                    <a:pt x="101" y="80"/>
                  </a:lnTo>
                  <a:lnTo>
                    <a:pt x="84" y="87"/>
                  </a:lnTo>
                  <a:lnTo>
                    <a:pt x="72" y="111"/>
                  </a:lnTo>
                  <a:lnTo>
                    <a:pt x="64" y="111"/>
                  </a:lnTo>
                  <a:lnTo>
                    <a:pt x="61" y="97"/>
                  </a:lnTo>
                  <a:lnTo>
                    <a:pt x="49" y="93"/>
                  </a:lnTo>
                  <a:lnTo>
                    <a:pt x="49" y="76"/>
                  </a:lnTo>
                  <a:lnTo>
                    <a:pt x="22" y="72"/>
                  </a:lnTo>
                  <a:lnTo>
                    <a:pt x="0" y="56"/>
                  </a:lnTo>
                  <a:lnTo>
                    <a:pt x="22" y="25"/>
                  </a:lnTo>
                  <a:lnTo>
                    <a:pt x="43" y="6"/>
                  </a:lnTo>
                  <a:lnTo>
                    <a:pt x="49" y="6"/>
                  </a:lnTo>
                  <a:lnTo>
                    <a:pt x="80" y="4"/>
                  </a:lnTo>
                  <a:lnTo>
                    <a:pt x="111" y="0"/>
                  </a:lnTo>
                  <a:lnTo>
                    <a:pt x="138" y="2"/>
                  </a:lnTo>
                  <a:lnTo>
                    <a:pt x="165" y="2"/>
                  </a:lnTo>
                  <a:lnTo>
                    <a:pt x="187" y="18"/>
                  </a:lnTo>
                  <a:lnTo>
                    <a:pt x="181" y="14"/>
                  </a:lnTo>
                  <a:lnTo>
                    <a:pt x="185" y="21"/>
                  </a:lnTo>
                  <a:lnTo>
                    <a:pt x="196" y="21"/>
                  </a:lnTo>
                  <a:lnTo>
                    <a:pt x="210" y="35"/>
                  </a:lnTo>
                  <a:lnTo>
                    <a:pt x="183" y="39"/>
                  </a:lnTo>
                  <a:lnTo>
                    <a:pt x="156" y="43"/>
                  </a:lnTo>
                  <a:lnTo>
                    <a:pt x="113" y="76"/>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94" name="Freeform 192"/>
            <p:cNvSpPr>
              <a:spLocks/>
            </p:cNvSpPr>
            <p:nvPr/>
          </p:nvSpPr>
          <p:spPr bwMode="auto">
            <a:xfrm>
              <a:off x="2663458" y="3344369"/>
              <a:ext cx="7103" cy="12429"/>
            </a:xfrm>
            <a:custGeom>
              <a:avLst/>
              <a:gdLst>
                <a:gd name="T0" fmla="*/ 7103 w 11"/>
                <a:gd name="T1" fmla="*/ 10518 h 13"/>
                <a:gd name="T2" fmla="*/ 0 w 11"/>
                <a:gd name="T3" fmla="*/ 0 h 13"/>
                <a:gd name="T4" fmla="*/ 7103 w 11"/>
                <a:gd name="T5" fmla="*/ 12430 h 13"/>
                <a:gd name="T6" fmla="*/ 7103 w 11"/>
                <a:gd name="T7" fmla="*/ 10518 h 13"/>
                <a:gd name="T8" fmla="*/ 0 60000 65536"/>
                <a:gd name="T9" fmla="*/ 0 60000 65536"/>
                <a:gd name="T10" fmla="*/ 0 60000 65536"/>
                <a:gd name="T11" fmla="*/ 0 60000 65536"/>
                <a:gd name="T12" fmla="*/ 0 w 11"/>
                <a:gd name="T13" fmla="*/ 0 h 13"/>
                <a:gd name="T14" fmla="*/ 11 w 11"/>
                <a:gd name="T15" fmla="*/ 13 h 13"/>
              </a:gdLst>
              <a:ahLst/>
              <a:cxnLst>
                <a:cxn ang="T8">
                  <a:pos x="T0" y="T1"/>
                </a:cxn>
                <a:cxn ang="T9">
                  <a:pos x="T2" y="T3"/>
                </a:cxn>
                <a:cxn ang="T10">
                  <a:pos x="T4" y="T5"/>
                </a:cxn>
                <a:cxn ang="T11">
                  <a:pos x="T6" y="T7"/>
                </a:cxn>
              </a:cxnLst>
              <a:rect l="T12" t="T13" r="T14" b="T15"/>
              <a:pathLst>
                <a:path w="11" h="13">
                  <a:moveTo>
                    <a:pt x="11" y="11"/>
                  </a:moveTo>
                  <a:lnTo>
                    <a:pt x="0" y="0"/>
                  </a:lnTo>
                  <a:lnTo>
                    <a:pt x="11" y="13"/>
                  </a:lnTo>
                  <a:lnTo>
                    <a:pt x="11" y="11"/>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95" name="Freeform 193"/>
            <p:cNvSpPr>
              <a:spLocks/>
            </p:cNvSpPr>
            <p:nvPr/>
          </p:nvSpPr>
          <p:spPr bwMode="auto">
            <a:xfrm>
              <a:off x="1963856" y="3339043"/>
              <a:ext cx="129622" cy="117191"/>
            </a:xfrm>
            <a:custGeom>
              <a:avLst/>
              <a:gdLst>
                <a:gd name="T0" fmla="*/ 50548 w 159"/>
                <a:gd name="T1" fmla="*/ 30221 h 159"/>
                <a:gd name="T2" fmla="*/ 40764 w 159"/>
                <a:gd name="T3" fmla="*/ 33170 h 159"/>
                <a:gd name="T4" fmla="*/ 26904 w 159"/>
                <a:gd name="T5" fmla="*/ 38330 h 159"/>
                <a:gd name="T6" fmla="*/ 17121 w 159"/>
                <a:gd name="T7" fmla="*/ 56020 h 159"/>
                <a:gd name="T8" fmla="*/ 10599 w 159"/>
                <a:gd name="T9" fmla="*/ 56020 h 159"/>
                <a:gd name="T10" fmla="*/ 0 w 159"/>
                <a:gd name="T11" fmla="*/ 58231 h 159"/>
                <a:gd name="T12" fmla="*/ 25274 w 159"/>
                <a:gd name="T13" fmla="*/ 84030 h 159"/>
                <a:gd name="T14" fmla="*/ 50548 w 159"/>
                <a:gd name="T15" fmla="*/ 109829 h 159"/>
                <a:gd name="T16" fmla="*/ 88051 w 159"/>
                <a:gd name="T17" fmla="*/ 117200 h 159"/>
                <a:gd name="T18" fmla="*/ 104356 w 159"/>
                <a:gd name="T19" fmla="*/ 114252 h 159"/>
                <a:gd name="T20" fmla="*/ 104356 w 159"/>
                <a:gd name="T21" fmla="*/ 95824 h 159"/>
                <a:gd name="T22" fmla="*/ 105987 w 159"/>
                <a:gd name="T23" fmla="*/ 81082 h 159"/>
                <a:gd name="T24" fmla="*/ 111694 w 159"/>
                <a:gd name="T25" fmla="*/ 64128 h 159"/>
                <a:gd name="T26" fmla="*/ 113324 w 159"/>
                <a:gd name="T27" fmla="*/ 70025 h 159"/>
                <a:gd name="T28" fmla="*/ 116585 w 159"/>
                <a:gd name="T29" fmla="*/ 48649 h 159"/>
                <a:gd name="T30" fmla="*/ 121477 w 159"/>
                <a:gd name="T31" fmla="*/ 25799 h 159"/>
                <a:gd name="T32" fmla="*/ 121477 w 159"/>
                <a:gd name="T33" fmla="*/ 4423 h 159"/>
                <a:gd name="T34" fmla="*/ 129630 w 159"/>
                <a:gd name="T35" fmla="*/ 0 h 159"/>
                <a:gd name="T36" fmla="*/ 107617 w 159"/>
                <a:gd name="T37" fmla="*/ 2948 h 159"/>
                <a:gd name="T38" fmla="*/ 85605 w 159"/>
                <a:gd name="T39" fmla="*/ 5897 h 159"/>
                <a:gd name="T40" fmla="*/ 50548 w 159"/>
                <a:gd name="T41" fmla="*/ 30221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9"/>
                <a:gd name="T64" fmla="*/ 0 h 159"/>
                <a:gd name="T65" fmla="*/ 159 w 159"/>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9" h="159">
                  <a:moveTo>
                    <a:pt x="62" y="41"/>
                  </a:moveTo>
                  <a:lnTo>
                    <a:pt x="50" y="45"/>
                  </a:lnTo>
                  <a:lnTo>
                    <a:pt x="33" y="52"/>
                  </a:lnTo>
                  <a:lnTo>
                    <a:pt x="21" y="76"/>
                  </a:lnTo>
                  <a:lnTo>
                    <a:pt x="13" y="76"/>
                  </a:lnTo>
                  <a:lnTo>
                    <a:pt x="0" y="79"/>
                  </a:lnTo>
                  <a:lnTo>
                    <a:pt x="31" y="114"/>
                  </a:lnTo>
                  <a:lnTo>
                    <a:pt x="62" y="149"/>
                  </a:lnTo>
                  <a:lnTo>
                    <a:pt x="108" y="159"/>
                  </a:lnTo>
                  <a:lnTo>
                    <a:pt x="128" y="155"/>
                  </a:lnTo>
                  <a:lnTo>
                    <a:pt x="128" y="130"/>
                  </a:lnTo>
                  <a:lnTo>
                    <a:pt x="130" y="110"/>
                  </a:lnTo>
                  <a:lnTo>
                    <a:pt x="137" y="87"/>
                  </a:lnTo>
                  <a:lnTo>
                    <a:pt x="139" y="95"/>
                  </a:lnTo>
                  <a:lnTo>
                    <a:pt x="143" y="66"/>
                  </a:lnTo>
                  <a:lnTo>
                    <a:pt x="149" y="35"/>
                  </a:lnTo>
                  <a:lnTo>
                    <a:pt x="149" y="6"/>
                  </a:lnTo>
                  <a:lnTo>
                    <a:pt x="159" y="0"/>
                  </a:lnTo>
                  <a:lnTo>
                    <a:pt x="132" y="4"/>
                  </a:lnTo>
                  <a:lnTo>
                    <a:pt x="105" y="8"/>
                  </a:lnTo>
                  <a:lnTo>
                    <a:pt x="62" y="41"/>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96" name="Freeform 194"/>
            <p:cNvSpPr>
              <a:spLocks/>
            </p:cNvSpPr>
            <p:nvPr/>
          </p:nvSpPr>
          <p:spPr bwMode="auto">
            <a:xfrm>
              <a:off x="2656355" y="3385208"/>
              <a:ext cx="7103" cy="7102"/>
            </a:xfrm>
            <a:custGeom>
              <a:avLst/>
              <a:gdLst>
                <a:gd name="T0" fmla="*/ 7103 w 4"/>
                <a:gd name="T1" fmla="*/ 7103 h 8"/>
                <a:gd name="T2" fmla="*/ 7103 w 4"/>
                <a:gd name="T3" fmla="*/ 0 h 8"/>
                <a:gd name="T4" fmla="*/ 0 w 4"/>
                <a:gd name="T5" fmla="*/ 3552 h 8"/>
                <a:gd name="T6" fmla="*/ 7103 w 4"/>
                <a:gd name="T7" fmla="*/ 7103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lnTo>
                    <a:pt x="4" y="0"/>
                  </a:lnTo>
                  <a:lnTo>
                    <a:pt x="0" y="4"/>
                  </a:lnTo>
                  <a:lnTo>
                    <a:pt x="4" y="8"/>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97" name="Freeform 195"/>
            <p:cNvSpPr>
              <a:spLocks/>
            </p:cNvSpPr>
            <p:nvPr/>
          </p:nvSpPr>
          <p:spPr bwMode="auto">
            <a:xfrm>
              <a:off x="2635048" y="3278671"/>
              <a:ext cx="0" cy="0"/>
            </a:xfrm>
            <a:custGeom>
              <a:avLst/>
              <a:gdLst>
                <a:gd name="T0" fmla="*/ 0 w 2"/>
                <a:gd name="T1" fmla="*/ 0 h 2"/>
                <a:gd name="T2" fmla="*/ 0 w 2"/>
                <a:gd name="T3" fmla="*/ 0 h 2"/>
                <a:gd name="T4" fmla="*/ 0 w 2"/>
                <a:gd name="T5" fmla="*/ 0 h 2"/>
                <a:gd name="T6" fmla="*/ 0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2"/>
                  </a:lnTo>
                  <a:lnTo>
                    <a:pt x="0" y="2"/>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98" name="Freeform 196"/>
            <p:cNvSpPr>
              <a:spLocks/>
            </p:cNvSpPr>
            <p:nvPr/>
          </p:nvSpPr>
          <p:spPr bwMode="auto">
            <a:xfrm>
              <a:off x="2627945" y="3273344"/>
              <a:ext cx="7103" cy="5327"/>
            </a:xfrm>
            <a:custGeom>
              <a:avLst/>
              <a:gdLst>
                <a:gd name="T0" fmla="*/ 7103 w 8"/>
                <a:gd name="T1" fmla="*/ 5327 h 6"/>
                <a:gd name="T2" fmla="*/ 0 w 8"/>
                <a:gd name="T3" fmla="*/ 0 h 6"/>
                <a:gd name="T4" fmla="*/ 5327 w 8"/>
                <a:gd name="T5" fmla="*/ 3551 h 6"/>
                <a:gd name="T6" fmla="*/ 7103 w 8"/>
                <a:gd name="T7" fmla="*/ 5327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8" y="6"/>
                  </a:moveTo>
                  <a:lnTo>
                    <a:pt x="0" y="0"/>
                  </a:lnTo>
                  <a:lnTo>
                    <a:pt x="6" y="4"/>
                  </a:lnTo>
                  <a:lnTo>
                    <a:pt x="8" y="6"/>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199" name="Freeform 197"/>
            <p:cNvSpPr>
              <a:spLocks/>
            </p:cNvSpPr>
            <p:nvPr/>
          </p:nvSpPr>
          <p:spPr bwMode="auto">
            <a:xfrm>
              <a:off x="2656355" y="3303530"/>
              <a:ext cx="0" cy="5327"/>
            </a:xfrm>
            <a:custGeom>
              <a:avLst/>
              <a:gdLst>
                <a:gd name="T0" fmla="*/ 0 w 6"/>
                <a:gd name="T1" fmla="*/ 0 h 9"/>
                <a:gd name="T2" fmla="*/ 0 w 6"/>
                <a:gd name="T3" fmla="*/ 592 h 9"/>
                <a:gd name="T4" fmla="*/ 0 w 6"/>
                <a:gd name="T5" fmla="*/ 5327 h 9"/>
                <a:gd name="T6" fmla="*/ 0 w 6"/>
                <a:gd name="T7" fmla="*/ 0 h 9"/>
                <a:gd name="T8" fmla="*/ 0 60000 65536"/>
                <a:gd name="T9" fmla="*/ 0 60000 65536"/>
                <a:gd name="T10" fmla="*/ 0 60000 65536"/>
                <a:gd name="T11" fmla="*/ 0 60000 65536"/>
                <a:gd name="T12" fmla="*/ 0 w 6"/>
                <a:gd name="T13" fmla="*/ 0 h 9"/>
                <a:gd name="T14" fmla="*/ 0 w 6"/>
                <a:gd name="T15" fmla="*/ 9 h 9"/>
              </a:gdLst>
              <a:ahLst/>
              <a:cxnLst>
                <a:cxn ang="T8">
                  <a:pos x="T0" y="T1"/>
                </a:cxn>
                <a:cxn ang="T9">
                  <a:pos x="T2" y="T3"/>
                </a:cxn>
                <a:cxn ang="T10">
                  <a:pos x="T4" y="T5"/>
                </a:cxn>
                <a:cxn ang="T11">
                  <a:pos x="T6" y="T7"/>
                </a:cxn>
              </a:cxnLst>
              <a:rect l="T12" t="T13" r="T14" b="T15"/>
              <a:pathLst>
                <a:path w="6" h="9">
                  <a:moveTo>
                    <a:pt x="6" y="0"/>
                  </a:moveTo>
                  <a:lnTo>
                    <a:pt x="6" y="1"/>
                  </a:lnTo>
                  <a:lnTo>
                    <a:pt x="0" y="9"/>
                  </a:lnTo>
                  <a:lnTo>
                    <a:pt x="6"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00" name="Freeform 198"/>
            <p:cNvSpPr>
              <a:spLocks/>
            </p:cNvSpPr>
            <p:nvPr/>
          </p:nvSpPr>
          <p:spPr bwMode="auto">
            <a:xfrm>
              <a:off x="2620843" y="3243159"/>
              <a:ext cx="7103" cy="7102"/>
            </a:xfrm>
            <a:custGeom>
              <a:avLst/>
              <a:gdLst>
                <a:gd name="T0" fmla="*/ 7103 w 8"/>
                <a:gd name="T1" fmla="*/ 0 h 4"/>
                <a:gd name="T2" fmla="*/ 5327 w 8"/>
                <a:gd name="T3" fmla="*/ 0 h 4"/>
                <a:gd name="T4" fmla="*/ 3552 w 8"/>
                <a:gd name="T5" fmla="*/ 0 h 4"/>
                <a:gd name="T6" fmla="*/ 3552 w 8"/>
                <a:gd name="T7" fmla="*/ 3552 h 4"/>
                <a:gd name="T8" fmla="*/ 1776 w 8"/>
                <a:gd name="T9" fmla="*/ 3552 h 4"/>
                <a:gd name="T10" fmla="*/ 1776 w 8"/>
                <a:gd name="T11" fmla="*/ 7103 h 4"/>
                <a:gd name="T12" fmla="*/ 0 w 8"/>
                <a:gd name="T13" fmla="*/ 7103 h 4"/>
                <a:gd name="T14" fmla="*/ 1776 w 8"/>
                <a:gd name="T15" fmla="*/ 7103 h 4"/>
                <a:gd name="T16" fmla="*/ 3552 w 8"/>
                <a:gd name="T17" fmla="*/ 7103 h 4"/>
                <a:gd name="T18" fmla="*/ 5327 w 8"/>
                <a:gd name="T19" fmla="*/ 3552 h 4"/>
                <a:gd name="T20" fmla="*/ 7103 w 8"/>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4"/>
                <a:gd name="T35" fmla="*/ 8 w 8"/>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4">
                  <a:moveTo>
                    <a:pt x="8" y="0"/>
                  </a:moveTo>
                  <a:lnTo>
                    <a:pt x="6" y="0"/>
                  </a:lnTo>
                  <a:lnTo>
                    <a:pt x="4" y="0"/>
                  </a:lnTo>
                  <a:lnTo>
                    <a:pt x="4" y="2"/>
                  </a:lnTo>
                  <a:lnTo>
                    <a:pt x="2" y="2"/>
                  </a:lnTo>
                  <a:lnTo>
                    <a:pt x="2" y="4"/>
                  </a:lnTo>
                  <a:lnTo>
                    <a:pt x="0" y="4"/>
                  </a:lnTo>
                  <a:lnTo>
                    <a:pt x="2" y="4"/>
                  </a:lnTo>
                  <a:lnTo>
                    <a:pt x="4" y="4"/>
                  </a:lnTo>
                  <a:lnTo>
                    <a:pt x="6" y="2"/>
                  </a:lnTo>
                  <a:lnTo>
                    <a:pt x="8"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01" name="Freeform 199"/>
            <p:cNvSpPr>
              <a:spLocks/>
            </p:cNvSpPr>
            <p:nvPr/>
          </p:nvSpPr>
          <p:spPr bwMode="auto">
            <a:xfrm>
              <a:off x="2649253" y="3278671"/>
              <a:ext cx="7103" cy="7102"/>
            </a:xfrm>
            <a:custGeom>
              <a:avLst/>
              <a:gdLst>
                <a:gd name="T0" fmla="*/ 3552 w 8"/>
                <a:gd name="T1" fmla="*/ 0 h 5"/>
                <a:gd name="T2" fmla="*/ 1776 w 8"/>
                <a:gd name="T3" fmla="*/ 2841 h 5"/>
                <a:gd name="T4" fmla="*/ 0 w 8"/>
                <a:gd name="T5" fmla="*/ 7103 h 5"/>
                <a:gd name="T6" fmla="*/ 7103 w 8"/>
                <a:gd name="T7" fmla="*/ 4262 h 5"/>
                <a:gd name="T8" fmla="*/ 3552 w 8"/>
                <a:gd name="T9" fmla="*/ 0 h 5"/>
                <a:gd name="T10" fmla="*/ 0 60000 65536"/>
                <a:gd name="T11" fmla="*/ 0 60000 65536"/>
                <a:gd name="T12" fmla="*/ 0 60000 65536"/>
                <a:gd name="T13" fmla="*/ 0 60000 65536"/>
                <a:gd name="T14" fmla="*/ 0 60000 65536"/>
                <a:gd name="T15" fmla="*/ 0 w 8"/>
                <a:gd name="T16" fmla="*/ 0 h 5"/>
                <a:gd name="T17" fmla="*/ 8 w 8"/>
                <a:gd name="T18" fmla="*/ 5 h 5"/>
              </a:gdLst>
              <a:ahLst/>
              <a:cxnLst>
                <a:cxn ang="T10">
                  <a:pos x="T0" y="T1"/>
                </a:cxn>
                <a:cxn ang="T11">
                  <a:pos x="T2" y="T3"/>
                </a:cxn>
                <a:cxn ang="T12">
                  <a:pos x="T4" y="T5"/>
                </a:cxn>
                <a:cxn ang="T13">
                  <a:pos x="T6" y="T7"/>
                </a:cxn>
                <a:cxn ang="T14">
                  <a:pos x="T8" y="T9"/>
                </a:cxn>
              </a:cxnLst>
              <a:rect l="T15" t="T16" r="T17" b="T18"/>
              <a:pathLst>
                <a:path w="8" h="5">
                  <a:moveTo>
                    <a:pt x="4" y="0"/>
                  </a:moveTo>
                  <a:lnTo>
                    <a:pt x="2" y="2"/>
                  </a:lnTo>
                  <a:lnTo>
                    <a:pt x="0" y="5"/>
                  </a:lnTo>
                  <a:lnTo>
                    <a:pt x="8" y="3"/>
                  </a:lnTo>
                  <a:lnTo>
                    <a:pt x="4"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02" name="Freeform 200"/>
            <p:cNvSpPr>
              <a:spLocks/>
            </p:cNvSpPr>
            <p:nvPr/>
          </p:nvSpPr>
          <p:spPr bwMode="auto">
            <a:xfrm>
              <a:off x="2656355" y="3260914"/>
              <a:ext cx="0" cy="7102"/>
            </a:xfrm>
            <a:custGeom>
              <a:avLst/>
              <a:gdLst>
                <a:gd name="T0" fmla="*/ 0 w 6"/>
                <a:gd name="T1" fmla="*/ 7103 h 4"/>
                <a:gd name="T2" fmla="*/ 0 w 6"/>
                <a:gd name="T3" fmla="*/ 7103 h 4"/>
                <a:gd name="T4" fmla="*/ 0 w 6"/>
                <a:gd name="T5" fmla="*/ 0 h 4"/>
                <a:gd name="T6" fmla="*/ 0 w 6"/>
                <a:gd name="T7" fmla="*/ 3552 h 4"/>
                <a:gd name="T8" fmla="*/ 0 w 6"/>
                <a:gd name="T9" fmla="*/ 0 h 4"/>
                <a:gd name="T10" fmla="*/ 0 w 6"/>
                <a:gd name="T11" fmla="*/ 3552 h 4"/>
                <a:gd name="T12" fmla="*/ 0 w 6"/>
                <a:gd name="T13" fmla="*/ 7103 h 4"/>
                <a:gd name="T14" fmla="*/ 0 60000 65536"/>
                <a:gd name="T15" fmla="*/ 0 60000 65536"/>
                <a:gd name="T16" fmla="*/ 0 60000 65536"/>
                <a:gd name="T17" fmla="*/ 0 60000 65536"/>
                <a:gd name="T18" fmla="*/ 0 60000 65536"/>
                <a:gd name="T19" fmla="*/ 0 60000 65536"/>
                <a:gd name="T20" fmla="*/ 0 60000 65536"/>
                <a:gd name="T21" fmla="*/ 0 w 6"/>
                <a:gd name="T22" fmla="*/ 0 h 4"/>
                <a:gd name="T23" fmla="*/ 0 w 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4">
                  <a:moveTo>
                    <a:pt x="6" y="4"/>
                  </a:moveTo>
                  <a:lnTo>
                    <a:pt x="4" y="4"/>
                  </a:lnTo>
                  <a:lnTo>
                    <a:pt x="0" y="0"/>
                  </a:lnTo>
                  <a:lnTo>
                    <a:pt x="2" y="2"/>
                  </a:lnTo>
                  <a:lnTo>
                    <a:pt x="2" y="0"/>
                  </a:lnTo>
                  <a:lnTo>
                    <a:pt x="6" y="2"/>
                  </a:lnTo>
                  <a:lnTo>
                    <a:pt x="6" y="4"/>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03" name="Freeform 201"/>
            <p:cNvSpPr>
              <a:spLocks/>
            </p:cNvSpPr>
            <p:nvPr/>
          </p:nvSpPr>
          <p:spPr bwMode="auto">
            <a:xfrm>
              <a:off x="1942549" y="3243159"/>
              <a:ext cx="28410" cy="71025"/>
            </a:xfrm>
            <a:custGeom>
              <a:avLst/>
              <a:gdLst>
                <a:gd name="T0" fmla="*/ 17047 w 45"/>
                <a:gd name="T1" fmla="*/ 57398 h 99"/>
                <a:gd name="T2" fmla="*/ 6314 w 45"/>
                <a:gd name="T3" fmla="*/ 71030 h 99"/>
                <a:gd name="T4" fmla="*/ 0 w 45"/>
                <a:gd name="T5" fmla="*/ 71030 h 99"/>
                <a:gd name="T6" fmla="*/ 3788 w 45"/>
                <a:gd name="T7" fmla="*/ 44483 h 99"/>
                <a:gd name="T8" fmla="*/ 7577 w 45"/>
                <a:gd name="T9" fmla="*/ 17937 h 99"/>
                <a:gd name="T10" fmla="*/ 25886 w 45"/>
                <a:gd name="T11" fmla="*/ 0 h 99"/>
                <a:gd name="T12" fmla="*/ 28412 w 45"/>
                <a:gd name="T13" fmla="*/ 4305 h 99"/>
                <a:gd name="T14" fmla="*/ 22098 w 45"/>
                <a:gd name="T15" fmla="*/ 30851 h 99"/>
                <a:gd name="T16" fmla="*/ 17047 w 45"/>
                <a:gd name="T17" fmla="*/ 57398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99"/>
                <a:gd name="T29" fmla="*/ 45 w 45"/>
                <a:gd name="T30" fmla="*/ 99 h 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99">
                  <a:moveTo>
                    <a:pt x="27" y="80"/>
                  </a:moveTo>
                  <a:lnTo>
                    <a:pt x="10" y="99"/>
                  </a:lnTo>
                  <a:lnTo>
                    <a:pt x="0" y="99"/>
                  </a:lnTo>
                  <a:lnTo>
                    <a:pt x="6" y="62"/>
                  </a:lnTo>
                  <a:lnTo>
                    <a:pt x="12" y="25"/>
                  </a:lnTo>
                  <a:lnTo>
                    <a:pt x="41" y="0"/>
                  </a:lnTo>
                  <a:lnTo>
                    <a:pt x="45" y="6"/>
                  </a:lnTo>
                  <a:lnTo>
                    <a:pt x="35" y="43"/>
                  </a:lnTo>
                  <a:lnTo>
                    <a:pt x="27" y="80"/>
                  </a:lnTo>
                  <a:close/>
                </a:path>
              </a:pathLst>
            </a:custGeom>
            <a:solidFill>
              <a:srgbClr val="9FAAAF">
                <a:lumMod val="20000"/>
                <a:lumOff val="80000"/>
              </a:srgbClr>
            </a:solidFill>
            <a:ln w="1588"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04" name="Freeform 202"/>
            <p:cNvSpPr>
              <a:spLocks/>
            </p:cNvSpPr>
            <p:nvPr/>
          </p:nvSpPr>
          <p:spPr bwMode="auto">
            <a:xfrm>
              <a:off x="1855542" y="3260914"/>
              <a:ext cx="108314" cy="113640"/>
            </a:xfrm>
            <a:custGeom>
              <a:avLst/>
              <a:gdLst>
                <a:gd name="T0" fmla="*/ 10131 w 139"/>
                <a:gd name="T1" fmla="*/ 100535 h 156"/>
                <a:gd name="T2" fmla="*/ 0 w 139"/>
                <a:gd name="T3" fmla="*/ 90336 h 156"/>
                <a:gd name="T4" fmla="*/ 2338 w 139"/>
                <a:gd name="T5" fmla="*/ 70666 h 156"/>
                <a:gd name="T6" fmla="*/ 19482 w 139"/>
                <a:gd name="T7" fmla="*/ 49539 h 156"/>
                <a:gd name="T8" fmla="*/ 52212 w 139"/>
                <a:gd name="T9" fmla="*/ 43711 h 156"/>
                <a:gd name="T10" fmla="*/ 34289 w 139"/>
                <a:gd name="T11" fmla="*/ 18941 h 156"/>
                <a:gd name="T12" fmla="*/ 43640 w 139"/>
                <a:gd name="T13" fmla="*/ 16027 h 156"/>
                <a:gd name="T14" fmla="*/ 45199 w 139"/>
                <a:gd name="T15" fmla="*/ 0 h 156"/>
                <a:gd name="T16" fmla="*/ 69357 w 139"/>
                <a:gd name="T17" fmla="*/ 0 h 156"/>
                <a:gd name="T18" fmla="*/ 93515 w 139"/>
                <a:gd name="T19" fmla="*/ 0 h 156"/>
                <a:gd name="T20" fmla="*/ 88839 w 139"/>
                <a:gd name="T21" fmla="*/ 26955 h 156"/>
                <a:gd name="T22" fmla="*/ 84163 w 139"/>
                <a:gd name="T23" fmla="*/ 53910 h 156"/>
                <a:gd name="T24" fmla="*/ 91956 w 139"/>
                <a:gd name="T25" fmla="*/ 53910 h 156"/>
                <a:gd name="T26" fmla="*/ 100528 w 139"/>
                <a:gd name="T27" fmla="*/ 55367 h 156"/>
                <a:gd name="T28" fmla="*/ 108321 w 139"/>
                <a:gd name="T29" fmla="*/ 58281 h 156"/>
                <a:gd name="T30" fmla="*/ 91956 w 139"/>
                <a:gd name="T31" fmla="*/ 72123 h 156"/>
                <a:gd name="T32" fmla="*/ 74812 w 139"/>
                <a:gd name="T33" fmla="*/ 94707 h 156"/>
                <a:gd name="T34" fmla="*/ 53771 w 139"/>
                <a:gd name="T35" fmla="*/ 113648 h 156"/>
                <a:gd name="T36" fmla="*/ 32730 w 139"/>
                <a:gd name="T37" fmla="*/ 107820 h 156"/>
                <a:gd name="T38" fmla="*/ 10131 w 139"/>
                <a:gd name="T39" fmla="*/ 100535 h 1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9"/>
                <a:gd name="T61" fmla="*/ 0 h 156"/>
                <a:gd name="T62" fmla="*/ 139 w 139"/>
                <a:gd name="T63" fmla="*/ 156 h 1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9" h="156">
                  <a:moveTo>
                    <a:pt x="13" y="138"/>
                  </a:moveTo>
                  <a:lnTo>
                    <a:pt x="0" y="124"/>
                  </a:lnTo>
                  <a:lnTo>
                    <a:pt x="3" y="97"/>
                  </a:lnTo>
                  <a:lnTo>
                    <a:pt x="25" y="68"/>
                  </a:lnTo>
                  <a:lnTo>
                    <a:pt x="67" y="60"/>
                  </a:lnTo>
                  <a:lnTo>
                    <a:pt x="44" y="26"/>
                  </a:lnTo>
                  <a:lnTo>
                    <a:pt x="56" y="22"/>
                  </a:lnTo>
                  <a:lnTo>
                    <a:pt x="58" y="0"/>
                  </a:lnTo>
                  <a:lnTo>
                    <a:pt x="89" y="0"/>
                  </a:lnTo>
                  <a:lnTo>
                    <a:pt x="120" y="0"/>
                  </a:lnTo>
                  <a:lnTo>
                    <a:pt x="114" y="37"/>
                  </a:lnTo>
                  <a:lnTo>
                    <a:pt x="108" y="74"/>
                  </a:lnTo>
                  <a:lnTo>
                    <a:pt x="118" y="74"/>
                  </a:lnTo>
                  <a:lnTo>
                    <a:pt x="129" y="76"/>
                  </a:lnTo>
                  <a:lnTo>
                    <a:pt x="139" y="80"/>
                  </a:lnTo>
                  <a:lnTo>
                    <a:pt x="118" y="99"/>
                  </a:lnTo>
                  <a:lnTo>
                    <a:pt x="96" y="130"/>
                  </a:lnTo>
                  <a:lnTo>
                    <a:pt x="69" y="156"/>
                  </a:lnTo>
                  <a:lnTo>
                    <a:pt x="42" y="148"/>
                  </a:lnTo>
                  <a:lnTo>
                    <a:pt x="13" y="138"/>
                  </a:lnTo>
                  <a:close/>
                </a:path>
              </a:pathLst>
            </a:custGeom>
            <a:solidFill>
              <a:srgbClr val="9FAAAF">
                <a:lumMod val="20000"/>
                <a:lumOff val="80000"/>
              </a:srgbClr>
            </a:solidFill>
            <a:ln w="1588"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05" name="Freeform 203"/>
            <p:cNvSpPr>
              <a:spLocks/>
            </p:cNvSpPr>
            <p:nvPr/>
          </p:nvSpPr>
          <p:spPr bwMode="auto">
            <a:xfrm>
              <a:off x="2223100" y="3243159"/>
              <a:ext cx="58596" cy="17757"/>
            </a:xfrm>
            <a:custGeom>
              <a:avLst/>
              <a:gdLst>
                <a:gd name="T0" fmla="*/ 23603 w 72"/>
                <a:gd name="T1" fmla="*/ 0 h 27"/>
                <a:gd name="T2" fmla="*/ 0 w 72"/>
                <a:gd name="T3" fmla="*/ 6577 h 27"/>
                <a:gd name="T4" fmla="*/ 31742 w 72"/>
                <a:gd name="T5" fmla="*/ 17758 h 27"/>
                <a:gd name="T6" fmla="*/ 58600 w 72"/>
                <a:gd name="T7" fmla="*/ 14469 h 27"/>
                <a:gd name="T8" fmla="*/ 23603 w 72"/>
                <a:gd name="T9" fmla="*/ 0 h 27"/>
                <a:gd name="T10" fmla="*/ 0 60000 65536"/>
                <a:gd name="T11" fmla="*/ 0 60000 65536"/>
                <a:gd name="T12" fmla="*/ 0 60000 65536"/>
                <a:gd name="T13" fmla="*/ 0 60000 65536"/>
                <a:gd name="T14" fmla="*/ 0 60000 65536"/>
                <a:gd name="T15" fmla="*/ 0 w 72"/>
                <a:gd name="T16" fmla="*/ 0 h 27"/>
                <a:gd name="T17" fmla="*/ 72 w 72"/>
                <a:gd name="T18" fmla="*/ 27 h 27"/>
              </a:gdLst>
              <a:ahLst/>
              <a:cxnLst>
                <a:cxn ang="T10">
                  <a:pos x="T0" y="T1"/>
                </a:cxn>
                <a:cxn ang="T11">
                  <a:pos x="T2" y="T3"/>
                </a:cxn>
                <a:cxn ang="T12">
                  <a:pos x="T4" y="T5"/>
                </a:cxn>
                <a:cxn ang="T13">
                  <a:pos x="T6" y="T7"/>
                </a:cxn>
                <a:cxn ang="T14">
                  <a:pos x="T8" y="T9"/>
                </a:cxn>
              </a:cxnLst>
              <a:rect l="T15" t="T16" r="T17" b="T18"/>
              <a:pathLst>
                <a:path w="72" h="27">
                  <a:moveTo>
                    <a:pt x="29" y="0"/>
                  </a:moveTo>
                  <a:lnTo>
                    <a:pt x="0" y="10"/>
                  </a:lnTo>
                  <a:lnTo>
                    <a:pt x="39" y="27"/>
                  </a:lnTo>
                  <a:lnTo>
                    <a:pt x="72" y="22"/>
                  </a:lnTo>
                  <a:lnTo>
                    <a:pt x="29"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06" name="Freeform 204"/>
            <p:cNvSpPr>
              <a:spLocks/>
            </p:cNvSpPr>
            <p:nvPr/>
          </p:nvSpPr>
          <p:spPr bwMode="auto">
            <a:xfrm>
              <a:off x="2512529" y="3243159"/>
              <a:ext cx="42615" cy="12429"/>
            </a:xfrm>
            <a:custGeom>
              <a:avLst/>
              <a:gdLst>
                <a:gd name="T0" fmla="*/ 42618 w 52"/>
                <a:gd name="T1" fmla="*/ 6215 h 20"/>
                <a:gd name="T2" fmla="*/ 39340 w 52"/>
                <a:gd name="T3" fmla="*/ 7458 h 20"/>
                <a:gd name="T4" fmla="*/ 9015 w 52"/>
                <a:gd name="T5" fmla="*/ 12430 h 20"/>
                <a:gd name="T6" fmla="*/ 0 w 52"/>
                <a:gd name="T7" fmla="*/ 9944 h 20"/>
                <a:gd name="T8" fmla="*/ 2459 w 52"/>
                <a:gd name="T9" fmla="*/ 0 h 20"/>
                <a:gd name="T10" fmla="*/ 42618 w 52"/>
                <a:gd name="T11" fmla="*/ 6215 h 20"/>
                <a:gd name="T12" fmla="*/ 0 60000 65536"/>
                <a:gd name="T13" fmla="*/ 0 60000 65536"/>
                <a:gd name="T14" fmla="*/ 0 60000 65536"/>
                <a:gd name="T15" fmla="*/ 0 60000 65536"/>
                <a:gd name="T16" fmla="*/ 0 60000 65536"/>
                <a:gd name="T17" fmla="*/ 0 60000 65536"/>
                <a:gd name="T18" fmla="*/ 0 w 52"/>
                <a:gd name="T19" fmla="*/ 0 h 20"/>
                <a:gd name="T20" fmla="*/ 52 w 52"/>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52" h="20">
                  <a:moveTo>
                    <a:pt x="52" y="10"/>
                  </a:moveTo>
                  <a:lnTo>
                    <a:pt x="48" y="12"/>
                  </a:lnTo>
                  <a:lnTo>
                    <a:pt x="11" y="20"/>
                  </a:lnTo>
                  <a:lnTo>
                    <a:pt x="0" y="16"/>
                  </a:lnTo>
                  <a:lnTo>
                    <a:pt x="3" y="0"/>
                  </a:lnTo>
                  <a:lnTo>
                    <a:pt x="52" y="1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07" name="Freeform 205"/>
            <p:cNvSpPr>
              <a:spLocks/>
            </p:cNvSpPr>
            <p:nvPr/>
          </p:nvSpPr>
          <p:spPr bwMode="auto">
            <a:xfrm>
              <a:off x="2578227" y="3260914"/>
              <a:ext cx="0" cy="0"/>
            </a:xfrm>
            <a:custGeom>
              <a:avLst/>
              <a:gdLst>
                <a:gd name="T0" fmla="*/ 0 w 10"/>
                <a:gd name="T1" fmla="*/ 0 h 2"/>
                <a:gd name="T2" fmla="*/ 0 w 10"/>
                <a:gd name="T3" fmla="*/ 0 h 2"/>
                <a:gd name="T4" fmla="*/ 0 w 10"/>
                <a:gd name="T5" fmla="*/ 0 h 2"/>
                <a:gd name="T6" fmla="*/ 0 w 10"/>
                <a:gd name="T7" fmla="*/ 0 h 2"/>
                <a:gd name="T8" fmla="*/ 0 60000 65536"/>
                <a:gd name="T9" fmla="*/ 0 60000 65536"/>
                <a:gd name="T10" fmla="*/ 0 60000 65536"/>
                <a:gd name="T11" fmla="*/ 0 60000 65536"/>
                <a:gd name="T12" fmla="*/ 0 w 10"/>
                <a:gd name="T13" fmla="*/ 0 h 2"/>
                <a:gd name="T14" fmla="*/ 10 w 10"/>
                <a:gd name="T15" fmla="*/ 2 h 2"/>
              </a:gdLst>
              <a:ahLst/>
              <a:cxnLst>
                <a:cxn ang="T8">
                  <a:pos x="T0" y="T1"/>
                </a:cxn>
                <a:cxn ang="T9">
                  <a:pos x="T2" y="T3"/>
                </a:cxn>
                <a:cxn ang="T10">
                  <a:pos x="T4" y="T5"/>
                </a:cxn>
                <a:cxn ang="T11">
                  <a:pos x="T6" y="T7"/>
                </a:cxn>
              </a:cxnLst>
              <a:rect l="T12" t="T13" r="T14" b="T15"/>
              <a:pathLst>
                <a:path w="10" h="2">
                  <a:moveTo>
                    <a:pt x="10" y="2"/>
                  </a:moveTo>
                  <a:lnTo>
                    <a:pt x="4" y="0"/>
                  </a:lnTo>
                  <a:lnTo>
                    <a:pt x="0" y="2"/>
                  </a:lnTo>
                  <a:lnTo>
                    <a:pt x="10" y="2"/>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08" name="Freeform 206"/>
            <p:cNvSpPr>
              <a:spLocks/>
            </p:cNvSpPr>
            <p:nvPr/>
          </p:nvSpPr>
          <p:spPr bwMode="auto">
            <a:xfrm>
              <a:off x="1328178" y="2834764"/>
              <a:ext cx="694275" cy="514931"/>
            </a:xfrm>
            <a:custGeom>
              <a:avLst/>
              <a:gdLst>
                <a:gd name="T0" fmla="*/ 87572 w 888"/>
                <a:gd name="T1" fmla="*/ 249999 h 688"/>
                <a:gd name="T2" fmla="*/ 57860 w 888"/>
                <a:gd name="T3" fmla="*/ 180389 h 688"/>
                <a:gd name="T4" fmla="*/ 21111 w 888"/>
                <a:gd name="T5" fmla="*/ 151197 h 688"/>
                <a:gd name="T6" fmla="*/ 34403 w 888"/>
                <a:gd name="T7" fmla="*/ 111527 h 688"/>
                <a:gd name="T8" fmla="*/ 3128 w 888"/>
                <a:gd name="T9" fmla="*/ 39671 h 688"/>
                <a:gd name="T10" fmla="*/ 60206 w 888"/>
                <a:gd name="T11" fmla="*/ 0 h 688"/>
                <a:gd name="T12" fmla="*/ 119629 w 888"/>
                <a:gd name="T13" fmla="*/ 27695 h 688"/>
                <a:gd name="T14" fmla="*/ 210329 w 888"/>
                <a:gd name="T15" fmla="*/ 38174 h 688"/>
                <a:gd name="T16" fmla="*/ 279135 w 888"/>
                <a:gd name="T17" fmla="*/ 52395 h 688"/>
                <a:gd name="T18" fmla="*/ 318230 w 888"/>
                <a:gd name="T19" fmla="*/ 104790 h 688"/>
                <a:gd name="T20" fmla="*/ 381563 w 888"/>
                <a:gd name="T21" fmla="*/ 113024 h 688"/>
                <a:gd name="T22" fmla="*/ 419875 w 888"/>
                <a:gd name="T23" fmla="*/ 185628 h 688"/>
                <a:gd name="T24" fmla="*/ 419875 w 888"/>
                <a:gd name="T25" fmla="*/ 267215 h 688"/>
                <a:gd name="T26" fmla="*/ 433168 w 888"/>
                <a:gd name="T27" fmla="*/ 358532 h 688"/>
                <a:gd name="T28" fmla="*/ 451933 w 888"/>
                <a:gd name="T29" fmla="*/ 395957 h 688"/>
                <a:gd name="T30" fmla="*/ 530122 w 888"/>
                <a:gd name="T31" fmla="*/ 401945 h 688"/>
                <a:gd name="T32" fmla="*/ 566871 w 888"/>
                <a:gd name="T33" fmla="*/ 395957 h 688"/>
                <a:gd name="T34" fmla="*/ 598928 w 888"/>
                <a:gd name="T35" fmla="*/ 336826 h 688"/>
                <a:gd name="T36" fmla="*/ 675554 w 888"/>
                <a:gd name="T37" fmla="*/ 318113 h 688"/>
                <a:gd name="T38" fmla="*/ 694319 w 888"/>
                <a:gd name="T39" fmla="*/ 327844 h 688"/>
                <a:gd name="T40" fmla="*/ 665389 w 888"/>
                <a:gd name="T41" fmla="*/ 377245 h 688"/>
                <a:gd name="T42" fmla="*/ 648969 w 888"/>
                <a:gd name="T43" fmla="*/ 395957 h 688"/>
                <a:gd name="T44" fmla="*/ 595801 w 888"/>
                <a:gd name="T45" fmla="*/ 422155 h 688"/>
                <a:gd name="T46" fmla="*/ 560616 w 888"/>
                <a:gd name="T47" fmla="*/ 441616 h 688"/>
                <a:gd name="T48" fmla="*/ 528558 w 888"/>
                <a:gd name="T49" fmla="*/ 494759 h 688"/>
                <a:gd name="T50" fmla="*/ 476172 w 888"/>
                <a:gd name="T51" fmla="*/ 466316 h 688"/>
                <a:gd name="T52" fmla="*/ 458970 w 888"/>
                <a:gd name="T53" fmla="*/ 467065 h 688"/>
                <a:gd name="T54" fmla="*/ 413620 w 888"/>
                <a:gd name="T55" fmla="*/ 482035 h 688"/>
                <a:gd name="T56" fmla="*/ 327612 w 888"/>
                <a:gd name="T57" fmla="*/ 443861 h 688"/>
                <a:gd name="T58" fmla="*/ 263497 w 888"/>
                <a:gd name="T59" fmla="*/ 410927 h 688"/>
                <a:gd name="T60" fmla="*/ 207201 w 888"/>
                <a:gd name="T61" fmla="*/ 367514 h 688"/>
                <a:gd name="T62" fmla="*/ 210329 w 888"/>
                <a:gd name="T63" fmla="*/ 335329 h 688"/>
                <a:gd name="T64" fmla="*/ 200164 w 888"/>
                <a:gd name="T65" fmla="*/ 273203 h 688"/>
                <a:gd name="T66" fmla="*/ 175925 w 888"/>
                <a:gd name="T67" fmla="*/ 235029 h 688"/>
                <a:gd name="T68" fmla="*/ 163415 w 888"/>
                <a:gd name="T69" fmla="*/ 214820 h 688"/>
                <a:gd name="T70" fmla="*/ 137613 w 888"/>
                <a:gd name="T71" fmla="*/ 197604 h 688"/>
                <a:gd name="T72" fmla="*/ 119629 w 888"/>
                <a:gd name="T73" fmla="*/ 142215 h 688"/>
                <a:gd name="T74" fmla="*/ 93827 w 888"/>
                <a:gd name="T75" fmla="*/ 98802 h 688"/>
                <a:gd name="T76" fmla="*/ 66461 w 888"/>
                <a:gd name="T77" fmla="*/ 33683 h 688"/>
                <a:gd name="T78" fmla="*/ 40658 w 888"/>
                <a:gd name="T79" fmla="*/ 81587 h 688"/>
                <a:gd name="T80" fmla="*/ 74280 w 888"/>
                <a:gd name="T81" fmla="*/ 149700 h 688"/>
                <a:gd name="T82" fmla="*/ 89136 w 888"/>
                <a:gd name="T83" fmla="*/ 200598 h 688"/>
                <a:gd name="T84" fmla="*/ 116502 w 888"/>
                <a:gd name="T85" fmla="*/ 253742 h 6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8"/>
                <a:gd name="T130" fmla="*/ 0 h 688"/>
                <a:gd name="T131" fmla="*/ 888 w 888"/>
                <a:gd name="T132" fmla="*/ 688 h 6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8" h="688">
                  <a:moveTo>
                    <a:pt x="153" y="359"/>
                  </a:moveTo>
                  <a:lnTo>
                    <a:pt x="132" y="369"/>
                  </a:lnTo>
                  <a:lnTo>
                    <a:pt x="112" y="334"/>
                  </a:lnTo>
                  <a:lnTo>
                    <a:pt x="79" y="301"/>
                  </a:lnTo>
                  <a:lnTo>
                    <a:pt x="85" y="270"/>
                  </a:lnTo>
                  <a:lnTo>
                    <a:pt x="74" y="241"/>
                  </a:lnTo>
                  <a:lnTo>
                    <a:pt x="64" y="219"/>
                  </a:lnTo>
                  <a:lnTo>
                    <a:pt x="43" y="219"/>
                  </a:lnTo>
                  <a:lnTo>
                    <a:pt x="27" y="202"/>
                  </a:lnTo>
                  <a:lnTo>
                    <a:pt x="12" y="184"/>
                  </a:lnTo>
                  <a:lnTo>
                    <a:pt x="39" y="188"/>
                  </a:lnTo>
                  <a:lnTo>
                    <a:pt x="44" y="149"/>
                  </a:lnTo>
                  <a:lnTo>
                    <a:pt x="27" y="124"/>
                  </a:lnTo>
                  <a:lnTo>
                    <a:pt x="10" y="99"/>
                  </a:lnTo>
                  <a:lnTo>
                    <a:pt x="4" y="53"/>
                  </a:lnTo>
                  <a:lnTo>
                    <a:pt x="0" y="4"/>
                  </a:lnTo>
                  <a:lnTo>
                    <a:pt x="39" y="2"/>
                  </a:lnTo>
                  <a:lnTo>
                    <a:pt x="77" y="0"/>
                  </a:lnTo>
                  <a:lnTo>
                    <a:pt x="103" y="14"/>
                  </a:lnTo>
                  <a:lnTo>
                    <a:pt x="128" y="25"/>
                  </a:lnTo>
                  <a:lnTo>
                    <a:pt x="153" y="37"/>
                  </a:lnTo>
                  <a:lnTo>
                    <a:pt x="178" y="51"/>
                  </a:lnTo>
                  <a:lnTo>
                    <a:pt x="225" y="51"/>
                  </a:lnTo>
                  <a:lnTo>
                    <a:pt x="269" y="51"/>
                  </a:lnTo>
                  <a:lnTo>
                    <a:pt x="275" y="33"/>
                  </a:lnTo>
                  <a:lnTo>
                    <a:pt x="329" y="33"/>
                  </a:lnTo>
                  <a:lnTo>
                    <a:pt x="357" y="70"/>
                  </a:lnTo>
                  <a:lnTo>
                    <a:pt x="368" y="109"/>
                  </a:lnTo>
                  <a:lnTo>
                    <a:pt x="388" y="124"/>
                  </a:lnTo>
                  <a:lnTo>
                    <a:pt x="407" y="140"/>
                  </a:lnTo>
                  <a:lnTo>
                    <a:pt x="430" y="111"/>
                  </a:lnTo>
                  <a:lnTo>
                    <a:pt x="475" y="117"/>
                  </a:lnTo>
                  <a:lnTo>
                    <a:pt x="488" y="151"/>
                  </a:lnTo>
                  <a:lnTo>
                    <a:pt x="504" y="186"/>
                  </a:lnTo>
                  <a:lnTo>
                    <a:pt x="516" y="231"/>
                  </a:lnTo>
                  <a:lnTo>
                    <a:pt x="537" y="248"/>
                  </a:lnTo>
                  <a:lnTo>
                    <a:pt x="576" y="254"/>
                  </a:lnTo>
                  <a:lnTo>
                    <a:pt x="556" y="305"/>
                  </a:lnTo>
                  <a:lnTo>
                    <a:pt x="537" y="357"/>
                  </a:lnTo>
                  <a:lnTo>
                    <a:pt x="531" y="407"/>
                  </a:lnTo>
                  <a:lnTo>
                    <a:pt x="543" y="444"/>
                  </a:lnTo>
                  <a:lnTo>
                    <a:pt x="554" y="479"/>
                  </a:lnTo>
                  <a:lnTo>
                    <a:pt x="564" y="502"/>
                  </a:lnTo>
                  <a:lnTo>
                    <a:pt x="574" y="528"/>
                  </a:lnTo>
                  <a:lnTo>
                    <a:pt x="578" y="529"/>
                  </a:lnTo>
                  <a:lnTo>
                    <a:pt x="612" y="547"/>
                  </a:lnTo>
                  <a:lnTo>
                    <a:pt x="643" y="545"/>
                  </a:lnTo>
                  <a:lnTo>
                    <a:pt x="678" y="537"/>
                  </a:lnTo>
                  <a:lnTo>
                    <a:pt x="702" y="535"/>
                  </a:lnTo>
                  <a:lnTo>
                    <a:pt x="715" y="539"/>
                  </a:lnTo>
                  <a:lnTo>
                    <a:pt x="725" y="529"/>
                  </a:lnTo>
                  <a:lnTo>
                    <a:pt x="723" y="524"/>
                  </a:lnTo>
                  <a:lnTo>
                    <a:pt x="748" y="497"/>
                  </a:lnTo>
                  <a:lnTo>
                    <a:pt x="766" y="450"/>
                  </a:lnTo>
                  <a:lnTo>
                    <a:pt x="800" y="431"/>
                  </a:lnTo>
                  <a:lnTo>
                    <a:pt x="831" y="429"/>
                  </a:lnTo>
                  <a:lnTo>
                    <a:pt x="864" y="425"/>
                  </a:lnTo>
                  <a:lnTo>
                    <a:pt x="872" y="423"/>
                  </a:lnTo>
                  <a:lnTo>
                    <a:pt x="886" y="433"/>
                  </a:lnTo>
                  <a:lnTo>
                    <a:pt x="888" y="438"/>
                  </a:lnTo>
                  <a:lnTo>
                    <a:pt x="857" y="485"/>
                  </a:lnTo>
                  <a:lnTo>
                    <a:pt x="851" y="498"/>
                  </a:lnTo>
                  <a:lnTo>
                    <a:pt x="851" y="504"/>
                  </a:lnTo>
                  <a:lnTo>
                    <a:pt x="851" y="508"/>
                  </a:lnTo>
                  <a:lnTo>
                    <a:pt x="835" y="545"/>
                  </a:lnTo>
                  <a:lnTo>
                    <a:pt x="830" y="529"/>
                  </a:lnTo>
                  <a:lnTo>
                    <a:pt x="822" y="539"/>
                  </a:lnTo>
                  <a:lnTo>
                    <a:pt x="793" y="564"/>
                  </a:lnTo>
                  <a:lnTo>
                    <a:pt x="762" y="564"/>
                  </a:lnTo>
                  <a:lnTo>
                    <a:pt x="731" y="564"/>
                  </a:lnTo>
                  <a:lnTo>
                    <a:pt x="729" y="586"/>
                  </a:lnTo>
                  <a:lnTo>
                    <a:pt x="717" y="590"/>
                  </a:lnTo>
                  <a:lnTo>
                    <a:pt x="740" y="624"/>
                  </a:lnTo>
                  <a:lnTo>
                    <a:pt x="698" y="632"/>
                  </a:lnTo>
                  <a:lnTo>
                    <a:pt x="676" y="661"/>
                  </a:lnTo>
                  <a:lnTo>
                    <a:pt x="673" y="688"/>
                  </a:lnTo>
                  <a:lnTo>
                    <a:pt x="642" y="656"/>
                  </a:lnTo>
                  <a:lnTo>
                    <a:pt x="609" y="623"/>
                  </a:lnTo>
                  <a:lnTo>
                    <a:pt x="622" y="634"/>
                  </a:lnTo>
                  <a:lnTo>
                    <a:pt x="603" y="623"/>
                  </a:lnTo>
                  <a:lnTo>
                    <a:pt x="587" y="624"/>
                  </a:lnTo>
                  <a:lnTo>
                    <a:pt x="595" y="626"/>
                  </a:lnTo>
                  <a:lnTo>
                    <a:pt x="562" y="636"/>
                  </a:lnTo>
                  <a:lnTo>
                    <a:pt x="529" y="644"/>
                  </a:lnTo>
                  <a:lnTo>
                    <a:pt x="492" y="628"/>
                  </a:lnTo>
                  <a:lnTo>
                    <a:pt x="455" y="611"/>
                  </a:lnTo>
                  <a:lnTo>
                    <a:pt x="419" y="593"/>
                  </a:lnTo>
                  <a:lnTo>
                    <a:pt x="382" y="576"/>
                  </a:lnTo>
                  <a:lnTo>
                    <a:pt x="360" y="561"/>
                  </a:lnTo>
                  <a:lnTo>
                    <a:pt x="337" y="549"/>
                  </a:lnTo>
                  <a:lnTo>
                    <a:pt x="314" y="535"/>
                  </a:lnTo>
                  <a:lnTo>
                    <a:pt x="289" y="512"/>
                  </a:lnTo>
                  <a:lnTo>
                    <a:pt x="265" y="491"/>
                  </a:lnTo>
                  <a:lnTo>
                    <a:pt x="262" y="464"/>
                  </a:lnTo>
                  <a:lnTo>
                    <a:pt x="275" y="458"/>
                  </a:lnTo>
                  <a:lnTo>
                    <a:pt x="269" y="448"/>
                  </a:lnTo>
                  <a:lnTo>
                    <a:pt x="279" y="425"/>
                  </a:lnTo>
                  <a:lnTo>
                    <a:pt x="267" y="394"/>
                  </a:lnTo>
                  <a:lnTo>
                    <a:pt x="256" y="365"/>
                  </a:lnTo>
                  <a:lnTo>
                    <a:pt x="236" y="338"/>
                  </a:lnTo>
                  <a:lnTo>
                    <a:pt x="217" y="310"/>
                  </a:lnTo>
                  <a:lnTo>
                    <a:pt x="225" y="314"/>
                  </a:lnTo>
                  <a:lnTo>
                    <a:pt x="211" y="295"/>
                  </a:lnTo>
                  <a:lnTo>
                    <a:pt x="205" y="289"/>
                  </a:lnTo>
                  <a:lnTo>
                    <a:pt x="209" y="287"/>
                  </a:lnTo>
                  <a:lnTo>
                    <a:pt x="184" y="274"/>
                  </a:lnTo>
                  <a:lnTo>
                    <a:pt x="190" y="266"/>
                  </a:lnTo>
                  <a:lnTo>
                    <a:pt x="176" y="264"/>
                  </a:lnTo>
                  <a:lnTo>
                    <a:pt x="186" y="241"/>
                  </a:lnTo>
                  <a:lnTo>
                    <a:pt x="174" y="229"/>
                  </a:lnTo>
                  <a:lnTo>
                    <a:pt x="153" y="190"/>
                  </a:lnTo>
                  <a:lnTo>
                    <a:pt x="153" y="180"/>
                  </a:lnTo>
                  <a:lnTo>
                    <a:pt x="132" y="165"/>
                  </a:lnTo>
                  <a:lnTo>
                    <a:pt x="120" y="132"/>
                  </a:lnTo>
                  <a:lnTo>
                    <a:pt x="107" y="99"/>
                  </a:lnTo>
                  <a:lnTo>
                    <a:pt x="107" y="54"/>
                  </a:lnTo>
                  <a:lnTo>
                    <a:pt x="85" y="45"/>
                  </a:lnTo>
                  <a:lnTo>
                    <a:pt x="60" y="29"/>
                  </a:lnTo>
                  <a:lnTo>
                    <a:pt x="56" y="68"/>
                  </a:lnTo>
                  <a:lnTo>
                    <a:pt x="52" y="109"/>
                  </a:lnTo>
                  <a:lnTo>
                    <a:pt x="70" y="140"/>
                  </a:lnTo>
                  <a:lnTo>
                    <a:pt x="87" y="173"/>
                  </a:lnTo>
                  <a:lnTo>
                    <a:pt x="95" y="200"/>
                  </a:lnTo>
                  <a:lnTo>
                    <a:pt x="105" y="227"/>
                  </a:lnTo>
                  <a:lnTo>
                    <a:pt x="108" y="223"/>
                  </a:lnTo>
                  <a:lnTo>
                    <a:pt x="114" y="268"/>
                  </a:lnTo>
                  <a:lnTo>
                    <a:pt x="120" y="312"/>
                  </a:lnTo>
                  <a:lnTo>
                    <a:pt x="134" y="320"/>
                  </a:lnTo>
                  <a:lnTo>
                    <a:pt x="149" y="339"/>
                  </a:lnTo>
                  <a:lnTo>
                    <a:pt x="153" y="359"/>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09" name="Freeform 207"/>
            <p:cNvSpPr>
              <a:spLocks/>
            </p:cNvSpPr>
            <p:nvPr/>
          </p:nvSpPr>
          <p:spPr bwMode="auto">
            <a:xfrm>
              <a:off x="2253286" y="3047840"/>
              <a:ext cx="14205" cy="24859"/>
            </a:xfrm>
            <a:custGeom>
              <a:avLst/>
              <a:gdLst>
                <a:gd name="T0" fmla="*/ 14206 w 18"/>
                <a:gd name="T1" fmla="*/ 23146 h 29"/>
                <a:gd name="T2" fmla="*/ 9471 w 18"/>
                <a:gd name="T3" fmla="*/ 0 h 29"/>
                <a:gd name="T4" fmla="*/ 0 w 18"/>
                <a:gd name="T5" fmla="*/ 19717 h 29"/>
                <a:gd name="T6" fmla="*/ 3157 w 18"/>
                <a:gd name="T7" fmla="*/ 24861 h 29"/>
                <a:gd name="T8" fmla="*/ 14206 w 18"/>
                <a:gd name="T9" fmla="*/ 23146 h 29"/>
                <a:gd name="T10" fmla="*/ 0 60000 65536"/>
                <a:gd name="T11" fmla="*/ 0 60000 65536"/>
                <a:gd name="T12" fmla="*/ 0 60000 65536"/>
                <a:gd name="T13" fmla="*/ 0 60000 65536"/>
                <a:gd name="T14" fmla="*/ 0 60000 65536"/>
                <a:gd name="T15" fmla="*/ 0 w 18"/>
                <a:gd name="T16" fmla="*/ 0 h 29"/>
                <a:gd name="T17" fmla="*/ 18 w 18"/>
                <a:gd name="T18" fmla="*/ 29 h 29"/>
              </a:gdLst>
              <a:ahLst/>
              <a:cxnLst>
                <a:cxn ang="T10">
                  <a:pos x="T0" y="T1"/>
                </a:cxn>
                <a:cxn ang="T11">
                  <a:pos x="T2" y="T3"/>
                </a:cxn>
                <a:cxn ang="T12">
                  <a:pos x="T4" y="T5"/>
                </a:cxn>
                <a:cxn ang="T13">
                  <a:pos x="T6" y="T7"/>
                </a:cxn>
                <a:cxn ang="T14">
                  <a:pos x="T8" y="T9"/>
                </a:cxn>
              </a:cxnLst>
              <a:rect l="T15" t="T16" r="T17" b="T18"/>
              <a:pathLst>
                <a:path w="18" h="29">
                  <a:moveTo>
                    <a:pt x="18" y="27"/>
                  </a:moveTo>
                  <a:lnTo>
                    <a:pt x="12" y="0"/>
                  </a:lnTo>
                  <a:lnTo>
                    <a:pt x="0" y="23"/>
                  </a:lnTo>
                  <a:lnTo>
                    <a:pt x="4" y="29"/>
                  </a:lnTo>
                  <a:lnTo>
                    <a:pt x="18" y="27"/>
                  </a:lnTo>
                  <a:close/>
                </a:path>
              </a:pathLst>
            </a:custGeom>
            <a:solidFill>
              <a:srgbClr val="9FAAAF">
                <a:lumMod val="20000"/>
                <a:lumOff val="80000"/>
              </a:srgbClr>
            </a:solidFill>
            <a:ln w="1651">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10" name="Freeform 208"/>
            <p:cNvSpPr>
              <a:spLocks/>
            </p:cNvSpPr>
            <p:nvPr/>
          </p:nvSpPr>
          <p:spPr bwMode="auto">
            <a:xfrm>
              <a:off x="2274594" y="3001673"/>
              <a:ext cx="14205" cy="23083"/>
            </a:xfrm>
            <a:custGeom>
              <a:avLst/>
              <a:gdLst>
                <a:gd name="T0" fmla="*/ 7103 w 24"/>
                <a:gd name="T1" fmla="*/ 23085 h 35"/>
                <a:gd name="T2" fmla="*/ 10655 w 24"/>
                <a:gd name="T3" fmla="*/ 11872 h 35"/>
                <a:gd name="T4" fmla="*/ 0 w 24"/>
                <a:gd name="T5" fmla="*/ 0 h 35"/>
                <a:gd name="T6" fmla="*/ 14206 w 24"/>
                <a:gd name="T7" fmla="*/ 15830 h 35"/>
                <a:gd name="T8" fmla="*/ 7103 w 24"/>
                <a:gd name="T9" fmla="*/ 23085 h 35"/>
                <a:gd name="T10" fmla="*/ 0 60000 65536"/>
                <a:gd name="T11" fmla="*/ 0 60000 65536"/>
                <a:gd name="T12" fmla="*/ 0 60000 65536"/>
                <a:gd name="T13" fmla="*/ 0 60000 65536"/>
                <a:gd name="T14" fmla="*/ 0 60000 65536"/>
                <a:gd name="T15" fmla="*/ 0 w 24"/>
                <a:gd name="T16" fmla="*/ 0 h 35"/>
                <a:gd name="T17" fmla="*/ 24 w 24"/>
                <a:gd name="T18" fmla="*/ 35 h 35"/>
              </a:gdLst>
              <a:ahLst/>
              <a:cxnLst>
                <a:cxn ang="T10">
                  <a:pos x="T0" y="T1"/>
                </a:cxn>
                <a:cxn ang="T11">
                  <a:pos x="T2" y="T3"/>
                </a:cxn>
                <a:cxn ang="T12">
                  <a:pos x="T4" y="T5"/>
                </a:cxn>
                <a:cxn ang="T13">
                  <a:pos x="T6" y="T7"/>
                </a:cxn>
                <a:cxn ang="T14">
                  <a:pos x="T8" y="T9"/>
                </a:cxn>
              </a:cxnLst>
              <a:rect l="T15" t="T16" r="T17" b="T18"/>
              <a:pathLst>
                <a:path w="24" h="35">
                  <a:moveTo>
                    <a:pt x="12" y="35"/>
                  </a:moveTo>
                  <a:lnTo>
                    <a:pt x="18" y="18"/>
                  </a:lnTo>
                  <a:lnTo>
                    <a:pt x="0" y="0"/>
                  </a:lnTo>
                  <a:lnTo>
                    <a:pt x="24" y="24"/>
                  </a:lnTo>
                  <a:lnTo>
                    <a:pt x="12" y="35"/>
                  </a:lnTo>
                  <a:close/>
                </a:path>
              </a:pathLst>
            </a:custGeom>
            <a:solidFill>
              <a:srgbClr val="9FAAAF">
                <a:lumMod val="20000"/>
                <a:lumOff val="80000"/>
              </a:srgbClr>
            </a:solidFill>
            <a:ln w="1651">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11" name="Freeform 209"/>
            <p:cNvSpPr>
              <a:spLocks/>
            </p:cNvSpPr>
            <p:nvPr/>
          </p:nvSpPr>
          <p:spPr bwMode="auto">
            <a:xfrm>
              <a:off x="2295901" y="3042513"/>
              <a:ext cx="14205" cy="23083"/>
            </a:xfrm>
            <a:custGeom>
              <a:avLst/>
              <a:gdLst>
                <a:gd name="T0" fmla="*/ 8524 w 15"/>
                <a:gd name="T1" fmla="*/ 23085 h 27"/>
                <a:gd name="T2" fmla="*/ 14206 w 15"/>
                <a:gd name="T3" fmla="*/ 12825 h 27"/>
                <a:gd name="T4" fmla="*/ 947 w 15"/>
                <a:gd name="T5" fmla="*/ 0 h 27"/>
                <a:gd name="T6" fmla="*/ 0 w 15"/>
                <a:gd name="T7" fmla="*/ 855 h 27"/>
                <a:gd name="T8" fmla="*/ 6629 w 15"/>
                <a:gd name="T9" fmla="*/ 7695 h 27"/>
                <a:gd name="T10" fmla="*/ 12312 w 15"/>
                <a:gd name="T11" fmla="*/ 12825 h 27"/>
                <a:gd name="T12" fmla="*/ 6629 w 15"/>
                <a:gd name="T13" fmla="*/ 21375 h 27"/>
                <a:gd name="T14" fmla="*/ 8524 w 15"/>
                <a:gd name="T15" fmla="*/ 23085 h 2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27"/>
                <a:gd name="T26" fmla="*/ 15 w 15"/>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27">
                  <a:moveTo>
                    <a:pt x="9" y="27"/>
                  </a:moveTo>
                  <a:lnTo>
                    <a:pt x="15" y="15"/>
                  </a:lnTo>
                  <a:lnTo>
                    <a:pt x="1" y="0"/>
                  </a:lnTo>
                  <a:lnTo>
                    <a:pt x="0" y="1"/>
                  </a:lnTo>
                  <a:lnTo>
                    <a:pt x="7" y="9"/>
                  </a:lnTo>
                  <a:lnTo>
                    <a:pt x="13" y="15"/>
                  </a:lnTo>
                  <a:lnTo>
                    <a:pt x="7" y="25"/>
                  </a:lnTo>
                  <a:lnTo>
                    <a:pt x="9" y="27"/>
                  </a:lnTo>
                  <a:close/>
                </a:path>
              </a:pathLst>
            </a:custGeom>
            <a:solidFill>
              <a:srgbClr val="9FAAAF">
                <a:lumMod val="20000"/>
                <a:lumOff val="80000"/>
              </a:srgbClr>
            </a:solidFill>
            <a:ln w="1651">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12" name="Freeform 210"/>
            <p:cNvSpPr>
              <a:spLocks/>
            </p:cNvSpPr>
            <p:nvPr/>
          </p:nvSpPr>
          <p:spPr bwMode="auto">
            <a:xfrm>
              <a:off x="2354497" y="3161480"/>
              <a:ext cx="21308" cy="10654"/>
            </a:xfrm>
            <a:custGeom>
              <a:avLst/>
              <a:gdLst>
                <a:gd name="T0" fmla="*/ 21309 w 21"/>
                <a:gd name="T1" fmla="*/ 0 h 13"/>
                <a:gd name="T2" fmla="*/ 19280 w 21"/>
                <a:gd name="T3" fmla="*/ 4098 h 13"/>
                <a:gd name="T4" fmla="*/ 0 w 21"/>
                <a:gd name="T5" fmla="*/ 10655 h 13"/>
                <a:gd name="T6" fmla="*/ 21309 w 21"/>
                <a:gd name="T7" fmla="*/ 0 h 13"/>
                <a:gd name="T8" fmla="*/ 0 60000 65536"/>
                <a:gd name="T9" fmla="*/ 0 60000 65536"/>
                <a:gd name="T10" fmla="*/ 0 60000 65536"/>
                <a:gd name="T11" fmla="*/ 0 60000 65536"/>
                <a:gd name="T12" fmla="*/ 0 w 21"/>
                <a:gd name="T13" fmla="*/ 0 h 13"/>
                <a:gd name="T14" fmla="*/ 21 w 21"/>
                <a:gd name="T15" fmla="*/ 13 h 13"/>
              </a:gdLst>
              <a:ahLst/>
              <a:cxnLst>
                <a:cxn ang="T8">
                  <a:pos x="T0" y="T1"/>
                </a:cxn>
                <a:cxn ang="T9">
                  <a:pos x="T2" y="T3"/>
                </a:cxn>
                <a:cxn ang="T10">
                  <a:pos x="T4" y="T5"/>
                </a:cxn>
                <a:cxn ang="T11">
                  <a:pos x="T6" y="T7"/>
                </a:cxn>
              </a:cxnLst>
              <a:rect l="T12" t="T13" r="T14" b="T15"/>
              <a:pathLst>
                <a:path w="21" h="13">
                  <a:moveTo>
                    <a:pt x="21" y="0"/>
                  </a:moveTo>
                  <a:lnTo>
                    <a:pt x="19" y="5"/>
                  </a:lnTo>
                  <a:lnTo>
                    <a:pt x="0" y="13"/>
                  </a:lnTo>
                  <a:lnTo>
                    <a:pt x="21" y="0"/>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13" name="Freeform 211"/>
            <p:cNvSpPr>
              <a:spLocks/>
            </p:cNvSpPr>
            <p:nvPr/>
          </p:nvSpPr>
          <p:spPr bwMode="auto">
            <a:xfrm>
              <a:off x="2345619" y="3125967"/>
              <a:ext cx="8878" cy="5327"/>
            </a:xfrm>
            <a:custGeom>
              <a:avLst/>
              <a:gdLst>
                <a:gd name="T0" fmla="*/ 8879 w 12"/>
                <a:gd name="T1" fmla="*/ 1776 h 12"/>
                <a:gd name="T2" fmla="*/ 4440 w 12"/>
                <a:gd name="T3" fmla="*/ 0 h 12"/>
                <a:gd name="T4" fmla="*/ 0 w 12"/>
                <a:gd name="T5" fmla="*/ 5327 h 12"/>
                <a:gd name="T6" fmla="*/ 8879 w 12"/>
                <a:gd name="T7" fmla="*/ 1776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4"/>
                  </a:moveTo>
                  <a:lnTo>
                    <a:pt x="6" y="0"/>
                  </a:lnTo>
                  <a:lnTo>
                    <a:pt x="0" y="12"/>
                  </a:lnTo>
                  <a:lnTo>
                    <a:pt x="12" y="4"/>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14" name="Freeform 212"/>
            <p:cNvSpPr>
              <a:spLocks/>
            </p:cNvSpPr>
            <p:nvPr/>
          </p:nvSpPr>
          <p:spPr bwMode="auto">
            <a:xfrm>
              <a:off x="2246183" y="3007001"/>
              <a:ext cx="21308" cy="5327"/>
            </a:xfrm>
            <a:custGeom>
              <a:avLst/>
              <a:gdLst>
                <a:gd name="T0" fmla="*/ 7915 w 35"/>
                <a:gd name="T1" fmla="*/ 0 h 4"/>
                <a:gd name="T2" fmla="*/ 21309 w 35"/>
                <a:gd name="T3" fmla="*/ 2664 h 4"/>
                <a:gd name="T4" fmla="*/ 14003 w 35"/>
                <a:gd name="T5" fmla="*/ 5327 h 4"/>
                <a:gd name="T6" fmla="*/ 0 w 35"/>
                <a:gd name="T7" fmla="*/ 0 h 4"/>
                <a:gd name="T8" fmla="*/ 7915 w 35"/>
                <a:gd name="T9" fmla="*/ 0 h 4"/>
                <a:gd name="T10" fmla="*/ 0 60000 65536"/>
                <a:gd name="T11" fmla="*/ 0 60000 65536"/>
                <a:gd name="T12" fmla="*/ 0 60000 65536"/>
                <a:gd name="T13" fmla="*/ 0 60000 65536"/>
                <a:gd name="T14" fmla="*/ 0 60000 65536"/>
                <a:gd name="T15" fmla="*/ 0 w 35"/>
                <a:gd name="T16" fmla="*/ 0 h 4"/>
                <a:gd name="T17" fmla="*/ 35 w 35"/>
                <a:gd name="T18" fmla="*/ 4 h 4"/>
              </a:gdLst>
              <a:ahLst/>
              <a:cxnLst>
                <a:cxn ang="T10">
                  <a:pos x="T0" y="T1"/>
                </a:cxn>
                <a:cxn ang="T11">
                  <a:pos x="T2" y="T3"/>
                </a:cxn>
                <a:cxn ang="T12">
                  <a:pos x="T4" y="T5"/>
                </a:cxn>
                <a:cxn ang="T13">
                  <a:pos x="T6" y="T7"/>
                </a:cxn>
                <a:cxn ang="T14">
                  <a:pos x="T8" y="T9"/>
                </a:cxn>
              </a:cxnLst>
              <a:rect l="T15" t="T16" r="T17" b="T18"/>
              <a:pathLst>
                <a:path w="35" h="4">
                  <a:moveTo>
                    <a:pt x="13" y="0"/>
                  </a:moveTo>
                  <a:lnTo>
                    <a:pt x="35" y="2"/>
                  </a:lnTo>
                  <a:lnTo>
                    <a:pt x="23" y="4"/>
                  </a:lnTo>
                  <a:lnTo>
                    <a:pt x="0" y="0"/>
                  </a:lnTo>
                  <a:lnTo>
                    <a:pt x="13" y="0"/>
                  </a:lnTo>
                  <a:close/>
                </a:path>
              </a:pathLst>
            </a:custGeom>
            <a:solidFill>
              <a:srgbClr val="9FAAAF">
                <a:lumMod val="20000"/>
                <a:lumOff val="80000"/>
              </a:srgbClr>
            </a:solidFill>
            <a:ln w="1651">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15" name="Freeform 213"/>
            <p:cNvSpPr>
              <a:spLocks/>
            </p:cNvSpPr>
            <p:nvPr/>
          </p:nvSpPr>
          <p:spPr bwMode="auto">
            <a:xfrm>
              <a:off x="2260388" y="3078026"/>
              <a:ext cx="7103" cy="12429"/>
            </a:xfrm>
            <a:custGeom>
              <a:avLst/>
              <a:gdLst>
                <a:gd name="T0" fmla="*/ 7103 w 8"/>
                <a:gd name="T1" fmla="*/ 10654 h 14"/>
                <a:gd name="T2" fmla="*/ 3552 w 8"/>
                <a:gd name="T3" fmla="*/ 3551 h 14"/>
                <a:gd name="T4" fmla="*/ 0 w 8"/>
                <a:gd name="T5" fmla="*/ 0 h 14"/>
                <a:gd name="T6" fmla="*/ 3552 w 8"/>
                <a:gd name="T7" fmla="*/ 12430 h 14"/>
                <a:gd name="T8" fmla="*/ 7103 w 8"/>
                <a:gd name="T9" fmla="*/ 10654 h 14"/>
                <a:gd name="T10" fmla="*/ 0 60000 65536"/>
                <a:gd name="T11" fmla="*/ 0 60000 65536"/>
                <a:gd name="T12" fmla="*/ 0 60000 65536"/>
                <a:gd name="T13" fmla="*/ 0 60000 65536"/>
                <a:gd name="T14" fmla="*/ 0 60000 65536"/>
                <a:gd name="T15" fmla="*/ 0 w 8"/>
                <a:gd name="T16" fmla="*/ 0 h 14"/>
                <a:gd name="T17" fmla="*/ 8 w 8"/>
                <a:gd name="T18" fmla="*/ 14 h 14"/>
              </a:gdLst>
              <a:ahLst/>
              <a:cxnLst>
                <a:cxn ang="T10">
                  <a:pos x="T0" y="T1"/>
                </a:cxn>
                <a:cxn ang="T11">
                  <a:pos x="T2" y="T3"/>
                </a:cxn>
                <a:cxn ang="T12">
                  <a:pos x="T4" y="T5"/>
                </a:cxn>
                <a:cxn ang="T13">
                  <a:pos x="T6" y="T7"/>
                </a:cxn>
                <a:cxn ang="T14">
                  <a:pos x="T8" y="T9"/>
                </a:cxn>
              </a:cxnLst>
              <a:rect l="T15" t="T16" r="T17" b="T18"/>
              <a:pathLst>
                <a:path w="8" h="14">
                  <a:moveTo>
                    <a:pt x="8" y="12"/>
                  </a:moveTo>
                  <a:lnTo>
                    <a:pt x="4" y="4"/>
                  </a:lnTo>
                  <a:lnTo>
                    <a:pt x="0" y="0"/>
                  </a:lnTo>
                  <a:lnTo>
                    <a:pt x="4" y="14"/>
                  </a:lnTo>
                  <a:lnTo>
                    <a:pt x="8" y="12"/>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16" name="Freeform 237"/>
            <p:cNvSpPr>
              <a:spLocks/>
            </p:cNvSpPr>
            <p:nvPr/>
          </p:nvSpPr>
          <p:spPr bwMode="auto">
            <a:xfrm>
              <a:off x="2917375" y="5214102"/>
              <a:ext cx="35513" cy="30186"/>
            </a:xfrm>
            <a:custGeom>
              <a:avLst/>
              <a:gdLst>
                <a:gd name="T0" fmla="*/ 35515 w 49"/>
                <a:gd name="T1" fmla="*/ 12238 h 37"/>
                <a:gd name="T2" fmla="*/ 28267 w 49"/>
                <a:gd name="T3" fmla="*/ 6527 h 37"/>
                <a:gd name="T4" fmla="*/ 21019 w 49"/>
                <a:gd name="T5" fmla="*/ 6527 h 37"/>
                <a:gd name="T6" fmla="*/ 17395 w 49"/>
                <a:gd name="T7" fmla="*/ 4895 h 37"/>
                <a:gd name="T8" fmla="*/ 7248 w 49"/>
                <a:gd name="T9" fmla="*/ 0 h 37"/>
                <a:gd name="T10" fmla="*/ 7248 w 49"/>
                <a:gd name="T11" fmla="*/ 8975 h 37"/>
                <a:gd name="T12" fmla="*/ 0 w 49"/>
                <a:gd name="T13" fmla="*/ 20397 h 37"/>
                <a:gd name="T14" fmla="*/ 7248 w 49"/>
                <a:gd name="T15" fmla="*/ 30188 h 37"/>
                <a:gd name="T16" fmla="*/ 11597 w 49"/>
                <a:gd name="T17" fmla="*/ 23661 h 37"/>
                <a:gd name="T18" fmla="*/ 15946 w 49"/>
                <a:gd name="T19" fmla="*/ 22029 h 37"/>
                <a:gd name="T20" fmla="*/ 15946 w 49"/>
                <a:gd name="T21" fmla="*/ 18766 h 37"/>
                <a:gd name="T22" fmla="*/ 35515 w 49"/>
                <a:gd name="T23" fmla="*/ 12238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9"/>
                <a:gd name="T37" fmla="*/ 0 h 37"/>
                <a:gd name="T38" fmla="*/ 49 w 49"/>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9" h="37">
                  <a:moveTo>
                    <a:pt x="49" y="15"/>
                  </a:moveTo>
                  <a:lnTo>
                    <a:pt x="39" y="8"/>
                  </a:lnTo>
                  <a:lnTo>
                    <a:pt x="29" y="8"/>
                  </a:lnTo>
                  <a:lnTo>
                    <a:pt x="24" y="6"/>
                  </a:lnTo>
                  <a:lnTo>
                    <a:pt x="10" y="0"/>
                  </a:lnTo>
                  <a:lnTo>
                    <a:pt x="10" y="11"/>
                  </a:lnTo>
                  <a:lnTo>
                    <a:pt x="0" y="25"/>
                  </a:lnTo>
                  <a:lnTo>
                    <a:pt x="10" y="37"/>
                  </a:lnTo>
                  <a:lnTo>
                    <a:pt x="16" y="29"/>
                  </a:lnTo>
                  <a:lnTo>
                    <a:pt x="22" y="27"/>
                  </a:lnTo>
                  <a:lnTo>
                    <a:pt x="22" y="23"/>
                  </a:lnTo>
                  <a:lnTo>
                    <a:pt x="49" y="15"/>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17" name="Freeform 238"/>
            <p:cNvSpPr>
              <a:spLocks/>
            </p:cNvSpPr>
            <p:nvPr/>
          </p:nvSpPr>
          <p:spPr bwMode="auto">
            <a:xfrm>
              <a:off x="2887189" y="5221204"/>
              <a:ext cx="30186" cy="17757"/>
            </a:xfrm>
            <a:custGeom>
              <a:avLst/>
              <a:gdLst>
                <a:gd name="T0" fmla="*/ 8159 w 37"/>
                <a:gd name="T1" fmla="*/ 6393 h 25"/>
                <a:gd name="T2" fmla="*/ 1632 w 37"/>
                <a:gd name="T3" fmla="*/ 1421 h 25"/>
                <a:gd name="T4" fmla="*/ 30188 w 37"/>
                <a:gd name="T5" fmla="*/ 0 h 25"/>
                <a:gd name="T6" fmla="*/ 16318 w 37"/>
                <a:gd name="T7" fmla="*/ 13496 h 25"/>
                <a:gd name="T8" fmla="*/ 0 w 37"/>
                <a:gd name="T9" fmla="*/ 17758 h 25"/>
                <a:gd name="T10" fmla="*/ 9791 w 37"/>
                <a:gd name="T11" fmla="*/ 10655 h 25"/>
                <a:gd name="T12" fmla="*/ 4895 w 37"/>
                <a:gd name="T13" fmla="*/ 9234 h 25"/>
                <a:gd name="T14" fmla="*/ 8159 w 37"/>
                <a:gd name="T15" fmla="*/ 6393 h 25"/>
                <a:gd name="T16" fmla="*/ 0 60000 65536"/>
                <a:gd name="T17" fmla="*/ 0 60000 65536"/>
                <a:gd name="T18" fmla="*/ 0 60000 65536"/>
                <a:gd name="T19" fmla="*/ 0 60000 65536"/>
                <a:gd name="T20" fmla="*/ 0 60000 65536"/>
                <a:gd name="T21" fmla="*/ 0 60000 65536"/>
                <a:gd name="T22" fmla="*/ 0 60000 65536"/>
                <a:gd name="T23" fmla="*/ 0 60000 65536"/>
                <a:gd name="T24" fmla="*/ 0 w 37"/>
                <a:gd name="T25" fmla="*/ 0 h 25"/>
                <a:gd name="T26" fmla="*/ 37 w 37"/>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 h="25">
                  <a:moveTo>
                    <a:pt x="10" y="9"/>
                  </a:moveTo>
                  <a:lnTo>
                    <a:pt x="2" y="2"/>
                  </a:lnTo>
                  <a:lnTo>
                    <a:pt x="37" y="0"/>
                  </a:lnTo>
                  <a:lnTo>
                    <a:pt x="20" y="19"/>
                  </a:lnTo>
                  <a:lnTo>
                    <a:pt x="0" y="25"/>
                  </a:lnTo>
                  <a:lnTo>
                    <a:pt x="12" y="15"/>
                  </a:lnTo>
                  <a:lnTo>
                    <a:pt x="6" y="13"/>
                  </a:lnTo>
                  <a:lnTo>
                    <a:pt x="10" y="9"/>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18" name="Freeform 240"/>
            <p:cNvSpPr>
              <a:spLocks/>
            </p:cNvSpPr>
            <p:nvPr/>
          </p:nvSpPr>
          <p:spPr bwMode="auto">
            <a:xfrm>
              <a:off x="2432626" y="4042189"/>
              <a:ext cx="332045" cy="372881"/>
            </a:xfrm>
            <a:custGeom>
              <a:avLst/>
              <a:gdLst>
                <a:gd name="T0" fmla="*/ 223749 w 420"/>
                <a:gd name="T1" fmla="*/ 294125 h 497"/>
                <a:gd name="T2" fmla="*/ 217424 w 420"/>
                <a:gd name="T3" fmla="*/ 324888 h 497"/>
                <a:gd name="T4" fmla="*/ 211099 w 420"/>
                <a:gd name="T5" fmla="*/ 354900 h 497"/>
                <a:gd name="T6" fmla="*/ 205565 w 420"/>
                <a:gd name="T7" fmla="*/ 349648 h 497"/>
                <a:gd name="T8" fmla="*/ 174730 w 420"/>
                <a:gd name="T9" fmla="*/ 353400 h 497"/>
                <a:gd name="T10" fmla="*/ 166824 w 420"/>
                <a:gd name="T11" fmla="*/ 369907 h 497"/>
                <a:gd name="T12" fmla="*/ 153383 w 420"/>
                <a:gd name="T13" fmla="*/ 351899 h 497"/>
                <a:gd name="T14" fmla="*/ 120967 w 420"/>
                <a:gd name="T15" fmla="*/ 346647 h 497"/>
                <a:gd name="T16" fmla="*/ 116223 w 420"/>
                <a:gd name="T17" fmla="*/ 343646 h 497"/>
                <a:gd name="T18" fmla="*/ 94876 w 420"/>
                <a:gd name="T19" fmla="*/ 372908 h 497"/>
                <a:gd name="T20" fmla="*/ 76691 w 420"/>
                <a:gd name="T21" fmla="*/ 369907 h 497"/>
                <a:gd name="T22" fmla="*/ 64041 w 420"/>
                <a:gd name="T23" fmla="*/ 343646 h 497"/>
                <a:gd name="T24" fmla="*/ 53763 w 420"/>
                <a:gd name="T25" fmla="*/ 318885 h 497"/>
                <a:gd name="T26" fmla="*/ 47438 w 420"/>
                <a:gd name="T27" fmla="*/ 294125 h 497"/>
                <a:gd name="T28" fmla="*/ 47438 w 420"/>
                <a:gd name="T29" fmla="*/ 272365 h 497"/>
                <a:gd name="T30" fmla="*/ 33207 w 420"/>
                <a:gd name="T31" fmla="*/ 253607 h 497"/>
                <a:gd name="T32" fmla="*/ 24510 w 420"/>
                <a:gd name="T33" fmla="*/ 234099 h 497"/>
                <a:gd name="T34" fmla="*/ 18185 w 420"/>
                <a:gd name="T35" fmla="*/ 221344 h 497"/>
                <a:gd name="T36" fmla="*/ 18185 w 420"/>
                <a:gd name="T37" fmla="*/ 209339 h 497"/>
                <a:gd name="T38" fmla="*/ 29253 w 420"/>
                <a:gd name="T39" fmla="*/ 185329 h 497"/>
                <a:gd name="T40" fmla="*/ 21347 w 420"/>
                <a:gd name="T41" fmla="*/ 182327 h 497"/>
                <a:gd name="T42" fmla="*/ 16603 w 420"/>
                <a:gd name="T43" fmla="*/ 159067 h 497"/>
                <a:gd name="T44" fmla="*/ 18185 w 420"/>
                <a:gd name="T45" fmla="*/ 135808 h 497"/>
                <a:gd name="T46" fmla="*/ 22928 w 420"/>
                <a:gd name="T47" fmla="*/ 119301 h 497"/>
                <a:gd name="T48" fmla="*/ 22928 w 420"/>
                <a:gd name="T49" fmla="*/ 84786 h 497"/>
                <a:gd name="T50" fmla="*/ 27672 w 420"/>
                <a:gd name="T51" fmla="*/ 77283 h 497"/>
                <a:gd name="T52" fmla="*/ 13441 w 420"/>
                <a:gd name="T53" fmla="*/ 55524 h 497"/>
                <a:gd name="T54" fmla="*/ 0 w 420"/>
                <a:gd name="T55" fmla="*/ 33764 h 497"/>
                <a:gd name="T56" fmla="*/ 34788 w 420"/>
                <a:gd name="T57" fmla="*/ 35265 h 497"/>
                <a:gd name="T58" fmla="*/ 47438 w 420"/>
                <a:gd name="T59" fmla="*/ 26261 h 497"/>
                <a:gd name="T60" fmla="*/ 68785 w 420"/>
                <a:gd name="T61" fmla="*/ 13506 h 497"/>
                <a:gd name="T62" fmla="*/ 90132 w 420"/>
                <a:gd name="T63" fmla="*/ 0 h 497"/>
                <a:gd name="T64" fmla="*/ 111479 w 420"/>
                <a:gd name="T65" fmla="*/ 1501 h 497"/>
                <a:gd name="T66" fmla="*/ 113061 w 420"/>
                <a:gd name="T67" fmla="*/ 26261 h 497"/>
                <a:gd name="T68" fmla="*/ 116223 w 420"/>
                <a:gd name="T69" fmla="*/ 49521 h 497"/>
                <a:gd name="T70" fmla="*/ 135989 w 420"/>
                <a:gd name="T71" fmla="*/ 69780 h 497"/>
                <a:gd name="T72" fmla="*/ 156545 w 420"/>
                <a:gd name="T73" fmla="*/ 77283 h 497"/>
                <a:gd name="T74" fmla="*/ 179474 w 420"/>
                <a:gd name="T75" fmla="*/ 87787 h 497"/>
                <a:gd name="T76" fmla="*/ 207937 w 420"/>
                <a:gd name="T77" fmla="*/ 106545 h 497"/>
                <a:gd name="T78" fmla="*/ 238771 w 420"/>
                <a:gd name="T79" fmla="*/ 112548 h 497"/>
                <a:gd name="T80" fmla="*/ 246678 w 420"/>
                <a:gd name="T81" fmla="*/ 123802 h 497"/>
                <a:gd name="T82" fmla="*/ 249840 w 420"/>
                <a:gd name="T83" fmla="*/ 151564 h 497"/>
                <a:gd name="T84" fmla="*/ 245096 w 420"/>
                <a:gd name="T85" fmla="*/ 151564 h 497"/>
                <a:gd name="T86" fmla="*/ 256165 w 420"/>
                <a:gd name="T87" fmla="*/ 162819 h 497"/>
                <a:gd name="T88" fmla="*/ 258537 w 420"/>
                <a:gd name="T89" fmla="*/ 185329 h 497"/>
                <a:gd name="T90" fmla="*/ 283047 w 420"/>
                <a:gd name="T91" fmla="*/ 187579 h 497"/>
                <a:gd name="T92" fmla="*/ 307556 w 420"/>
                <a:gd name="T93" fmla="*/ 190581 h 497"/>
                <a:gd name="T94" fmla="*/ 310719 w 420"/>
                <a:gd name="T95" fmla="*/ 215341 h 497"/>
                <a:gd name="T96" fmla="*/ 328113 w 420"/>
                <a:gd name="T97" fmla="*/ 230348 h 497"/>
                <a:gd name="T98" fmla="*/ 332066 w 420"/>
                <a:gd name="T99" fmla="*/ 241602 h 497"/>
                <a:gd name="T100" fmla="*/ 326532 w 420"/>
                <a:gd name="T101" fmla="*/ 263362 h 497"/>
                <a:gd name="T102" fmla="*/ 321788 w 420"/>
                <a:gd name="T103" fmla="*/ 283620 h 497"/>
                <a:gd name="T104" fmla="*/ 324950 w 420"/>
                <a:gd name="T105" fmla="*/ 294125 h 497"/>
                <a:gd name="T106" fmla="*/ 321788 w 420"/>
                <a:gd name="T107" fmla="*/ 297126 h 497"/>
                <a:gd name="T108" fmla="*/ 321788 w 420"/>
                <a:gd name="T109" fmla="*/ 292624 h 497"/>
                <a:gd name="T110" fmla="*/ 294116 w 420"/>
                <a:gd name="T111" fmla="*/ 273866 h 497"/>
                <a:gd name="T112" fmla="*/ 260118 w 420"/>
                <a:gd name="T113" fmla="*/ 278368 h 497"/>
                <a:gd name="T114" fmla="*/ 226912 w 420"/>
                <a:gd name="T115" fmla="*/ 282120 h 497"/>
                <a:gd name="T116" fmla="*/ 223749 w 420"/>
                <a:gd name="T117" fmla="*/ 294125 h 4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0"/>
                <a:gd name="T178" fmla="*/ 0 h 497"/>
                <a:gd name="T179" fmla="*/ 420 w 420"/>
                <a:gd name="T180" fmla="*/ 497 h 4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0" h="497">
                  <a:moveTo>
                    <a:pt x="283" y="392"/>
                  </a:moveTo>
                  <a:lnTo>
                    <a:pt x="275" y="433"/>
                  </a:lnTo>
                  <a:lnTo>
                    <a:pt x="267" y="473"/>
                  </a:lnTo>
                  <a:lnTo>
                    <a:pt x="260" y="466"/>
                  </a:lnTo>
                  <a:lnTo>
                    <a:pt x="221" y="471"/>
                  </a:lnTo>
                  <a:lnTo>
                    <a:pt x="211" y="493"/>
                  </a:lnTo>
                  <a:lnTo>
                    <a:pt x="194" y="469"/>
                  </a:lnTo>
                  <a:lnTo>
                    <a:pt x="153" y="462"/>
                  </a:lnTo>
                  <a:lnTo>
                    <a:pt x="147" y="458"/>
                  </a:lnTo>
                  <a:lnTo>
                    <a:pt x="120" y="497"/>
                  </a:lnTo>
                  <a:lnTo>
                    <a:pt x="97" y="493"/>
                  </a:lnTo>
                  <a:lnTo>
                    <a:pt x="81" y="458"/>
                  </a:lnTo>
                  <a:lnTo>
                    <a:pt x="68" y="425"/>
                  </a:lnTo>
                  <a:lnTo>
                    <a:pt x="60" y="392"/>
                  </a:lnTo>
                  <a:lnTo>
                    <a:pt x="60" y="363"/>
                  </a:lnTo>
                  <a:lnTo>
                    <a:pt x="42" y="338"/>
                  </a:lnTo>
                  <a:lnTo>
                    <a:pt x="31" y="312"/>
                  </a:lnTo>
                  <a:lnTo>
                    <a:pt x="23" y="295"/>
                  </a:lnTo>
                  <a:lnTo>
                    <a:pt x="23" y="279"/>
                  </a:lnTo>
                  <a:lnTo>
                    <a:pt x="37" y="247"/>
                  </a:lnTo>
                  <a:lnTo>
                    <a:pt x="27" y="243"/>
                  </a:lnTo>
                  <a:lnTo>
                    <a:pt x="21" y="212"/>
                  </a:lnTo>
                  <a:lnTo>
                    <a:pt x="23" y="181"/>
                  </a:lnTo>
                  <a:lnTo>
                    <a:pt x="29" y="159"/>
                  </a:lnTo>
                  <a:lnTo>
                    <a:pt x="29" y="113"/>
                  </a:lnTo>
                  <a:lnTo>
                    <a:pt x="35" y="103"/>
                  </a:lnTo>
                  <a:lnTo>
                    <a:pt x="17" y="74"/>
                  </a:lnTo>
                  <a:lnTo>
                    <a:pt x="0" y="45"/>
                  </a:lnTo>
                  <a:lnTo>
                    <a:pt x="44" y="47"/>
                  </a:lnTo>
                  <a:lnTo>
                    <a:pt x="60" y="35"/>
                  </a:lnTo>
                  <a:lnTo>
                    <a:pt x="87" y="18"/>
                  </a:lnTo>
                  <a:lnTo>
                    <a:pt x="114" y="0"/>
                  </a:lnTo>
                  <a:lnTo>
                    <a:pt x="141" y="2"/>
                  </a:lnTo>
                  <a:lnTo>
                    <a:pt x="143" y="35"/>
                  </a:lnTo>
                  <a:lnTo>
                    <a:pt x="147" y="66"/>
                  </a:lnTo>
                  <a:lnTo>
                    <a:pt x="172" y="93"/>
                  </a:lnTo>
                  <a:lnTo>
                    <a:pt x="198" y="103"/>
                  </a:lnTo>
                  <a:lnTo>
                    <a:pt x="227" y="117"/>
                  </a:lnTo>
                  <a:lnTo>
                    <a:pt x="263" y="142"/>
                  </a:lnTo>
                  <a:lnTo>
                    <a:pt x="302" y="150"/>
                  </a:lnTo>
                  <a:lnTo>
                    <a:pt x="312" y="165"/>
                  </a:lnTo>
                  <a:lnTo>
                    <a:pt x="316" y="202"/>
                  </a:lnTo>
                  <a:lnTo>
                    <a:pt x="310" y="202"/>
                  </a:lnTo>
                  <a:lnTo>
                    <a:pt x="324" y="217"/>
                  </a:lnTo>
                  <a:lnTo>
                    <a:pt x="327" y="247"/>
                  </a:lnTo>
                  <a:lnTo>
                    <a:pt x="358" y="250"/>
                  </a:lnTo>
                  <a:lnTo>
                    <a:pt x="389" y="254"/>
                  </a:lnTo>
                  <a:lnTo>
                    <a:pt x="393" y="287"/>
                  </a:lnTo>
                  <a:lnTo>
                    <a:pt x="415" y="307"/>
                  </a:lnTo>
                  <a:lnTo>
                    <a:pt x="420" y="322"/>
                  </a:lnTo>
                  <a:lnTo>
                    <a:pt x="413" y="351"/>
                  </a:lnTo>
                  <a:lnTo>
                    <a:pt x="407" y="378"/>
                  </a:lnTo>
                  <a:lnTo>
                    <a:pt x="411" y="392"/>
                  </a:lnTo>
                  <a:lnTo>
                    <a:pt x="407" y="396"/>
                  </a:lnTo>
                  <a:lnTo>
                    <a:pt x="407" y="390"/>
                  </a:lnTo>
                  <a:lnTo>
                    <a:pt x="372" y="365"/>
                  </a:lnTo>
                  <a:lnTo>
                    <a:pt x="329" y="371"/>
                  </a:lnTo>
                  <a:lnTo>
                    <a:pt x="287" y="376"/>
                  </a:lnTo>
                  <a:lnTo>
                    <a:pt x="283" y="392"/>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19" name="Freeform 254"/>
            <p:cNvSpPr>
              <a:spLocks/>
            </p:cNvSpPr>
            <p:nvPr/>
          </p:nvSpPr>
          <p:spPr bwMode="auto">
            <a:xfrm>
              <a:off x="2317209" y="3616039"/>
              <a:ext cx="1024544" cy="1107990"/>
            </a:xfrm>
            <a:custGeom>
              <a:avLst/>
              <a:gdLst>
                <a:gd name="T0" fmla="*/ 769630 w 1310"/>
                <a:gd name="T1" fmla="*/ 217283 h 1484"/>
                <a:gd name="T2" fmla="*/ 756333 w 1310"/>
                <a:gd name="T3" fmla="*/ 192643 h 1484"/>
                <a:gd name="T4" fmla="*/ 722701 w 1310"/>
                <a:gd name="T5" fmla="*/ 179950 h 1484"/>
                <a:gd name="T6" fmla="*/ 689851 w 1310"/>
                <a:gd name="T7" fmla="*/ 169496 h 1484"/>
                <a:gd name="T8" fmla="*/ 651526 w 1310"/>
                <a:gd name="T9" fmla="*/ 198617 h 1484"/>
                <a:gd name="T10" fmla="*/ 618676 w 1310"/>
                <a:gd name="T11" fmla="*/ 204590 h 1484"/>
                <a:gd name="T12" fmla="*/ 565490 w 1310"/>
                <a:gd name="T13" fmla="*/ 195630 h 1484"/>
                <a:gd name="T14" fmla="*/ 607726 w 1310"/>
                <a:gd name="T15" fmla="*/ 132162 h 1484"/>
                <a:gd name="T16" fmla="*/ 599905 w 1310"/>
                <a:gd name="T17" fmla="*/ 64214 h 1484"/>
                <a:gd name="T18" fmla="*/ 585044 w 1310"/>
                <a:gd name="T19" fmla="*/ 33601 h 1484"/>
                <a:gd name="T20" fmla="*/ 545155 w 1310"/>
                <a:gd name="T21" fmla="*/ 87361 h 1484"/>
                <a:gd name="T22" fmla="*/ 463812 w 1310"/>
                <a:gd name="T23" fmla="*/ 82881 h 1484"/>
                <a:gd name="T24" fmla="*/ 399676 w 1310"/>
                <a:gd name="T25" fmla="*/ 112002 h 1484"/>
                <a:gd name="T26" fmla="*/ 371518 w 1310"/>
                <a:gd name="T27" fmla="*/ 32107 h 1484"/>
                <a:gd name="T28" fmla="*/ 345708 w 1310"/>
                <a:gd name="T29" fmla="*/ 1493 h 1484"/>
                <a:gd name="T30" fmla="*/ 289393 w 1310"/>
                <a:gd name="T31" fmla="*/ 44801 h 1484"/>
                <a:gd name="T32" fmla="*/ 255761 w 1310"/>
                <a:gd name="T33" fmla="*/ 75415 h 1484"/>
                <a:gd name="T34" fmla="*/ 218218 w 1310"/>
                <a:gd name="T35" fmla="*/ 127682 h 1484"/>
                <a:gd name="T36" fmla="*/ 174418 w 1310"/>
                <a:gd name="T37" fmla="*/ 113495 h 1484"/>
                <a:gd name="T38" fmla="*/ 147043 w 1310"/>
                <a:gd name="T39" fmla="*/ 100055 h 1484"/>
                <a:gd name="T40" fmla="*/ 119668 w 1310"/>
                <a:gd name="T41" fmla="*/ 124695 h 1484"/>
                <a:gd name="T42" fmla="*/ 111847 w 1310"/>
                <a:gd name="T43" fmla="*/ 189656 h 1484"/>
                <a:gd name="T44" fmla="*/ 69611 w 1310"/>
                <a:gd name="T45" fmla="*/ 274031 h 1484"/>
                <a:gd name="T46" fmla="*/ 13296 w 1310"/>
                <a:gd name="T47" fmla="*/ 336005 h 1484"/>
                <a:gd name="T48" fmla="*/ 22682 w 1310"/>
                <a:gd name="T49" fmla="*/ 414407 h 1484"/>
                <a:gd name="T50" fmla="*/ 87600 w 1310"/>
                <a:gd name="T51" fmla="*/ 420380 h 1484"/>
                <a:gd name="T52" fmla="*/ 152518 w 1310"/>
                <a:gd name="T53" fmla="*/ 462194 h 1484"/>
                <a:gd name="T54" fmla="*/ 228386 w 1310"/>
                <a:gd name="T55" fmla="*/ 428594 h 1484"/>
                <a:gd name="T56" fmla="*/ 272968 w 1310"/>
                <a:gd name="T57" fmla="*/ 504008 h 1484"/>
                <a:gd name="T58" fmla="*/ 362133 w 1310"/>
                <a:gd name="T59" fmla="*/ 550302 h 1484"/>
                <a:gd name="T60" fmla="*/ 373865 w 1310"/>
                <a:gd name="T61" fmla="*/ 611530 h 1484"/>
                <a:gd name="T62" fmla="*/ 442694 w 1310"/>
                <a:gd name="T63" fmla="*/ 656330 h 1484"/>
                <a:gd name="T64" fmla="*/ 439565 w 1310"/>
                <a:gd name="T65" fmla="*/ 719798 h 1484"/>
                <a:gd name="T66" fmla="*/ 481801 w 1310"/>
                <a:gd name="T67" fmla="*/ 780279 h 1484"/>
                <a:gd name="T68" fmla="*/ 530294 w 1310"/>
                <a:gd name="T69" fmla="*/ 828067 h 1484"/>
                <a:gd name="T70" fmla="*/ 559233 w 1310"/>
                <a:gd name="T71" fmla="*/ 877347 h 1484"/>
                <a:gd name="T72" fmla="*/ 524037 w 1310"/>
                <a:gd name="T73" fmla="*/ 957242 h 1484"/>
                <a:gd name="T74" fmla="*/ 483365 w 1310"/>
                <a:gd name="T75" fmla="*/ 1008016 h 1484"/>
                <a:gd name="T76" fmla="*/ 551412 w 1310"/>
                <a:gd name="T77" fmla="*/ 1037883 h 1484"/>
                <a:gd name="T78" fmla="*/ 609290 w 1310"/>
                <a:gd name="T79" fmla="*/ 1108071 h 1484"/>
                <a:gd name="T80" fmla="*/ 636665 w 1310"/>
                <a:gd name="T81" fmla="*/ 1037883 h 1484"/>
                <a:gd name="T82" fmla="*/ 657783 w 1310"/>
                <a:gd name="T83" fmla="*/ 1011003 h 1484"/>
                <a:gd name="T84" fmla="*/ 633537 w 1310"/>
                <a:gd name="T85" fmla="*/ 1058790 h 1484"/>
                <a:gd name="T86" fmla="*/ 680465 w 1310"/>
                <a:gd name="T87" fmla="*/ 991589 h 1484"/>
                <a:gd name="T88" fmla="*/ 700019 w 1310"/>
                <a:gd name="T89" fmla="*/ 932602 h 1484"/>
                <a:gd name="T90" fmla="*/ 698455 w 1310"/>
                <a:gd name="T91" fmla="*/ 874361 h 1484"/>
                <a:gd name="T92" fmla="*/ 750076 w 1310"/>
                <a:gd name="T93" fmla="*/ 828067 h 1484"/>
                <a:gd name="T94" fmla="*/ 818123 w 1310"/>
                <a:gd name="T95" fmla="*/ 803426 h 1484"/>
                <a:gd name="T96" fmla="*/ 861141 w 1310"/>
                <a:gd name="T97" fmla="*/ 798199 h 1484"/>
                <a:gd name="T98" fmla="*/ 898684 w 1310"/>
                <a:gd name="T99" fmla="*/ 719798 h 1484"/>
                <a:gd name="T100" fmla="*/ 922930 w 1310"/>
                <a:gd name="T101" fmla="*/ 618250 h 1484"/>
                <a:gd name="T102" fmla="*/ 918237 w 1310"/>
                <a:gd name="T103" fmla="*/ 540595 h 1484"/>
                <a:gd name="T104" fmla="*/ 947177 w 1310"/>
                <a:gd name="T105" fmla="*/ 496541 h 1484"/>
                <a:gd name="T106" fmla="*/ 982373 w 1310"/>
                <a:gd name="T107" fmla="*/ 445020 h 1484"/>
                <a:gd name="T108" fmla="*/ 1013659 w 1310"/>
                <a:gd name="T109" fmla="*/ 324805 h 1484"/>
                <a:gd name="T110" fmla="*/ 932316 w 1310"/>
                <a:gd name="T111" fmla="*/ 263578 h 1484"/>
                <a:gd name="T112" fmla="*/ 818123 w 1310"/>
                <a:gd name="T113" fmla="*/ 226244 h 14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10"/>
                <a:gd name="T172" fmla="*/ 0 h 1484"/>
                <a:gd name="T173" fmla="*/ 1310 w 1310"/>
                <a:gd name="T174" fmla="*/ 1484 h 14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10" h="1484">
                  <a:moveTo>
                    <a:pt x="994" y="291"/>
                  </a:moveTo>
                  <a:lnTo>
                    <a:pt x="988" y="297"/>
                  </a:lnTo>
                  <a:lnTo>
                    <a:pt x="975" y="320"/>
                  </a:lnTo>
                  <a:lnTo>
                    <a:pt x="984" y="291"/>
                  </a:lnTo>
                  <a:lnTo>
                    <a:pt x="981" y="285"/>
                  </a:lnTo>
                  <a:lnTo>
                    <a:pt x="975" y="287"/>
                  </a:lnTo>
                  <a:lnTo>
                    <a:pt x="979" y="270"/>
                  </a:lnTo>
                  <a:lnTo>
                    <a:pt x="967" y="258"/>
                  </a:lnTo>
                  <a:lnTo>
                    <a:pt x="953" y="260"/>
                  </a:lnTo>
                  <a:lnTo>
                    <a:pt x="949" y="254"/>
                  </a:lnTo>
                  <a:lnTo>
                    <a:pt x="938" y="248"/>
                  </a:lnTo>
                  <a:lnTo>
                    <a:pt x="924" y="241"/>
                  </a:lnTo>
                  <a:lnTo>
                    <a:pt x="911" y="235"/>
                  </a:lnTo>
                  <a:lnTo>
                    <a:pt x="899" y="233"/>
                  </a:lnTo>
                  <a:lnTo>
                    <a:pt x="882" y="223"/>
                  </a:lnTo>
                  <a:lnTo>
                    <a:pt x="882" y="227"/>
                  </a:lnTo>
                  <a:lnTo>
                    <a:pt x="858" y="233"/>
                  </a:lnTo>
                  <a:lnTo>
                    <a:pt x="847" y="256"/>
                  </a:lnTo>
                  <a:lnTo>
                    <a:pt x="847" y="260"/>
                  </a:lnTo>
                  <a:lnTo>
                    <a:pt x="833" y="266"/>
                  </a:lnTo>
                  <a:lnTo>
                    <a:pt x="810" y="299"/>
                  </a:lnTo>
                  <a:lnTo>
                    <a:pt x="812" y="272"/>
                  </a:lnTo>
                  <a:lnTo>
                    <a:pt x="802" y="279"/>
                  </a:lnTo>
                  <a:lnTo>
                    <a:pt x="791" y="274"/>
                  </a:lnTo>
                  <a:lnTo>
                    <a:pt x="779" y="274"/>
                  </a:lnTo>
                  <a:lnTo>
                    <a:pt x="769" y="237"/>
                  </a:lnTo>
                  <a:lnTo>
                    <a:pt x="746" y="248"/>
                  </a:lnTo>
                  <a:lnTo>
                    <a:pt x="723" y="262"/>
                  </a:lnTo>
                  <a:lnTo>
                    <a:pt x="711" y="258"/>
                  </a:lnTo>
                  <a:lnTo>
                    <a:pt x="734" y="243"/>
                  </a:lnTo>
                  <a:lnTo>
                    <a:pt x="756" y="202"/>
                  </a:lnTo>
                  <a:lnTo>
                    <a:pt x="777" y="177"/>
                  </a:lnTo>
                  <a:lnTo>
                    <a:pt x="800" y="152"/>
                  </a:lnTo>
                  <a:lnTo>
                    <a:pt x="791" y="132"/>
                  </a:lnTo>
                  <a:lnTo>
                    <a:pt x="775" y="119"/>
                  </a:lnTo>
                  <a:lnTo>
                    <a:pt x="767" y="86"/>
                  </a:lnTo>
                  <a:lnTo>
                    <a:pt x="760" y="53"/>
                  </a:lnTo>
                  <a:lnTo>
                    <a:pt x="760" y="57"/>
                  </a:lnTo>
                  <a:lnTo>
                    <a:pt x="746" y="37"/>
                  </a:lnTo>
                  <a:lnTo>
                    <a:pt x="748" y="45"/>
                  </a:lnTo>
                  <a:lnTo>
                    <a:pt x="744" y="45"/>
                  </a:lnTo>
                  <a:lnTo>
                    <a:pt x="742" y="47"/>
                  </a:lnTo>
                  <a:lnTo>
                    <a:pt x="719" y="82"/>
                  </a:lnTo>
                  <a:lnTo>
                    <a:pt x="697" y="117"/>
                  </a:lnTo>
                  <a:lnTo>
                    <a:pt x="665" y="115"/>
                  </a:lnTo>
                  <a:lnTo>
                    <a:pt x="643" y="111"/>
                  </a:lnTo>
                  <a:lnTo>
                    <a:pt x="622" y="105"/>
                  </a:lnTo>
                  <a:lnTo>
                    <a:pt x="593" y="111"/>
                  </a:lnTo>
                  <a:lnTo>
                    <a:pt x="595" y="130"/>
                  </a:lnTo>
                  <a:lnTo>
                    <a:pt x="579" y="126"/>
                  </a:lnTo>
                  <a:lnTo>
                    <a:pt x="546" y="132"/>
                  </a:lnTo>
                  <a:lnTo>
                    <a:pt x="511" y="150"/>
                  </a:lnTo>
                  <a:lnTo>
                    <a:pt x="492" y="150"/>
                  </a:lnTo>
                  <a:lnTo>
                    <a:pt x="469" y="121"/>
                  </a:lnTo>
                  <a:lnTo>
                    <a:pt x="465" y="76"/>
                  </a:lnTo>
                  <a:lnTo>
                    <a:pt x="475" y="43"/>
                  </a:lnTo>
                  <a:lnTo>
                    <a:pt x="461" y="22"/>
                  </a:lnTo>
                  <a:lnTo>
                    <a:pt x="457" y="0"/>
                  </a:lnTo>
                  <a:lnTo>
                    <a:pt x="438" y="2"/>
                  </a:lnTo>
                  <a:lnTo>
                    <a:pt x="442" y="2"/>
                  </a:lnTo>
                  <a:lnTo>
                    <a:pt x="432" y="24"/>
                  </a:lnTo>
                  <a:lnTo>
                    <a:pt x="405" y="35"/>
                  </a:lnTo>
                  <a:lnTo>
                    <a:pt x="376" y="47"/>
                  </a:lnTo>
                  <a:lnTo>
                    <a:pt x="370" y="60"/>
                  </a:lnTo>
                  <a:lnTo>
                    <a:pt x="339" y="49"/>
                  </a:lnTo>
                  <a:lnTo>
                    <a:pt x="306" y="39"/>
                  </a:lnTo>
                  <a:lnTo>
                    <a:pt x="318" y="58"/>
                  </a:lnTo>
                  <a:lnTo>
                    <a:pt x="327" y="101"/>
                  </a:lnTo>
                  <a:lnTo>
                    <a:pt x="349" y="109"/>
                  </a:lnTo>
                  <a:lnTo>
                    <a:pt x="343" y="119"/>
                  </a:lnTo>
                  <a:lnTo>
                    <a:pt x="314" y="146"/>
                  </a:lnTo>
                  <a:lnTo>
                    <a:pt x="279" y="171"/>
                  </a:lnTo>
                  <a:lnTo>
                    <a:pt x="275" y="169"/>
                  </a:lnTo>
                  <a:lnTo>
                    <a:pt x="257" y="171"/>
                  </a:lnTo>
                  <a:lnTo>
                    <a:pt x="230" y="153"/>
                  </a:lnTo>
                  <a:lnTo>
                    <a:pt x="223" y="152"/>
                  </a:lnTo>
                  <a:lnTo>
                    <a:pt x="211" y="119"/>
                  </a:lnTo>
                  <a:lnTo>
                    <a:pt x="192" y="132"/>
                  </a:lnTo>
                  <a:lnTo>
                    <a:pt x="184" y="128"/>
                  </a:lnTo>
                  <a:lnTo>
                    <a:pt x="188" y="134"/>
                  </a:lnTo>
                  <a:lnTo>
                    <a:pt x="159" y="134"/>
                  </a:lnTo>
                  <a:lnTo>
                    <a:pt x="130" y="134"/>
                  </a:lnTo>
                  <a:lnTo>
                    <a:pt x="133" y="159"/>
                  </a:lnTo>
                  <a:lnTo>
                    <a:pt x="153" y="167"/>
                  </a:lnTo>
                  <a:lnTo>
                    <a:pt x="147" y="177"/>
                  </a:lnTo>
                  <a:lnTo>
                    <a:pt x="122" y="179"/>
                  </a:lnTo>
                  <a:lnTo>
                    <a:pt x="130" y="214"/>
                  </a:lnTo>
                  <a:lnTo>
                    <a:pt x="143" y="254"/>
                  </a:lnTo>
                  <a:lnTo>
                    <a:pt x="135" y="307"/>
                  </a:lnTo>
                  <a:lnTo>
                    <a:pt x="128" y="361"/>
                  </a:lnTo>
                  <a:lnTo>
                    <a:pt x="116" y="359"/>
                  </a:lnTo>
                  <a:lnTo>
                    <a:pt x="89" y="367"/>
                  </a:lnTo>
                  <a:lnTo>
                    <a:pt x="62" y="380"/>
                  </a:lnTo>
                  <a:lnTo>
                    <a:pt x="35" y="392"/>
                  </a:lnTo>
                  <a:lnTo>
                    <a:pt x="27" y="421"/>
                  </a:lnTo>
                  <a:lnTo>
                    <a:pt x="17" y="450"/>
                  </a:lnTo>
                  <a:lnTo>
                    <a:pt x="0" y="481"/>
                  </a:lnTo>
                  <a:lnTo>
                    <a:pt x="15" y="510"/>
                  </a:lnTo>
                  <a:lnTo>
                    <a:pt x="31" y="539"/>
                  </a:lnTo>
                  <a:lnTo>
                    <a:pt x="29" y="555"/>
                  </a:lnTo>
                  <a:lnTo>
                    <a:pt x="42" y="559"/>
                  </a:lnTo>
                  <a:lnTo>
                    <a:pt x="62" y="574"/>
                  </a:lnTo>
                  <a:lnTo>
                    <a:pt x="89" y="580"/>
                  </a:lnTo>
                  <a:lnTo>
                    <a:pt x="112" y="563"/>
                  </a:lnTo>
                  <a:lnTo>
                    <a:pt x="114" y="592"/>
                  </a:lnTo>
                  <a:lnTo>
                    <a:pt x="116" y="619"/>
                  </a:lnTo>
                  <a:lnTo>
                    <a:pt x="151" y="617"/>
                  </a:lnTo>
                  <a:lnTo>
                    <a:pt x="195" y="619"/>
                  </a:lnTo>
                  <a:lnTo>
                    <a:pt x="211" y="607"/>
                  </a:lnTo>
                  <a:lnTo>
                    <a:pt x="238" y="590"/>
                  </a:lnTo>
                  <a:lnTo>
                    <a:pt x="265" y="572"/>
                  </a:lnTo>
                  <a:lnTo>
                    <a:pt x="292" y="574"/>
                  </a:lnTo>
                  <a:lnTo>
                    <a:pt x="294" y="607"/>
                  </a:lnTo>
                  <a:lnTo>
                    <a:pt x="298" y="638"/>
                  </a:lnTo>
                  <a:lnTo>
                    <a:pt x="323" y="665"/>
                  </a:lnTo>
                  <a:lnTo>
                    <a:pt x="349" y="675"/>
                  </a:lnTo>
                  <a:lnTo>
                    <a:pt x="378" y="689"/>
                  </a:lnTo>
                  <a:lnTo>
                    <a:pt x="414" y="714"/>
                  </a:lnTo>
                  <a:lnTo>
                    <a:pt x="453" y="722"/>
                  </a:lnTo>
                  <a:lnTo>
                    <a:pt x="463" y="737"/>
                  </a:lnTo>
                  <a:lnTo>
                    <a:pt x="467" y="774"/>
                  </a:lnTo>
                  <a:lnTo>
                    <a:pt x="461" y="774"/>
                  </a:lnTo>
                  <a:lnTo>
                    <a:pt x="475" y="789"/>
                  </a:lnTo>
                  <a:lnTo>
                    <a:pt x="478" y="819"/>
                  </a:lnTo>
                  <a:lnTo>
                    <a:pt x="509" y="822"/>
                  </a:lnTo>
                  <a:lnTo>
                    <a:pt x="540" y="826"/>
                  </a:lnTo>
                  <a:lnTo>
                    <a:pt x="544" y="859"/>
                  </a:lnTo>
                  <a:lnTo>
                    <a:pt x="566" y="879"/>
                  </a:lnTo>
                  <a:lnTo>
                    <a:pt x="571" y="894"/>
                  </a:lnTo>
                  <a:lnTo>
                    <a:pt x="564" y="923"/>
                  </a:lnTo>
                  <a:lnTo>
                    <a:pt x="558" y="950"/>
                  </a:lnTo>
                  <a:lnTo>
                    <a:pt x="562" y="964"/>
                  </a:lnTo>
                  <a:lnTo>
                    <a:pt x="558" y="968"/>
                  </a:lnTo>
                  <a:lnTo>
                    <a:pt x="564" y="985"/>
                  </a:lnTo>
                  <a:lnTo>
                    <a:pt x="570" y="1038"/>
                  </a:lnTo>
                  <a:lnTo>
                    <a:pt x="616" y="1045"/>
                  </a:lnTo>
                  <a:lnTo>
                    <a:pt x="641" y="1047"/>
                  </a:lnTo>
                  <a:lnTo>
                    <a:pt x="651" y="1080"/>
                  </a:lnTo>
                  <a:lnTo>
                    <a:pt x="661" y="1111"/>
                  </a:lnTo>
                  <a:lnTo>
                    <a:pt x="678" y="1109"/>
                  </a:lnTo>
                  <a:lnTo>
                    <a:pt x="696" y="1113"/>
                  </a:lnTo>
                  <a:lnTo>
                    <a:pt x="694" y="1142"/>
                  </a:lnTo>
                  <a:lnTo>
                    <a:pt x="694" y="1173"/>
                  </a:lnTo>
                  <a:lnTo>
                    <a:pt x="715" y="1175"/>
                  </a:lnTo>
                  <a:lnTo>
                    <a:pt x="729" y="1224"/>
                  </a:lnTo>
                  <a:lnTo>
                    <a:pt x="709" y="1241"/>
                  </a:lnTo>
                  <a:lnTo>
                    <a:pt x="688" y="1261"/>
                  </a:lnTo>
                  <a:lnTo>
                    <a:pt x="670" y="1282"/>
                  </a:lnTo>
                  <a:lnTo>
                    <a:pt x="653" y="1305"/>
                  </a:lnTo>
                  <a:lnTo>
                    <a:pt x="635" y="1326"/>
                  </a:lnTo>
                  <a:lnTo>
                    <a:pt x="618" y="1348"/>
                  </a:lnTo>
                  <a:lnTo>
                    <a:pt x="618" y="1350"/>
                  </a:lnTo>
                  <a:lnTo>
                    <a:pt x="635" y="1346"/>
                  </a:lnTo>
                  <a:lnTo>
                    <a:pt x="676" y="1377"/>
                  </a:lnTo>
                  <a:lnTo>
                    <a:pt x="686" y="1379"/>
                  </a:lnTo>
                  <a:lnTo>
                    <a:pt x="705" y="1390"/>
                  </a:lnTo>
                  <a:lnTo>
                    <a:pt x="740" y="1416"/>
                  </a:lnTo>
                  <a:lnTo>
                    <a:pt x="775" y="1441"/>
                  </a:lnTo>
                  <a:lnTo>
                    <a:pt x="771" y="1458"/>
                  </a:lnTo>
                  <a:lnTo>
                    <a:pt x="779" y="1484"/>
                  </a:lnTo>
                  <a:lnTo>
                    <a:pt x="791" y="1460"/>
                  </a:lnTo>
                  <a:lnTo>
                    <a:pt x="802" y="1437"/>
                  </a:lnTo>
                  <a:lnTo>
                    <a:pt x="804" y="1414"/>
                  </a:lnTo>
                  <a:lnTo>
                    <a:pt x="814" y="1390"/>
                  </a:lnTo>
                  <a:lnTo>
                    <a:pt x="827" y="1373"/>
                  </a:lnTo>
                  <a:lnTo>
                    <a:pt x="823" y="1350"/>
                  </a:lnTo>
                  <a:lnTo>
                    <a:pt x="825" y="1348"/>
                  </a:lnTo>
                  <a:lnTo>
                    <a:pt x="841" y="1354"/>
                  </a:lnTo>
                  <a:lnTo>
                    <a:pt x="849" y="1356"/>
                  </a:lnTo>
                  <a:lnTo>
                    <a:pt x="833" y="1383"/>
                  </a:lnTo>
                  <a:lnTo>
                    <a:pt x="820" y="1410"/>
                  </a:lnTo>
                  <a:lnTo>
                    <a:pt x="810" y="1418"/>
                  </a:lnTo>
                  <a:lnTo>
                    <a:pt x="812" y="1422"/>
                  </a:lnTo>
                  <a:lnTo>
                    <a:pt x="833" y="1390"/>
                  </a:lnTo>
                  <a:lnTo>
                    <a:pt x="856" y="1359"/>
                  </a:lnTo>
                  <a:lnTo>
                    <a:pt x="870" y="1328"/>
                  </a:lnTo>
                  <a:lnTo>
                    <a:pt x="884" y="1297"/>
                  </a:lnTo>
                  <a:lnTo>
                    <a:pt x="893" y="1280"/>
                  </a:lnTo>
                  <a:lnTo>
                    <a:pt x="895" y="1280"/>
                  </a:lnTo>
                  <a:lnTo>
                    <a:pt x="895" y="1249"/>
                  </a:lnTo>
                  <a:lnTo>
                    <a:pt x="895" y="1218"/>
                  </a:lnTo>
                  <a:lnTo>
                    <a:pt x="887" y="1199"/>
                  </a:lnTo>
                  <a:lnTo>
                    <a:pt x="887" y="1185"/>
                  </a:lnTo>
                  <a:lnTo>
                    <a:pt x="893" y="1171"/>
                  </a:lnTo>
                  <a:lnTo>
                    <a:pt x="887" y="1169"/>
                  </a:lnTo>
                  <a:lnTo>
                    <a:pt x="901" y="1166"/>
                  </a:lnTo>
                  <a:lnTo>
                    <a:pt x="930" y="1138"/>
                  </a:lnTo>
                  <a:lnTo>
                    <a:pt x="959" y="1109"/>
                  </a:lnTo>
                  <a:lnTo>
                    <a:pt x="986" y="1102"/>
                  </a:lnTo>
                  <a:lnTo>
                    <a:pt x="1012" y="1084"/>
                  </a:lnTo>
                  <a:lnTo>
                    <a:pt x="1023" y="1074"/>
                  </a:lnTo>
                  <a:lnTo>
                    <a:pt x="1046" y="1076"/>
                  </a:lnTo>
                  <a:lnTo>
                    <a:pt x="1035" y="1078"/>
                  </a:lnTo>
                  <a:lnTo>
                    <a:pt x="1058" y="1071"/>
                  </a:lnTo>
                  <a:lnTo>
                    <a:pt x="1062" y="1069"/>
                  </a:lnTo>
                  <a:lnTo>
                    <a:pt x="1101" y="1069"/>
                  </a:lnTo>
                  <a:lnTo>
                    <a:pt x="1108" y="1047"/>
                  </a:lnTo>
                  <a:lnTo>
                    <a:pt x="1130" y="1036"/>
                  </a:lnTo>
                  <a:lnTo>
                    <a:pt x="1134" y="993"/>
                  </a:lnTo>
                  <a:lnTo>
                    <a:pt x="1149" y="964"/>
                  </a:lnTo>
                  <a:lnTo>
                    <a:pt x="1165" y="935"/>
                  </a:lnTo>
                  <a:lnTo>
                    <a:pt x="1170" y="882"/>
                  </a:lnTo>
                  <a:lnTo>
                    <a:pt x="1178" y="865"/>
                  </a:lnTo>
                  <a:lnTo>
                    <a:pt x="1180" y="828"/>
                  </a:lnTo>
                  <a:lnTo>
                    <a:pt x="1182" y="791"/>
                  </a:lnTo>
                  <a:lnTo>
                    <a:pt x="1180" y="762"/>
                  </a:lnTo>
                  <a:lnTo>
                    <a:pt x="1180" y="735"/>
                  </a:lnTo>
                  <a:lnTo>
                    <a:pt x="1174" y="724"/>
                  </a:lnTo>
                  <a:lnTo>
                    <a:pt x="1180" y="687"/>
                  </a:lnTo>
                  <a:lnTo>
                    <a:pt x="1190" y="685"/>
                  </a:lnTo>
                  <a:lnTo>
                    <a:pt x="1194" y="696"/>
                  </a:lnTo>
                  <a:lnTo>
                    <a:pt x="1211" y="665"/>
                  </a:lnTo>
                  <a:lnTo>
                    <a:pt x="1229" y="636"/>
                  </a:lnTo>
                  <a:lnTo>
                    <a:pt x="1229" y="632"/>
                  </a:lnTo>
                  <a:lnTo>
                    <a:pt x="1236" y="623"/>
                  </a:lnTo>
                  <a:lnTo>
                    <a:pt x="1256" y="596"/>
                  </a:lnTo>
                  <a:lnTo>
                    <a:pt x="1275" y="568"/>
                  </a:lnTo>
                  <a:lnTo>
                    <a:pt x="1304" y="526"/>
                  </a:lnTo>
                  <a:lnTo>
                    <a:pt x="1310" y="473"/>
                  </a:lnTo>
                  <a:lnTo>
                    <a:pt x="1296" y="435"/>
                  </a:lnTo>
                  <a:lnTo>
                    <a:pt x="1283" y="394"/>
                  </a:lnTo>
                  <a:lnTo>
                    <a:pt x="1254" y="390"/>
                  </a:lnTo>
                  <a:lnTo>
                    <a:pt x="1227" y="386"/>
                  </a:lnTo>
                  <a:lnTo>
                    <a:pt x="1192" y="353"/>
                  </a:lnTo>
                  <a:lnTo>
                    <a:pt x="1155" y="320"/>
                  </a:lnTo>
                  <a:lnTo>
                    <a:pt x="1108" y="309"/>
                  </a:lnTo>
                  <a:lnTo>
                    <a:pt x="1077" y="309"/>
                  </a:lnTo>
                  <a:lnTo>
                    <a:pt x="1046" y="303"/>
                  </a:lnTo>
                  <a:lnTo>
                    <a:pt x="1017" y="295"/>
                  </a:lnTo>
                  <a:lnTo>
                    <a:pt x="992" y="303"/>
                  </a:lnTo>
                  <a:lnTo>
                    <a:pt x="994" y="291"/>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20" name="Freeform 255"/>
            <p:cNvSpPr>
              <a:spLocks/>
            </p:cNvSpPr>
            <p:nvPr/>
          </p:nvSpPr>
          <p:spPr bwMode="auto">
            <a:xfrm>
              <a:off x="2924477" y="3770519"/>
              <a:ext cx="56820" cy="47942"/>
            </a:xfrm>
            <a:custGeom>
              <a:avLst/>
              <a:gdLst>
                <a:gd name="T0" fmla="*/ 29122 w 80"/>
                <a:gd name="T1" fmla="*/ 43586 h 66"/>
                <a:gd name="T2" fmla="*/ 24861 w 80"/>
                <a:gd name="T3" fmla="*/ 46492 h 66"/>
                <a:gd name="T4" fmla="*/ 12785 w 80"/>
                <a:gd name="T5" fmla="*/ 40681 h 66"/>
                <a:gd name="T6" fmla="*/ 8524 w 80"/>
                <a:gd name="T7" fmla="*/ 47945 h 66"/>
                <a:gd name="T8" fmla="*/ 0 w 80"/>
                <a:gd name="T9" fmla="*/ 26878 h 66"/>
                <a:gd name="T10" fmla="*/ 2841 w 80"/>
                <a:gd name="T11" fmla="*/ 26878 h 66"/>
                <a:gd name="T12" fmla="*/ 1421 w 80"/>
                <a:gd name="T13" fmla="*/ 15255 h 66"/>
                <a:gd name="T14" fmla="*/ 9944 w 80"/>
                <a:gd name="T15" fmla="*/ 0 h 66"/>
                <a:gd name="T16" fmla="*/ 33384 w 80"/>
                <a:gd name="T17" fmla="*/ 4359 h 66"/>
                <a:gd name="T18" fmla="*/ 56824 w 80"/>
                <a:gd name="T19" fmla="*/ 7264 h 66"/>
                <a:gd name="T20" fmla="*/ 45459 w 80"/>
                <a:gd name="T21" fmla="*/ 31237 h 66"/>
                <a:gd name="T22" fmla="*/ 44039 w 80"/>
                <a:gd name="T23" fmla="*/ 33416 h 66"/>
                <a:gd name="T24" fmla="*/ 41197 w 80"/>
                <a:gd name="T25" fmla="*/ 39228 h 66"/>
                <a:gd name="T26" fmla="*/ 36936 w 80"/>
                <a:gd name="T27" fmla="*/ 39228 h 66"/>
                <a:gd name="T28" fmla="*/ 29122 w 80"/>
                <a:gd name="T29" fmla="*/ 43586 h 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66"/>
                <a:gd name="T47" fmla="*/ 80 w 80"/>
                <a:gd name="T48" fmla="*/ 66 h 6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66">
                  <a:moveTo>
                    <a:pt x="41" y="60"/>
                  </a:moveTo>
                  <a:lnTo>
                    <a:pt x="35" y="64"/>
                  </a:lnTo>
                  <a:lnTo>
                    <a:pt x="18" y="56"/>
                  </a:lnTo>
                  <a:lnTo>
                    <a:pt x="12" y="66"/>
                  </a:lnTo>
                  <a:lnTo>
                    <a:pt x="0" y="37"/>
                  </a:lnTo>
                  <a:lnTo>
                    <a:pt x="4" y="37"/>
                  </a:lnTo>
                  <a:lnTo>
                    <a:pt x="2" y="21"/>
                  </a:lnTo>
                  <a:lnTo>
                    <a:pt x="14" y="0"/>
                  </a:lnTo>
                  <a:lnTo>
                    <a:pt x="47" y="6"/>
                  </a:lnTo>
                  <a:lnTo>
                    <a:pt x="80" y="10"/>
                  </a:lnTo>
                  <a:lnTo>
                    <a:pt x="64" y="43"/>
                  </a:lnTo>
                  <a:lnTo>
                    <a:pt x="62" y="46"/>
                  </a:lnTo>
                  <a:lnTo>
                    <a:pt x="58" y="54"/>
                  </a:lnTo>
                  <a:lnTo>
                    <a:pt x="52" y="54"/>
                  </a:lnTo>
                  <a:lnTo>
                    <a:pt x="41" y="6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21" name="Freeform 259"/>
            <p:cNvSpPr>
              <a:spLocks/>
            </p:cNvSpPr>
            <p:nvPr/>
          </p:nvSpPr>
          <p:spPr bwMode="auto">
            <a:xfrm>
              <a:off x="2642150" y="4315635"/>
              <a:ext cx="216628" cy="230831"/>
            </a:xfrm>
            <a:custGeom>
              <a:avLst/>
              <a:gdLst>
                <a:gd name="T0" fmla="*/ 12469 w 278"/>
                <a:gd name="T1" fmla="*/ 20237 h 308"/>
                <a:gd name="T2" fmla="*/ 6234 w 278"/>
                <a:gd name="T3" fmla="*/ 50966 h 308"/>
                <a:gd name="T4" fmla="*/ 0 w 278"/>
                <a:gd name="T5" fmla="*/ 80947 h 308"/>
                <a:gd name="T6" fmla="*/ 24158 w 278"/>
                <a:gd name="T7" fmla="*/ 104181 h 308"/>
                <a:gd name="T8" fmla="*/ 49874 w 278"/>
                <a:gd name="T9" fmla="*/ 127416 h 308"/>
                <a:gd name="T10" fmla="*/ 70915 w 278"/>
                <a:gd name="T11" fmla="*/ 137909 h 308"/>
                <a:gd name="T12" fmla="*/ 92735 w 278"/>
                <a:gd name="T13" fmla="*/ 146903 h 308"/>
                <a:gd name="T14" fmla="*/ 116893 w 278"/>
                <a:gd name="T15" fmla="*/ 159645 h 308"/>
                <a:gd name="T16" fmla="*/ 139492 w 278"/>
                <a:gd name="T17" fmla="*/ 173136 h 308"/>
                <a:gd name="T18" fmla="*/ 130141 w 278"/>
                <a:gd name="T19" fmla="*/ 200118 h 308"/>
                <a:gd name="T20" fmla="*/ 119231 w 278"/>
                <a:gd name="T21" fmla="*/ 226351 h 308"/>
                <a:gd name="T22" fmla="*/ 149623 w 278"/>
                <a:gd name="T23" fmla="*/ 229349 h 308"/>
                <a:gd name="T24" fmla="*/ 180015 w 278"/>
                <a:gd name="T25" fmla="*/ 230848 h 308"/>
                <a:gd name="T26" fmla="*/ 196380 w 278"/>
                <a:gd name="T27" fmla="*/ 224852 h 308"/>
                <a:gd name="T28" fmla="*/ 216642 w 278"/>
                <a:gd name="T29" fmla="*/ 194872 h 308"/>
                <a:gd name="T30" fmla="*/ 215083 w 278"/>
                <a:gd name="T31" fmla="*/ 176884 h 308"/>
                <a:gd name="T32" fmla="*/ 215083 w 278"/>
                <a:gd name="T33" fmla="*/ 153649 h 308"/>
                <a:gd name="T34" fmla="*/ 216642 w 278"/>
                <a:gd name="T35" fmla="*/ 131913 h 308"/>
                <a:gd name="T36" fmla="*/ 202615 w 278"/>
                <a:gd name="T37" fmla="*/ 128915 h 308"/>
                <a:gd name="T38" fmla="*/ 189367 w 278"/>
                <a:gd name="T39" fmla="*/ 130414 h 308"/>
                <a:gd name="T40" fmla="*/ 181574 w 278"/>
                <a:gd name="T41" fmla="*/ 107179 h 308"/>
                <a:gd name="T42" fmla="*/ 173781 w 278"/>
                <a:gd name="T43" fmla="*/ 82446 h 308"/>
                <a:gd name="T44" fmla="*/ 154299 w 278"/>
                <a:gd name="T45" fmla="*/ 80947 h 308"/>
                <a:gd name="T46" fmla="*/ 118452 w 278"/>
                <a:gd name="T47" fmla="*/ 75700 h 308"/>
                <a:gd name="T48" fmla="*/ 113776 w 278"/>
                <a:gd name="T49" fmla="*/ 35976 h 308"/>
                <a:gd name="T50" fmla="*/ 109100 w 278"/>
                <a:gd name="T51" fmla="*/ 23235 h 308"/>
                <a:gd name="T52" fmla="*/ 109100 w 278"/>
                <a:gd name="T53" fmla="*/ 18738 h 308"/>
                <a:gd name="T54" fmla="*/ 81825 w 278"/>
                <a:gd name="T55" fmla="*/ 0 h 308"/>
                <a:gd name="T56" fmla="*/ 48316 w 278"/>
                <a:gd name="T57" fmla="*/ 4497 h 308"/>
                <a:gd name="T58" fmla="*/ 15586 w 278"/>
                <a:gd name="T59" fmla="*/ 8245 h 308"/>
                <a:gd name="T60" fmla="*/ 12469 w 278"/>
                <a:gd name="T61" fmla="*/ 20237 h 3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8"/>
                <a:gd name="T94" fmla="*/ 0 h 308"/>
                <a:gd name="T95" fmla="*/ 278 w 278"/>
                <a:gd name="T96" fmla="*/ 308 h 3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8" h="308">
                  <a:moveTo>
                    <a:pt x="16" y="27"/>
                  </a:moveTo>
                  <a:lnTo>
                    <a:pt x="8" y="68"/>
                  </a:lnTo>
                  <a:lnTo>
                    <a:pt x="0" y="108"/>
                  </a:lnTo>
                  <a:lnTo>
                    <a:pt x="31" y="139"/>
                  </a:lnTo>
                  <a:lnTo>
                    <a:pt x="64" y="170"/>
                  </a:lnTo>
                  <a:lnTo>
                    <a:pt x="91" y="184"/>
                  </a:lnTo>
                  <a:lnTo>
                    <a:pt x="119" y="196"/>
                  </a:lnTo>
                  <a:lnTo>
                    <a:pt x="150" y="213"/>
                  </a:lnTo>
                  <a:lnTo>
                    <a:pt x="179" y="231"/>
                  </a:lnTo>
                  <a:lnTo>
                    <a:pt x="167" y="267"/>
                  </a:lnTo>
                  <a:lnTo>
                    <a:pt x="153" y="302"/>
                  </a:lnTo>
                  <a:lnTo>
                    <a:pt x="192" y="306"/>
                  </a:lnTo>
                  <a:lnTo>
                    <a:pt x="231" y="308"/>
                  </a:lnTo>
                  <a:lnTo>
                    <a:pt x="252" y="300"/>
                  </a:lnTo>
                  <a:lnTo>
                    <a:pt x="278" y="260"/>
                  </a:lnTo>
                  <a:lnTo>
                    <a:pt x="276" y="236"/>
                  </a:lnTo>
                  <a:lnTo>
                    <a:pt x="276" y="205"/>
                  </a:lnTo>
                  <a:lnTo>
                    <a:pt x="278" y="176"/>
                  </a:lnTo>
                  <a:lnTo>
                    <a:pt x="260" y="172"/>
                  </a:lnTo>
                  <a:lnTo>
                    <a:pt x="243" y="174"/>
                  </a:lnTo>
                  <a:lnTo>
                    <a:pt x="233" y="143"/>
                  </a:lnTo>
                  <a:lnTo>
                    <a:pt x="223" y="110"/>
                  </a:lnTo>
                  <a:lnTo>
                    <a:pt x="198" y="108"/>
                  </a:lnTo>
                  <a:lnTo>
                    <a:pt x="152" y="101"/>
                  </a:lnTo>
                  <a:lnTo>
                    <a:pt x="146" y="48"/>
                  </a:lnTo>
                  <a:lnTo>
                    <a:pt x="140" y="31"/>
                  </a:lnTo>
                  <a:lnTo>
                    <a:pt x="140" y="25"/>
                  </a:lnTo>
                  <a:lnTo>
                    <a:pt x="105" y="0"/>
                  </a:lnTo>
                  <a:lnTo>
                    <a:pt x="62" y="6"/>
                  </a:lnTo>
                  <a:lnTo>
                    <a:pt x="20" y="11"/>
                  </a:lnTo>
                  <a:lnTo>
                    <a:pt x="16" y="27"/>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22" name="Freeform 268"/>
            <p:cNvSpPr>
              <a:spLocks/>
            </p:cNvSpPr>
            <p:nvPr/>
          </p:nvSpPr>
          <p:spPr bwMode="auto">
            <a:xfrm>
              <a:off x="2801958" y="4622819"/>
              <a:ext cx="129622" cy="136723"/>
            </a:xfrm>
            <a:custGeom>
              <a:avLst/>
              <a:gdLst>
                <a:gd name="T0" fmla="*/ 126487 w 165"/>
                <a:gd name="T1" fmla="*/ 71372 h 182"/>
                <a:gd name="T2" fmla="*/ 98990 w 165"/>
                <a:gd name="T3" fmla="*/ 52590 h 182"/>
                <a:gd name="T4" fmla="*/ 71493 w 165"/>
                <a:gd name="T5" fmla="*/ 33056 h 182"/>
                <a:gd name="T6" fmla="*/ 56566 w 165"/>
                <a:gd name="T7" fmla="*/ 24792 h 182"/>
                <a:gd name="T8" fmla="*/ 48709 w 165"/>
                <a:gd name="T9" fmla="*/ 23290 h 182"/>
                <a:gd name="T10" fmla="*/ 16498 w 165"/>
                <a:gd name="T11" fmla="*/ 0 h 182"/>
                <a:gd name="T12" fmla="*/ 3143 w 165"/>
                <a:gd name="T13" fmla="*/ 3005 h 182"/>
                <a:gd name="T14" fmla="*/ 4714 w 165"/>
                <a:gd name="T15" fmla="*/ 4508 h 182"/>
                <a:gd name="T16" fmla="*/ 3143 w 165"/>
                <a:gd name="T17" fmla="*/ 36061 h 182"/>
                <a:gd name="T18" fmla="*/ 1571 w 165"/>
                <a:gd name="T19" fmla="*/ 66864 h 182"/>
                <a:gd name="T20" fmla="*/ 3143 w 165"/>
                <a:gd name="T21" fmla="*/ 71372 h 182"/>
                <a:gd name="T22" fmla="*/ 0 w 165"/>
                <a:gd name="T23" fmla="*/ 94661 h 182"/>
                <a:gd name="T24" fmla="*/ 14141 w 165"/>
                <a:gd name="T25" fmla="*/ 117951 h 182"/>
                <a:gd name="T26" fmla="*/ 45567 w 165"/>
                <a:gd name="T27" fmla="*/ 129220 h 182"/>
                <a:gd name="T28" fmla="*/ 87206 w 165"/>
                <a:gd name="T29" fmla="*/ 136733 h 182"/>
                <a:gd name="T30" fmla="*/ 111560 w 165"/>
                <a:gd name="T31" fmla="*/ 128469 h 182"/>
                <a:gd name="T32" fmla="*/ 129630 w 165"/>
                <a:gd name="T33" fmla="*/ 103677 h 182"/>
                <a:gd name="T34" fmla="*/ 123345 w 165"/>
                <a:gd name="T35" fmla="*/ 84143 h 182"/>
                <a:gd name="T36" fmla="*/ 126487 w 165"/>
                <a:gd name="T37" fmla="*/ 71372 h 1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5"/>
                <a:gd name="T58" fmla="*/ 0 h 182"/>
                <a:gd name="T59" fmla="*/ 165 w 165"/>
                <a:gd name="T60" fmla="*/ 182 h 1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5" h="182">
                  <a:moveTo>
                    <a:pt x="161" y="95"/>
                  </a:moveTo>
                  <a:lnTo>
                    <a:pt x="126" y="70"/>
                  </a:lnTo>
                  <a:lnTo>
                    <a:pt x="91" y="44"/>
                  </a:lnTo>
                  <a:lnTo>
                    <a:pt x="72" y="33"/>
                  </a:lnTo>
                  <a:lnTo>
                    <a:pt x="62" y="31"/>
                  </a:lnTo>
                  <a:lnTo>
                    <a:pt x="21" y="0"/>
                  </a:lnTo>
                  <a:lnTo>
                    <a:pt x="4" y="4"/>
                  </a:lnTo>
                  <a:lnTo>
                    <a:pt x="6" y="6"/>
                  </a:lnTo>
                  <a:lnTo>
                    <a:pt x="4" y="48"/>
                  </a:lnTo>
                  <a:lnTo>
                    <a:pt x="2" y="89"/>
                  </a:lnTo>
                  <a:lnTo>
                    <a:pt x="4" y="95"/>
                  </a:lnTo>
                  <a:lnTo>
                    <a:pt x="0" y="126"/>
                  </a:lnTo>
                  <a:lnTo>
                    <a:pt x="18" y="157"/>
                  </a:lnTo>
                  <a:lnTo>
                    <a:pt x="58" y="172"/>
                  </a:lnTo>
                  <a:lnTo>
                    <a:pt x="111" y="182"/>
                  </a:lnTo>
                  <a:lnTo>
                    <a:pt x="142" y="171"/>
                  </a:lnTo>
                  <a:lnTo>
                    <a:pt x="165" y="138"/>
                  </a:lnTo>
                  <a:lnTo>
                    <a:pt x="157" y="112"/>
                  </a:lnTo>
                  <a:lnTo>
                    <a:pt x="161" y="95"/>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23" name="Freeform 269"/>
            <p:cNvSpPr>
              <a:spLocks/>
            </p:cNvSpPr>
            <p:nvPr/>
          </p:nvSpPr>
          <p:spPr bwMode="auto">
            <a:xfrm>
              <a:off x="2484119" y="4386661"/>
              <a:ext cx="403070" cy="857626"/>
            </a:xfrm>
            <a:custGeom>
              <a:avLst/>
              <a:gdLst>
                <a:gd name="T0" fmla="*/ 225075 w 514"/>
                <a:gd name="T1" fmla="*/ 544245 h 1152"/>
                <a:gd name="T2" fmla="*/ 218801 w 514"/>
                <a:gd name="T3" fmla="*/ 577004 h 1152"/>
                <a:gd name="T4" fmla="*/ 235270 w 514"/>
                <a:gd name="T5" fmla="*/ 578493 h 1152"/>
                <a:gd name="T6" fmla="*/ 250955 w 514"/>
                <a:gd name="T7" fmla="*/ 594873 h 1152"/>
                <a:gd name="T8" fmla="*/ 218801 w 514"/>
                <a:gd name="T9" fmla="*/ 590406 h 1152"/>
                <a:gd name="T10" fmla="*/ 220370 w 514"/>
                <a:gd name="T11" fmla="*/ 620931 h 1152"/>
                <a:gd name="T12" fmla="*/ 218801 w 514"/>
                <a:gd name="T13" fmla="*/ 655179 h 1152"/>
                <a:gd name="T14" fmla="*/ 192921 w 514"/>
                <a:gd name="T15" fmla="*/ 693894 h 1152"/>
                <a:gd name="T16" fmla="*/ 244681 w 514"/>
                <a:gd name="T17" fmla="*/ 721441 h 1152"/>
                <a:gd name="T18" fmla="*/ 244681 w 514"/>
                <a:gd name="T19" fmla="*/ 737821 h 1152"/>
                <a:gd name="T20" fmla="*/ 218801 w 514"/>
                <a:gd name="T21" fmla="*/ 773558 h 1152"/>
                <a:gd name="T22" fmla="*/ 203901 w 514"/>
                <a:gd name="T23" fmla="*/ 790682 h 1152"/>
                <a:gd name="T24" fmla="*/ 210959 w 514"/>
                <a:gd name="T25" fmla="*/ 798127 h 1152"/>
                <a:gd name="T26" fmla="*/ 200764 w 514"/>
                <a:gd name="T27" fmla="*/ 819718 h 1152"/>
                <a:gd name="T28" fmla="*/ 205469 w 514"/>
                <a:gd name="T29" fmla="*/ 836842 h 1152"/>
                <a:gd name="T30" fmla="*/ 236838 w 514"/>
                <a:gd name="T31" fmla="*/ 857689 h 1152"/>
                <a:gd name="T32" fmla="*/ 150573 w 514"/>
                <a:gd name="T33" fmla="*/ 842799 h 1152"/>
                <a:gd name="T34" fmla="*/ 121556 w 514"/>
                <a:gd name="T35" fmla="*/ 810040 h 1152"/>
                <a:gd name="T36" fmla="*/ 84697 w 514"/>
                <a:gd name="T37" fmla="*/ 775047 h 1152"/>
                <a:gd name="T38" fmla="*/ 95676 w 514"/>
                <a:gd name="T39" fmla="*/ 719952 h 1152"/>
                <a:gd name="T40" fmla="*/ 89403 w 514"/>
                <a:gd name="T41" fmla="*/ 667091 h 1152"/>
                <a:gd name="T42" fmla="*/ 72934 w 514"/>
                <a:gd name="T43" fmla="*/ 649223 h 1152"/>
                <a:gd name="T44" fmla="*/ 69797 w 514"/>
                <a:gd name="T45" fmla="*/ 632099 h 1152"/>
                <a:gd name="T46" fmla="*/ 47054 w 514"/>
                <a:gd name="T47" fmla="*/ 587428 h 1152"/>
                <a:gd name="T48" fmla="*/ 36075 w 514"/>
                <a:gd name="T49" fmla="*/ 527121 h 1152"/>
                <a:gd name="T50" fmla="*/ 37643 w 514"/>
                <a:gd name="T51" fmla="*/ 479472 h 1152"/>
                <a:gd name="T52" fmla="*/ 27448 w 514"/>
                <a:gd name="T53" fmla="*/ 440012 h 1152"/>
                <a:gd name="T54" fmla="*/ 32154 w 514"/>
                <a:gd name="T55" fmla="*/ 396830 h 1152"/>
                <a:gd name="T56" fmla="*/ 30585 w 514"/>
                <a:gd name="T57" fmla="*/ 341735 h 1152"/>
                <a:gd name="T58" fmla="*/ 11763 w 514"/>
                <a:gd name="T59" fmla="*/ 303020 h 1152"/>
                <a:gd name="T60" fmla="*/ 0 w 514"/>
                <a:gd name="T61" fmla="*/ 261327 h 1152"/>
                <a:gd name="T62" fmla="*/ 3137 w 514"/>
                <a:gd name="T63" fmla="*/ 221867 h 1152"/>
                <a:gd name="T64" fmla="*/ 13332 w 514"/>
                <a:gd name="T65" fmla="*/ 177196 h 1152"/>
                <a:gd name="T66" fmla="*/ 30585 w 514"/>
                <a:gd name="T67" fmla="*/ 144437 h 1152"/>
                <a:gd name="T68" fmla="*/ 16469 w 514"/>
                <a:gd name="T69" fmla="*/ 87854 h 1152"/>
                <a:gd name="T70" fmla="*/ 43917 w 514"/>
                <a:gd name="T71" fmla="*/ 61795 h 1152"/>
                <a:gd name="T72" fmla="*/ 43917 w 514"/>
                <a:gd name="T73" fmla="*/ 29036 h 1152"/>
                <a:gd name="T74" fmla="*/ 69797 w 514"/>
                <a:gd name="T75" fmla="*/ 2978 h 1152"/>
                <a:gd name="T76" fmla="*/ 115282 w 514"/>
                <a:gd name="T77" fmla="*/ 26058 h 1152"/>
                <a:gd name="T78" fmla="*/ 153710 w 514"/>
                <a:gd name="T79" fmla="*/ 5956 h 1152"/>
                <a:gd name="T80" fmla="*/ 183511 w 514"/>
                <a:gd name="T81" fmla="*/ 34248 h 1152"/>
                <a:gd name="T82" fmla="*/ 230565 w 514"/>
                <a:gd name="T83" fmla="*/ 67751 h 1152"/>
                <a:gd name="T84" fmla="*/ 276834 w 514"/>
                <a:gd name="T85" fmla="*/ 89343 h 1152"/>
                <a:gd name="T86" fmla="*/ 290166 w 514"/>
                <a:gd name="T87" fmla="*/ 129547 h 1152"/>
                <a:gd name="T88" fmla="*/ 309772 w 514"/>
                <a:gd name="T89" fmla="*/ 158583 h 1152"/>
                <a:gd name="T90" fmla="*/ 356826 w 514"/>
                <a:gd name="T91" fmla="*/ 154116 h 1152"/>
                <a:gd name="T92" fmla="*/ 375648 w 514"/>
                <a:gd name="T93" fmla="*/ 106467 h 1152"/>
                <a:gd name="T94" fmla="*/ 403096 w 514"/>
                <a:gd name="T95" fmla="*/ 144437 h 1152"/>
                <a:gd name="T96" fmla="*/ 370942 w 514"/>
                <a:gd name="T97" fmla="*/ 171984 h 1152"/>
                <a:gd name="T98" fmla="*/ 343494 w 514"/>
                <a:gd name="T99" fmla="*/ 204743 h 1152"/>
                <a:gd name="T100" fmla="*/ 316046 w 514"/>
                <a:gd name="T101" fmla="*/ 236758 h 1152"/>
                <a:gd name="T102" fmla="*/ 316046 w 514"/>
                <a:gd name="T103" fmla="*/ 271006 h 1152"/>
                <a:gd name="T104" fmla="*/ 317614 w 514"/>
                <a:gd name="T105" fmla="*/ 320144 h 1152"/>
                <a:gd name="T106" fmla="*/ 322320 w 514"/>
                <a:gd name="T107" fmla="*/ 363327 h 1152"/>
                <a:gd name="T108" fmla="*/ 358395 w 514"/>
                <a:gd name="T109" fmla="*/ 407253 h 1152"/>
                <a:gd name="T110" fmla="*/ 366237 w 514"/>
                <a:gd name="T111" fmla="*/ 442990 h 1152"/>
                <a:gd name="T112" fmla="*/ 334083 w 514"/>
                <a:gd name="T113" fmla="*/ 472027 h 1152"/>
                <a:gd name="T114" fmla="*/ 293303 w 514"/>
                <a:gd name="T115" fmla="*/ 481706 h 1152"/>
                <a:gd name="T116" fmla="*/ 252523 w 514"/>
                <a:gd name="T117" fmla="*/ 484684 h 1152"/>
                <a:gd name="T118" fmla="*/ 264287 w 514"/>
                <a:gd name="T119" fmla="*/ 530844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14"/>
                <a:gd name="T181" fmla="*/ 0 h 1152"/>
                <a:gd name="T182" fmla="*/ 514 w 514"/>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14" h="1152">
                  <a:moveTo>
                    <a:pt x="329" y="731"/>
                  </a:moveTo>
                  <a:lnTo>
                    <a:pt x="287" y="731"/>
                  </a:lnTo>
                  <a:lnTo>
                    <a:pt x="254" y="723"/>
                  </a:lnTo>
                  <a:lnTo>
                    <a:pt x="279" y="775"/>
                  </a:lnTo>
                  <a:lnTo>
                    <a:pt x="289" y="779"/>
                  </a:lnTo>
                  <a:lnTo>
                    <a:pt x="300" y="777"/>
                  </a:lnTo>
                  <a:lnTo>
                    <a:pt x="310" y="770"/>
                  </a:lnTo>
                  <a:lnTo>
                    <a:pt x="320" y="799"/>
                  </a:lnTo>
                  <a:lnTo>
                    <a:pt x="302" y="793"/>
                  </a:lnTo>
                  <a:lnTo>
                    <a:pt x="279" y="793"/>
                  </a:lnTo>
                  <a:lnTo>
                    <a:pt x="302" y="804"/>
                  </a:lnTo>
                  <a:lnTo>
                    <a:pt x="281" y="834"/>
                  </a:lnTo>
                  <a:lnTo>
                    <a:pt x="283" y="865"/>
                  </a:lnTo>
                  <a:lnTo>
                    <a:pt x="279" y="880"/>
                  </a:lnTo>
                  <a:lnTo>
                    <a:pt x="244" y="898"/>
                  </a:lnTo>
                  <a:lnTo>
                    <a:pt x="246" y="932"/>
                  </a:lnTo>
                  <a:lnTo>
                    <a:pt x="294" y="958"/>
                  </a:lnTo>
                  <a:lnTo>
                    <a:pt x="312" y="969"/>
                  </a:lnTo>
                  <a:lnTo>
                    <a:pt x="302" y="987"/>
                  </a:lnTo>
                  <a:lnTo>
                    <a:pt x="312" y="991"/>
                  </a:lnTo>
                  <a:lnTo>
                    <a:pt x="294" y="1014"/>
                  </a:lnTo>
                  <a:lnTo>
                    <a:pt x="279" y="1039"/>
                  </a:lnTo>
                  <a:lnTo>
                    <a:pt x="277" y="1068"/>
                  </a:lnTo>
                  <a:lnTo>
                    <a:pt x="260" y="1062"/>
                  </a:lnTo>
                  <a:lnTo>
                    <a:pt x="254" y="1064"/>
                  </a:lnTo>
                  <a:lnTo>
                    <a:pt x="269" y="1072"/>
                  </a:lnTo>
                  <a:lnTo>
                    <a:pt x="256" y="1093"/>
                  </a:lnTo>
                  <a:lnTo>
                    <a:pt x="256" y="1101"/>
                  </a:lnTo>
                  <a:lnTo>
                    <a:pt x="269" y="1124"/>
                  </a:lnTo>
                  <a:lnTo>
                    <a:pt x="262" y="1124"/>
                  </a:lnTo>
                  <a:lnTo>
                    <a:pt x="283" y="1134"/>
                  </a:lnTo>
                  <a:lnTo>
                    <a:pt x="302" y="1152"/>
                  </a:lnTo>
                  <a:lnTo>
                    <a:pt x="250" y="1138"/>
                  </a:lnTo>
                  <a:lnTo>
                    <a:pt x="192" y="1132"/>
                  </a:lnTo>
                  <a:lnTo>
                    <a:pt x="174" y="1117"/>
                  </a:lnTo>
                  <a:lnTo>
                    <a:pt x="155" y="1088"/>
                  </a:lnTo>
                  <a:lnTo>
                    <a:pt x="137" y="1090"/>
                  </a:lnTo>
                  <a:lnTo>
                    <a:pt x="108" y="1041"/>
                  </a:lnTo>
                  <a:lnTo>
                    <a:pt x="128" y="1018"/>
                  </a:lnTo>
                  <a:lnTo>
                    <a:pt x="122" y="967"/>
                  </a:lnTo>
                  <a:lnTo>
                    <a:pt x="116" y="925"/>
                  </a:lnTo>
                  <a:lnTo>
                    <a:pt x="114" y="896"/>
                  </a:lnTo>
                  <a:lnTo>
                    <a:pt x="106" y="880"/>
                  </a:lnTo>
                  <a:lnTo>
                    <a:pt x="93" y="872"/>
                  </a:lnTo>
                  <a:lnTo>
                    <a:pt x="114" y="865"/>
                  </a:lnTo>
                  <a:lnTo>
                    <a:pt x="89" y="849"/>
                  </a:lnTo>
                  <a:lnTo>
                    <a:pt x="75" y="810"/>
                  </a:lnTo>
                  <a:lnTo>
                    <a:pt x="60" y="789"/>
                  </a:lnTo>
                  <a:lnTo>
                    <a:pt x="58" y="758"/>
                  </a:lnTo>
                  <a:lnTo>
                    <a:pt x="46" y="708"/>
                  </a:lnTo>
                  <a:lnTo>
                    <a:pt x="42" y="669"/>
                  </a:lnTo>
                  <a:lnTo>
                    <a:pt x="48" y="644"/>
                  </a:lnTo>
                  <a:lnTo>
                    <a:pt x="44" y="622"/>
                  </a:lnTo>
                  <a:lnTo>
                    <a:pt x="35" y="591"/>
                  </a:lnTo>
                  <a:lnTo>
                    <a:pt x="25" y="558"/>
                  </a:lnTo>
                  <a:lnTo>
                    <a:pt x="41" y="533"/>
                  </a:lnTo>
                  <a:lnTo>
                    <a:pt x="33" y="508"/>
                  </a:lnTo>
                  <a:lnTo>
                    <a:pt x="39" y="459"/>
                  </a:lnTo>
                  <a:lnTo>
                    <a:pt x="31" y="438"/>
                  </a:lnTo>
                  <a:lnTo>
                    <a:pt x="15" y="407"/>
                  </a:lnTo>
                  <a:lnTo>
                    <a:pt x="0" y="376"/>
                  </a:lnTo>
                  <a:lnTo>
                    <a:pt x="0" y="351"/>
                  </a:lnTo>
                  <a:lnTo>
                    <a:pt x="6" y="328"/>
                  </a:lnTo>
                  <a:lnTo>
                    <a:pt x="4" y="298"/>
                  </a:lnTo>
                  <a:lnTo>
                    <a:pt x="4" y="271"/>
                  </a:lnTo>
                  <a:lnTo>
                    <a:pt x="17" y="238"/>
                  </a:lnTo>
                  <a:lnTo>
                    <a:pt x="31" y="203"/>
                  </a:lnTo>
                  <a:lnTo>
                    <a:pt x="39" y="194"/>
                  </a:lnTo>
                  <a:lnTo>
                    <a:pt x="27" y="170"/>
                  </a:lnTo>
                  <a:lnTo>
                    <a:pt x="21" y="118"/>
                  </a:lnTo>
                  <a:lnTo>
                    <a:pt x="27" y="99"/>
                  </a:lnTo>
                  <a:lnTo>
                    <a:pt x="56" y="83"/>
                  </a:lnTo>
                  <a:lnTo>
                    <a:pt x="62" y="44"/>
                  </a:lnTo>
                  <a:lnTo>
                    <a:pt x="56" y="39"/>
                  </a:lnTo>
                  <a:lnTo>
                    <a:pt x="83" y="0"/>
                  </a:lnTo>
                  <a:lnTo>
                    <a:pt x="89" y="4"/>
                  </a:lnTo>
                  <a:lnTo>
                    <a:pt x="130" y="11"/>
                  </a:lnTo>
                  <a:lnTo>
                    <a:pt x="147" y="35"/>
                  </a:lnTo>
                  <a:lnTo>
                    <a:pt x="157" y="13"/>
                  </a:lnTo>
                  <a:lnTo>
                    <a:pt x="196" y="8"/>
                  </a:lnTo>
                  <a:lnTo>
                    <a:pt x="203" y="15"/>
                  </a:lnTo>
                  <a:lnTo>
                    <a:pt x="234" y="46"/>
                  </a:lnTo>
                  <a:lnTo>
                    <a:pt x="267" y="77"/>
                  </a:lnTo>
                  <a:lnTo>
                    <a:pt x="294" y="91"/>
                  </a:lnTo>
                  <a:lnTo>
                    <a:pt x="322" y="103"/>
                  </a:lnTo>
                  <a:lnTo>
                    <a:pt x="353" y="120"/>
                  </a:lnTo>
                  <a:lnTo>
                    <a:pt x="382" y="138"/>
                  </a:lnTo>
                  <a:lnTo>
                    <a:pt x="370" y="174"/>
                  </a:lnTo>
                  <a:lnTo>
                    <a:pt x="356" y="209"/>
                  </a:lnTo>
                  <a:lnTo>
                    <a:pt x="395" y="213"/>
                  </a:lnTo>
                  <a:lnTo>
                    <a:pt x="434" y="215"/>
                  </a:lnTo>
                  <a:lnTo>
                    <a:pt x="455" y="207"/>
                  </a:lnTo>
                  <a:lnTo>
                    <a:pt x="481" y="167"/>
                  </a:lnTo>
                  <a:lnTo>
                    <a:pt x="479" y="143"/>
                  </a:lnTo>
                  <a:lnTo>
                    <a:pt x="500" y="145"/>
                  </a:lnTo>
                  <a:lnTo>
                    <a:pt x="514" y="194"/>
                  </a:lnTo>
                  <a:lnTo>
                    <a:pt x="494" y="211"/>
                  </a:lnTo>
                  <a:lnTo>
                    <a:pt x="473" y="231"/>
                  </a:lnTo>
                  <a:lnTo>
                    <a:pt x="455" y="252"/>
                  </a:lnTo>
                  <a:lnTo>
                    <a:pt x="438" y="275"/>
                  </a:lnTo>
                  <a:lnTo>
                    <a:pt x="420" y="296"/>
                  </a:lnTo>
                  <a:lnTo>
                    <a:pt x="403" y="318"/>
                  </a:lnTo>
                  <a:lnTo>
                    <a:pt x="405" y="322"/>
                  </a:lnTo>
                  <a:lnTo>
                    <a:pt x="403" y="364"/>
                  </a:lnTo>
                  <a:lnTo>
                    <a:pt x="401" y="405"/>
                  </a:lnTo>
                  <a:lnTo>
                    <a:pt x="405" y="430"/>
                  </a:lnTo>
                  <a:lnTo>
                    <a:pt x="397" y="446"/>
                  </a:lnTo>
                  <a:lnTo>
                    <a:pt x="411" y="488"/>
                  </a:lnTo>
                  <a:lnTo>
                    <a:pt x="455" y="519"/>
                  </a:lnTo>
                  <a:lnTo>
                    <a:pt x="457" y="547"/>
                  </a:lnTo>
                  <a:lnTo>
                    <a:pt x="479" y="562"/>
                  </a:lnTo>
                  <a:lnTo>
                    <a:pt x="467" y="595"/>
                  </a:lnTo>
                  <a:lnTo>
                    <a:pt x="453" y="628"/>
                  </a:lnTo>
                  <a:lnTo>
                    <a:pt x="426" y="634"/>
                  </a:lnTo>
                  <a:lnTo>
                    <a:pt x="399" y="642"/>
                  </a:lnTo>
                  <a:lnTo>
                    <a:pt x="374" y="647"/>
                  </a:lnTo>
                  <a:lnTo>
                    <a:pt x="347" y="655"/>
                  </a:lnTo>
                  <a:lnTo>
                    <a:pt x="322" y="651"/>
                  </a:lnTo>
                  <a:lnTo>
                    <a:pt x="329" y="665"/>
                  </a:lnTo>
                  <a:lnTo>
                    <a:pt x="337" y="713"/>
                  </a:lnTo>
                  <a:lnTo>
                    <a:pt x="329" y="731"/>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24" name="Freeform 270"/>
            <p:cNvSpPr>
              <a:spLocks/>
            </p:cNvSpPr>
            <p:nvPr/>
          </p:nvSpPr>
          <p:spPr bwMode="auto">
            <a:xfrm>
              <a:off x="2722054" y="5256717"/>
              <a:ext cx="101212" cy="58596"/>
            </a:xfrm>
            <a:custGeom>
              <a:avLst/>
              <a:gdLst>
                <a:gd name="T0" fmla="*/ 9640 w 126"/>
                <a:gd name="T1" fmla="*/ 12557 h 84"/>
                <a:gd name="T2" fmla="*/ 0 w 126"/>
                <a:gd name="T3" fmla="*/ 0 h 84"/>
                <a:gd name="T4" fmla="*/ 14460 w 126"/>
                <a:gd name="T5" fmla="*/ 28602 h 84"/>
                <a:gd name="T6" fmla="*/ 26509 w 126"/>
                <a:gd name="T7" fmla="*/ 57205 h 84"/>
                <a:gd name="T8" fmla="*/ 64265 w 126"/>
                <a:gd name="T9" fmla="*/ 57205 h 84"/>
                <a:gd name="T10" fmla="*/ 101218 w 126"/>
                <a:gd name="T11" fmla="*/ 58600 h 84"/>
                <a:gd name="T12" fmla="*/ 98005 w 126"/>
                <a:gd name="T13" fmla="*/ 51624 h 84"/>
                <a:gd name="T14" fmla="*/ 44986 w 126"/>
                <a:gd name="T15" fmla="*/ 35579 h 84"/>
                <a:gd name="T16" fmla="*/ 9640 w 126"/>
                <a:gd name="T17" fmla="*/ 12557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6"/>
                <a:gd name="T28" fmla="*/ 0 h 84"/>
                <a:gd name="T29" fmla="*/ 126 w 12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6" h="84">
                  <a:moveTo>
                    <a:pt x="12" y="18"/>
                  </a:moveTo>
                  <a:lnTo>
                    <a:pt x="0" y="0"/>
                  </a:lnTo>
                  <a:lnTo>
                    <a:pt x="18" y="41"/>
                  </a:lnTo>
                  <a:lnTo>
                    <a:pt x="33" y="82"/>
                  </a:lnTo>
                  <a:lnTo>
                    <a:pt x="80" y="82"/>
                  </a:lnTo>
                  <a:lnTo>
                    <a:pt x="126" y="84"/>
                  </a:lnTo>
                  <a:lnTo>
                    <a:pt x="122" y="74"/>
                  </a:lnTo>
                  <a:lnTo>
                    <a:pt x="56" y="51"/>
                  </a:lnTo>
                  <a:lnTo>
                    <a:pt x="12" y="18"/>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25" name="Freeform 271"/>
            <p:cNvSpPr>
              <a:spLocks/>
            </p:cNvSpPr>
            <p:nvPr/>
          </p:nvSpPr>
          <p:spPr bwMode="auto">
            <a:xfrm>
              <a:off x="2432626" y="4267694"/>
              <a:ext cx="289430" cy="1024535"/>
            </a:xfrm>
            <a:custGeom>
              <a:avLst/>
              <a:gdLst>
                <a:gd name="T0" fmla="*/ 28945 w 370"/>
                <a:gd name="T1" fmla="*/ 405808 h 1371"/>
                <a:gd name="T2" fmla="*/ 32074 w 370"/>
                <a:gd name="T3" fmla="*/ 473817 h 1371"/>
                <a:gd name="T4" fmla="*/ 24251 w 370"/>
                <a:gd name="T5" fmla="*/ 550793 h 1371"/>
                <a:gd name="T6" fmla="*/ 35985 w 370"/>
                <a:gd name="T7" fmla="*/ 606844 h 1371"/>
                <a:gd name="T8" fmla="*/ 54760 w 370"/>
                <a:gd name="T9" fmla="*/ 683821 h 1371"/>
                <a:gd name="T10" fmla="*/ 75882 w 370"/>
                <a:gd name="T11" fmla="*/ 683821 h 1371"/>
                <a:gd name="T12" fmla="*/ 87617 w 370"/>
                <a:gd name="T13" fmla="*/ 702504 h 1371"/>
                <a:gd name="T14" fmla="*/ 87617 w 370"/>
                <a:gd name="T15" fmla="*/ 724177 h 1371"/>
                <a:gd name="T16" fmla="*/ 104827 w 370"/>
                <a:gd name="T17" fmla="*/ 765281 h 1371"/>
                <a:gd name="T18" fmla="*/ 98569 w 370"/>
                <a:gd name="T19" fmla="*/ 791438 h 1371"/>
                <a:gd name="T20" fmla="*/ 103263 w 370"/>
                <a:gd name="T21" fmla="*/ 811617 h 1371"/>
                <a:gd name="T22" fmla="*/ 85270 w 370"/>
                <a:gd name="T23" fmla="*/ 814606 h 1371"/>
                <a:gd name="T24" fmla="*/ 72753 w 370"/>
                <a:gd name="T25" fmla="*/ 807133 h 1371"/>
                <a:gd name="T26" fmla="*/ 72753 w 370"/>
                <a:gd name="T27" fmla="*/ 822827 h 1371"/>
                <a:gd name="T28" fmla="*/ 97004 w 370"/>
                <a:gd name="T29" fmla="*/ 847489 h 1371"/>
                <a:gd name="T30" fmla="*/ 113432 w 370"/>
                <a:gd name="T31" fmla="*/ 854963 h 1371"/>
                <a:gd name="T32" fmla="*/ 124384 w 370"/>
                <a:gd name="T33" fmla="*/ 869162 h 1371"/>
                <a:gd name="T34" fmla="*/ 111868 w 370"/>
                <a:gd name="T35" fmla="*/ 882614 h 1371"/>
                <a:gd name="T36" fmla="*/ 129078 w 370"/>
                <a:gd name="T37" fmla="*/ 919982 h 1371"/>
                <a:gd name="T38" fmla="*/ 147071 w 370"/>
                <a:gd name="T39" fmla="*/ 943149 h 1371"/>
                <a:gd name="T40" fmla="*/ 161934 w 370"/>
                <a:gd name="T41" fmla="*/ 961833 h 1371"/>
                <a:gd name="T42" fmla="*/ 169757 w 370"/>
                <a:gd name="T43" fmla="*/ 976780 h 1371"/>
                <a:gd name="T44" fmla="*/ 195573 w 370"/>
                <a:gd name="T45" fmla="*/ 1001442 h 1371"/>
                <a:gd name="T46" fmla="*/ 208872 w 370"/>
                <a:gd name="T47" fmla="*/ 1011158 h 1371"/>
                <a:gd name="T48" fmla="*/ 263632 w 370"/>
                <a:gd name="T49" fmla="*/ 981264 h 1371"/>
                <a:gd name="T50" fmla="*/ 203396 w 370"/>
                <a:gd name="T51" fmla="*/ 967812 h 1371"/>
                <a:gd name="T52" fmla="*/ 160370 w 370"/>
                <a:gd name="T53" fmla="*/ 936423 h 1371"/>
                <a:gd name="T54" fmla="*/ 148635 w 370"/>
                <a:gd name="T55" fmla="*/ 844500 h 1371"/>
                <a:gd name="T56" fmla="*/ 136119 w 370"/>
                <a:gd name="T57" fmla="*/ 779481 h 1371"/>
                <a:gd name="T58" fmla="*/ 122820 w 370"/>
                <a:gd name="T59" fmla="*/ 756313 h 1371"/>
                <a:gd name="T60" fmla="*/ 98569 w 370"/>
                <a:gd name="T61" fmla="*/ 688305 h 1371"/>
                <a:gd name="T62" fmla="*/ 90746 w 370"/>
                <a:gd name="T63" fmla="*/ 603107 h 1371"/>
                <a:gd name="T64" fmla="*/ 72753 w 370"/>
                <a:gd name="T65" fmla="*/ 538836 h 1371"/>
                <a:gd name="T66" fmla="*/ 83705 w 370"/>
                <a:gd name="T67" fmla="*/ 464849 h 1371"/>
                <a:gd name="T68" fmla="*/ 53196 w 370"/>
                <a:gd name="T69" fmla="*/ 402819 h 1371"/>
                <a:gd name="T70" fmla="*/ 56325 w 370"/>
                <a:gd name="T71" fmla="*/ 344526 h 1371"/>
                <a:gd name="T72" fmla="*/ 77447 w 370"/>
                <a:gd name="T73" fmla="*/ 273528 h 1371"/>
                <a:gd name="T74" fmla="*/ 69624 w 370"/>
                <a:gd name="T75" fmla="*/ 210004 h 1371"/>
                <a:gd name="T76" fmla="*/ 101698 w 370"/>
                <a:gd name="T77" fmla="*/ 154700 h 1371"/>
                <a:gd name="T78" fmla="*/ 66495 w 370"/>
                <a:gd name="T79" fmla="*/ 121817 h 1371"/>
                <a:gd name="T80" fmla="*/ 50067 w 370"/>
                <a:gd name="T81" fmla="*/ 50819 h 1371"/>
                <a:gd name="T82" fmla="*/ 21122 w 370"/>
                <a:gd name="T83" fmla="*/ 0 h 1371"/>
                <a:gd name="T84" fmla="*/ 0 w 370"/>
                <a:gd name="T85" fmla="*/ 23168 h 1371"/>
                <a:gd name="T86" fmla="*/ 13299 w 370"/>
                <a:gd name="T87" fmla="*/ 127796 h 1371"/>
                <a:gd name="T88" fmla="*/ 16428 w 370"/>
                <a:gd name="T89" fmla="*/ 205520 h 1371"/>
                <a:gd name="T90" fmla="*/ 16428 w 370"/>
                <a:gd name="T91" fmla="*/ 317622 h 13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0"/>
                <a:gd name="T139" fmla="*/ 0 h 1371"/>
                <a:gd name="T140" fmla="*/ 370 w 370"/>
                <a:gd name="T141" fmla="*/ 1371 h 137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0" h="1371">
                  <a:moveTo>
                    <a:pt x="23" y="487"/>
                  </a:moveTo>
                  <a:lnTo>
                    <a:pt x="31" y="514"/>
                  </a:lnTo>
                  <a:lnTo>
                    <a:pt x="37" y="543"/>
                  </a:lnTo>
                  <a:lnTo>
                    <a:pt x="41" y="572"/>
                  </a:lnTo>
                  <a:lnTo>
                    <a:pt x="45" y="601"/>
                  </a:lnTo>
                  <a:lnTo>
                    <a:pt x="41" y="634"/>
                  </a:lnTo>
                  <a:lnTo>
                    <a:pt x="37" y="669"/>
                  </a:lnTo>
                  <a:lnTo>
                    <a:pt x="33" y="702"/>
                  </a:lnTo>
                  <a:lnTo>
                    <a:pt x="31" y="737"/>
                  </a:lnTo>
                  <a:lnTo>
                    <a:pt x="23" y="748"/>
                  </a:lnTo>
                  <a:lnTo>
                    <a:pt x="35" y="781"/>
                  </a:lnTo>
                  <a:lnTo>
                    <a:pt x="46" y="812"/>
                  </a:lnTo>
                  <a:lnTo>
                    <a:pt x="54" y="849"/>
                  </a:lnTo>
                  <a:lnTo>
                    <a:pt x="50" y="882"/>
                  </a:lnTo>
                  <a:lnTo>
                    <a:pt x="70" y="915"/>
                  </a:lnTo>
                  <a:lnTo>
                    <a:pt x="72" y="921"/>
                  </a:lnTo>
                  <a:lnTo>
                    <a:pt x="85" y="915"/>
                  </a:lnTo>
                  <a:lnTo>
                    <a:pt x="97" y="915"/>
                  </a:lnTo>
                  <a:lnTo>
                    <a:pt x="107" y="909"/>
                  </a:lnTo>
                  <a:lnTo>
                    <a:pt x="103" y="931"/>
                  </a:lnTo>
                  <a:lnTo>
                    <a:pt x="112" y="940"/>
                  </a:lnTo>
                  <a:lnTo>
                    <a:pt x="109" y="936"/>
                  </a:lnTo>
                  <a:lnTo>
                    <a:pt x="109" y="948"/>
                  </a:lnTo>
                  <a:lnTo>
                    <a:pt x="112" y="969"/>
                  </a:lnTo>
                  <a:lnTo>
                    <a:pt x="114" y="995"/>
                  </a:lnTo>
                  <a:lnTo>
                    <a:pt x="116" y="1008"/>
                  </a:lnTo>
                  <a:lnTo>
                    <a:pt x="134" y="1024"/>
                  </a:lnTo>
                  <a:lnTo>
                    <a:pt x="124" y="1049"/>
                  </a:lnTo>
                  <a:lnTo>
                    <a:pt x="134" y="1057"/>
                  </a:lnTo>
                  <a:lnTo>
                    <a:pt x="126" y="1059"/>
                  </a:lnTo>
                  <a:lnTo>
                    <a:pt x="128" y="1068"/>
                  </a:lnTo>
                  <a:lnTo>
                    <a:pt x="130" y="1088"/>
                  </a:lnTo>
                  <a:lnTo>
                    <a:pt x="132" y="1086"/>
                  </a:lnTo>
                  <a:lnTo>
                    <a:pt x="122" y="1101"/>
                  </a:lnTo>
                  <a:lnTo>
                    <a:pt x="120" y="1090"/>
                  </a:lnTo>
                  <a:lnTo>
                    <a:pt x="109" y="1090"/>
                  </a:lnTo>
                  <a:lnTo>
                    <a:pt x="110" y="1076"/>
                  </a:lnTo>
                  <a:lnTo>
                    <a:pt x="103" y="1078"/>
                  </a:lnTo>
                  <a:lnTo>
                    <a:pt x="93" y="1080"/>
                  </a:lnTo>
                  <a:lnTo>
                    <a:pt x="78" y="1111"/>
                  </a:lnTo>
                  <a:lnTo>
                    <a:pt x="81" y="1107"/>
                  </a:lnTo>
                  <a:lnTo>
                    <a:pt x="93" y="1101"/>
                  </a:lnTo>
                  <a:lnTo>
                    <a:pt x="110" y="1109"/>
                  </a:lnTo>
                  <a:lnTo>
                    <a:pt x="134" y="1126"/>
                  </a:lnTo>
                  <a:lnTo>
                    <a:pt x="124" y="1134"/>
                  </a:lnTo>
                  <a:lnTo>
                    <a:pt x="132" y="1140"/>
                  </a:lnTo>
                  <a:lnTo>
                    <a:pt x="118" y="1146"/>
                  </a:lnTo>
                  <a:lnTo>
                    <a:pt x="145" y="1144"/>
                  </a:lnTo>
                  <a:lnTo>
                    <a:pt x="147" y="1140"/>
                  </a:lnTo>
                  <a:lnTo>
                    <a:pt x="159" y="1154"/>
                  </a:lnTo>
                  <a:lnTo>
                    <a:pt x="159" y="1163"/>
                  </a:lnTo>
                  <a:lnTo>
                    <a:pt x="138" y="1159"/>
                  </a:lnTo>
                  <a:lnTo>
                    <a:pt x="128" y="1157"/>
                  </a:lnTo>
                  <a:lnTo>
                    <a:pt x="143" y="1181"/>
                  </a:lnTo>
                  <a:lnTo>
                    <a:pt x="157" y="1206"/>
                  </a:lnTo>
                  <a:lnTo>
                    <a:pt x="159" y="1220"/>
                  </a:lnTo>
                  <a:lnTo>
                    <a:pt x="165" y="1231"/>
                  </a:lnTo>
                  <a:lnTo>
                    <a:pt x="159" y="1237"/>
                  </a:lnTo>
                  <a:lnTo>
                    <a:pt x="174" y="1247"/>
                  </a:lnTo>
                  <a:lnTo>
                    <a:pt x="188" y="1262"/>
                  </a:lnTo>
                  <a:lnTo>
                    <a:pt x="186" y="1268"/>
                  </a:lnTo>
                  <a:lnTo>
                    <a:pt x="200" y="1278"/>
                  </a:lnTo>
                  <a:lnTo>
                    <a:pt x="207" y="1287"/>
                  </a:lnTo>
                  <a:lnTo>
                    <a:pt x="200" y="1284"/>
                  </a:lnTo>
                  <a:lnTo>
                    <a:pt x="215" y="1297"/>
                  </a:lnTo>
                  <a:lnTo>
                    <a:pt x="217" y="1307"/>
                  </a:lnTo>
                  <a:lnTo>
                    <a:pt x="231" y="1324"/>
                  </a:lnTo>
                  <a:lnTo>
                    <a:pt x="235" y="1332"/>
                  </a:lnTo>
                  <a:lnTo>
                    <a:pt x="250" y="1340"/>
                  </a:lnTo>
                  <a:lnTo>
                    <a:pt x="254" y="1346"/>
                  </a:lnTo>
                  <a:lnTo>
                    <a:pt x="250" y="1348"/>
                  </a:lnTo>
                  <a:lnTo>
                    <a:pt x="267" y="1353"/>
                  </a:lnTo>
                  <a:lnTo>
                    <a:pt x="312" y="1371"/>
                  </a:lnTo>
                  <a:lnTo>
                    <a:pt x="314" y="1324"/>
                  </a:lnTo>
                  <a:lnTo>
                    <a:pt x="337" y="1313"/>
                  </a:lnTo>
                  <a:lnTo>
                    <a:pt x="370" y="1315"/>
                  </a:lnTo>
                  <a:lnTo>
                    <a:pt x="318" y="1301"/>
                  </a:lnTo>
                  <a:lnTo>
                    <a:pt x="260" y="1295"/>
                  </a:lnTo>
                  <a:lnTo>
                    <a:pt x="242" y="1280"/>
                  </a:lnTo>
                  <a:lnTo>
                    <a:pt x="223" y="1251"/>
                  </a:lnTo>
                  <a:lnTo>
                    <a:pt x="205" y="1253"/>
                  </a:lnTo>
                  <a:lnTo>
                    <a:pt x="176" y="1204"/>
                  </a:lnTo>
                  <a:lnTo>
                    <a:pt x="196" y="1181"/>
                  </a:lnTo>
                  <a:lnTo>
                    <a:pt x="190" y="1130"/>
                  </a:lnTo>
                  <a:lnTo>
                    <a:pt x="184" y="1088"/>
                  </a:lnTo>
                  <a:lnTo>
                    <a:pt x="182" y="1059"/>
                  </a:lnTo>
                  <a:lnTo>
                    <a:pt x="174" y="1043"/>
                  </a:lnTo>
                  <a:lnTo>
                    <a:pt x="161" y="1035"/>
                  </a:lnTo>
                  <a:lnTo>
                    <a:pt x="182" y="1028"/>
                  </a:lnTo>
                  <a:lnTo>
                    <a:pt x="157" y="1012"/>
                  </a:lnTo>
                  <a:lnTo>
                    <a:pt x="143" y="973"/>
                  </a:lnTo>
                  <a:lnTo>
                    <a:pt x="128" y="952"/>
                  </a:lnTo>
                  <a:lnTo>
                    <a:pt x="126" y="921"/>
                  </a:lnTo>
                  <a:lnTo>
                    <a:pt x="114" y="871"/>
                  </a:lnTo>
                  <a:lnTo>
                    <a:pt x="110" y="832"/>
                  </a:lnTo>
                  <a:lnTo>
                    <a:pt x="116" y="807"/>
                  </a:lnTo>
                  <a:lnTo>
                    <a:pt x="112" y="785"/>
                  </a:lnTo>
                  <a:lnTo>
                    <a:pt x="103" y="754"/>
                  </a:lnTo>
                  <a:lnTo>
                    <a:pt x="93" y="721"/>
                  </a:lnTo>
                  <a:lnTo>
                    <a:pt x="109" y="696"/>
                  </a:lnTo>
                  <a:lnTo>
                    <a:pt x="101" y="671"/>
                  </a:lnTo>
                  <a:lnTo>
                    <a:pt x="107" y="622"/>
                  </a:lnTo>
                  <a:lnTo>
                    <a:pt x="99" y="601"/>
                  </a:lnTo>
                  <a:lnTo>
                    <a:pt x="83" y="570"/>
                  </a:lnTo>
                  <a:lnTo>
                    <a:pt x="68" y="539"/>
                  </a:lnTo>
                  <a:lnTo>
                    <a:pt x="68" y="514"/>
                  </a:lnTo>
                  <a:lnTo>
                    <a:pt x="74" y="491"/>
                  </a:lnTo>
                  <a:lnTo>
                    <a:pt x="72" y="461"/>
                  </a:lnTo>
                  <a:lnTo>
                    <a:pt x="72" y="434"/>
                  </a:lnTo>
                  <a:lnTo>
                    <a:pt x="85" y="401"/>
                  </a:lnTo>
                  <a:lnTo>
                    <a:pt x="99" y="366"/>
                  </a:lnTo>
                  <a:lnTo>
                    <a:pt x="107" y="357"/>
                  </a:lnTo>
                  <a:lnTo>
                    <a:pt x="95" y="333"/>
                  </a:lnTo>
                  <a:lnTo>
                    <a:pt x="89" y="281"/>
                  </a:lnTo>
                  <a:lnTo>
                    <a:pt x="95" y="262"/>
                  </a:lnTo>
                  <a:lnTo>
                    <a:pt x="124" y="246"/>
                  </a:lnTo>
                  <a:lnTo>
                    <a:pt x="130" y="207"/>
                  </a:lnTo>
                  <a:lnTo>
                    <a:pt x="124" y="202"/>
                  </a:lnTo>
                  <a:lnTo>
                    <a:pt x="101" y="198"/>
                  </a:lnTo>
                  <a:lnTo>
                    <a:pt x="85" y="163"/>
                  </a:lnTo>
                  <a:lnTo>
                    <a:pt x="72" y="130"/>
                  </a:lnTo>
                  <a:lnTo>
                    <a:pt x="64" y="97"/>
                  </a:lnTo>
                  <a:lnTo>
                    <a:pt x="64" y="68"/>
                  </a:lnTo>
                  <a:lnTo>
                    <a:pt x="46" y="43"/>
                  </a:lnTo>
                  <a:lnTo>
                    <a:pt x="35" y="17"/>
                  </a:lnTo>
                  <a:lnTo>
                    <a:pt x="27" y="0"/>
                  </a:lnTo>
                  <a:lnTo>
                    <a:pt x="17" y="14"/>
                  </a:lnTo>
                  <a:lnTo>
                    <a:pt x="6" y="31"/>
                  </a:lnTo>
                  <a:lnTo>
                    <a:pt x="0" y="31"/>
                  </a:lnTo>
                  <a:lnTo>
                    <a:pt x="8" y="79"/>
                  </a:lnTo>
                  <a:lnTo>
                    <a:pt x="17" y="128"/>
                  </a:lnTo>
                  <a:lnTo>
                    <a:pt x="17" y="171"/>
                  </a:lnTo>
                  <a:lnTo>
                    <a:pt x="17" y="211"/>
                  </a:lnTo>
                  <a:lnTo>
                    <a:pt x="15" y="229"/>
                  </a:lnTo>
                  <a:lnTo>
                    <a:pt x="21" y="275"/>
                  </a:lnTo>
                  <a:lnTo>
                    <a:pt x="23" y="316"/>
                  </a:lnTo>
                  <a:lnTo>
                    <a:pt x="21" y="370"/>
                  </a:lnTo>
                  <a:lnTo>
                    <a:pt x="21" y="425"/>
                  </a:lnTo>
                  <a:lnTo>
                    <a:pt x="23" y="448"/>
                  </a:lnTo>
                  <a:lnTo>
                    <a:pt x="23" y="487"/>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26" name="Freeform 272"/>
            <p:cNvSpPr>
              <a:spLocks/>
            </p:cNvSpPr>
            <p:nvPr/>
          </p:nvSpPr>
          <p:spPr bwMode="auto">
            <a:xfrm>
              <a:off x="2670560" y="5249614"/>
              <a:ext cx="72801" cy="65698"/>
            </a:xfrm>
            <a:custGeom>
              <a:avLst/>
              <a:gdLst>
                <a:gd name="T0" fmla="*/ 48037 w 97"/>
                <a:gd name="T1" fmla="*/ 3056 h 86"/>
                <a:gd name="T2" fmla="*/ 61547 w 97"/>
                <a:gd name="T3" fmla="*/ 34379 h 86"/>
                <a:gd name="T4" fmla="*/ 72806 w 97"/>
                <a:gd name="T5" fmla="*/ 65703 h 86"/>
                <a:gd name="T6" fmla="*/ 66051 w 97"/>
                <a:gd name="T7" fmla="*/ 64175 h 86"/>
                <a:gd name="T8" fmla="*/ 55543 w 97"/>
                <a:gd name="T9" fmla="*/ 65703 h 86"/>
                <a:gd name="T10" fmla="*/ 29273 w 97"/>
                <a:gd name="T11" fmla="*/ 62647 h 86"/>
                <a:gd name="T12" fmla="*/ 20266 w 97"/>
                <a:gd name="T13" fmla="*/ 61119 h 86"/>
                <a:gd name="T14" fmla="*/ 0 w 97"/>
                <a:gd name="T15" fmla="*/ 58063 h 86"/>
                <a:gd name="T16" fmla="*/ 6005 w 97"/>
                <a:gd name="T17" fmla="*/ 55007 h 86"/>
                <a:gd name="T18" fmla="*/ 18014 w 97"/>
                <a:gd name="T19" fmla="*/ 50423 h 86"/>
                <a:gd name="T20" fmla="*/ 24769 w 97"/>
                <a:gd name="T21" fmla="*/ 55007 h 86"/>
                <a:gd name="T22" fmla="*/ 32275 w 97"/>
                <a:gd name="T23" fmla="*/ 55007 h 86"/>
                <a:gd name="T24" fmla="*/ 20266 w 97"/>
                <a:gd name="T25" fmla="*/ 48895 h 86"/>
                <a:gd name="T26" fmla="*/ 35277 w 97"/>
                <a:gd name="T27" fmla="*/ 51951 h 86"/>
                <a:gd name="T28" fmla="*/ 42783 w 97"/>
                <a:gd name="T29" fmla="*/ 53479 h 86"/>
                <a:gd name="T30" fmla="*/ 55543 w 97"/>
                <a:gd name="T31" fmla="*/ 56535 h 86"/>
                <a:gd name="T32" fmla="*/ 58545 w 97"/>
                <a:gd name="T33" fmla="*/ 56535 h 86"/>
                <a:gd name="T34" fmla="*/ 30774 w 97"/>
                <a:gd name="T35" fmla="*/ 40491 h 86"/>
                <a:gd name="T36" fmla="*/ 42783 w 97"/>
                <a:gd name="T37" fmla="*/ 26740 h 86"/>
                <a:gd name="T38" fmla="*/ 23268 w 97"/>
                <a:gd name="T39" fmla="*/ 26740 h 86"/>
                <a:gd name="T40" fmla="*/ 16513 w 97"/>
                <a:gd name="T41" fmla="*/ 6112 h 86"/>
                <a:gd name="T42" fmla="*/ 24769 w 97"/>
                <a:gd name="T43" fmla="*/ 0 h 86"/>
                <a:gd name="T44" fmla="*/ 48037 w 97"/>
                <a:gd name="T45" fmla="*/ 3056 h 8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7"/>
                <a:gd name="T70" fmla="*/ 0 h 86"/>
                <a:gd name="T71" fmla="*/ 97 w 97"/>
                <a:gd name="T72" fmla="*/ 86 h 8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7" h="86">
                  <a:moveTo>
                    <a:pt x="64" y="4"/>
                  </a:moveTo>
                  <a:lnTo>
                    <a:pt x="82" y="45"/>
                  </a:lnTo>
                  <a:lnTo>
                    <a:pt x="97" y="86"/>
                  </a:lnTo>
                  <a:lnTo>
                    <a:pt x="88" y="84"/>
                  </a:lnTo>
                  <a:lnTo>
                    <a:pt x="74" y="86"/>
                  </a:lnTo>
                  <a:lnTo>
                    <a:pt x="39" y="82"/>
                  </a:lnTo>
                  <a:lnTo>
                    <a:pt x="27" y="80"/>
                  </a:lnTo>
                  <a:lnTo>
                    <a:pt x="0" y="76"/>
                  </a:lnTo>
                  <a:lnTo>
                    <a:pt x="8" y="72"/>
                  </a:lnTo>
                  <a:lnTo>
                    <a:pt x="24" y="66"/>
                  </a:lnTo>
                  <a:lnTo>
                    <a:pt x="33" y="72"/>
                  </a:lnTo>
                  <a:lnTo>
                    <a:pt x="43" y="72"/>
                  </a:lnTo>
                  <a:lnTo>
                    <a:pt x="27" y="64"/>
                  </a:lnTo>
                  <a:lnTo>
                    <a:pt x="47" y="68"/>
                  </a:lnTo>
                  <a:lnTo>
                    <a:pt x="57" y="70"/>
                  </a:lnTo>
                  <a:lnTo>
                    <a:pt x="74" y="74"/>
                  </a:lnTo>
                  <a:lnTo>
                    <a:pt x="78" y="74"/>
                  </a:lnTo>
                  <a:lnTo>
                    <a:pt x="41" y="53"/>
                  </a:lnTo>
                  <a:lnTo>
                    <a:pt x="57" y="35"/>
                  </a:lnTo>
                  <a:lnTo>
                    <a:pt x="31" y="35"/>
                  </a:lnTo>
                  <a:lnTo>
                    <a:pt x="22" y="8"/>
                  </a:lnTo>
                  <a:lnTo>
                    <a:pt x="33" y="0"/>
                  </a:lnTo>
                  <a:lnTo>
                    <a:pt x="64" y="4"/>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27" name="Freeform 273"/>
            <p:cNvSpPr>
              <a:spLocks/>
            </p:cNvSpPr>
            <p:nvPr/>
          </p:nvSpPr>
          <p:spPr bwMode="auto">
            <a:xfrm>
              <a:off x="2484119" y="4954861"/>
              <a:ext cx="21308" cy="40839"/>
            </a:xfrm>
            <a:custGeom>
              <a:avLst/>
              <a:gdLst>
                <a:gd name="T0" fmla="*/ 7892 w 27"/>
                <a:gd name="T1" fmla="*/ 0 h 56"/>
                <a:gd name="T2" fmla="*/ 0 w 27"/>
                <a:gd name="T3" fmla="*/ 4376 h 56"/>
                <a:gd name="T4" fmla="*/ 11049 w 27"/>
                <a:gd name="T5" fmla="*/ 40842 h 56"/>
                <a:gd name="T6" fmla="*/ 19731 w 27"/>
                <a:gd name="T7" fmla="*/ 37925 h 56"/>
                <a:gd name="T8" fmla="*/ 21309 w 27"/>
                <a:gd name="T9" fmla="*/ 31361 h 56"/>
                <a:gd name="T10" fmla="*/ 14995 w 27"/>
                <a:gd name="T11" fmla="*/ 13857 h 56"/>
                <a:gd name="T12" fmla="*/ 19731 w 27"/>
                <a:gd name="T13" fmla="*/ 12398 h 56"/>
                <a:gd name="T14" fmla="*/ 7892 w 27"/>
                <a:gd name="T15" fmla="*/ 0 h 56"/>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56"/>
                <a:gd name="T26" fmla="*/ 27 w 27"/>
                <a:gd name="T27" fmla="*/ 56 h 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56">
                  <a:moveTo>
                    <a:pt x="10" y="0"/>
                  </a:moveTo>
                  <a:lnTo>
                    <a:pt x="0" y="6"/>
                  </a:lnTo>
                  <a:lnTo>
                    <a:pt x="14" y="56"/>
                  </a:lnTo>
                  <a:lnTo>
                    <a:pt x="25" y="52"/>
                  </a:lnTo>
                  <a:lnTo>
                    <a:pt x="27" y="43"/>
                  </a:lnTo>
                  <a:lnTo>
                    <a:pt x="19" y="19"/>
                  </a:lnTo>
                  <a:lnTo>
                    <a:pt x="25" y="17"/>
                  </a:lnTo>
                  <a:lnTo>
                    <a:pt x="10"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28" name="Freeform 274"/>
            <p:cNvSpPr>
              <a:spLocks/>
            </p:cNvSpPr>
            <p:nvPr/>
          </p:nvSpPr>
          <p:spPr bwMode="auto">
            <a:xfrm>
              <a:off x="2526735" y="5150179"/>
              <a:ext cx="21308" cy="35512"/>
            </a:xfrm>
            <a:custGeom>
              <a:avLst/>
              <a:gdLst>
                <a:gd name="T0" fmla="*/ 11757 w 29"/>
                <a:gd name="T1" fmla="*/ 0 h 48"/>
                <a:gd name="T2" fmla="*/ 0 w 29"/>
                <a:gd name="T3" fmla="*/ 14058 h 48"/>
                <a:gd name="T4" fmla="*/ 13226 w 29"/>
                <a:gd name="T5" fmla="*/ 29596 h 48"/>
                <a:gd name="T6" fmla="*/ 21309 w 29"/>
                <a:gd name="T7" fmla="*/ 35515 h 48"/>
                <a:gd name="T8" fmla="*/ 21309 w 29"/>
                <a:gd name="T9" fmla="*/ 24417 h 48"/>
                <a:gd name="T10" fmla="*/ 11757 w 29"/>
                <a:gd name="T11" fmla="*/ 0 h 48"/>
                <a:gd name="T12" fmla="*/ 0 60000 65536"/>
                <a:gd name="T13" fmla="*/ 0 60000 65536"/>
                <a:gd name="T14" fmla="*/ 0 60000 65536"/>
                <a:gd name="T15" fmla="*/ 0 60000 65536"/>
                <a:gd name="T16" fmla="*/ 0 60000 65536"/>
                <a:gd name="T17" fmla="*/ 0 60000 65536"/>
                <a:gd name="T18" fmla="*/ 0 w 29"/>
                <a:gd name="T19" fmla="*/ 0 h 48"/>
                <a:gd name="T20" fmla="*/ 29 w 29"/>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29" h="48">
                  <a:moveTo>
                    <a:pt x="16" y="0"/>
                  </a:moveTo>
                  <a:lnTo>
                    <a:pt x="0" y="19"/>
                  </a:lnTo>
                  <a:lnTo>
                    <a:pt x="18" y="40"/>
                  </a:lnTo>
                  <a:lnTo>
                    <a:pt x="29" y="48"/>
                  </a:lnTo>
                  <a:lnTo>
                    <a:pt x="29" y="33"/>
                  </a:lnTo>
                  <a:lnTo>
                    <a:pt x="16" y="0"/>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29" name="Freeform 289"/>
            <p:cNvSpPr>
              <a:spLocks/>
            </p:cNvSpPr>
            <p:nvPr/>
          </p:nvSpPr>
          <p:spPr bwMode="auto">
            <a:xfrm>
              <a:off x="2130767" y="3722578"/>
              <a:ext cx="150929" cy="184665"/>
            </a:xfrm>
            <a:custGeom>
              <a:avLst/>
              <a:gdLst>
                <a:gd name="T0" fmla="*/ 0 w 190"/>
                <a:gd name="T1" fmla="*/ 73417 h 244"/>
                <a:gd name="T2" fmla="*/ 3178 w 190"/>
                <a:gd name="T3" fmla="*/ 102178 h 244"/>
                <a:gd name="T4" fmla="*/ 0 w 190"/>
                <a:gd name="T5" fmla="*/ 106720 h 244"/>
                <a:gd name="T6" fmla="*/ 19066 w 190"/>
                <a:gd name="T7" fmla="*/ 115802 h 244"/>
                <a:gd name="T8" fmla="*/ 23038 w 190"/>
                <a:gd name="T9" fmla="*/ 108233 h 244"/>
                <a:gd name="T10" fmla="*/ 26216 w 190"/>
                <a:gd name="T11" fmla="*/ 114288 h 244"/>
                <a:gd name="T12" fmla="*/ 26216 w 190"/>
                <a:gd name="T13" fmla="*/ 133210 h 244"/>
                <a:gd name="T14" fmla="*/ 15888 w 190"/>
                <a:gd name="T15" fmla="*/ 137752 h 244"/>
                <a:gd name="T16" fmla="*/ 19066 w 190"/>
                <a:gd name="T17" fmla="*/ 155160 h 244"/>
                <a:gd name="T18" fmla="*/ 12711 w 190"/>
                <a:gd name="T19" fmla="*/ 167270 h 244"/>
                <a:gd name="T20" fmla="*/ 21449 w 190"/>
                <a:gd name="T21" fmla="*/ 164242 h 244"/>
                <a:gd name="T22" fmla="*/ 50843 w 190"/>
                <a:gd name="T23" fmla="*/ 184678 h 244"/>
                <a:gd name="T24" fmla="*/ 58787 w 190"/>
                <a:gd name="T25" fmla="*/ 174082 h 244"/>
                <a:gd name="T26" fmla="*/ 61964 w 190"/>
                <a:gd name="T27" fmla="*/ 161215 h 244"/>
                <a:gd name="T28" fmla="*/ 68320 w 190"/>
                <a:gd name="T29" fmla="*/ 150619 h 244"/>
                <a:gd name="T30" fmla="*/ 72292 w 190"/>
                <a:gd name="T31" fmla="*/ 134724 h 244"/>
                <a:gd name="T32" fmla="*/ 75470 w 190"/>
                <a:gd name="T33" fmla="*/ 134724 h 244"/>
                <a:gd name="T34" fmla="*/ 75470 w 190"/>
                <a:gd name="T35" fmla="*/ 139265 h 244"/>
                <a:gd name="T36" fmla="*/ 80236 w 190"/>
                <a:gd name="T37" fmla="*/ 139265 h 244"/>
                <a:gd name="T38" fmla="*/ 78647 w 190"/>
                <a:gd name="T39" fmla="*/ 133210 h 244"/>
                <a:gd name="T40" fmla="*/ 83414 w 190"/>
                <a:gd name="T41" fmla="*/ 127155 h 244"/>
                <a:gd name="T42" fmla="*/ 100096 w 190"/>
                <a:gd name="T43" fmla="*/ 120343 h 244"/>
                <a:gd name="T44" fmla="*/ 129490 w 190"/>
                <a:gd name="T45" fmla="*/ 102178 h 244"/>
                <a:gd name="T46" fmla="*/ 146173 w 190"/>
                <a:gd name="T47" fmla="*/ 68876 h 244"/>
                <a:gd name="T48" fmla="*/ 150939 w 190"/>
                <a:gd name="T49" fmla="*/ 68876 h 244"/>
                <a:gd name="T50" fmla="*/ 142200 w 190"/>
                <a:gd name="T51" fmla="*/ 46926 h 244"/>
                <a:gd name="T52" fmla="*/ 149350 w 190"/>
                <a:gd name="T53" fmla="*/ 43899 h 244"/>
                <a:gd name="T54" fmla="*/ 119162 w 190"/>
                <a:gd name="T55" fmla="*/ 28761 h 244"/>
                <a:gd name="T56" fmla="*/ 94535 w 190"/>
                <a:gd name="T57" fmla="*/ 28761 h 244"/>
                <a:gd name="T58" fmla="*/ 77058 w 190"/>
                <a:gd name="T59" fmla="*/ 14381 h 244"/>
                <a:gd name="T60" fmla="*/ 55609 w 190"/>
                <a:gd name="T61" fmla="*/ 0 h 244"/>
                <a:gd name="T62" fmla="*/ 44487 w 190"/>
                <a:gd name="T63" fmla="*/ 9839 h 244"/>
                <a:gd name="T64" fmla="*/ 21449 w 190"/>
                <a:gd name="T65" fmla="*/ 21949 h 244"/>
                <a:gd name="T66" fmla="*/ 15888 w 190"/>
                <a:gd name="T67" fmla="*/ 45413 h 244"/>
                <a:gd name="T68" fmla="*/ 12711 w 190"/>
                <a:gd name="T69" fmla="*/ 58280 h 244"/>
                <a:gd name="T70" fmla="*/ 0 w 190"/>
                <a:gd name="T71" fmla="*/ 73417 h 2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0"/>
                <a:gd name="T109" fmla="*/ 0 h 244"/>
                <a:gd name="T110" fmla="*/ 190 w 190"/>
                <a:gd name="T111" fmla="*/ 244 h 2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0" h="244">
                  <a:moveTo>
                    <a:pt x="0" y="97"/>
                  </a:moveTo>
                  <a:lnTo>
                    <a:pt x="4" y="135"/>
                  </a:lnTo>
                  <a:lnTo>
                    <a:pt x="0" y="141"/>
                  </a:lnTo>
                  <a:lnTo>
                    <a:pt x="24" y="153"/>
                  </a:lnTo>
                  <a:lnTo>
                    <a:pt x="29" y="143"/>
                  </a:lnTo>
                  <a:lnTo>
                    <a:pt x="33" y="151"/>
                  </a:lnTo>
                  <a:lnTo>
                    <a:pt x="33" y="176"/>
                  </a:lnTo>
                  <a:lnTo>
                    <a:pt x="20" y="182"/>
                  </a:lnTo>
                  <a:lnTo>
                    <a:pt x="24" y="205"/>
                  </a:lnTo>
                  <a:lnTo>
                    <a:pt x="16" y="221"/>
                  </a:lnTo>
                  <a:lnTo>
                    <a:pt x="27" y="217"/>
                  </a:lnTo>
                  <a:lnTo>
                    <a:pt x="64" y="244"/>
                  </a:lnTo>
                  <a:lnTo>
                    <a:pt x="74" y="230"/>
                  </a:lnTo>
                  <a:lnTo>
                    <a:pt x="78" y="213"/>
                  </a:lnTo>
                  <a:lnTo>
                    <a:pt x="86" y="199"/>
                  </a:lnTo>
                  <a:lnTo>
                    <a:pt x="91" y="178"/>
                  </a:lnTo>
                  <a:lnTo>
                    <a:pt x="95" y="178"/>
                  </a:lnTo>
                  <a:lnTo>
                    <a:pt x="95" y="184"/>
                  </a:lnTo>
                  <a:lnTo>
                    <a:pt x="101" y="184"/>
                  </a:lnTo>
                  <a:lnTo>
                    <a:pt x="99" y="176"/>
                  </a:lnTo>
                  <a:lnTo>
                    <a:pt x="105" y="168"/>
                  </a:lnTo>
                  <a:lnTo>
                    <a:pt x="126" y="159"/>
                  </a:lnTo>
                  <a:lnTo>
                    <a:pt x="163" y="135"/>
                  </a:lnTo>
                  <a:lnTo>
                    <a:pt x="184" y="91"/>
                  </a:lnTo>
                  <a:lnTo>
                    <a:pt x="190" y="91"/>
                  </a:lnTo>
                  <a:lnTo>
                    <a:pt x="179" y="62"/>
                  </a:lnTo>
                  <a:lnTo>
                    <a:pt x="188" y="58"/>
                  </a:lnTo>
                  <a:lnTo>
                    <a:pt x="150" y="38"/>
                  </a:lnTo>
                  <a:lnTo>
                    <a:pt x="119" y="38"/>
                  </a:lnTo>
                  <a:lnTo>
                    <a:pt x="97" y="19"/>
                  </a:lnTo>
                  <a:lnTo>
                    <a:pt x="70" y="0"/>
                  </a:lnTo>
                  <a:lnTo>
                    <a:pt x="56" y="13"/>
                  </a:lnTo>
                  <a:lnTo>
                    <a:pt x="27" y="29"/>
                  </a:lnTo>
                  <a:lnTo>
                    <a:pt x="20" y="60"/>
                  </a:lnTo>
                  <a:lnTo>
                    <a:pt x="16" y="77"/>
                  </a:lnTo>
                  <a:lnTo>
                    <a:pt x="0" y="97"/>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30" name="Freeform 290"/>
            <p:cNvSpPr>
              <a:spLocks/>
            </p:cNvSpPr>
            <p:nvPr/>
          </p:nvSpPr>
          <p:spPr bwMode="auto">
            <a:xfrm>
              <a:off x="1848440" y="3770519"/>
              <a:ext cx="14205" cy="23083"/>
            </a:xfrm>
            <a:custGeom>
              <a:avLst/>
              <a:gdLst>
                <a:gd name="T0" fmla="*/ 0 w 19"/>
                <a:gd name="T1" fmla="*/ 0 h 35"/>
                <a:gd name="T2" fmla="*/ 8225 w 19"/>
                <a:gd name="T3" fmla="*/ 13851 h 35"/>
                <a:gd name="T4" fmla="*/ 0 w 19"/>
                <a:gd name="T5" fmla="*/ 21766 h 35"/>
                <a:gd name="T6" fmla="*/ 14206 w 19"/>
                <a:gd name="T7" fmla="*/ 23085 h 35"/>
                <a:gd name="T8" fmla="*/ 5234 w 19"/>
                <a:gd name="T9" fmla="*/ 0 h 35"/>
                <a:gd name="T10" fmla="*/ 0 w 19"/>
                <a:gd name="T11" fmla="*/ 0 h 35"/>
                <a:gd name="T12" fmla="*/ 0 60000 65536"/>
                <a:gd name="T13" fmla="*/ 0 60000 65536"/>
                <a:gd name="T14" fmla="*/ 0 60000 65536"/>
                <a:gd name="T15" fmla="*/ 0 60000 65536"/>
                <a:gd name="T16" fmla="*/ 0 60000 65536"/>
                <a:gd name="T17" fmla="*/ 0 60000 65536"/>
                <a:gd name="T18" fmla="*/ 0 w 19"/>
                <a:gd name="T19" fmla="*/ 0 h 35"/>
                <a:gd name="T20" fmla="*/ 19 w 1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19" h="35">
                  <a:moveTo>
                    <a:pt x="0" y="0"/>
                  </a:moveTo>
                  <a:lnTo>
                    <a:pt x="11" y="21"/>
                  </a:lnTo>
                  <a:lnTo>
                    <a:pt x="0" y="33"/>
                  </a:lnTo>
                  <a:lnTo>
                    <a:pt x="19" y="35"/>
                  </a:lnTo>
                  <a:lnTo>
                    <a:pt x="7" y="0"/>
                  </a:lnTo>
                  <a:lnTo>
                    <a:pt x="0" y="0"/>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31" name="Freeform 291"/>
            <p:cNvSpPr>
              <a:spLocks/>
            </p:cNvSpPr>
            <p:nvPr/>
          </p:nvSpPr>
          <p:spPr bwMode="auto">
            <a:xfrm>
              <a:off x="2152074" y="3841544"/>
              <a:ext cx="0" cy="5327"/>
            </a:xfrm>
            <a:custGeom>
              <a:avLst/>
              <a:gdLst>
                <a:gd name="T0" fmla="*/ 0 w 8"/>
                <a:gd name="T1" fmla="*/ 1332 h 8"/>
                <a:gd name="T2" fmla="*/ 0 w 8"/>
                <a:gd name="T3" fmla="*/ 5327 h 8"/>
                <a:gd name="T4" fmla="*/ 0 w 8"/>
                <a:gd name="T5" fmla="*/ 0 h 8"/>
                <a:gd name="T6" fmla="*/ 0 w 8"/>
                <a:gd name="T7" fmla="*/ 1332 h 8"/>
                <a:gd name="T8" fmla="*/ 0 60000 65536"/>
                <a:gd name="T9" fmla="*/ 0 60000 65536"/>
                <a:gd name="T10" fmla="*/ 0 60000 65536"/>
                <a:gd name="T11" fmla="*/ 0 60000 65536"/>
                <a:gd name="T12" fmla="*/ 0 w 8"/>
                <a:gd name="T13" fmla="*/ 0 h 8"/>
                <a:gd name="T14" fmla="*/ 0 w 8"/>
                <a:gd name="T15" fmla="*/ 8 h 8"/>
              </a:gdLst>
              <a:ahLst/>
              <a:cxnLst>
                <a:cxn ang="T8">
                  <a:pos x="T0" y="T1"/>
                </a:cxn>
                <a:cxn ang="T9">
                  <a:pos x="T2" y="T3"/>
                </a:cxn>
                <a:cxn ang="T10">
                  <a:pos x="T4" y="T5"/>
                </a:cxn>
                <a:cxn ang="T11">
                  <a:pos x="T6" y="T7"/>
                </a:cxn>
              </a:cxnLst>
              <a:rect l="T12" t="T13" r="T14" b="T15"/>
              <a:pathLst>
                <a:path w="8" h="8">
                  <a:moveTo>
                    <a:pt x="8" y="2"/>
                  </a:moveTo>
                  <a:lnTo>
                    <a:pt x="2" y="8"/>
                  </a:lnTo>
                  <a:lnTo>
                    <a:pt x="0" y="0"/>
                  </a:lnTo>
                  <a:lnTo>
                    <a:pt x="8" y="2"/>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32" name="Freeform 292"/>
            <p:cNvSpPr>
              <a:spLocks/>
            </p:cNvSpPr>
            <p:nvPr/>
          </p:nvSpPr>
          <p:spPr bwMode="auto">
            <a:xfrm>
              <a:off x="1876850" y="3782948"/>
              <a:ext cx="7103" cy="5327"/>
            </a:xfrm>
            <a:custGeom>
              <a:avLst/>
              <a:gdLst>
                <a:gd name="T0" fmla="*/ 7103 w 11"/>
                <a:gd name="T1" fmla="*/ 2664 h 4"/>
                <a:gd name="T2" fmla="*/ 7103 w 11"/>
                <a:gd name="T3" fmla="*/ 5327 h 4"/>
                <a:gd name="T4" fmla="*/ 0 w 11"/>
                <a:gd name="T5" fmla="*/ 0 h 4"/>
                <a:gd name="T6" fmla="*/ 7103 w 11"/>
                <a:gd name="T7" fmla="*/ 2664 h 4"/>
                <a:gd name="T8" fmla="*/ 0 60000 65536"/>
                <a:gd name="T9" fmla="*/ 0 60000 65536"/>
                <a:gd name="T10" fmla="*/ 0 60000 65536"/>
                <a:gd name="T11" fmla="*/ 0 60000 65536"/>
                <a:gd name="T12" fmla="*/ 0 w 11"/>
                <a:gd name="T13" fmla="*/ 0 h 4"/>
                <a:gd name="T14" fmla="*/ 11 w 11"/>
                <a:gd name="T15" fmla="*/ 4 h 4"/>
              </a:gdLst>
              <a:ahLst/>
              <a:cxnLst>
                <a:cxn ang="T8">
                  <a:pos x="T0" y="T1"/>
                </a:cxn>
                <a:cxn ang="T9">
                  <a:pos x="T2" y="T3"/>
                </a:cxn>
                <a:cxn ang="T10">
                  <a:pos x="T4" y="T5"/>
                </a:cxn>
                <a:cxn ang="T11">
                  <a:pos x="T6" y="T7"/>
                </a:cxn>
              </a:cxnLst>
              <a:rect l="T12" t="T13" r="T14" b="T15"/>
              <a:pathLst>
                <a:path w="11" h="4">
                  <a:moveTo>
                    <a:pt x="11" y="2"/>
                  </a:moveTo>
                  <a:lnTo>
                    <a:pt x="11" y="4"/>
                  </a:lnTo>
                  <a:lnTo>
                    <a:pt x="0" y="0"/>
                  </a:lnTo>
                  <a:lnTo>
                    <a:pt x="11" y="2"/>
                  </a:lnTo>
                  <a:close/>
                </a:path>
              </a:pathLst>
            </a:custGeom>
            <a:solidFill>
              <a:srgbClr val="9FAAAF">
                <a:lumMod val="20000"/>
                <a:lumOff val="80000"/>
              </a:srgbClr>
            </a:solidFill>
            <a:ln w="1588">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33" name="Freeform 295"/>
            <p:cNvSpPr>
              <a:spLocks/>
            </p:cNvSpPr>
            <p:nvPr/>
          </p:nvSpPr>
          <p:spPr bwMode="auto">
            <a:xfrm>
              <a:off x="2121888" y="3770519"/>
              <a:ext cx="348025" cy="520258"/>
            </a:xfrm>
            <a:custGeom>
              <a:avLst/>
              <a:gdLst>
                <a:gd name="T0" fmla="*/ 336973 w 440"/>
                <a:gd name="T1" fmla="*/ 411901 h 696"/>
                <a:gd name="T2" fmla="*/ 340137 w 440"/>
                <a:gd name="T3" fmla="*/ 458249 h 696"/>
                <a:gd name="T4" fmla="*/ 336973 w 440"/>
                <a:gd name="T5" fmla="*/ 485161 h 696"/>
                <a:gd name="T6" fmla="*/ 329063 w 440"/>
                <a:gd name="T7" fmla="*/ 507588 h 696"/>
                <a:gd name="T8" fmla="*/ 315615 w 440"/>
                <a:gd name="T9" fmla="*/ 520296 h 696"/>
                <a:gd name="T10" fmla="*/ 286348 w 440"/>
                <a:gd name="T11" fmla="*/ 494132 h 696"/>
                <a:gd name="T12" fmla="*/ 240469 w 440"/>
                <a:gd name="T13" fmla="*/ 467967 h 696"/>
                <a:gd name="T14" fmla="*/ 194590 w 440"/>
                <a:gd name="T15" fmla="*/ 443298 h 696"/>
                <a:gd name="T16" fmla="*/ 148711 w 440"/>
                <a:gd name="T17" fmla="*/ 401435 h 696"/>
                <a:gd name="T18" fmla="*/ 131309 w 440"/>
                <a:gd name="T19" fmla="*/ 355087 h 696"/>
                <a:gd name="T20" fmla="*/ 102832 w 440"/>
                <a:gd name="T21" fmla="*/ 304254 h 696"/>
                <a:gd name="T22" fmla="*/ 78311 w 440"/>
                <a:gd name="T23" fmla="*/ 263886 h 696"/>
                <a:gd name="T24" fmla="*/ 56162 w 440"/>
                <a:gd name="T25" fmla="*/ 222023 h 696"/>
                <a:gd name="T26" fmla="*/ 26104 w 440"/>
                <a:gd name="T27" fmla="*/ 186888 h 696"/>
                <a:gd name="T28" fmla="*/ 8701 w 440"/>
                <a:gd name="T29" fmla="*/ 165209 h 696"/>
                <a:gd name="T30" fmla="*/ 11865 w 440"/>
                <a:gd name="T31" fmla="*/ 111385 h 696"/>
                <a:gd name="T32" fmla="*/ 27686 w 440"/>
                <a:gd name="T33" fmla="*/ 111385 h 696"/>
                <a:gd name="T34" fmla="*/ 30059 w 440"/>
                <a:gd name="T35" fmla="*/ 120356 h 696"/>
                <a:gd name="T36" fmla="*/ 67236 w 440"/>
                <a:gd name="T37" fmla="*/ 130074 h 696"/>
                <a:gd name="T38" fmla="*/ 76729 w 440"/>
                <a:gd name="T39" fmla="*/ 106900 h 696"/>
                <a:gd name="T40" fmla="*/ 83848 w 440"/>
                <a:gd name="T41" fmla="*/ 91201 h 696"/>
                <a:gd name="T42" fmla="*/ 88594 w 440"/>
                <a:gd name="T43" fmla="*/ 95687 h 696"/>
                <a:gd name="T44" fmla="*/ 91758 w 440"/>
                <a:gd name="T45" fmla="*/ 83726 h 696"/>
                <a:gd name="T46" fmla="*/ 137637 w 440"/>
                <a:gd name="T47" fmla="*/ 59057 h 696"/>
                <a:gd name="T48" fmla="*/ 158994 w 440"/>
                <a:gd name="T49" fmla="*/ 26164 h 696"/>
                <a:gd name="T50" fmla="*/ 157412 w 440"/>
                <a:gd name="T51" fmla="*/ 1495 h 696"/>
                <a:gd name="T52" fmla="*/ 174815 w 440"/>
                <a:gd name="T53" fmla="*/ 12708 h 696"/>
                <a:gd name="T54" fmla="*/ 209619 w 440"/>
                <a:gd name="T55" fmla="*/ 49338 h 696"/>
                <a:gd name="T56" fmla="*/ 246797 w 440"/>
                <a:gd name="T57" fmla="*/ 63542 h 696"/>
                <a:gd name="T58" fmla="*/ 294258 w 440"/>
                <a:gd name="T59" fmla="*/ 72513 h 696"/>
                <a:gd name="T60" fmla="*/ 300586 w 440"/>
                <a:gd name="T61" fmla="*/ 118861 h 696"/>
                <a:gd name="T62" fmla="*/ 269736 w 440"/>
                <a:gd name="T63" fmla="*/ 123346 h 696"/>
                <a:gd name="T64" fmla="*/ 227022 w 440"/>
                <a:gd name="T65" fmla="*/ 142035 h 696"/>
                <a:gd name="T66" fmla="*/ 212783 w 440"/>
                <a:gd name="T67" fmla="*/ 185393 h 696"/>
                <a:gd name="T68" fmla="*/ 211201 w 440"/>
                <a:gd name="T69" fmla="*/ 230246 h 696"/>
                <a:gd name="T70" fmla="*/ 222276 w 440"/>
                <a:gd name="T71" fmla="*/ 263886 h 696"/>
                <a:gd name="T72" fmla="*/ 248379 w 440"/>
                <a:gd name="T73" fmla="*/ 278089 h 696"/>
                <a:gd name="T74" fmla="*/ 287930 w 440"/>
                <a:gd name="T75" fmla="*/ 269866 h 696"/>
                <a:gd name="T76" fmla="*/ 291094 w 440"/>
                <a:gd name="T77" fmla="*/ 311729 h 696"/>
                <a:gd name="T78" fmla="*/ 332227 w 440"/>
                <a:gd name="T79" fmla="*/ 331913 h 696"/>
                <a:gd name="T80" fmla="*/ 341719 w 440"/>
                <a:gd name="T81" fmla="*/ 361067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0"/>
                <a:gd name="T124" fmla="*/ 0 h 696"/>
                <a:gd name="T125" fmla="*/ 440 w 440"/>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0" h="696">
                  <a:moveTo>
                    <a:pt x="432" y="529"/>
                  </a:moveTo>
                  <a:lnTo>
                    <a:pt x="426" y="551"/>
                  </a:lnTo>
                  <a:lnTo>
                    <a:pt x="424" y="582"/>
                  </a:lnTo>
                  <a:lnTo>
                    <a:pt x="430" y="613"/>
                  </a:lnTo>
                  <a:lnTo>
                    <a:pt x="440" y="617"/>
                  </a:lnTo>
                  <a:lnTo>
                    <a:pt x="426" y="649"/>
                  </a:lnTo>
                  <a:lnTo>
                    <a:pt x="426" y="665"/>
                  </a:lnTo>
                  <a:lnTo>
                    <a:pt x="416" y="679"/>
                  </a:lnTo>
                  <a:lnTo>
                    <a:pt x="405" y="696"/>
                  </a:lnTo>
                  <a:lnTo>
                    <a:pt x="399" y="696"/>
                  </a:lnTo>
                  <a:lnTo>
                    <a:pt x="376" y="679"/>
                  </a:lnTo>
                  <a:lnTo>
                    <a:pt x="362" y="661"/>
                  </a:lnTo>
                  <a:lnTo>
                    <a:pt x="333" y="644"/>
                  </a:lnTo>
                  <a:lnTo>
                    <a:pt x="304" y="626"/>
                  </a:lnTo>
                  <a:lnTo>
                    <a:pt x="275" y="611"/>
                  </a:lnTo>
                  <a:lnTo>
                    <a:pt x="246" y="593"/>
                  </a:lnTo>
                  <a:lnTo>
                    <a:pt x="217" y="564"/>
                  </a:lnTo>
                  <a:lnTo>
                    <a:pt x="188" y="537"/>
                  </a:lnTo>
                  <a:lnTo>
                    <a:pt x="190" y="518"/>
                  </a:lnTo>
                  <a:lnTo>
                    <a:pt x="166" y="475"/>
                  </a:lnTo>
                  <a:lnTo>
                    <a:pt x="145" y="434"/>
                  </a:lnTo>
                  <a:lnTo>
                    <a:pt x="130" y="407"/>
                  </a:lnTo>
                  <a:lnTo>
                    <a:pt x="114" y="382"/>
                  </a:lnTo>
                  <a:lnTo>
                    <a:pt x="99" y="353"/>
                  </a:lnTo>
                  <a:lnTo>
                    <a:pt x="85" y="326"/>
                  </a:lnTo>
                  <a:lnTo>
                    <a:pt x="71" y="297"/>
                  </a:lnTo>
                  <a:lnTo>
                    <a:pt x="56" y="269"/>
                  </a:lnTo>
                  <a:lnTo>
                    <a:pt x="33" y="250"/>
                  </a:lnTo>
                  <a:lnTo>
                    <a:pt x="9" y="231"/>
                  </a:lnTo>
                  <a:lnTo>
                    <a:pt x="11" y="221"/>
                  </a:lnTo>
                  <a:lnTo>
                    <a:pt x="0" y="171"/>
                  </a:lnTo>
                  <a:lnTo>
                    <a:pt x="15" y="149"/>
                  </a:lnTo>
                  <a:lnTo>
                    <a:pt x="31" y="126"/>
                  </a:lnTo>
                  <a:lnTo>
                    <a:pt x="35" y="149"/>
                  </a:lnTo>
                  <a:lnTo>
                    <a:pt x="27" y="165"/>
                  </a:lnTo>
                  <a:lnTo>
                    <a:pt x="38" y="161"/>
                  </a:lnTo>
                  <a:lnTo>
                    <a:pt x="75" y="188"/>
                  </a:lnTo>
                  <a:lnTo>
                    <a:pt x="85" y="174"/>
                  </a:lnTo>
                  <a:lnTo>
                    <a:pt x="89" y="157"/>
                  </a:lnTo>
                  <a:lnTo>
                    <a:pt x="97" y="143"/>
                  </a:lnTo>
                  <a:lnTo>
                    <a:pt x="102" y="122"/>
                  </a:lnTo>
                  <a:lnTo>
                    <a:pt x="106" y="122"/>
                  </a:lnTo>
                  <a:lnTo>
                    <a:pt x="106" y="128"/>
                  </a:lnTo>
                  <a:lnTo>
                    <a:pt x="112" y="128"/>
                  </a:lnTo>
                  <a:lnTo>
                    <a:pt x="110" y="120"/>
                  </a:lnTo>
                  <a:lnTo>
                    <a:pt x="116" y="112"/>
                  </a:lnTo>
                  <a:lnTo>
                    <a:pt x="137" y="103"/>
                  </a:lnTo>
                  <a:lnTo>
                    <a:pt x="174" y="79"/>
                  </a:lnTo>
                  <a:lnTo>
                    <a:pt x="195" y="35"/>
                  </a:lnTo>
                  <a:lnTo>
                    <a:pt x="201" y="35"/>
                  </a:lnTo>
                  <a:lnTo>
                    <a:pt x="190" y="6"/>
                  </a:lnTo>
                  <a:lnTo>
                    <a:pt x="199" y="2"/>
                  </a:lnTo>
                  <a:lnTo>
                    <a:pt x="201" y="0"/>
                  </a:lnTo>
                  <a:lnTo>
                    <a:pt x="221" y="17"/>
                  </a:lnTo>
                  <a:lnTo>
                    <a:pt x="238" y="37"/>
                  </a:lnTo>
                  <a:lnTo>
                    <a:pt x="265" y="66"/>
                  </a:lnTo>
                  <a:lnTo>
                    <a:pt x="271" y="83"/>
                  </a:lnTo>
                  <a:lnTo>
                    <a:pt x="312" y="85"/>
                  </a:lnTo>
                  <a:lnTo>
                    <a:pt x="339" y="85"/>
                  </a:lnTo>
                  <a:lnTo>
                    <a:pt x="372" y="97"/>
                  </a:lnTo>
                  <a:lnTo>
                    <a:pt x="358" y="143"/>
                  </a:lnTo>
                  <a:lnTo>
                    <a:pt x="380" y="159"/>
                  </a:lnTo>
                  <a:lnTo>
                    <a:pt x="368" y="157"/>
                  </a:lnTo>
                  <a:lnTo>
                    <a:pt x="341" y="165"/>
                  </a:lnTo>
                  <a:lnTo>
                    <a:pt x="314" y="178"/>
                  </a:lnTo>
                  <a:lnTo>
                    <a:pt x="287" y="190"/>
                  </a:lnTo>
                  <a:lnTo>
                    <a:pt x="279" y="219"/>
                  </a:lnTo>
                  <a:lnTo>
                    <a:pt x="269" y="248"/>
                  </a:lnTo>
                  <a:lnTo>
                    <a:pt x="252" y="279"/>
                  </a:lnTo>
                  <a:lnTo>
                    <a:pt x="267" y="308"/>
                  </a:lnTo>
                  <a:lnTo>
                    <a:pt x="283" y="337"/>
                  </a:lnTo>
                  <a:lnTo>
                    <a:pt x="281" y="353"/>
                  </a:lnTo>
                  <a:lnTo>
                    <a:pt x="294" y="357"/>
                  </a:lnTo>
                  <a:lnTo>
                    <a:pt x="314" y="372"/>
                  </a:lnTo>
                  <a:lnTo>
                    <a:pt x="341" y="378"/>
                  </a:lnTo>
                  <a:lnTo>
                    <a:pt x="364" y="361"/>
                  </a:lnTo>
                  <a:lnTo>
                    <a:pt x="366" y="390"/>
                  </a:lnTo>
                  <a:lnTo>
                    <a:pt x="368" y="417"/>
                  </a:lnTo>
                  <a:lnTo>
                    <a:pt x="403" y="415"/>
                  </a:lnTo>
                  <a:lnTo>
                    <a:pt x="420" y="444"/>
                  </a:lnTo>
                  <a:lnTo>
                    <a:pt x="438" y="473"/>
                  </a:lnTo>
                  <a:lnTo>
                    <a:pt x="432" y="483"/>
                  </a:lnTo>
                  <a:lnTo>
                    <a:pt x="432" y="529"/>
                  </a:lnTo>
                  <a:close/>
                </a:path>
              </a:pathLst>
            </a:custGeom>
            <a:solidFill>
              <a:srgbClr val="9FAAAF">
                <a:lumMod val="20000"/>
                <a:lumOff val="80000"/>
              </a:srgbClr>
            </a:solidFill>
            <a:ln w="1651" cap="flat" cmpd="sng">
              <a:solidFill>
                <a:srgbClr val="BFC9C9"/>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sp>
          <p:nvSpPr>
            <p:cNvPr id="234" name="Freeform 473"/>
            <p:cNvSpPr>
              <a:spLocks/>
            </p:cNvSpPr>
            <p:nvPr/>
          </p:nvSpPr>
          <p:spPr bwMode="auto">
            <a:xfrm>
              <a:off x="2635048" y="2847194"/>
              <a:ext cx="0" cy="5327"/>
            </a:xfrm>
            <a:custGeom>
              <a:avLst/>
              <a:gdLst>
                <a:gd name="T0" fmla="*/ 0 w 8"/>
                <a:gd name="T1" fmla="*/ 0 h 6"/>
                <a:gd name="T2" fmla="*/ 0 w 8"/>
                <a:gd name="T3" fmla="*/ 0 h 6"/>
                <a:gd name="T4" fmla="*/ 0 w 8"/>
                <a:gd name="T5" fmla="*/ 3551 h 6"/>
                <a:gd name="T6" fmla="*/ 0 w 8"/>
                <a:gd name="T7" fmla="*/ 3551 h 6"/>
                <a:gd name="T8" fmla="*/ 0 w 8"/>
                <a:gd name="T9" fmla="*/ 5327 h 6"/>
                <a:gd name="T10" fmla="*/ 0 w 8"/>
                <a:gd name="T11" fmla="*/ 5327 h 6"/>
                <a:gd name="T12" fmla="*/ 0 w 8"/>
                <a:gd name="T13" fmla="*/ 3551 h 6"/>
                <a:gd name="T14" fmla="*/ 0 w 8"/>
                <a:gd name="T15" fmla="*/ 1776 h 6"/>
                <a:gd name="T16" fmla="*/ 0 w 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6"/>
                <a:gd name="T29" fmla="*/ 0 w 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6">
                  <a:moveTo>
                    <a:pt x="8" y="0"/>
                  </a:moveTo>
                  <a:lnTo>
                    <a:pt x="6" y="0"/>
                  </a:lnTo>
                  <a:lnTo>
                    <a:pt x="4" y="4"/>
                  </a:lnTo>
                  <a:lnTo>
                    <a:pt x="2" y="4"/>
                  </a:lnTo>
                  <a:lnTo>
                    <a:pt x="0" y="6"/>
                  </a:lnTo>
                  <a:lnTo>
                    <a:pt x="2" y="6"/>
                  </a:lnTo>
                  <a:lnTo>
                    <a:pt x="4" y="4"/>
                  </a:lnTo>
                  <a:lnTo>
                    <a:pt x="6" y="2"/>
                  </a:lnTo>
                  <a:lnTo>
                    <a:pt x="8" y="0"/>
                  </a:lnTo>
                  <a:close/>
                </a:path>
              </a:pathLst>
            </a:custGeom>
            <a:solidFill>
              <a:srgbClr val="9FAAAF">
                <a:lumMod val="20000"/>
                <a:lumOff val="80000"/>
              </a:srgbClr>
            </a:solidFill>
            <a:ln w="1651">
              <a:solidFill>
                <a:srgbClr val="BFC9C9"/>
              </a:solidFill>
              <a:prstDash val="solid"/>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ES" sz="1800" b="0" i="0" u="none" strike="noStrike" kern="0" cap="none" spc="0" normalizeH="0" baseline="0" noProof="0" smtClean="0">
                <a:ln>
                  <a:noFill/>
                </a:ln>
                <a:solidFill>
                  <a:prstClr val="black"/>
                </a:solidFill>
                <a:effectLst/>
                <a:uLnTx/>
                <a:uFillTx/>
              </a:endParaRPr>
            </a:p>
          </p:txBody>
        </p:sp>
      </p:grpSp>
      <p:sp>
        <p:nvSpPr>
          <p:cNvPr id="235" name="253 Forma libre"/>
          <p:cNvSpPr/>
          <p:nvPr>
            <p:custDataLst>
              <p:tags r:id="rId2"/>
            </p:custDataLst>
          </p:nvPr>
        </p:nvSpPr>
        <p:spPr>
          <a:xfrm>
            <a:off x="5488354" y="4422877"/>
            <a:ext cx="535365" cy="184331"/>
          </a:xfrm>
          <a:custGeom>
            <a:avLst/>
            <a:gdLst>
              <a:gd name="connsiteX0" fmla="*/ 0 w 914400"/>
              <a:gd name="connsiteY0" fmla="*/ 0 h 1814610"/>
              <a:gd name="connsiteX1" fmla="*/ 914400 w 914400"/>
              <a:gd name="connsiteY1" fmla="*/ 0 h 1814610"/>
              <a:gd name="connsiteX2" fmla="*/ 914400 w 914400"/>
              <a:gd name="connsiteY2" fmla="*/ 1814610 h 1814610"/>
              <a:gd name="connsiteX3" fmla="*/ 0 w 914400"/>
              <a:gd name="connsiteY3" fmla="*/ 1814610 h 1814610"/>
              <a:gd name="connsiteX4" fmla="*/ 0 w 914400"/>
              <a:gd name="connsiteY4" fmla="*/ 0 h 1814610"/>
              <a:gd name="connsiteX0" fmla="*/ 914400 w 1005840"/>
              <a:gd name="connsiteY0" fmla="*/ 1814610 h 1906050"/>
              <a:gd name="connsiteX1" fmla="*/ 0 w 1005840"/>
              <a:gd name="connsiteY1" fmla="*/ 1814610 h 1906050"/>
              <a:gd name="connsiteX2" fmla="*/ 0 w 1005840"/>
              <a:gd name="connsiteY2" fmla="*/ 0 h 1906050"/>
              <a:gd name="connsiteX3" fmla="*/ 914400 w 1005840"/>
              <a:gd name="connsiteY3" fmla="*/ 0 h 1906050"/>
              <a:gd name="connsiteX4" fmla="*/ 1005840 w 1005840"/>
              <a:gd name="connsiteY4" fmla="*/ 1906050 h 1906050"/>
              <a:gd name="connsiteX0" fmla="*/ 914400 w 914400"/>
              <a:gd name="connsiteY0" fmla="*/ 1814610 h 1814610"/>
              <a:gd name="connsiteX1" fmla="*/ 0 w 914400"/>
              <a:gd name="connsiteY1" fmla="*/ 1814610 h 1814610"/>
              <a:gd name="connsiteX2" fmla="*/ 0 w 914400"/>
              <a:gd name="connsiteY2" fmla="*/ 0 h 1814610"/>
              <a:gd name="connsiteX3" fmla="*/ 914400 w 914400"/>
              <a:gd name="connsiteY3" fmla="*/ 0 h 1814610"/>
              <a:gd name="connsiteX0" fmla="*/ 0 w 914400"/>
              <a:gd name="connsiteY0" fmla="*/ 1814610 h 1814610"/>
              <a:gd name="connsiteX1" fmla="*/ 0 w 914400"/>
              <a:gd name="connsiteY1" fmla="*/ 0 h 1814610"/>
              <a:gd name="connsiteX2" fmla="*/ 914400 w 914400"/>
              <a:gd name="connsiteY2" fmla="*/ 0 h 1814610"/>
            </a:gdLst>
            <a:ahLst/>
            <a:cxnLst>
              <a:cxn ang="0">
                <a:pos x="connsiteX0" y="connsiteY0"/>
              </a:cxn>
              <a:cxn ang="0">
                <a:pos x="connsiteX1" y="connsiteY1"/>
              </a:cxn>
              <a:cxn ang="0">
                <a:pos x="connsiteX2" y="connsiteY2"/>
              </a:cxn>
            </a:cxnLst>
            <a:rect l="l" t="t" r="r" b="b"/>
            <a:pathLst>
              <a:path w="914400" h="1814610">
                <a:moveTo>
                  <a:pt x="0" y="1814610"/>
                </a:moveTo>
                <a:lnTo>
                  <a:pt x="0" y="0"/>
                </a:lnTo>
                <a:lnTo>
                  <a:pt x="914400" y="0"/>
                </a:lnTo>
              </a:path>
            </a:pathLst>
          </a:custGeom>
          <a:noFill/>
          <a:ln w="9525" cap="flat" cmpd="sng" algn="ctr">
            <a:solidFill>
              <a:srgbClr val="1D5C0C">
                <a:shade val="95000"/>
                <a:satMod val="105000"/>
              </a:srgbClr>
            </a:solidFill>
            <a:prstDash val="solid"/>
            <a:headEnd type="oval" w="med" len="med"/>
            <a:tailEnd type="none" w="med" len="med"/>
          </a:ln>
          <a:effectLst/>
        </p:spPr>
        <p:txBody>
          <a:bodyPr lIns="36000" rIns="36000"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s-ES" sz="1100" b="0" i="0" u="none" strike="noStrike" kern="0" cap="none" spc="0" normalizeH="0" baseline="0" noProof="0" dirty="0" smtClean="0">
              <a:ln>
                <a:noFill/>
              </a:ln>
              <a:solidFill>
                <a:prstClr val="black"/>
              </a:solidFill>
              <a:effectLst/>
              <a:uLnTx/>
              <a:uFillTx/>
              <a:latin typeface="Arial"/>
              <a:ea typeface="+mn-ea"/>
              <a:cs typeface="+mn-cs"/>
            </a:endParaRPr>
          </a:p>
        </p:txBody>
      </p:sp>
      <p:sp>
        <p:nvSpPr>
          <p:cNvPr id="236" name="254 Forma libre"/>
          <p:cNvSpPr/>
          <p:nvPr>
            <p:custDataLst>
              <p:tags r:id="rId3"/>
            </p:custDataLst>
          </p:nvPr>
        </p:nvSpPr>
        <p:spPr>
          <a:xfrm>
            <a:off x="4843320" y="4938332"/>
            <a:ext cx="1549840" cy="237599"/>
          </a:xfrm>
          <a:custGeom>
            <a:avLst/>
            <a:gdLst>
              <a:gd name="connsiteX0" fmla="*/ 0 w 914400"/>
              <a:gd name="connsiteY0" fmla="*/ 0 h 1814610"/>
              <a:gd name="connsiteX1" fmla="*/ 914400 w 914400"/>
              <a:gd name="connsiteY1" fmla="*/ 0 h 1814610"/>
              <a:gd name="connsiteX2" fmla="*/ 914400 w 914400"/>
              <a:gd name="connsiteY2" fmla="*/ 1814610 h 1814610"/>
              <a:gd name="connsiteX3" fmla="*/ 0 w 914400"/>
              <a:gd name="connsiteY3" fmla="*/ 1814610 h 1814610"/>
              <a:gd name="connsiteX4" fmla="*/ 0 w 914400"/>
              <a:gd name="connsiteY4" fmla="*/ 0 h 1814610"/>
              <a:gd name="connsiteX0" fmla="*/ 914400 w 1005840"/>
              <a:gd name="connsiteY0" fmla="*/ 1814610 h 1906050"/>
              <a:gd name="connsiteX1" fmla="*/ 0 w 1005840"/>
              <a:gd name="connsiteY1" fmla="*/ 1814610 h 1906050"/>
              <a:gd name="connsiteX2" fmla="*/ 0 w 1005840"/>
              <a:gd name="connsiteY2" fmla="*/ 0 h 1906050"/>
              <a:gd name="connsiteX3" fmla="*/ 914400 w 1005840"/>
              <a:gd name="connsiteY3" fmla="*/ 0 h 1906050"/>
              <a:gd name="connsiteX4" fmla="*/ 1005840 w 1005840"/>
              <a:gd name="connsiteY4" fmla="*/ 1906050 h 1906050"/>
              <a:gd name="connsiteX0" fmla="*/ 914400 w 914400"/>
              <a:gd name="connsiteY0" fmla="*/ 1814610 h 1814610"/>
              <a:gd name="connsiteX1" fmla="*/ 0 w 914400"/>
              <a:gd name="connsiteY1" fmla="*/ 1814610 h 1814610"/>
              <a:gd name="connsiteX2" fmla="*/ 0 w 914400"/>
              <a:gd name="connsiteY2" fmla="*/ 0 h 1814610"/>
              <a:gd name="connsiteX3" fmla="*/ 914400 w 914400"/>
              <a:gd name="connsiteY3" fmla="*/ 0 h 1814610"/>
              <a:gd name="connsiteX0" fmla="*/ 0 w 914400"/>
              <a:gd name="connsiteY0" fmla="*/ 1814610 h 1814610"/>
              <a:gd name="connsiteX1" fmla="*/ 0 w 914400"/>
              <a:gd name="connsiteY1" fmla="*/ 0 h 1814610"/>
              <a:gd name="connsiteX2" fmla="*/ 914400 w 914400"/>
              <a:gd name="connsiteY2" fmla="*/ 0 h 1814610"/>
            </a:gdLst>
            <a:ahLst/>
            <a:cxnLst>
              <a:cxn ang="0">
                <a:pos x="connsiteX0" y="connsiteY0"/>
              </a:cxn>
              <a:cxn ang="0">
                <a:pos x="connsiteX1" y="connsiteY1"/>
              </a:cxn>
              <a:cxn ang="0">
                <a:pos x="connsiteX2" y="connsiteY2"/>
              </a:cxn>
            </a:cxnLst>
            <a:rect l="l" t="t" r="r" b="b"/>
            <a:pathLst>
              <a:path w="914400" h="1814610">
                <a:moveTo>
                  <a:pt x="0" y="1814610"/>
                </a:moveTo>
                <a:lnTo>
                  <a:pt x="0" y="0"/>
                </a:lnTo>
                <a:lnTo>
                  <a:pt x="914400" y="0"/>
                </a:lnTo>
              </a:path>
            </a:pathLst>
          </a:custGeom>
          <a:noFill/>
          <a:ln w="9525" cap="flat" cmpd="sng" algn="ctr">
            <a:solidFill>
              <a:srgbClr val="1D5C0C">
                <a:shade val="95000"/>
                <a:satMod val="105000"/>
              </a:srgbClr>
            </a:solidFill>
            <a:prstDash val="solid"/>
            <a:headEnd type="oval" w="med" len="med"/>
            <a:tailEnd type="none" w="med" len="med"/>
          </a:ln>
          <a:effectLst/>
        </p:spPr>
        <p:txBody>
          <a:bodyPr lIns="36000" rIns="36000"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s-ES" sz="1100" b="0" i="0" u="none" strike="noStrike" kern="0" cap="none" spc="0" normalizeH="0" baseline="0" noProof="0" dirty="0" smtClean="0">
              <a:ln>
                <a:noFill/>
              </a:ln>
              <a:solidFill>
                <a:prstClr val="black"/>
              </a:solidFill>
              <a:effectLst/>
              <a:uLnTx/>
              <a:uFillTx/>
              <a:latin typeface="Arial"/>
              <a:ea typeface="+mn-ea"/>
              <a:cs typeface="+mn-cs"/>
            </a:endParaRPr>
          </a:p>
        </p:txBody>
      </p:sp>
      <p:sp>
        <p:nvSpPr>
          <p:cNvPr id="237" name="255 Forma libre"/>
          <p:cNvSpPr/>
          <p:nvPr>
            <p:custDataLst>
              <p:tags r:id="rId4"/>
            </p:custDataLst>
          </p:nvPr>
        </p:nvSpPr>
        <p:spPr>
          <a:xfrm flipH="1" flipV="1">
            <a:off x="3982472" y="3849359"/>
            <a:ext cx="364169" cy="310743"/>
          </a:xfrm>
          <a:custGeom>
            <a:avLst/>
            <a:gdLst>
              <a:gd name="connsiteX0" fmla="*/ 0 w 914400"/>
              <a:gd name="connsiteY0" fmla="*/ 0 h 1814610"/>
              <a:gd name="connsiteX1" fmla="*/ 914400 w 914400"/>
              <a:gd name="connsiteY1" fmla="*/ 0 h 1814610"/>
              <a:gd name="connsiteX2" fmla="*/ 914400 w 914400"/>
              <a:gd name="connsiteY2" fmla="*/ 1814610 h 1814610"/>
              <a:gd name="connsiteX3" fmla="*/ 0 w 914400"/>
              <a:gd name="connsiteY3" fmla="*/ 1814610 h 1814610"/>
              <a:gd name="connsiteX4" fmla="*/ 0 w 914400"/>
              <a:gd name="connsiteY4" fmla="*/ 0 h 1814610"/>
              <a:gd name="connsiteX0" fmla="*/ 914400 w 1005840"/>
              <a:gd name="connsiteY0" fmla="*/ 1814610 h 1906050"/>
              <a:gd name="connsiteX1" fmla="*/ 0 w 1005840"/>
              <a:gd name="connsiteY1" fmla="*/ 1814610 h 1906050"/>
              <a:gd name="connsiteX2" fmla="*/ 0 w 1005840"/>
              <a:gd name="connsiteY2" fmla="*/ 0 h 1906050"/>
              <a:gd name="connsiteX3" fmla="*/ 914400 w 1005840"/>
              <a:gd name="connsiteY3" fmla="*/ 0 h 1906050"/>
              <a:gd name="connsiteX4" fmla="*/ 1005840 w 1005840"/>
              <a:gd name="connsiteY4" fmla="*/ 1906050 h 1906050"/>
              <a:gd name="connsiteX0" fmla="*/ 914400 w 914400"/>
              <a:gd name="connsiteY0" fmla="*/ 1814610 h 1814610"/>
              <a:gd name="connsiteX1" fmla="*/ 0 w 914400"/>
              <a:gd name="connsiteY1" fmla="*/ 1814610 h 1814610"/>
              <a:gd name="connsiteX2" fmla="*/ 0 w 914400"/>
              <a:gd name="connsiteY2" fmla="*/ 0 h 1814610"/>
              <a:gd name="connsiteX3" fmla="*/ 914400 w 914400"/>
              <a:gd name="connsiteY3" fmla="*/ 0 h 1814610"/>
              <a:gd name="connsiteX0" fmla="*/ 0 w 914400"/>
              <a:gd name="connsiteY0" fmla="*/ 1814610 h 1814610"/>
              <a:gd name="connsiteX1" fmla="*/ 0 w 914400"/>
              <a:gd name="connsiteY1" fmla="*/ 0 h 1814610"/>
              <a:gd name="connsiteX2" fmla="*/ 914400 w 914400"/>
              <a:gd name="connsiteY2" fmla="*/ 0 h 1814610"/>
            </a:gdLst>
            <a:ahLst/>
            <a:cxnLst>
              <a:cxn ang="0">
                <a:pos x="connsiteX0" y="connsiteY0"/>
              </a:cxn>
              <a:cxn ang="0">
                <a:pos x="connsiteX1" y="connsiteY1"/>
              </a:cxn>
              <a:cxn ang="0">
                <a:pos x="connsiteX2" y="connsiteY2"/>
              </a:cxn>
            </a:cxnLst>
            <a:rect l="l" t="t" r="r" b="b"/>
            <a:pathLst>
              <a:path w="914400" h="1814610">
                <a:moveTo>
                  <a:pt x="0" y="1814610"/>
                </a:moveTo>
                <a:lnTo>
                  <a:pt x="0" y="0"/>
                </a:lnTo>
                <a:lnTo>
                  <a:pt x="914400" y="0"/>
                </a:lnTo>
              </a:path>
            </a:pathLst>
          </a:custGeom>
          <a:noFill/>
          <a:ln w="9525" cap="flat" cmpd="sng" algn="ctr">
            <a:solidFill>
              <a:srgbClr val="1D5C0C">
                <a:shade val="95000"/>
                <a:satMod val="105000"/>
              </a:srgbClr>
            </a:solidFill>
            <a:prstDash val="solid"/>
            <a:headEnd type="oval" w="med" len="med"/>
            <a:tailEnd type="none" w="med" len="med"/>
          </a:ln>
          <a:effectLst/>
        </p:spPr>
        <p:txBody>
          <a:bodyPr lIns="36000" rIns="36000"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s-ES" sz="1100" b="0" i="0" u="none" strike="noStrike" kern="0" cap="none" spc="0" normalizeH="0" baseline="0" noProof="0" dirty="0" smtClean="0">
              <a:ln>
                <a:noFill/>
              </a:ln>
              <a:solidFill>
                <a:prstClr val="black"/>
              </a:solidFill>
              <a:effectLst/>
              <a:uLnTx/>
              <a:uFillTx/>
              <a:latin typeface="Arial"/>
              <a:ea typeface="+mn-ea"/>
              <a:cs typeface="+mn-cs"/>
            </a:endParaRPr>
          </a:p>
        </p:txBody>
      </p:sp>
      <p:sp>
        <p:nvSpPr>
          <p:cNvPr id="238" name="265 CuadroTexto"/>
          <p:cNvSpPr txBox="1"/>
          <p:nvPr/>
        </p:nvSpPr>
        <p:spPr>
          <a:xfrm>
            <a:off x="4187546" y="2366636"/>
            <a:ext cx="849696"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s-ES" sz="900" b="1" i="0" u="none" strike="noStrike" kern="0" cap="none" spc="0" normalizeH="0" baseline="0" noProof="0" dirty="0" smtClean="0">
                <a:ln>
                  <a:noFill/>
                </a:ln>
                <a:solidFill>
                  <a:prstClr val="black"/>
                </a:solidFill>
                <a:effectLst/>
                <a:uLnTx/>
                <a:uFillTx/>
              </a:rPr>
              <a:t>Panamá</a:t>
            </a:r>
          </a:p>
        </p:txBody>
      </p:sp>
      <p:sp>
        <p:nvSpPr>
          <p:cNvPr id="239" name="266 CuadroTexto"/>
          <p:cNvSpPr txBox="1"/>
          <p:nvPr/>
        </p:nvSpPr>
        <p:spPr>
          <a:xfrm>
            <a:off x="4471756" y="2647315"/>
            <a:ext cx="763289"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s-ES" sz="900" b="1" i="0" u="none" strike="noStrike" kern="0" cap="none" spc="0" normalizeH="0" baseline="0" noProof="0" dirty="0" smtClean="0">
                <a:ln>
                  <a:noFill/>
                </a:ln>
                <a:solidFill>
                  <a:prstClr val="black"/>
                </a:solidFill>
                <a:effectLst/>
                <a:uLnTx/>
                <a:uFillTx/>
              </a:rPr>
              <a:t>Bogotá</a:t>
            </a:r>
          </a:p>
        </p:txBody>
      </p:sp>
      <p:sp>
        <p:nvSpPr>
          <p:cNvPr id="240" name="267 CuadroTexto"/>
          <p:cNvSpPr txBox="1"/>
          <p:nvPr/>
        </p:nvSpPr>
        <p:spPr>
          <a:xfrm>
            <a:off x="4381105" y="3721089"/>
            <a:ext cx="504056"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s-ES" sz="900" b="1" i="0" u="none" strike="noStrike" kern="0" cap="none" spc="0" normalizeH="0" baseline="0" noProof="0" dirty="0" smtClean="0">
                <a:ln>
                  <a:noFill/>
                </a:ln>
                <a:solidFill>
                  <a:prstClr val="black"/>
                </a:solidFill>
                <a:effectLst/>
                <a:uLnTx/>
                <a:uFillTx/>
              </a:rPr>
              <a:t>Lima</a:t>
            </a:r>
          </a:p>
        </p:txBody>
      </p:sp>
      <p:sp>
        <p:nvSpPr>
          <p:cNvPr id="241" name="268 CuadroTexto"/>
          <p:cNvSpPr txBox="1"/>
          <p:nvPr/>
        </p:nvSpPr>
        <p:spPr>
          <a:xfrm>
            <a:off x="4799459" y="4941168"/>
            <a:ext cx="1187580"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s-ES" sz="900" b="1" i="0" u="none" strike="noStrike" kern="0" cap="none" spc="0" normalizeH="0" baseline="0" noProof="0" dirty="0" smtClean="0">
                <a:ln>
                  <a:noFill/>
                </a:ln>
                <a:solidFill>
                  <a:prstClr val="black"/>
                </a:solidFill>
                <a:effectLst/>
                <a:uLnTx/>
                <a:uFillTx/>
              </a:rPr>
              <a:t>Santiago de Chile</a:t>
            </a:r>
          </a:p>
        </p:txBody>
      </p:sp>
      <p:sp>
        <p:nvSpPr>
          <p:cNvPr id="242" name="269 CuadroTexto"/>
          <p:cNvSpPr txBox="1"/>
          <p:nvPr/>
        </p:nvSpPr>
        <p:spPr>
          <a:xfrm>
            <a:off x="4838012" y="5147667"/>
            <a:ext cx="734485" cy="3693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s-ES" sz="900" b="1" i="0" u="none" strike="noStrike" kern="0" cap="none" spc="0" normalizeH="0" baseline="0" noProof="0" dirty="0" smtClean="0">
                <a:ln>
                  <a:noFill/>
                </a:ln>
                <a:solidFill>
                  <a:prstClr val="black"/>
                </a:solidFill>
                <a:effectLst/>
                <a:uLnTx/>
                <a:uFillTx/>
              </a:rPr>
              <a:t>Buenos Aires</a:t>
            </a:r>
          </a:p>
        </p:txBody>
      </p:sp>
      <p:sp>
        <p:nvSpPr>
          <p:cNvPr id="243" name="272 CuadroTexto"/>
          <p:cNvSpPr txBox="1"/>
          <p:nvPr/>
        </p:nvSpPr>
        <p:spPr>
          <a:xfrm>
            <a:off x="3108495" y="2261461"/>
            <a:ext cx="825846" cy="2308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s-ES" sz="900" b="1" i="0" u="none" strike="noStrike" kern="0" cap="none" spc="0" normalizeH="0" baseline="0" noProof="0" dirty="0" smtClean="0">
                <a:ln>
                  <a:noFill/>
                </a:ln>
                <a:solidFill>
                  <a:prstClr val="black"/>
                </a:solidFill>
                <a:effectLst/>
                <a:uLnTx/>
                <a:uFillTx/>
              </a:rPr>
              <a:t>San José</a:t>
            </a:r>
          </a:p>
        </p:txBody>
      </p:sp>
      <p:sp>
        <p:nvSpPr>
          <p:cNvPr id="244" name="264 CuadroTexto"/>
          <p:cNvSpPr txBox="1"/>
          <p:nvPr/>
        </p:nvSpPr>
        <p:spPr>
          <a:xfrm>
            <a:off x="1817622" y="1698700"/>
            <a:ext cx="1263170" cy="230832"/>
          </a:xfrm>
          <a:prstGeom prst="rect">
            <a:avLst/>
          </a:prstGeom>
          <a:noFill/>
        </p:spPr>
        <p:txBody>
          <a:bodyPr wrap="square" rtlCol="0">
            <a:spAutoFit/>
          </a:bodyPr>
          <a:lstStyle/>
          <a:p>
            <a:pPr algn="r" defTabSz="914400"/>
            <a:r>
              <a:rPr lang="es-ES" sz="900" b="1" dirty="0" smtClean="0">
                <a:solidFill>
                  <a:prstClr val="black"/>
                </a:solidFill>
              </a:rPr>
              <a:t>Ciudad de México</a:t>
            </a:r>
            <a:endParaRPr lang="es-ES" sz="900" b="1" dirty="0">
              <a:solidFill>
                <a:prstClr val="black"/>
              </a:solidFill>
            </a:endParaRPr>
          </a:p>
        </p:txBody>
      </p:sp>
      <p:sp>
        <p:nvSpPr>
          <p:cNvPr id="258" name="243 Forma libre"/>
          <p:cNvSpPr/>
          <p:nvPr>
            <p:custDataLst>
              <p:tags r:id="rId5"/>
            </p:custDataLst>
          </p:nvPr>
        </p:nvSpPr>
        <p:spPr>
          <a:xfrm flipV="1">
            <a:off x="3080792" y="1313354"/>
            <a:ext cx="2993281" cy="503444"/>
          </a:xfrm>
          <a:custGeom>
            <a:avLst/>
            <a:gdLst>
              <a:gd name="connsiteX0" fmla="*/ 0 w 914400"/>
              <a:gd name="connsiteY0" fmla="*/ 0 h 1814610"/>
              <a:gd name="connsiteX1" fmla="*/ 914400 w 914400"/>
              <a:gd name="connsiteY1" fmla="*/ 0 h 1814610"/>
              <a:gd name="connsiteX2" fmla="*/ 914400 w 914400"/>
              <a:gd name="connsiteY2" fmla="*/ 1814610 h 1814610"/>
              <a:gd name="connsiteX3" fmla="*/ 0 w 914400"/>
              <a:gd name="connsiteY3" fmla="*/ 1814610 h 1814610"/>
              <a:gd name="connsiteX4" fmla="*/ 0 w 914400"/>
              <a:gd name="connsiteY4" fmla="*/ 0 h 1814610"/>
              <a:gd name="connsiteX0" fmla="*/ 914400 w 1005840"/>
              <a:gd name="connsiteY0" fmla="*/ 1814610 h 1906050"/>
              <a:gd name="connsiteX1" fmla="*/ 0 w 1005840"/>
              <a:gd name="connsiteY1" fmla="*/ 1814610 h 1906050"/>
              <a:gd name="connsiteX2" fmla="*/ 0 w 1005840"/>
              <a:gd name="connsiteY2" fmla="*/ 0 h 1906050"/>
              <a:gd name="connsiteX3" fmla="*/ 914400 w 1005840"/>
              <a:gd name="connsiteY3" fmla="*/ 0 h 1906050"/>
              <a:gd name="connsiteX4" fmla="*/ 1005840 w 1005840"/>
              <a:gd name="connsiteY4" fmla="*/ 1906050 h 1906050"/>
              <a:gd name="connsiteX0" fmla="*/ 914400 w 914400"/>
              <a:gd name="connsiteY0" fmla="*/ 1814610 h 1814610"/>
              <a:gd name="connsiteX1" fmla="*/ 0 w 914400"/>
              <a:gd name="connsiteY1" fmla="*/ 1814610 h 1814610"/>
              <a:gd name="connsiteX2" fmla="*/ 0 w 914400"/>
              <a:gd name="connsiteY2" fmla="*/ 0 h 1814610"/>
              <a:gd name="connsiteX3" fmla="*/ 914400 w 914400"/>
              <a:gd name="connsiteY3" fmla="*/ 0 h 1814610"/>
              <a:gd name="connsiteX0" fmla="*/ 0 w 914400"/>
              <a:gd name="connsiteY0" fmla="*/ 1814610 h 1814610"/>
              <a:gd name="connsiteX1" fmla="*/ 0 w 914400"/>
              <a:gd name="connsiteY1" fmla="*/ 0 h 1814610"/>
              <a:gd name="connsiteX2" fmla="*/ 914400 w 914400"/>
              <a:gd name="connsiteY2" fmla="*/ 0 h 1814610"/>
              <a:gd name="connsiteX0" fmla="*/ 0 w 946029"/>
              <a:gd name="connsiteY0" fmla="*/ 1814610 h 8166480"/>
              <a:gd name="connsiteX1" fmla="*/ 0 w 946029"/>
              <a:gd name="connsiteY1" fmla="*/ 0 h 8166480"/>
              <a:gd name="connsiteX2" fmla="*/ 946029 w 946029"/>
              <a:gd name="connsiteY2" fmla="*/ 8166480 h 8166480"/>
              <a:gd name="connsiteX0" fmla="*/ 0 w 946029"/>
              <a:gd name="connsiteY0" fmla="*/ 0 h 6351870"/>
              <a:gd name="connsiteX1" fmla="*/ 861283 w 946029"/>
              <a:gd name="connsiteY1" fmla="*/ 184502 h 6351870"/>
              <a:gd name="connsiteX2" fmla="*/ 946029 w 946029"/>
              <a:gd name="connsiteY2" fmla="*/ 6351870 h 6351870"/>
              <a:gd name="connsiteX0" fmla="*/ 0 w 861283"/>
              <a:gd name="connsiteY0" fmla="*/ 0 h 6223842"/>
              <a:gd name="connsiteX1" fmla="*/ 861283 w 861283"/>
              <a:gd name="connsiteY1" fmla="*/ 184502 h 6223842"/>
              <a:gd name="connsiteX2" fmla="*/ 860602 w 861283"/>
              <a:gd name="connsiteY2" fmla="*/ 6223842 h 6223842"/>
              <a:gd name="connsiteX0" fmla="*/ 0 w 860602"/>
              <a:gd name="connsiteY0" fmla="*/ 143275 h 6367117"/>
              <a:gd name="connsiteX1" fmla="*/ 852223 w 860602"/>
              <a:gd name="connsiteY1" fmla="*/ 0 h 6367117"/>
              <a:gd name="connsiteX2" fmla="*/ 860602 w 860602"/>
              <a:gd name="connsiteY2" fmla="*/ 6367117 h 6367117"/>
              <a:gd name="connsiteX0" fmla="*/ 0 w 868241"/>
              <a:gd name="connsiteY0" fmla="*/ 15247 h 6239089"/>
              <a:gd name="connsiteX1" fmla="*/ 868241 w 868241"/>
              <a:gd name="connsiteY1" fmla="*/ 0 h 6239089"/>
              <a:gd name="connsiteX2" fmla="*/ 860602 w 868241"/>
              <a:gd name="connsiteY2" fmla="*/ 6239089 h 6239089"/>
              <a:gd name="connsiteX0" fmla="*/ 0 w 873826"/>
              <a:gd name="connsiteY0" fmla="*/ 15247 h 5983033"/>
              <a:gd name="connsiteX1" fmla="*/ 868241 w 873826"/>
              <a:gd name="connsiteY1" fmla="*/ 0 h 5983033"/>
              <a:gd name="connsiteX2" fmla="*/ 871280 w 873826"/>
              <a:gd name="connsiteY2" fmla="*/ 5983033 h 5983033"/>
              <a:gd name="connsiteX0" fmla="*/ 0 w 870105"/>
              <a:gd name="connsiteY0" fmla="*/ 15247 h 6089009"/>
              <a:gd name="connsiteX1" fmla="*/ 868241 w 870105"/>
              <a:gd name="connsiteY1" fmla="*/ 0 h 6089009"/>
              <a:gd name="connsiteX2" fmla="*/ 867559 w 870105"/>
              <a:gd name="connsiteY2" fmla="*/ 6089009 h 6089009"/>
              <a:gd name="connsiteX0" fmla="*/ 9644 w 879749"/>
              <a:gd name="connsiteY0" fmla="*/ 0 h 6313667"/>
              <a:gd name="connsiteX1" fmla="*/ 2546 w 879749"/>
              <a:gd name="connsiteY1" fmla="*/ 4233971 h 6313667"/>
              <a:gd name="connsiteX2" fmla="*/ 877203 w 879749"/>
              <a:gd name="connsiteY2" fmla="*/ 6073762 h 6313667"/>
              <a:gd name="connsiteX0" fmla="*/ 7098 w 874657"/>
              <a:gd name="connsiteY0" fmla="*/ 0 h 6073762"/>
              <a:gd name="connsiteX1" fmla="*/ 0 w 874657"/>
              <a:gd name="connsiteY1" fmla="*/ 4233971 h 6073762"/>
              <a:gd name="connsiteX2" fmla="*/ 874657 w 874657"/>
              <a:gd name="connsiteY2" fmla="*/ 6073762 h 6073762"/>
              <a:gd name="connsiteX0" fmla="*/ 2649 w 870208"/>
              <a:gd name="connsiteY0" fmla="*/ 0 h 6154388"/>
              <a:gd name="connsiteX1" fmla="*/ 0 w 870208"/>
              <a:gd name="connsiteY1" fmla="*/ 6154388 h 6154388"/>
              <a:gd name="connsiteX2" fmla="*/ 870208 w 870208"/>
              <a:gd name="connsiteY2" fmla="*/ 6073762 h 6154388"/>
              <a:gd name="connsiteX0" fmla="*/ 972 w 868531"/>
              <a:gd name="connsiteY0" fmla="*/ 0 h 6073762"/>
              <a:gd name="connsiteX1" fmla="*/ 0 w 868531"/>
              <a:gd name="connsiteY1" fmla="*/ 6025646 h 6073762"/>
              <a:gd name="connsiteX2" fmla="*/ 868531 w 868531"/>
              <a:gd name="connsiteY2" fmla="*/ 6073762 h 6073762"/>
            </a:gdLst>
            <a:ahLst/>
            <a:cxnLst>
              <a:cxn ang="0">
                <a:pos x="connsiteX0" y="connsiteY0"/>
              </a:cxn>
              <a:cxn ang="0">
                <a:pos x="connsiteX1" y="connsiteY1"/>
              </a:cxn>
              <a:cxn ang="0">
                <a:pos x="connsiteX2" y="connsiteY2"/>
              </a:cxn>
            </a:cxnLst>
            <a:rect l="l" t="t" r="r" b="b"/>
            <a:pathLst>
              <a:path w="868531" h="6073762">
                <a:moveTo>
                  <a:pt x="972" y="0"/>
                </a:moveTo>
                <a:lnTo>
                  <a:pt x="0" y="6025646"/>
                </a:lnTo>
                <a:lnTo>
                  <a:pt x="868531" y="6073762"/>
                </a:lnTo>
              </a:path>
            </a:pathLst>
          </a:custGeom>
          <a:noFill/>
          <a:ln w="9525" cap="flat" cmpd="sng" algn="ctr">
            <a:solidFill>
              <a:srgbClr val="1D5C0C">
                <a:shade val="95000"/>
                <a:satMod val="105000"/>
              </a:srgbClr>
            </a:solidFill>
            <a:prstDash val="solid"/>
            <a:headEnd type="oval" w="med" len="med"/>
            <a:tailEnd type="none" w="med" len="med"/>
          </a:ln>
          <a:effectLst/>
        </p:spPr>
        <p:txBody>
          <a:bodyPr lIns="36000" rIns="36000"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s-ES" sz="1100" b="0" i="0" u="none" strike="noStrike" kern="0" cap="none" spc="0" normalizeH="0" baseline="0" noProof="0" dirty="0" smtClean="0">
              <a:ln>
                <a:noFill/>
              </a:ln>
              <a:solidFill>
                <a:prstClr val="black"/>
              </a:solidFill>
              <a:effectLst/>
              <a:uLnTx/>
              <a:uFillTx/>
              <a:latin typeface="Arial"/>
              <a:ea typeface="+mn-ea"/>
              <a:cs typeface="+mn-cs"/>
            </a:endParaRPr>
          </a:p>
        </p:txBody>
      </p:sp>
      <p:graphicFrame>
        <p:nvGraphicFramePr>
          <p:cNvPr id="259" name="276 Tabla"/>
          <p:cNvGraphicFramePr>
            <a:graphicFrameLocks noGrp="1"/>
          </p:cNvGraphicFramePr>
          <p:nvPr>
            <p:custDataLst>
              <p:tags r:id="rId6"/>
            </p:custDataLst>
            <p:extLst>
              <p:ext uri="{D42A27DB-BD31-4B8C-83A1-F6EECF244321}">
                <p14:modId xmlns:p14="http://schemas.microsoft.com/office/powerpoint/2010/main" val="2574179971"/>
              </p:ext>
            </p:extLst>
          </p:nvPr>
        </p:nvGraphicFramePr>
        <p:xfrm>
          <a:off x="5907573" y="1155334"/>
          <a:ext cx="3797955" cy="314970"/>
        </p:xfrm>
        <a:graphic>
          <a:graphicData uri="http://schemas.openxmlformats.org/drawingml/2006/table">
            <a:tbl>
              <a:tblPr/>
              <a:tblGrid>
                <a:gridCol w="729357"/>
                <a:gridCol w="800504"/>
                <a:gridCol w="667086"/>
                <a:gridCol w="755444"/>
                <a:gridCol w="845564"/>
              </a:tblGrid>
              <a:tr h="107334">
                <a:tc rowSpan="2">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1000" b="1" i="0" u="none" strike="noStrike" dirty="0" smtClean="0">
                          <a:solidFill>
                            <a:schemeClr val="bg1"/>
                          </a:solidFill>
                          <a:latin typeface="+mn-lt"/>
                        </a:rPr>
                        <a:t>MEX</a:t>
                      </a:r>
                      <a:endParaRPr lang="es-ES" sz="1000" b="1" i="0" u="none" strike="noStrike" baseline="0" dirty="0" smtClean="0">
                        <a:solidFill>
                          <a:schemeClr val="bg1"/>
                        </a:solidFill>
                        <a:latin typeface="+mn-lt"/>
                      </a:endParaRPr>
                    </a:p>
                    <a:p>
                      <a:pPr marL="0" marR="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baseline="0" dirty="0" smtClean="0">
                          <a:solidFill>
                            <a:schemeClr val="bg1"/>
                          </a:solidFill>
                          <a:latin typeface="+mn-lt"/>
                        </a:rPr>
                        <a:t>2015</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1D5C0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kern="1200" dirty="0" smtClean="0">
                          <a:solidFill>
                            <a:schemeClr val="bg1"/>
                          </a:solidFill>
                          <a:latin typeface="Arial"/>
                          <a:ea typeface="+mn-ea"/>
                          <a:cs typeface="+mn-cs"/>
                        </a:rPr>
                        <a:t>Tráfico total</a:t>
                      </a:r>
                      <a:r>
                        <a:rPr lang="es-ES" sz="900" b="1" i="0" u="none" strike="noStrike" kern="1200" baseline="30000" dirty="0" smtClean="0">
                          <a:solidFill>
                            <a:schemeClr val="bg1"/>
                          </a:solidFill>
                          <a:latin typeface="Arial"/>
                          <a:ea typeface="+mn-ea"/>
                          <a:cs typeface="+mn-cs"/>
                        </a:rPr>
                        <a:t>1</a:t>
                      </a:r>
                      <a:endParaRPr lang="es-ES" sz="900" b="1" i="0" u="none" strike="noStrike" kern="1200" dirty="0">
                        <a:solidFill>
                          <a:schemeClr val="bg1"/>
                        </a:solidFill>
                        <a:latin typeface="Arial"/>
                        <a:ea typeface="+mn-ea"/>
                        <a:cs typeface="+mn-cs"/>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Destinos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Aerolíneas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p>
                      <a:pPr algn="ctr" fontAlgn="ctr"/>
                      <a:r>
                        <a:rPr lang="es-ES" sz="900" b="1" i="0" u="none" strike="noStrike" dirty="0" smtClean="0">
                          <a:solidFill>
                            <a:schemeClr val="bg1"/>
                          </a:solidFill>
                          <a:latin typeface="+mn-lt"/>
                        </a:rPr>
                        <a:t>Frecuencias</a:t>
                      </a:r>
                      <a:r>
                        <a:rPr lang="es-ES" sz="900" b="1" i="0" u="none" strike="noStrike" baseline="30000" dirty="0" smtClean="0">
                          <a:solidFill>
                            <a:schemeClr val="bg1"/>
                          </a:solidFill>
                          <a:latin typeface="+mn-lt"/>
                        </a:rPr>
                        <a:t>2</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r>
              <a:tr h="139451">
                <a:tc vMerge="1">
                  <a:txBody>
                    <a:bodyPr/>
                    <a:lstStyle/>
                    <a:p>
                      <a:pPr algn="ctr" fontAlgn="ctr"/>
                      <a:endParaRPr lang="es-ES" sz="700" b="0" i="0" u="none" strike="noStrike" dirty="0">
                        <a:solidFill>
                          <a:srgbClr val="000000"/>
                        </a:solidFill>
                        <a:latin typeface="+mn-lt"/>
                      </a:endParaRPr>
                    </a:p>
                  </a:txBody>
                  <a:tcPr marL="9525" marR="9525" marT="9525" marB="10800" anchor="ctr">
                    <a:lnL w="9525" cap="flat" cmpd="sng" algn="ctr">
                      <a:solidFill>
                        <a:schemeClr val="accent1"/>
                      </a:solidFill>
                      <a:prstDash val="solid"/>
                      <a:round/>
                      <a:headEnd type="none" w="med" len="med"/>
                      <a:tailEnd type="none" w="med" len="med"/>
                    </a:lnL>
                    <a:lnR w="9525" cap="flat" cmpd="sng" algn="ctr">
                      <a:solidFill>
                        <a:schemeClr val="accent1"/>
                      </a:solidFill>
                      <a:prstDash val="solid"/>
                      <a:round/>
                      <a:headEnd type="none" w="med" len="med"/>
                      <a:tailEnd type="none" w="med" len="med"/>
                    </a:lnR>
                    <a:lnT w="9525"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algn="ctr" defTabSz="806555" rtl="0" eaLnBrk="1" fontAlgn="ctr" latinLnBrk="0" hangingPunct="1"/>
                      <a:r>
                        <a:rPr lang="es-ES" sz="900" b="0" i="0" u="none" strike="noStrike" kern="1200" dirty="0" smtClean="0">
                          <a:solidFill>
                            <a:srgbClr val="001747"/>
                          </a:solidFill>
                          <a:latin typeface="+mn-lt"/>
                          <a:ea typeface="+mn-ea"/>
                          <a:cs typeface="+mn-cs"/>
                        </a:rPr>
                        <a:t>38,4 MPax</a:t>
                      </a:r>
                      <a:endParaRPr lang="es-ES" sz="900" b="0" i="0" u="none" strike="noStrike" kern="1200" dirty="0">
                        <a:solidFill>
                          <a:srgbClr val="001747"/>
                        </a:solidFill>
                        <a:latin typeface="+mn-lt"/>
                        <a:ea typeface="+mn-ea"/>
                        <a:cs typeface="+mn-cs"/>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900" b="0" i="0" u="none" strike="noStrike" dirty="0" smtClean="0">
                          <a:solidFill>
                            <a:srgbClr val="000000"/>
                          </a:solidFill>
                          <a:latin typeface="+mn-lt"/>
                        </a:rPr>
                        <a:t>100</a:t>
                      </a: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dirty="0" smtClean="0">
                          <a:solidFill>
                            <a:srgbClr val="000000"/>
                          </a:solidFill>
                          <a:latin typeface="+mn-lt"/>
                        </a:rPr>
                        <a:t>26</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fontAlgn="ctr"/>
                      <a:r>
                        <a:rPr lang="es-ES" sz="900" b="0" i="0" u="none" strike="noStrike" dirty="0" smtClean="0">
                          <a:solidFill>
                            <a:srgbClr val="000000"/>
                          </a:solidFill>
                          <a:latin typeface="+mn-lt"/>
                        </a:rPr>
                        <a:t>15.841</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sp>
        <p:nvSpPr>
          <p:cNvPr id="260" name="253 Forma libre"/>
          <p:cNvSpPr/>
          <p:nvPr>
            <p:custDataLst>
              <p:tags r:id="rId7"/>
            </p:custDataLst>
          </p:nvPr>
        </p:nvSpPr>
        <p:spPr>
          <a:xfrm flipH="1" flipV="1">
            <a:off x="2101774" y="3246613"/>
            <a:ext cx="2044591" cy="412644"/>
          </a:xfrm>
          <a:custGeom>
            <a:avLst/>
            <a:gdLst>
              <a:gd name="connsiteX0" fmla="*/ 0 w 914400"/>
              <a:gd name="connsiteY0" fmla="*/ 0 h 1814610"/>
              <a:gd name="connsiteX1" fmla="*/ 914400 w 914400"/>
              <a:gd name="connsiteY1" fmla="*/ 0 h 1814610"/>
              <a:gd name="connsiteX2" fmla="*/ 914400 w 914400"/>
              <a:gd name="connsiteY2" fmla="*/ 1814610 h 1814610"/>
              <a:gd name="connsiteX3" fmla="*/ 0 w 914400"/>
              <a:gd name="connsiteY3" fmla="*/ 1814610 h 1814610"/>
              <a:gd name="connsiteX4" fmla="*/ 0 w 914400"/>
              <a:gd name="connsiteY4" fmla="*/ 0 h 1814610"/>
              <a:gd name="connsiteX0" fmla="*/ 914400 w 1005840"/>
              <a:gd name="connsiteY0" fmla="*/ 1814610 h 1906050"/>
              <a:gd name="connsiteX1" fmla="*/ 0 w 1005840"/>
              <a:gd name="connsiteY1" fmla="*/ 1814610 h 1906050"/>
              <a:gd name="connsiteX2" fmla="*/ 0 w 1005840"/>
              <a:gd name="connsiteY2" fmla="*/ 0 h 1906050"/>
              <a:gd name="connsiteX3" fmla="*/ 914400 w 1005840"/>
              <a:gd name="connsiteY3" fmla="*/ 0 h 1906050"/>
              <a:gd name="connsiteX4" fmla="*/ 1005840 w 1005840"/>
              <a:gd name="connsiteY4" fmla="*/ 1906050 h 1906050"/>
              <a:gd name="connsiteX0" fmla="*/ 914400 w 914400"/>
              <a:gd name="connsiteY0" fmla="*/ 1814610 h 1814610"/>
              <a:gd name="connsiteX1" fmla="*/ 0 w 914400"/>
              <a:gd name="connsiteY1" fmla="*/ 1814610 h 1814610"/>
              <a:gd name="connsiteX2" fmla="*/ 0 w 914400"/>
              <a:gd name="connsiteY2" fmla="*/ 0 h 1814610"/>
              <a:gd name="connsiteX3" fmla="*/ 914400 w 914400"/>
              <a:gd name="connsiteY3" fmla="*/ 0 h 1814610"/>
              <a:gd name="connsiteX0" fmla="*/ 0 w 914400"/>
              <a:gd name="connsiteY0" fmla="*/ 1814610 h 1814610"/>
              <a:gd name="connsiteX1" fmla="*/ 0 w 914400"/>
              <a:gd name="connsiteY1" fmla="*/ 0 h 1814610"/>
              <a:gd name="connsiteX2" fmla="*/ 914400 w 914400"/>
              <a:gd name="connsiteY2" fmla="*/ 0 h 1814610"/>
            </a:gdLst>
            <a:ahLst/>
            <a:cxnLst>
              <a:cxn ang="0">
                <a:pos x="connsiteX0" y="connsiteY0"/>
              </a:cxn>
              <a:cxn ang="0">
                <a:pos x="connsiteX1" y="connsiteY1"/>
              </a:cxn>
              <a:cxn ang="0">
                <a:pos x="connsiteX2" y="connsiteY2"/>
              </a:cxn>
            </a:cxnLst>
            <a:rect l="l" t="t" r="r" b="b"/>
            <a:pathLst>
              <a:path w="914400" h="1814610">
                <a:moveTo>
                  <a:pt x="0" y="1814610"/>
                </a:moveTo>
                <a:lnTo>
                  <a:pt x="0" y="0"/>
                </a:lnTo>
                <a:lnTo>
                  <a:pt x="914400" y="0"/>
                </a:lnTo>
              </a:path>
            </a:pathLst>
          </a:custGeom>
          <a:noFill/>
          <a:ln w="9525" cap="flat" cmpd="sng" algn="ctr">
            <a:solidFill>
              <a:srgbClr val="1D5C0C">
                <a:shade val="95000"/>
                <a:satMod val="105000"/>
              </a:srgbClr>
            </a:solidFill>
            <a:prstDash val="solid"/>
            <a:headEnd type="oval" w="med" len="med"/>
            <a:tailEnd type="none" w="med" len="med"/>
          </a:ln>
          <a:effectLst/>
        </p:spPr>
        <p:txBody>
          <a:bodyPr lIns="36000" rIns="36000"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s-ES" sz="1100" b="0" i="0" u="none" strike="noStrike" kern="0" cap="none" spc="0" normalizeH="0" baseline="0" noProof="0" dirty="0" smtClean="0">
              <a:ln>
                <a:noFill/>
              </a:ln>
              <a:solidFill>
                <a:prstClr val="black"/>
              </a:solidFill>
              <a:effectLst/>
              <a:uLnTx/>
              <a:uFillTx/>
              <a:latin typeface="Arial"/>
              <a:ea typeface="+mn-ea"/>
              <a:cs typeface="+mn-cs"/>
            </a:endParaRPr>
          </a:p>
        </p:txBody>
      </p:sp>
      <p:sp>
        <p:nvSpPr>
          <p:cNvPr id="270" name="266 CuadroTexto"/>
          <p:cNvSpPr txBox="1"/>
          <p:nvPr/>
        </p:nvSpPr>
        <p:spPr>
          <a:xfrm>
            <a:off x="4187306" y="2948384"/>
            <a:ext cx="763289"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s-ES" sz="900" b="1" i="0" u="none" strike="noStrike" kern="0" cap="none" spc="0" normalizeH="0" baseline="0" noProof="0" dirty="0" smtClean="0">
                <a:ln>
                  <a:noFill/>
                </a:ln>
                <a:solidFill>
                  <a:prstClr val="black"/>
                </a:solidFill>
                <a:effectLst/>
                <a:uLnTx/>
                <a:uFillTx/>
              </a:rPr>
              <a:t>Quito</a:t>
            </a:r>
          </a:p>
        </p:txBody>
      </p:sp>
      <p:sp>
        <p:nvSpPr>
          <p:cNvPr id="271" name="264 CuadroTexto"/>
          <p:cNvSpPr txBox="1"/>
          <p:nvPr/>
        </p:nvSpPr>
        <p:spPr>
          <a:xfrm>
            <a:off x="4588953" y="4422879"/>
            <a:ext cx="921700" cy="230832"/>
          </a:xfrm>
          <a:prstGeom prst="rect">
            <a:avLst/>
          </a:prstGeom>
          <a:noFill/>
        </p:spPr>
        <p:txBody>
          <a:bodyPr wrap="square" rtlCol="0">
            <a:spAutoFit/>
          </a:bodyPr>
          <a:lstStyle/>
          <a:p>
            <a:pPr algn="r" defTabSz="914400"/>
            <a:r>
              <a:rPr lang="es-ES" sz="900" b="1" dirty="0" smtClean="0">
                <a:solidFill>
                  <a:prstClr val="black"/>
                </a:solidFill>
              </a:rPr>
              <a:t>Asunción </a:t>
            </a:r>
            <a:endParaRPr lang="es-ES" sz="900" b="1" dirty="0">
              <a:solidFill>
                <a:prstClr val="black"/>
              </a:solidFill>
            </a:endParaRPr>
          </a:p>
        </p:txBody>
      </p:sp>
      <p:graphicFrame>
        <p:nvGraphicFramePr>
          <p:cNvPr id="272" name="276 Tabla"/>
          <p:cNvGraphicFramePr>
            <a:graphicFrameLocks noGrp="1"/>
          </p:cNvGraphicFramePr>
          <p:nvPr>
            <p:custDataLst>
              <p:tags r:id="rId8"/>
            </p:custDataLst>
            <p:extLst>
              <p:ext uri="{D42A27DB-BD31-4B8C-83A1-F6EECF244321}">
                <p14:modId xmlns:p14="http://schemas.microsoft.com/office/powerpoint/2010/main" val="606788349"/>
              </p:ext>
            </p:extLst>
          </p:nvPr>
        </p:nvGraphicFramePr>
        <p:xfrm>
          <a:off x="5907572" y="2177926"/>
          <a:ext cx="3797955" cy="314970"/>
        </p:xfrm>
        <a:graphic>
          <a:graphicData uri="http://schemas.openxmlformats.org/drawingml/2006/table">
            <a:tbl>
              <a:tblPr/>
              <a:tblGrid>
                <a:gridCol w="729357"/>
                <a:gridCol w="800504"/>
                <a:gridCol w="667086"/>
                <a:gridCol w="756788"/>
                <a:gridCol w="844220"/>
              </a:tblGrid>
              <a:tr h="107334">
                <a:tc rowSpan="2">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1000" b="1" i="0" u="none" strike="noStrike" baseline="0" dirty="0" smtClean="0">
                          <a:solidFill>
                            <a:schemeClr val="bg1"/>
                          </a:solidFill>
                          <a:latin typeface="+mn-lt"/>
                        </a:rPr>
                        <a:t>PTY</a:t>
                      </a:r>
                    </a:p>
                    <a:p>
                      <a:pPr marL="0" marR="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baseline="0" dirty="0" smtClean="0">
                          <a:solidFill>
                            <a:schemeClr val="bg1"/>
                          </a:solidFill>
                          <a:latin typeface="+mn-lt"/>
                        </a:rPr>
                        <a:t>2015</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1D5C0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kern="1200" dirty="0" smtClean="0">
                          <a:solidFill>
                            <a:schemeClr val="bg1"/>
                          </a:solidFill>
                          <a:latin typeface="Arial"/>
                          <a:ea typeface="+mn-ea"/>
                          <a:cs typeface="+mn-cs"/>
                        </a:rPr>
                        <a:t>Tráfico total</a:t>
                      </a:r>
                      <a:r>
                        <a:rPr lang="es-ES" sz="900" b="1" i="0" u="none" strike="noStrike" kern="1200" baseline="30000" dirty="0" smtClean="0">
                          <a:solidFill>
                            <a:schemeClr val="bg1"/>
                          </a:solidFill>
                          <a:latin typeface="Arial"/>
                          <a:ea typeface="+mn-ea"/>
                          <a:cs typeface="+mn-cs"/>
                        </a:rPr>
                        <a:t>1</a:t>
                      </a:r>
                      <a:endParaRPr lang="es-ES" sz="900" b="1" i="0" u="none" strike="noStrike" kern="1200" dirty="0">
                        <a:solidFill>
                          <a:schemeClr val="bg1"/>
                        </a:solidFill>
                        <a:latin typeface="Arial"/>
                        <a:ea typeface="+mn-ea"/>
                        <a:cs typeface="+mn-cs"/>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Destinos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Aerolíneas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p>
                      <a:pPr algn="ctr" fontAlgn="ctr"/>
                      <a:r>
                        <a:rPr lang="es-ES" sz="900" b="1" i="0" u="none" strike="noStrike" dirty="0" smtClean="0">
                          <a:solidFill>
                            <a:schemeClr val="bg1"/>
                          </a:solidFill>
                          <a:latin typeface="+mn-lt"/>
                        </a:rPr>
                        <a:t>Frecuencias</a:t>
                      </a:r>
                      <a:r>
                        <a:rPr lang="es-ES" sz="900" b="1" i="0" u="none" strike="noStrike" baseline="30000" dirty="0" smtClean="0">
                          <a:solidFill>
                            <a:schemeClr val="bg1"/>
                          </a:solidFill>
                          <a:latin typeface="+mn-lt"/>
                        </a:rPr>
                        <a:t>2</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r>
              <a:tr h="139451">
                <a:tc vMerge="1">
                  <a:txBody>
                    <a:bodyPr/>
                    <a:lstStyle/>
                    <a:p>
                      <a:pPr algn="ctr" fontAlgn="ctr"/>
                      <a:endParaRPr lang="es-ES" sz="700" b="0" i="0" u="none" strike="noStrike" dirty="0">
                        <a:solidFill>
                          <a:srgbClr val="000000"/>
                        </a:solidFill>
                        <a:latin typeface="+mn-lt"/>
                      </a:endParaRPr>
                    </a:p>
                  </a:txBody>
                  <a:tcPr marL="9525" marR="9525" marT="9525" marB="10800" anchor="ctr">
                    <a:lnL w="9525" cap="flat" cmpd="sng" algn="ctr">
                      <a:solidFill>
                        <a:schemeClr val="accent1"/>
                      </a:solidFill>
                      <a:prstDash val="solid"/>
                      <a:round/>
                      <a:headEnd type="none" w="med" len="med"/>
                      <a:tailEnd type="none" w="med" len="med"/>
                    </a:lnL>
                    <a:lnR w="9525" cap="flat" cmpd="sng" algn="ctr">
                      <a:solidFill>
                        <a:schemeClr val="accent1"/>
                      </a:solidFill>
                      <a:prstDash val="solid"/>
                      <a:round/>
                      <a:headEnd type="none" w="med" len="med"/>
                      <a:tailEnd type="none" w="med" len="med"/>
                    </a:lnR>
                    <a:lnT w="9525"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algn="ctr" defTabSz="806555" rtl="0" eaLnBrk="1" fontAlgn="ctr" latinLnBrk="0" hangingPunct="1"/>
                      <a:r>
                        <a:rPr lang="es-ES" sz="900" b="0" i="0" u="none" strike="noStrike" kern="1200" dirty="0" smtClean="0">
                          <a:solidFill>
                            <a:srgbClr val="001747"/>
                          </a:solidFill>
                          <a:latin typeface="+mn-lt"/>
                          <a:ea typeface="+mn-ea"/>
                          <a:cs typeface="+mn-cs"/>
                        </a:rPr>
                        <a:t>13,4 MPax</a:t>
                      </a:r>
                      <a:endParaRPr lang="es-ES" sz="900" b="0" i="0" u="none" strike="noStrike" kern="1200" dirty="0">
                        <a:solidFill>
                          <a:srgbClr val="001747"/>
                        </a:solidFill>
                        <a:latin typeface="+mn-lt"/>
                        <a:ea typeface="+mn-ea"/>
                        <a:cs typeface="+mn-cs"/>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900" b="0" i="0" u="none" strike="noStrike" dirty="0" smtClean="0">
                          <a:solidFill>
                            <a:srgbClr val="000000"/>
                          </a:solidFill>
                          <a:latin typeface="+mn-lt"/>
                        </a:rPr>
                        <a:t>83</a:t>
                      </a: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dirty="0" smtClean="0">
                          <a:solidFill>
                            <a:srgbClr val="000000"/>
                          </a:solidFill>
                          <a:latin typeface="+mn-lt"/>
                        </a:rPr>
                        <a:t>19</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fontAlgn="ctr"/>
                      <a:r>
                        <a:rPr lang="es-ES" sz="900" b="0" i="0" u="none" strike="noStrike" dirty="0" smtClean="0">
                          <a:solidFill>
                            <a:srgbClr val="000000"/>
                          </a:solidFill>
                          <a:latin typeface="+mn-lt"/>
                        </a:rPr>
                        <a:t>5.366</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273" name="276 Tabla"/>
          <p:cNvGraphicFramePr>
            <a:graphicFrameLocks noGrp="1"/>
          </p:cNvGraphicFramePr>
          <p:nvPr>
            <p:custDataLst>
              <p:tags r:id="rId9"/>
            </p:custDataLst>
            <p:extLst>
              <p:ext uri="{D42A27DB-BD31-4B8C-83A1-F6EECF244321}">
                <p14:modId xmlns:p14="http://schemas.microsoft.com/office/powerpoint/2010/main" val="3467850226"/>
              </p:ext>
            </p:extLst>
          </p:nvPr>
        </p:nvGraphicFramePr>
        <p:xfrm>
          <a:off x="5907573" y="1664081"/>
          <a:ext cx="3797955" cy="314970"/>
        </p:xfrm>
        <a:graphic>
          <a:graphicData uri="http://schemas.openxmlformats.org/drawingml/2006/table">
            <a:tbl>
              <a:tblPr/>
              <a:tblGrid>
                <a:gridCol w="729357"/>
                <a:gridCol w="800504"/>
                <a:gridCol w="667086"/>
                <a:gridCol w="755444"/>
                <a:gridCol w="845564"/>
              </a:tblGrid>
              <a:tr h="107334">
                <a:tc rowSpan="2">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1000" b="1" i="0" u="none" strike="noStrike" dirty="0" smtClean="0">
                          <a:solidFill>
                            <a:schemeClr val="bg1"/>
                          </a:solidFill>
                          <a:latin typeface="+mn-lt"/>
                        </a:rPr>
                        <a:t>SJO</a:t>
                      </a:r>
                      <a:endParaRPr lang="es-ES" sz="1000" b="1" i="0" u="none" strike="noStrike" baseline="0" dirty="0" smtClean="0">
                        <a:solidFill>
                          <a:schemeClr val="bg1"/>
                        </a:solidFill>
                        <a:latin typeface="+mn-lt"/>
                      </a:endParaRPr>
                    </a:p>
                    <a:p>
                      <a:pPr marL="0" marR="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baseline="0" dirty="0" smtClean="0">
                          <a:solidFill>
                            <a:schemeClr val="bg1"/>
                          </a:solidFill>
                          <a:latin typeface="+mn-lt"/>
                        </a:rPr>
                        <a:t>2015</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1D5C0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kern="1200" dirty="0" smtClean="0">
                          <a:solidFill>
                            <a:schemeClr val="bg1"/>
                          </a:solidFill>
                          <a:latin typeface="Arial"/>
                          <a:ea typeface="+mn-ea"/>
                          <a:cs typeface="+mn-cs"/>
                        </a:rPr>
                        <a:t>Tráfico total</a:t>
                      </a:r>
                      <a:r>
                        <a:rPr lang="es-ES" sz="900" b="1" i="0" u="none" strike="noStrike" kern="1200" baseline="30000" dirty="0" smtClean="0">
                          <a:solidFill>
                            <a:schemeClr val="bg1"/>
                          </a:solidFill>
                          <a:latin typeface="Arial"/>
                          <a:ea typeface="+mn-ea"/>
                          <a:cs typeface="+mn-cs"/>
                        </a:rPr>
                        <a:t>1</a:t>
                      </a:r>
                      <a:endParaRPr lang="es-ES" sz="900" b="1" i="0" u="none" strike="noStrike" kern="1200" dirty="0">
                        <a:solidFill>
                          <a:schemeClr val="bg1"/>
                        </a:solidFill>
                        <a:latin typeface="Arial"/>
                        <a:ea typeface="+mn-ea"/>
                        <a:cs typeface="+mn-cs"/>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Destinos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Aerolíneas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p>
                      <a:pPr algn="ctr" fontAlgn="ctr"/>
                      <a:r>
                        <a:rPr lang="es-ES" sz="900" b="1" i="0" u="none" strike="noStrike" dirty="0" smtClean="0">
                          <a:solidFill>
                            <a:schemeClr val="bg1"/>
                          </a:solidFill>
                          <a:latin typeface="+mn-lt"/>
                        </a:rPr>
                        <a:t>Frecuencias</a:t>
                      </a:r>
                      <a:r>
                        <a:rPr lang="es-ES" sz="900" b="1" i="0" u="none" strike="noStrike" baseline="30000" dirty="0" smtClean="0">
                          <a:solidFill>
                            <a:schemeClr val="bg1"/>
                          </a:solidFill>
                          <a:latin typeface="+mn-lt"/>
                        </a:rPr>
                        <a:t>2</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r>
              <a:tr h="139451">
                <a:tc vMerge="1">
                  <a:txBody>
                    <a:bodyPr/>
                    <a:lstStyle/>
                    <a:p>
                      <a:pPr algn="ctr" fontAlgn="ctr"/>
                      <a:endParaRPr lang="es-ES" sz="700" b="0" i="0" u="none" strike="noStrike" dirty="0">
                        <a:solidFill>
                          <a:srgbClr val="000000"/>
                        </a:solidFill>
                        <a:latin typeface="+mn-lt"/>
                      </a:endParaRPr>
                    </a:p>
                  </a:txBody>
                  <a:tcPr marL="9525" marR="9525" marT="9525" marB="10800" anchor="ctr">
                    <a:lnL w="9525" cap="flat" cmpd="sng" algn="ctr">
                      <a:solidFill>
                        <a:schemeClr val="accent1"/>
                      </a:solidFill>
                      <a:prstDash val="solid"/>
                      <a:round/>
                      <a:headEnd type="none" w="med" len="med"/>
                      <a:tailEnd type="none" w="med" len="med"/>
                    </a:lnL>
                    <a:lnR w="9525" cap="flat" cmpd="sng" algn="ctr">
                      <a:solidFill>
                        <a:schemeClr val="accent1"/>
                      </a:solidFill>
                      <a:prstDash val="solid"/>
                      <a:round/>
                      <a:headEnd type="none" w="med" len="med"/>
                      <a:tailEnd type="none" w="med" len="med"/>
                    </a:lnR>
                    <a:lnT w="9525"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algn="ctr" defTabSz="806555" rtl="0" eaLnBrk="1" fontAlgn="ctr" latinLnBrk="0" hangingPunct="1"/>
                      <a:r>
                        <a:rPr lang="es-ES" sz="900" b="0" i="0" u="none" strike="noStrike" kern="1200" dirty="0" smtClean="0">
                          <a:solidFill>
                            <a:srgbClr val="001747"/>
                          </a:solidFill>
                          <a:latin typeface="+mn-lt"/>
                          <a:ea typeface="+mn-ea"/>
                          <a:cs typeface="+mn-cs"/>
                        </a:rPr>
                        <a:t>3,9 MPax</a:t>
                      </a:r>
                      <a:endParaRPr lang="es-ES" sz="900" b="0" i="0" u="none" strike="noStrike" kern="1200" dirty="0">
                        <a:solidFill>
                          <a:srgbClr val="001747"/>
                        </a:solidFill>
                        <a:latin typeface="+mn-lt"/>
                        <a:ea typeface="+mn-ea"/>
                        <a:cs typeface="+mn-cs"/>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900" b="0" i="0" u="none" strike="noStrike" dirty="0" smtClean="0">
                          <a:solidFill>
                            <a:srgbClr val="000000"/>
                          </a:solidFill>
                          <a:latin typeface="+mn-lt"/>
                        </a:rPr>
                        <a:t>41</a:t>
                      </a: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dirty="0" smtClean="0">
                          <a:solidFill>
                            <a:srgbClr val="000000"/>
                          </a:solidFill>
                          <a:latin typeface="+mn-lt"/>
                        </a:rPr>
                        <a:t>20</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fontAlgn="ctr"/>
                      <a:r>
                        <a:rPr lang="es-ES" sz="900" b="0" i="0" u="none" strike="noStrike" dirty="0" smtClean="0">
                          <a:solidFill>
                            <a:srgbClr val="000000"/>
                          </a:solidFill>
                          <a:latin typeface="+mn-lt"/>
                        </a:rPr>
                        <a:t>2.453</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274" name="276 Tabla"/>
          <p:cNvGraphicFramePr>
            <a:graphicFrameLocks noGrp="1"/>
          </p:cNvGraphicFramePr>
          <p:nvPr>
            <p:custDataLst>
              <p:tags r:id="rId10"/>
            </p:custDataLst>
            <p:extLst>
              <p:ext uri="{D42A27DB-BD31-4B8C-83A1-F6EECF244321}">
                <p14:modId xmlns:p14="http://schemas.microsoft.com/office/powerpoint/2010/main" val="1809401655"/>
              </p:ext>
            </p:extLst>
          </p:nvPr>
        </p:nvGraphicFramePr>
        <p:xfrm>
          <a:off x="199065" y="3501008"/>
          <a:ext cx="3793430" cy="314970"/>
        </p:xfrm>
        <a:graphic>
          <a:graphicData uri="http://schemas.openxmlformats.org/drawingml/2006/table">
            <a:tbl>
              <a:tblPr/>
              <a:tblGrid>
                <a:gridCol w="728488"/>
                <a:gridCol w="799550"/>
                <a:gridCol w="666291"/>
                <a:gridCol w="755887"/>
                <a:gridCol w="843214"/>
              </a:tblGrid>
              <a:tr h="107334">
                <a:tc rowSpan="2">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1000" b="1" i="0" u="none" strike="noStrike" dirty="0" smtClean="0">
                          <a:solidFill>
                            <a:schemeClr val="bg1"/>
                          </a:solidFill>
                          <a:latin typeface="+mn-lt"/>
                        </a:rPr>
                        <a:t>GYE</a:t>
                      </a:r>
                      <a:endParaRPr lang="es-ES" sz="1000" b="1" i="0" u="none" strike="noStrike" baseline="0" dirty="0" smtClean="0">
                        <a:solidFill>
                          <a:schemeClr val="bg1"/>
                        </a:solidFill>
                        <a:latin typeface="+mn-lt"/>
                      </a:endParaRPr>
                    </a:p>
                    <a:p>
                      <a:pPr marL="0" marR="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baseline="0" dirty="0" smtClean="0">
                          <a:solidFill>
                            <a:schemeClr val="bg1"/>
                          </a:solidFill>
                          <a:latin typeface="+mn-lt"/>
                        </a:rPr>
                        <a:t>2015</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1D5C0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kern="1200" dirty="0" smtClean="0">
                          <a:solidFill>
                            <a:schemeClr val="bg1"/>
                          </a:solidFill>
                          <a:latin typeface="Arial"/>
                          <a:ea typeface="+mn-ea"/>
                          <a:cs typeface="+mn-cs"/>
                        </a:rPr>
                        <a:t>Tráfico total</a:t>
                      </a:r>
                      <a:r>
                        <a:rPr lang="es-ES" sz="900" b="1" i="0" u="none" strike="noStrike" kern="1200" baseline="30000" dirty="0" smtClean="0">
                          <a:solidFill>
                            <a:schemeClr val="bg1"/>
                          </a:solidFill>
                          <a:latin typeface="Arial"/>
                          <a:ea typeface="+mn-ea"/>
                          <a:cs typeface="+mn-cs"/>
                        </a:rPr>
                        <a:t>1</a:t>
                      </a:r>
                      <a:endParaRPr lang="es-ES" sz="900" b="1" i="0" u="none" strike="noStrike" kern="1200" dirty="0">
                        <a:solidFill>
                          <a:schemeClr val="bg1"/>
                        </a:solidFill>
                        <a:latin typeface="Arial"/>
                        <a:ea typeface="+mn-ea"/>
                        <a:cs typeface="+mn-cs"/>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Destinos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Aerolíneas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p>
                      <a:pPr algn="ctr" fontAlgn="ctr"/>
                      <a:r>
                        <a:rPr lang="es-ES" sz="900" b="1" i="0" u="none" strike="noStrike" dirty="0" smtClean="0">
                          <a:solidFill>
                            <a:schemeClr val="bg1"/>
                          </a:solidFill>
                          <a:latin typeface="+mn-lt"/>
                        </a:rPr>
                        <a:t>Frecuencias</a:t>
                      </a:r>
                      <a:r>
                        <a:rPr lang="es-ES" sz="900" b="1" i="0" u="none" strike="noStrike" baseline="30000" dirty="0" smtClean="0">
                          <a:solidFill>
                            <a:schemeClr val="bg1"/>
                          </a:solidFill>
                          <a:latin typeface="+mn-lt"/>
                        </a:rPr>
                        <a:t>2</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r>
              <a:tr h="139451">
                <a:tc vMerge="1">
                  <a:txBody>
                    <a:bodyPr/>
                    <a:lstStyle/>
                    <a:p>
                      <a:pPr algn="ctr" fontAlgn="ctr"/>
                      <a:endParaRPr lang="es-ES" sz="700" b="0" i="0" u="none" strike="noStrike" dirty="0">
                        <a:solidFill>
                          <a:srgbClr val="000000"/>
                        </a:solidFill>
                        <a:latin typeface="+mn-lt"/>
                      </a:endParaRPr>
                    </a:p>
                  </a:txBody>
                  <a:tcPr marL="9525" marR="9525" marT="9525" marB="10800" anchor="ctr">
                    <a:lnL w="9525" cap="flat" cmpd="sng" algn="ctr">
                      <a:solidFill>
                        <a:schemeClr val="accent1"/>
                      </a:solidFill>
                      <a:prstDash val="solid"/>
                      <a:round/>
                      <a:headEnd type="none" w="med" len="med"/>
                      <a:tailEnd type="none" w="med" len="med"/>
                    </a:lnL>
                    <a:lnR w="9525" cap="flat" cmpd="sng" algn="ctr">
                      <a:solidFill>
                        <a:schemeClr val="accent1"/>
                      </a:solidFill>
                      <a:prstDash val="solid"/>
                      <a:round/>
                      <a:headEnd type="none" w="med" len="med"/>
                      <a:tailEnd type="none" w="med" len="med"/>
                    </a:lnR>
                    <a:lnT w="9525"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algn="ctr" defTabSz="806555" rtl="0" eaLnBrk="1" fontAlgn="ctr" latinLnBrk="0" hangingPunct="1"/>
                      <a:r>
                        <a:rPr lang="es-ES" sz="900" b="0" i="0" u="none" strike="noStrike" kern="1200" dirty="0" smtClean="0">
                          <a:solidFill>
                            <a:srgbClr val="001747"/>
                          </a:solidFill>
                          <a:latin typeface="+mn-lt"/>
                          <a:ea typeface="+mn-ea"/>
                          <a:cs typeface="+mn-cs"/>
                        </a:rPr>
                        <a:t>3,9 MPax</a:t>
                      </a:r>
                      <a:endParaRPr lang="es-ES" sz="900" b="0" i="0" u="none" strike="noStrike" kern="1200" dirty="0">
                        <a:solidFill>
                          <a:srgbClr val="001747"/>
                        </a:solidFill>
                        <a:latin typeface="+mn-lt"/>
                        <a:ea typeface="+mn-ea"/>
                        <a:cs typeface="+mn-cs"/>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900" b="0" i="0" u="none" strike="noStrike" dirty="0" smtClean="0">
                          <a:solidFill>
                            <a:srgbClr val="000000"/>
                          </a:solidFill>
                          <a:latin typeface="+mn-lt"/>
                        </a:rPr>
                        <a:t>20</a:t>
                      </a: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dirty="0" smtClean="0">
                          <a:solidFill>
                            <a:srgbClr val="000000"/>
                          </a:solidFill>
                          <a:latin typeface="+mn-lt"/>
                        </a:rPr>
                        <a:t>9</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fontAlgn="ctr"/>
                      <a:r>
                        <a:rPr lang="es-ES" sz="900" b="0" i="0" u="none" strike="noStrike" dirty="0" smtClean="0">
                          <a:solidFill>
                            <a:srgbClr val="000000"/>
                          </a:solidFill>
                          <a:latin typeface="+mn-lt"/>
                        </a:rPr>
                        <a:t>1.671</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277" name="276 Tabla"/>
          <p:cNvGraphicFramePr>
            <a:graphicFrameLocks noGrp="1"/>
          </p:cNvGraphicFramePr>
          <p:nvPr>
            <p:custDataLst>
              <p:tags r:id="rId11"/>
            </p:custDataLst>
            <p:extLst/>
          </p:nvPr>
        </p:nvGraphicFramePr>
        <p:xfrm>
          <a:off x="5907573" y="4277327"/>
          <a:ext cx="3797955" cy="314970"/>
        </p:xfrm>
        <a:graphic>
          <a:graphicData uri="http://schemas.openxmlformats.org/drawingml/2006/table">
            <a:tbl>
              <a:tblPr/>
              <a:tblGrid>
                <a:gridCol w="729357"/>
                <a:gridCol w="800504"/>
                <a:gridCol w="667086"/>
                <a:gridCol w="755444"/>
                <a:gridCol w="845564"/>
              </a:tblGrid>
              <a:tr h="107334">
                <a:tc rowSpan="2">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1000" b="1" i="0" u="none" strike="noStrike" baseline="0" dirty="0" smtClean="0">
                          <a:solidFill>
                            <a:schemeClr val="bg1"/>
                          </a:solidFill>
                          <a:latin typeface="+mn-lt"/>
                        </a:rPr>
                        <a:t>ASU</a:t>
                      </a:r>
                    </a:p>
                    <a:p>
                      <a:pPr marL="0" marR="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baseline="0" dirty="0" smtClean="0">
                          <a:solidFill>
                            <a:schemeClr val="bg1"/>
                          </a:solidFill>
                          <a:latin typeface="+mn-lt"/>
                        </a:rPr>
                        <a:t>2015</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1D5C0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kern="1200" dirty="0" smtClean="0">
                          <a:solidFill>
                            <a:schemeClr val="bg1"/>
                          </a:solidFill>
                          <a:latin typeface="Arial"/>
                          <a:ea typeface="+mn-ea"/>
                          <a:cs typeface="+mn-cs"/>
                        </a:rPr>
                        <a:t>Tráfico total</a:t>
                      </a:r>
                      <a:r>
                        <a:rPr lang="es-ES" sz="900" b="1" i="0" u="none" strike="noStrike" kern="1200" baseline="30000" dirty="0" smtClean="0">
                          <a:solidFill>
                            <a:schemeClr val="bg1"/>
                          </a:solidFill>
                          <a:latin typeface="Arial"/>
                          <a:ea typeface="+mn-ea"/>
                          <a:cs typeface="+mn-cs"/>
                        </a:rPr>
                        <a:t>1</a:t>
                      </a:r>
                      <a:endParaRPr lang="es-ES" sz="900" b="1" i="0" u="none" strike="noStrike" kern="1200" dirty="0">
                        <a:solidFill>
                          <a:schemeClr val="bg1"/>
                        </a:solidFill>
                        <a:latin typeface="Arial"/>
                        <a:ea typeface="+mn-ea"/>
                        <a:cs typeface="+mn-cs"/>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Destinos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Aerolíneas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p>
                      <a:pPr algn="ctr" fontAlgn="ctr"/>
                      <a:r>
                        <a:rPr lang="es-ES" sz="900" b="1" i="0" u="none" strike="noStrike" dirty="0" smtClean="0">
                          <a:solidFill>
                            <a:schemeClr val="bg1"/>
                          </a:solidFill>
                          <a:latin typeface="+mn-lt"/>
                        </a:rPr>
                        <a:t>Frecuencias</a:t>
                      </a:r>
                      <a:r>
                        <a:rPr lang="es-ES" sz="900" b="1" i="0" u="none" strike="noStrike" baseline="30000" dirty="0" smtClean="0">
                          <a:solidFill>
                            <a:schemeClr val="bg1"/>
                          </a:solidFill>
                          <a:latin typeface="+mn-lt"/>
                        </a:rPr>
                        <a:t>2</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r>
              <a:tr h="139451">
                <a:tc vMerge="1">
                  <a:txBody>
                    <a:bodyPr/>
                    <a:lstStyle/>
                    <a:p>
                      <a:pPr algn="ctr" fontAlgn="ctr"/>
                      <a:endParaRPr lang="es-ES" sz="700" b="0" i="0" u="none" strike="noStrike" dirty="0">
                        <a:solidFill>
                          <a:srgbClr val="000000"/>
                        </a:solidFill>
                        <a:latin typeface="+mn-lt"/>
                      </a:endParaRPr>
                    </a:p>
                  </a:txBody>
                  <a:tcPr marL="9525" marR="9525" marT="9525" marB="10800" anchor="ctr">
                    <a:lnL w="9525" cap="flat" cmpd="sng" algn="ctr">
                      <a:solidFill>
                        <a:schemeClr val="accent1"/>
                      </a:solidFill>
                      <a:prstDash val="solid"/>
                      <a:round/>
                      <a:headEnd type="none" w="med" len="med"/>
                      <a:tailEnd type="none" w="med" len="med"/>
                    </a:lnL>
                    <a:lnR w="9525" cap="flat" cmpd="sng" algn="ctr">
                      <a:solidFill>
                        <a:schemeClr val="accent1"/>
                      </a:solidFill>
                      <a:prstDash val="solid"/>
                      <a:round/>
                      <a:headEnd type="none" w="med" len="med"/>
                      <a:tailEnd type="none" w="med" len="med"/>
                    </a:lnR>
                    <a:lnT w="9525"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baseline="0" dirty="0" smtClean="0">
                          <a:solidFill>
                            <a:srgbClr val="000000"/>
                          </a:solidFill>
                          <a:latin typeface="+mn-lt"/>
                        </a:rPr>
                        <a:t>0,97 </a:t>
                      </a:r>
                      <a:r>
                        <a:rPr lang="es-ES" sz="900" b="0" i="0" u="none" strike="noStrike" kern="1200" dirty="0" smtClean="0">
                          <a:solidFill>
                            <a:srgbClr val="000000"/>
                          </a:solidFill>
                          <a:latin typeface="Arial"/>
                          <a:ea typeface="+mn-ea"/>
                          <a:cs typeface="+mn-cs"/>
                        </a:rPr>
                        <a:t>MPax</a:t>
                      </a:r>
                      <a:endParaRPr lang="es-ES" sz="900" b="0" i="0" u="none" strike="noStrike" kern="1200" dirty="0">
                        <a:solidFill>
                          <a:srgbClr val="000000"/>
                        </a:solidFill>
                        <a:latin typeface="Arial"/>
                        <a:ea typeface="+mn-ea"/>
                        <a:cs typeface="+mn-cs"/>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900" b="0" i="0" u="none" strike="noStrike" dirty="0" smtClean="0">
                          <a:solidFill>
                            <a:srgbClr val="000000"/>
                          </a:solidFill>
                          <a:latin typeface="+mn-lt"/>
                        </a:rPr>
                        <a:t>11</a:t>
                      </a: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dirty="0" smtClean="0">
                          <a:solidFill>
                            <a:srgbClr val="000000"/>
                          </a:solidFill>
                          <a:latin typeface="+mn-lt"/>
                        </a:rPr>
                        <a:t>11</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fontAlgn="ctr"/>
                      <a:r>
                        <a:rPr lang="es-ES" sz="900" b="0" i="0" u="none" strike="noStrike" dirty="0" smtClean="0">
                          <a:solidFill>
                            <a:srgbClr val="000000"/>
                          </a:solidFill>
                          <a:latin typeface="+mn-lt"/>
                        </a:rPr>
                        <a:t>430</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297" name="276 Tabla"/>
          <p:cNvGraphicFramePr>
            <a:graphicFrameLocks noGrp="1"/>
          </p:cNvGraphicFramePr>
          <p:nvPr>
            <p:custDataLst>
              <p:tags r:id="rId12"/>
            </p:custDataLst>
            <p:extLst>
              <p:ext uri="{D42A27DB-BD31-4B8C-83A1-F6EECF244321}">
                <p14:modId xmlns:p14="http://schemas.microsoft.com/office/powerpoint/2010/main" val="274101534"/>
              </p:ext>
            </p:extLst>
          </p:nvPr>
        </p:nvGraphicFramePr>
        <p:xfrm>
          <a:off x="5905610" y="4787021"/>
          <a:ext cx="3793429" cy="314970"/>
        </p:xfrm>
        <a:graphic>
          <a:graphicData uri="http://schemas.openxmlformats.org/drawingml/2006/table">
            <a:tbl>
              <a:tblPr/>
              <a:tblGrid>
                <a:gridCol w="728488"/>
                <a:gridCol w="799550"/>
                <a:gridCol w="666291"/>
                <a:gridCol w="755886"/>
                <a:gridCol w="843214"/>
              </a:tblGrid>
              <a:tr h="107334">
                <a:tc rowSpan="2">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1000" b="1" i="0" u="none" strike="noStrike" baseline="0" dirty="0" smtClean="0">
                          <a:solidFill>
                            <a:schemeClr val="bg1"/>
                          </a:solidFill>
                          <a:latin typeface="+mn-lt"/>
                        </a:rPr>
                        <a:t>SCL</a:t>
                      </a:r>
                    </a:p>
                    <a:p>
                      <a:pPr marL="0" marR="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baseline="0" dirty="0" smtClean="0">
                          <a:solidFill>
                            <a:schemeClr val="bg1"/>
                          </a:solidFill>
                          <a:latin typeface="+mn-lt"/>
                        </a:rPr>
                        <a:t>2015</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1D5C0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kern="1200" dirty="0" smtClean="0">
                          <a:solidFill>
                            <a:schemeClr val="bg1"/>
                          </a:solidFill>
                          <a:latin typeface="Arial"/>
                          <a:ea typeface="+mn-ea"/>
                          <a:cs typeface="+mn-cs"/>
                        </a:rPr>
                        <a:t>Tráfico total</a:t>
                      </a:r>
                      <a:r>
                        <a:rPr lang="es-ES" sz="900" b="1" i="0" u="none" strike="noStrike" kern="1200" baseline="30000" dirty="0" smtClean="0">
                          <a:solidFill>
                            <a:schemeClr val="bg1"/>
                          </a:solidFill>
                          <a:latin typeface="Arial"/>
                          <a:ea typeface="+mn-ea"/>
                          <a:cs typeface="+mn-cs"/>
                        </a:rPr>
                        <a:t>1</a:t>
                      </a:r>
                      <a:endParaRPr lang="es-ES" sz="900" b="1" i="0" u="none" strike="noStrike" kern="1200" dirty="0">
                        <a:solidFill>
                          <a:schemeClr val="bg1"/>
                        </a:solidFill>
                        <a:latin typeface="Arial"/>
                        <a:ea typeface="+mn-ea"/>
                        <a:cs typeface="+mn-cs"/>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Destinos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Aerolíneas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p>
                      <a:pPr algn="ctr" fontAlgn="ctr"/>
                      <a:r>
                        <a:rPr lang="es-ES" sz="900" b="1" i="0" u="none" strike="noStrike" dirty="0" smtClean="0">
                          <a:solidFill>
                            <a:schemeClr val="bg1"/>
                          </a:solidFill>
                          <a:latin typeface="+mn-lt"/>
                        </a:rPr>
                        <a:t>Frecuencias</a:t>
                      </a:r>
                      <a:r>
                        <a:rPr lang="es-ES" sz="900" b="1" i="0" u="none" strike="noStrike" baseline="30000" dirty="0" smtClean="0">
                          <a:solidFill>
                            <a:schemeClr val="bg1"/>
                          </a:solidFill>
                          <a:latin typeface="+mn-lt"/>
                        </a:rPr>
                        <a:t>2</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r>
              <a:tr h="139451">
                <a:tc vMerge="1">
                  <a:txBody>
                    <a:bodyPr/>
                    <a:lstStyle/>
                    <a:p>
                      <a:pPr algn="ctr" fontAlgn="ctr"/>
                      <a:endParaRPr lang="es-ES" sz="700" b="0" i="0" u="none" strike="noStrike" dirty="0">
                        <a:solidFill>
                          <a:srgbClr val="000000"/>
                        </a:solidFill>
                        <a:latin typeface="+mn-lt"/>
                      </a:endParaRPr>
                    </a:p>
                  </a:txBody>
                  <a:tcPr marL="9525" marR="9525" marT="9525" marB="10800" anchor="ctr">
                    <a:lnL w="9525" cap="flat" cmpd="sng" algn="ctr">
                      <a:solidFill>
                        <a:schemeClr val="accent1"/>
                      </a:solidFill>
                      <a:prstDash val="solid"/>
                      <a:round/>
                      <a:headEnd type="none" w="med" len="med"/>
                      <a:tailEnd type="none" w="med" len="med"/>
                    </a:lnL>
                    <a:lnR w="9525" cap="flat" cmpd="sng" algn="ctr">
                      <a:solidFill>
                        <a:schemeClr val="accent1"/>
                      </a:solidFill>
                      <a:prstDash val="solid"/>
                      <a:round/>
                      <a:headEnd type="none" w="med" len="med"/>
                      <a:tailEnd type="none" w="med" len="med"/>
                    </a:lnR>
                    <a:lnT w="9525"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algn="ctr" defTabSz="806555" rtl="0" eaLnBrk="1" fontAlgn="ctr" latinLnBrk="0" hangingPunct="1"/>
                      <a:r>
                        <a:rPr lang="es-ES" sz="900" b="0" i="0" u="none" strike="noStrike" kern="1200" dirty="0" smtClean="0">
                          <a:solidFill>
                            <a:srgbClr val="001747"/>
                          </a:solidFill>
                          <a:latin typeface="+mn-lt"/>
                          <a:ea typeface="+mn-ea"/>
                          <a:cs typeface="+mn-cs"/>
                        </a:rPr>
                        <a:t>19,1 MPax</a:t>
                      </a:r>
                      <a:endParaRPr lang="es-ES" sz="900" b="0" i="0" u="none" strike="noStrike" kern="1200" dirty="0">
                        <a:solidFill>
                          <a:srgbClr val="001747"/>
                        </a:solidFill>
                        <a:latin typeface="+mn-lt"/>
                        <a:ea typeface="+mn-ea"/>
                        <a:cs typeface="+mn-cs"/>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900" b="0" i="0" u="none" strike="noStrike" dirty="0" smtClean="0">
                          <a:solidFill>
                            <a:srgbClr val="000000"/>
                          </a:solidFill>
                          <a:latin typeface="+mn-lt"/>
                        </a:rPr>
                        <a:t>41</a:t>
                      </a: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dirty="0" smtClean="0">
                          <a:solidFill>
                            <a:srgbClr val="000000"/>
                          </a:solidFill>
                          <a:latin typeface="+mn-lt"/>
                        </a:rPr>
                        <a:t>24</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fontAlgn="ctr"/>
                      <a:r>
                        <a:rPr lang="es-ES" sz="900" b="0" i="0" u="none" strike="noStrike" dirty="0" smtClean="0">
                          <a:solidFill>
                            <a:srgbClr val="000000"/>
                          </a:solidFill>
                          <a:latin typeface="+mn-lt"/>
                        </a:rPr>
                        <a:t>5.016</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304" name="276 Tabla"/>
          <p:cNvGraphicFramePr>
            <a:graphicFrameLocks noGrp="1"/>
          </p:cNvGraphicFramePr>
          <p:nvPr>
            <p:custDataLst>
              <p:tags r:id="rId13"/>
            </p:custDataLst>
            <p:extLst>
              <p:ext uri="{D42A27DB-BD31-4B8C-83A1-F6EECF244321}">
                <p14:modId xmlns:p14="http://schemas.microsoft.com/office/powerpoint/2010/main" val="540722121"/>
              </p:ext>
            </p:extLst>
          </p:nvPr>
        </p:nvGraphicFramePr>
        <p:xfrm>
          <a:off x="199066" y="3975843"/>
          <a:ext cx="3793430" cy="314970"/>
        </p:xfrm>
        <a:graphic>
          <a:graphicData uri="http://schemas.openxmlformats.org/drawingml/2006/table">
            <a:tbl>
              <a:tblPr/>
              <a:tblGrid>
                <a:gridCol w="728488"/>
                <a:gridCol w="799551"/>
                <a:gridCol w="666291"/>
                <a:gridCol w="755886"/>
                <a:gridCol w="843214"/>
              </a:tblGrid>
              <a:tr h="107334">
                <a:tc rowSpan="2">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1000" b="1" i="0" u="none" strike="noStrike" dirty="0" smtClean="0">
                          <a:solidFill>
                            <a:schemeClr val="bg1"/>
                          </a:solidFill>
                          <a:latin typeface="+mn-lt"/>
                        </a:rPr>
                        <a:t>LIM</a:t>
                      </a:r>
                      <a:endParaRPr lang="es-ES" sz="1000" b="1" i="0" u="none" strike="noStrike" baseline="0" dirty="0" smtClean="0">
                        <a:solidFill>
                          <a:schemeClr val="bg1"/>
                        </a:solidFill>
                        <a:latin typeface="+mn-lt"/>
                      </a:endParaRPr>
                    </a:p>
                    <a:p>
                      <a:pPr marL="0" marR="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baseline="0" dirty="0" smtClean="0">
                          <a:solidFill>
                            <a:schemeClr val="bg1"/>
                          </a:solidFill>
                          <a:latin typeface="+mn-lt"/>
                        </a:rPr>
                        <a:t>2015</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1D5C0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kern="1200" dirty="0" smtClean="0">
                          <a:solidFill>
                            <a:schemeClr val="bg1"/>
                          </a:solidFill>
                          <a:latin typeface="Arial"/>
                          <a:ea typeface="+mn-ea"/>
                          <a:cs typeface="+mn-cs"/>
                        </a:rPr>
                        <a:t>Tráfico total</a:t>
                      </a:r>
                      <a:r>
                        <a:rPr lang="es-ES" sz="900" b="1" i="0" u="none" strike="noStrike" kern="1200" baseline="30000" dirty="0" smtClean="0">
                          <a:solidFill>
                            <a:schemeClr val="bg1"/>
                          </a:solidFill>
                          <a:latin typeface="Arial"/>
                          <a:ea typeface="+mn-ea"/>
                          <a:cs typeface="+mn-cs"/>
                        </a:rPr>
                        <a:t>1</a:t>
                      </a:r>
                      <a:endParaRPr lang="es-ES" sz="900" b="1" i="0" u="none" strike="noStrike" kern="1200" dirty="0">
                        <a:solidFill>
                          <a:schemeClr val="bg1"/>
                        </a:solidFill>
                        <a:latin typeface="Arial"/>
                        <a:ea typeface="+mn-ea"/>
                        <a:cs typeface="+mn-cs"/>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Destinos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Aerolíneas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p>
                      <a:pPr algn="ctr" fontAlgn="ctr"/>
                      <a:r>
                        <a:rPr lang="es-ES" sz="900" b="1" i="0" u="none" strike="noStrike" dirty="0" smtClean="0">
                          <a:solidFill>
                            <a:schemeClr val="bg1"/>
                          </a:solidFill>
                          <a:latin typeface="+mn-lt"/>
                        </a:rPr>
                        <a:t>Frecuencias</a:t>
                      </a:r>
                      <a:r>
                        <a:rPr lang="es-ES" sz="900" b="1" i="0" u="none" strike="noStrike" baseline="30000" dirty="0" smtClean="0">
                          <a:solidFill>
                            <a:schemeClr val="bg1"/>
                          </a:solidFill>
                          <a:latin typeface="+mn-lt"/>
                        </a:rPr>
                        <a:t>2</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r>
              <a:tr h="139451">
                <a:tc vMerge="1">
                  <a:txBody>
                    <a:bodyPr/>
                    <a:lstStyle/>
                    <a:p>
                      <a:pPr algn="ctr" fontAlgn="ctr"/>
                      <a:endParaRPr lang="es-ES" sz="700" b="0" i="0" u="none" strike="noStrike" dirty="0">
                        <a:solidFill>
                          <a:srgbClr val="000000"/>
                        </a:solidFill>
                        <a:latin typeface="+mn-lt"/>
                      </a:endParaRPr>
                    </a:p>
                  </a:txBody>
                  <a:tcPr marL="9525" marR="9525" marT="9525" marB="10800" anchor="ctr">
                    <a:lnL w="9525" cap="flat" cmpd="sng" algn="ctr">
                      <a:solidFill>
                        <a:schemeClr val="accent1"/>
                      </a:solidFill>
                      <a:prstDash val="solid"/>
                      <a:round/>
                      <a:headEnd type="none" w="med" len="med"/>
                      <a:tailEnd type="none" w="med" len="med"/>
                    </a:lnL>
                    <a:lnR w="9525" cap="flat" cmpd="sng" algn="ctr">
                      <a:solidFill>
                        <a:schemeClr val="accent1"/>
                      </a:solidFill>
                      <a:prstDash val="solid"/>
                      <a:round/>
                      <a:headEnd type="none" w="med" len="med"/>
                      <a:tailEnd type="none" w="med" len="med"/>
                    </a:lnR>
                    <a:lnT w="9525"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algn="ctr" defTabSz="806555" rtl="0" eaLnBrk="1" fontAlgn="ctr" latinLnBrk="0" hangingPunct="1"/>
                      <a:r>
                        <a:rPr lang="es-ES" sz="900" b="0" i="0" u="none" strike="noStrike" kern="1200" dirty="0" smtClean="0">
                          <a:solidFill>
                            <a:srgbClr val="001747"/>
                          </a:solidFill>
                          <a:latin typeface="+mn-lt"/>
                          <a:ea typeface="+mn-ea"/>
                          <a:cs typeface="+mn-cs"/>
                        </a:rPr>
                        <a:t>17,1 MPax</a:t>
                      </a:r>
                      <a:endParaRPr lang="es-ES" sz="900" b="0" i="0" u="none" strike="noStrike" kern="1200" dirty="0">
                        <a:solidFill>
                          <a:srgbClr val="001747"/>
                        </a:solidFill>
                        <a:latin typeface="+mn-lt"/>
                        <a:ea typeface="+mn-ea"/>
                        <a:cs typeface="+mn-cs"/>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900" b="0" i="0" u="none" strike="noStrike" dirty="0" smtClean="0">
                          <a:solidFill>
                            <a:srgbClr val="000000"/>
                          </a:solidFill>
                          <a:latin typeface="+mn-lt"/>
                        </a:rPr>
                        <a:t>60</a:t>
                      </a: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dirty="0" smtClean="0">
                          <a:solidFill>
                            <a:srgbClr val="000000"/>
                          </a:solidFill>
                          <a:latin typeface="+mn-lt"/>
                        </a:rPr>
                        <a:t>31</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fontAlgn="ctr"/>
                      <a:r>
                        <a:rPr lang="es-ES" sz="900" b="0" i="0" u="none" strike="noStrike" dirty="0" smtClean="0">
                          <a:solidFill>
                            <a:srgbClr val="000000"/>
                          </a:solidFill>
                          <a:latin typeface="+mn-lt"/>
                        </a:rPr>
                        <a:t>6.327</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305" name="276 Tabla"/>
          <p:cNvGraphicFramePr>
            <a:graphicFrameLocks noGrp="1"/>
          </p:cNvGraphicFramePr>
          <p:nvPr>
            <p:custDataLst>
              <p:tags r:id="rId14"/>
            </p:custDataLst>
            <p:extLst>
              <p:ext uri="{D42A27DB-BD31-4B8C-83A1-F6EECF244321}">
                <p14:modId xmlns:p14="http://schemas.microsoft.com/office/powerpoint/2010/main" val="3766802439"/>
              </p:ext>
            </p:extLst>
          </p:nvPr>
        </p:nvGraphicFramePr>
        <p:xfrm>
          <a:off x="199065" y="2559046"/>
          <a:ext cx="3797955" cy="314970"/>
        </p:xfrm>
        <a:graphic>
          <a:graphicData uri="http://schemas.openxmlformats.org/drawingml/2006/table">
            <a:tbl>
              <a:tblPr/>
              <a:tblGrid>
                <a:gridCol w="729357"/>
                <a:gridCol w="800504"/>
                <a:gridCol w="667086"/>
                <a:gridCol w="755444"/>
                <a:gridCol w="845564"/>
              </a:tblGrid>
              <a:tr h="107334">
                <a:tc rowSpan="2">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1000" b="1" i="0" u="none" strike="noStrike" dirty="0" smtClean="0">
                          <a:solidFill>
                            <a:schemeClr val="bg1"/>
                          </a:solidFill>
                          <a:latin typeface="+mn-lt"/>
                        </a:rPr>
                        <a:t>BOG</a:t>
                      </a:r>
                      <a:endParaRPr lang="es-ES" sz="1000" b="1" i="0" u="none" strike="noStrike" baseline="0" dirty="0" smtClean="0">
                        <a:solidFill>
                          <a:schemeClr val="bg1"/>
                        </a:solidFill>
                        <a:latin typeface="+mn-lt"/>
                      </a:endParaRPr>
                    </a:p>
                    <a:p>
                      <a:pPr marL="0" marR="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baseline="0" dirty="0" smtClean="0">
                          <a:solidFill>
                            <a:schemeClr val="bg1"/>
                          </a:solidFill>
                          <a:latin typeface="+mn-lt"/>
                        </a:rPr>
                        <a:t>2015</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1D5C0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Tráfico total</a:t>
                      </a:r>
                      <a:r>
                        <a:rPr lang="es-ES" sz="900" b="1" i="0" u="none" strike="noStrike" baseline="30000" dirty="0" smtClean="0">
                          <a:solidFill>
                            <a:schemeClr val="bg1"/>
                          </a:solidFill>
                          <a:latin typeface="+mn-lt"/>
                        </a:rPr>
                        <a:t>1</a:t>
                      </a:r>
                      <a:endParaRPr lang="es-ES" sz="900" b="1" i="0" u="none" strike="noStrike" baseline="30000"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Destinos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Aerolíneas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p>
                      <a:pPr algn="ctr" fontAlgn="ctr"/>
                      <a:r>
                        <a:rPr lang="es-ES" sz="900" b="1" i="0" u="none" strike="noStrike" dirty="0" smtClean="0">
                          <a:solidFill>
                            <a:schemeClr val="bg1"/>
                          </a:solidFill>
                          <a:latin typeface="+mn-lt"/>
                        </a:rPr>
                        <a:t>Frecuencias</a:t>
                      </a:r>
                      <a:r>
                        <a:rPr lang="es-ES" sz="900" b="1" i="0" u="none" strike="noStrike" baseline="30000" dirty="0" smtClean="0">
                          <a:solidFill>
                            <a:schemeClr val="bg1"/>
                          </a:solidFill>
                          <a:latin typeface="+mn-lt"/>
                        </a:rPr>
                        <a:t>2</a:t>
                      </a:r>
                      <a:endParaRPr lang="es-ES" sz="900" b="1" i="0" u="none" strike="noStrike" baseline="30000"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r>
              <a:tr h="139451">
                <a:tc vMerge="1">
                  <a:txBody>
                    <a:bodyPr/>
                    <a:lstStyle/>
                    <a:p>
                      <a:pPr algn="ctr" fontAlgn="ctr"/>
                      <a:endParaRPr lang="es-ES" sz="700" b="0" i="0" u="none" strike="noStrike" dirty="0">
                        <a:solidFill>
                          <a:srgbClr val="000000"/>
                        </a:solidFill>
                        <a:latin typeface="+mn-lt"/>
                      </a:endParaRPr>
                    </a:p>
                  </a:txBody>
                  <a:tcPr marL="9525" marR="9525" marT="9525" marB="10800" anchor="ctr">
                    <a:lnL w="9525" cap="flat" cmpd="sng" algn="ctr">
                      <a:solidFill>
                        <a:schemeClr val="accent1"/>
                      </a:solidFill>
                      <a:prstDash val="solid"/>
                      <a:round/>
                      <a:headEnd type="none" w="med" len="med"/>
                      <a:tailEnd type="none" w="med" len="med"/>
                    </a:lnL>
                    <a:lnR w="9525" cap="flat" cmpd="sng" algn="ctr">
                      <a:solidFill>
                        <a:schemeClr val="accent1"/>
                      </a:solidFill>
                      <a:prstDash val="solid"/>
                      <a:round/>
                      <a:headEnd type="none" w="med" len="med"/>
                      <a:tailEnd type="none" w="med" len="med"/>
                    </a:lnR>
                    <a:lnT w="9525"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dirty="0" smtClean="0">
                          <a:solidFill>
                            <a:srgbClr val="001747"/>
                          </a:solidFill>
                          <a:latin typeface="+mn-lt"/>
                        </a:rPr>
                        <a:t>30,4 MPax</a:t>
                      </a:r>
                      <a:endParaRPr lang="es-ES" sz="900" b="0" i="0" u="none" strike="noStrike" dirty="0">
                        <a:solidFill>
                          <a:srgbClr val="001747"/>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900" b="0" i="0" u="none" strike="noStrike" dirty="0" smtClean="0">
                          <a:solidFill>
                            <a:srgbClr val="000000"/>
                          </a:solidFill>
                          <a:latin typeface="+mn-lt"/>
                        </a:rPr>
                        <a:t>80</a:t>
                      </a: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dirty="0" smtClean="0">
                          <a:solidFill>
                            <a:srgbClr val="000000"/>
                          </a:solidFill>
                          <a:latin typeface="+mn-lt"/>
                        </a:rPr>
                        <a:t>24</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fontAlgn="ctr"/>
                      <a:r>
                        <a:rPr lang="es-ES" sz="900" b="0" i="0" u="none" strike="noStrike" dirty="0" smtClean="0">
                          <a:solidFill>
                            <a:srgbClr val="000000"/>
                          </a:solidFill>
                          <a:latin typeface="+mn-lt"/>
                        </a:rPr>
                        <a:t>11.153</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graphicFrame>
        <p:nvGraphicFramePr>
          <p:cNvPr id="315" name="276 Tabla"/>
          <p:cNvGraphicFramePr>
            <a:graphicFrameLocks noGrp="1"/>
          </p:cNvGraphicFramePr>
          <p:nvPr>
            <p:custDataLst>
              <p:tags r:id="rId15"/>
            </p:custDataLst>
            <p:extLst>
              <p:ext uri="{D42A27DB-BD31-4B8C-83A1-F6EECF244321}">
                <p14:modId xmlns:p14="http://schemas.microsoft.com/office/powerpoint/2010/main" val="4176888438"/>
              </p:ext>
            </p:extLst>
          </p:nvPr>
        </p:nvGraphicFramePr>
        <p:xfrm>
          <a:off x="5907573" y="5296715"/>
          <a:ext cx="3797955" cy="314970"/>
        </p:xfrm>
        <a:graphic>
          <a:graphicData uri="http://schemas.openxmlformats.org/drawingml/2006/table">
            <a:tbl>
              <a:tblPr/>
              <a:tblGrid>
                <a:gridCol w="729357"/>
                <a:gridCol w="800504"/>
                <a:gridCol w="667086"/>
                <a:gridCol w="755444"/>
                <a:gridCol w="845564"/>
              </a:tblGrid>
              <a:tr h="107334">
                <a:tc rowSpan="2">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1000" b="1" i="0" u="none" strike="noStrike" dirty="0" smtClean="0">
                          <a:solidFill>
                            <a:schemeClr val="bg1"/>
                          </a:solidFill>
                          <a:latin typeface="+mn-lt"/>
                        </a:rPr>
                        <a:t>EZE</a:t>
                      </a:r>
                      <a:endParaRPr lang="es-ES" sz="800" b="1" i="0" u="none" strike="noStrike" baseline="0" dirty="0" smtClean="0">
                        <a:solidFill>
                          <a:schemeClr val="bg1"/>
                        </a:solidFill>
                        <a:latin typeface="+mn-lt"/>
                      </a:endParaRPr>
                    </a:p>
                    <a:p>
                      <a:pPr marL="0" marR="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baseline="0" dirty="0" smtClean="0">
                          <a:solidFill>
                            <a:schemeClr val="bg1"/>
                          </a:solidFill>
                          <a:latin typeface="+mn-lt"/>
                        </a:rPr>
                        <a:t>2015</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1D5C0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kern="1200" dirty="0" smtClean="0">
                          <a:solidFill>
                            <a:schemeClr val="bg1"/>
                          </a:solidFill>
                          <a:latin typeface="Arial"/>
                          <a:ea typeface="+mn-ea"/>
                          <a:cs typeface="+mn-cs"/>
                        </a:rPr>
                        <a:t>Tráfico total</a:t>
                      </a:r>
                      <a:r>
                        <a:rPr lang="es-ES" sz="900" b="1" i="0" u="none" strike="noStrike" kern="1200" baseline="30000" dirty="0" smtClean="0">
                          <a:solidFill>
                            <a:schemeClr val="bg1"/>
                          </a:solidFill>
                          <a:latin typeface="Arial"/>
                          <a:ea typeface="+mn-ea"/>
                          <a:cs typeface="+mn-cs"/>
                        </a:rPr>
                        <a:t>1</a:t>
                      </a:r>
                      <a:endParaRPr lang="es-ES" sz="900" b="1" i="0" u="none" strike="noStrike" kern="1200" dirty="0">
                        <a:solidFill>
                          <a:schemeClr val="bg1"/>
                        </a:solidFill>
                        <a:latin typeface="Arial"/>
                        <a:ea typeface="+mn-ea"/>
                        <a:cs typeface="+mn-cs"/>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Destinos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Aerolíneas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c>
                  <a:txBody>
                    <a:bodyPr/>
                    <a:lstStyle/>
                    <a:p>
                      <a:pPr algn="ctr" fontAlgn="ctr"/>
                      <a:r>
                        <a:rPr lang="es-ES" sz="900" b="1" i="0" u="none" strike="noStrike" dirty="0" smtClean="0">
                          <a:solidFill>
                            <a:schemeClr val="bg1"/>
                          </a:solidFill>
                          <a:latin typeface="+mn-lt"/>
                        </a:rPr>
                        <a:t>Frecuencias</a:t>
                      </a:r>
                      <a:r>
                        <a:rPr lang="es-ES" sz="900" b="1" i="0" u="none" strike="noStrike" baseline="30000" dirty="0" smtClean="0">
                          <a:solidFill>
                            <a:schemeClr val="bg1"/>
                          </a:solidFill>
                          <a:latin typeface="+mn-lt"/>
                        </a:rPr>
                        <a:t>2</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rgbClr val="73A81C"/>
                    </a:solidFill>
                  </a:tcPr>
                </a:tc>
              </a:tr>
              <a:tr h="139451">
                <a:tc vMerge="1">
                  <a:txBody>
                    <a:bodyPr/>
                    <a:lstStyle/>
                    <a:p>
                      <a:pPr algn="ctr" fontAlgn="ctr"/>
                      <a:endParaRPr lang="es-ES" sz="700" b="0" i="0" u="none" strike="noStrike" dirty="0">
                        <a:solidFill>
                          <a:srgbClr val="000000"/>
                        </a:solidFill>
                        <a:latin typeface="+mn-lt"/>
                      </a:endParaRPr>
                    </a:p>
                  </a:txBody>
                  <a:tcPr marL="9525" marR="9525" marT="9525" marB="10800" anchor="ctr">
                    <a:lnL w="9525" cap="flat" cmpd="sng" algn="ctr">
                      <a:solidFill>
                        <a:schemeClr val="accent1"/>
                      </a:solidFill>
                      <a:prstDash val="solid"/>
                      <a:round/>
                      <a:headEnd type="none" w="med" len="med"/>
                      <a:tailEnd type="none" w="med" len="med"/>
                    </a:lnL>
                    <a:lnR w="9525" cap="flat" cmpd="sng" algn="ctr">
                      <a:solidFill>
                        <a:schemeClr val="accent1"/>
                      </a:solidFill>
                      <a:prstDash val="solid"/>
                      <a:round/>
                      <a:headEnd type="none" w="med" len="med"/>
                      <a:tailEnd type="none" w="med" len="med"/>
                    </a:lnR>
                    <a:lnT w="9525"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algn="ctr" defTabSz="806555" rtl="0" eaLnBrk="1" fontAlgn="ctr" latinLnBrk="0" hangingPunct="1"/>
                      <a:r>
                        <a:rPr lang="es-ES" sz="900" b="0" i="0" u="none" strike="noStrike" kern="1200" dirty="0" smtClean="0">
                          <a:solidFill>
                            <a:srgbClr val="001747"/>
                          </a:solidFill>
                          <a:latin typeface="+mn-lt"/>
                          <a:ea typeface="+mn-ea"/>
                          <a:cs typeface="+mn-cs"/>
                        </a:rPr>
                        <a:t>9,1 MPax</a:t>
                      </a:r>
                      <a:endParaRPr lang="es-ES" sz="900" b="0" i="0" u="none" strike="noStrike" kern="1200" dirty="0">
                        <a:solidFill>
                          <a:srgbClr val="001747"/>
                        </a:solidFill>
                        <a:latin typeface="+mn-lt"/>
                        <a:ea typeface="+mn-ea"/>
                        <a:cs typeface="+mn-cs"/>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900" b="0" i="0" u="none" strike="noStrike" dirty="0" smtClean="0">
                          <a:solidFill>
                            <a:srgbClr val="000000"/>
                          </a:solidFill>
                          <a:latin typeface="+mn-lt"/>
                        </a:rPr>
                        <a:t>52</a:t>
                      </a: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dirty="0" smtClean="0">
                          <a:solidFill>
                            <a:srgbClr val="000000"/>
                          </a:solidFill>
                          <a:latin typeface="+mn-lt"/>
                        </a:rPr>
                        <a:t>32</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fontAlgn="ctr"/>
                      <a:r>
                        <a:rPr lang="es-ES" sz="900" b="0" i="0" u="none" strike="noStrike" dirty="0" smtClean="0">
                          <a:solidFill>
                            <a:srgbClr val="000000"/>
                          </a:solidFill>
                          <a:latin typeface="+mn-lt"/>
                        </a:rPr>
                        <a:t>2.440</a:t>
                      </a:r>
                      <a:endParaRPr lang="es-ES" sz="900" b="0" i="0" u="none" strike="noStrike" dirty="0">
                        <a:solidFill>
                          <a:srgbClr val="000000"/>
                        </a:solidFill>
                        <a:latin typeface="+mn-lt"/>
                      </a:endParaRPr>
                    </a:p>
                  </a:txBody>
                  <a:tcPr marL="9525" marR="9525" marT="9525" marB="10800" anchor="ctr">
                    <a:lnL w="9525" cap="flat" cmpd="sng" algn="ctr">
                      <a:solidFill>
                        <a:srgbClr val="1D5C0C"/>
                      </a:solidFill>
                      <a:prstDash val="solid"/>
                      <a:round/>
                      <a:headEnd type="none" w="med" len="med"/>
                      <a:tailEnd type="none" w="med" len="med"/>
                    </a:lnL>
                    <a:lnR w="9525" cap="flat" cmpd="sng" algn="ctr">
                      <a:solidFill>
                        <a:srgbClr val="1D5C0C"/>
                      </a:solidFill>
                      <a:prstDash val="solid"/>
                      <a:round/>
                      <a:headEnd type="none" w="med" len="med"/>
                      <a:tailEnd type="none" w="med" len="med"/>
                    </a:lnR>
                    <a:lnT w="9525" cap="flat" cmpd="sng" algn="ctr">
                      <a:solidFill>
                        <a:srgbClr val="1D5C0C"/>
                      </a:solidFill>
                      <a:prstDash val="solid"/>
                      <a:round/>
                      <a:headEnd type="none" w="med" len="med"/>
                      <a:tailEnd type="none" w="med" len="med"/>
                    </a:lnT>
                    <a:lnB w="9525" cap="flat" cmpd="sng" algn="ctr">
                      <a:solidFill>
                        <a:srgbClr val="1D5C0C"/>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sp>
        <p:nvSpPr>
          <p:cNvPr id="316" name="266 CuadroTexto"/>
          <p:cNvSpPr txBox="1"/>
          <p:nvPr/>
        </p:nvSpPr>
        <p:spPr>
          <a:xfrm>
            <a:off x="4121872" y="3132965"/>
            <a:ext cx="763289"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s-ES" sz="900" b="1" kern="0" noProof="0" dirty="0" smtClean="0">
                <a:solidFill>
                  <a:prstClr val="black"/>
                </a:solidFill>
              </a:rPr>
              <a:t>Guayaquil</a:t>
            </a:r>
            <a:endParaRPr kumimoji="0" lang="es-ES" sz="900" b="1" i="0" u="none" strike="noStrike" kern="0" cap="none" spc="0" normalizeH="0" baseline="0" noProof="0" dirty="0" smtClean="0">
              <a:ln>
                <a:noFill/>
              </a:ln>
              <a:solidFill>
                <a:prstClr val="black"/>
              </a:solidFill>
              <a:effectLst/>
              <a:uLnTx/>
              <a:uFillTx/>
            </a:endParaRPr>
          </a:p>
        </p:txBody>
      </p:sp>
      <p:sp>
        <p:nvSpPr>
          <p:cNvPr id="317" name="TextBox 316"/>
          <p:cNvSpPr txBox="1"/>
          <p:nvPr/>
        </p:nvSpPr>
        <p:spPr>
          <a:xfrm>
            <a:off x="6246468" y="5789970"/>
            <a:ext cx="3419651" cy="707886"/>
          </a:xfrm>
          <a:prstGeom prst="rect">
            <a:avLst/>
          </a:prstGeom>
          <a:noFill/>
        </p:spPr>
        <p:txBody>
          <a:bodyPr wrap="square" rtlCol="0">
            <a:spAutoFit/>
          </a:bodyPr>
          <a:lstStyle/>
          <a:p>
            <a:r>
              <a:rPr lang="es-ES" sz="800" dirty="0" smtClean="0"/>
              <a:t>NOTAS:</a:t>
            </a:r>
          </a:p>
          <a:p>
            <a:r>
              <a:rPr lang="es-ES" sz="800" dirty="0" smtClean="0"/>
              <a:t>1. Tráfico total de pasajeros anuales en el aeropuerto principal de la ciudad (en millones).</a:t>
            </a:r>
          </a:p>
          <a:p>
            <a:r>
              <a:rPr lang="es-ES" sz="800" dirty="0" smtClean="0"/>
              <a:t>2. Frecuencias: frecuencias mensuales medias de vuelos comerciales con origen en cada aeropuerto para el año indicado.</a:t>
            </a:r>
            <a:endParaRPr lang="es-ES" sz="800" dirty="0"/>
          </a:p>
        </p:txBody>
      </p:sp>
      <p:sp>
        <p:nvSpPr>
          <p:cNvPr id="318" name="253 Forma libre"/>
          <p:cNvSpPr/>
          <p:nvPr>
            <p:custDataLst>
              <p:tags r:id="rId16"/>
            </p:custDataLst>
          </p:nvPr>
        </p:nvSpPr>
        <p:spPr>
          <a:xfrm flipV="1">
            <a:off x="5548923" y="5229075"/>
            <a:ext cx="528069" cy="225125"/>
          </a:xfrm>
          <a:custGeom>
            <a:avLst/>
            <a:gdLst>
              <a:gd name="connsiteX0" fmla="*/ 0 w 914400"/>
              <a:gd name="connsiteY0" fmla="*/ 0 h 1814610"/>
              <a:gd name="connsiteX1" fmla="*/ 914400 w 914400"/>
              <a:gd name="connsiteY1" fmla="*/ 0 h 1814610"/>
              <a:gd name="connsiteX2" fmla="*/ 914400 w 914400"/>
              <a:gd name="connsiteY2" fmla="*/ 1814610 h 1814610"/>
              <a:gd name="connsiteX3" fmla="*/ 0 w 914400"/>
              <a:gd name="connsiteY3" fmla="*/ 1814610 h 1814610"/>
              <a:gd name="connsiteX4" fmla="*/ 0 w 914400"/>
              <a:gd name="connsiteY4" fmla="*/ 0 h 1814610"/>
              <a:gd name="connsiteX0" fmla="*/ 914400 w 1005840"/>
              <a:gd name="connsiteY0" fmla="*/ 1814610 h 1906050"/>
              <a:gd name="connsiteX1" fmla="*/ 0 w 1005840"/>
              <a:gd name="connsiteY1" fmla="*/ 1814610 h 1906050"/>
              <a:gd name="connsiteX2" fmla="*/ 0 w 1005840"/>
              <a:gd name="connsiteY2" fmla="*/ 0 h 1906050"/>
              <a:gd name="connsiteX3" fmla="*/ 914400 w 1005840"/>
              <a:gd name="connsiteY3" fmla="*/ 0 h 1906050"/>
              <a:gd name="connsiteX4" fmla="*/ 1005840 w 1005840"/>
              <a:gd name="connsiteY4" fmla="*/ 1906050 h 1906050"/>
              <a:gd name="connsiteX0" fmla="*/ 914400 w 914400"/>
              <a:gd name="connsiteY0" fmla="*/ 1814610 h 1814610"/>
              <a:gd name="connsiteX1" fmla="*/ 0 w 914400"/>
              <a:gd name="connsiteY1" fmla="*/ 1814610 h 1814610"/>
              <a:gd name="connsiteX2" fmla="*/ 0 w 914400"/>
              <a:gd name="connsiteY2" fmla="*/ 0 h 1814610"/>
              <a:gd name="connsiteX3" fmla="*/ 914400 w 914400"/>
              <a:gd name="connsiteY3" fmla="*/ 0 h 1814610"/>
              <a:gd name="connsiteX0" fmla="*/ 0 w 914400"/>
              <a:gd name="connsiteY0" fmla="*/ 1814610 h 1814610"/>
              <a:gd name="connsiteX1" fmla="*/ 0 w 914400"/>
              <a:gd name="connsiteY1" fmla="*/ 0 h 1814610"/>
              <a:gd name="connsiteX2" fmla="*/ 914400 w 914400"/>
              <a:gd name="connsiteY2" fmla="*/ 0 h 1814610"/>
            </a:gdLst>
            <a:ahLst/>
            <a:cxnLst>
              <a:cxn ang="0">
                <a:pos x="connsiteX0" y="connsiteY0"/>
              </a:cxn>
              <a:cxn ang="0">
                <a:pos x="connsiteX1" y="connsiteY1"/>
              </a:cxn>
              <a:cxn ang="0">
                <a:pos x="connsiteX2" y="connsiteY2"/>
              </a:cxn>
            </a:cxnLst>
            <a:rect l="l" t="t" r="r" b="b"/>
            <a:pathLst>
              <a:path w="914400" h="1814610">
                <a:moveTo>
                  <a:pt x="0" y="1814610"/>
                </a:moveTo>
                <a:lnTo>
                  <a:pt x="0" y="0"/>
                </a:lnTo>
                <a:lnTo>
                  <a:pt x="914400" y="0"/>
                </a:lnTo>
              </a:path>
            </a:pathLst>
          </a:custGeom>
          <a:noFill/>
          <a:ln w="9525" cap="flat" cmpd="sng" algn="ctr">
            <a:solidFill>
              <a:srgbClr val="1D5C0C">
                <a:shade val="95000"/>
                <a:satMod val="105000"/>
              </a:srgbClr>
            </a:solidFill>
            <a:prstDash val="solid"/>
            <a:headEnd type="oval" w="med" len="med"/>
            <a:tailEnd type="none" w="med" len="med"/>
          </a:ln>
          <a:effectLst/>
        </p:spPr>
        <p:txBody>
          <a:bodyPr lIns="36000" rIns="36000"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s-ES" sz="1100" b="0" i="0" u="none" strike="noStrike" kern="0" cap="none" spc="0" normalizeH="0" baseline="0" noProof="0" dirty="0" smtClean="0">
              <a:ln>
                <a:noFill/>
              </a:ln>
              <a:solidFill>
                <a:prstClr val="black"/>
              </a:solidFill>
              <a:effectLst/>
              <a:uLnTx/>
              <a:uFillTx/>
              <a:latin typeface="Arial"/>
              <a:ea typeface="+mn-ea"/>
              <a:cs typeface="+mn-cs"/>
            </a:endParaRPr>
          </a:p>
        </p:txBody>
      </p:sp>
      <p:sp>
        <p:nvSpPr>
          <p:cNvPr id="319" name="253 Forma libre"/>
          <p:cNvSpPr/>
          <p:nvPr>
            <p:custDataLst>
              <p:tags r:id="rId17"/>
            </p:custDataLst>
          </p:nvPr>
        </p:nvSpPr>
        <p:spPr>
          <a:xfrm flipH="1" flipV="1">
            <a:off x="3879810" y="3070226"/>
            <a:ext cx="325969" cy="117695"/>
          </a:xfrm>
          <a:custGeom>
            <a:avLst/>
            <a:gdLst>
              <a:gd name="connsiteX0" fmla="*/ 0 w 914400"/>
              <a:gd name="connsiteY0" fmla="*/ 0 h 1814610"/>
              <a:gd name="connsiteX1" fmla="*/ 914400 w 914400"/>
              <a:gd name="connsiteY1" fmla="*/ 0 h 1814610"/>
              <a:gd name="connsiteX2" fmla="*/ 914400 w 914400"/>
              <a:gd name="connsiteY2" fmla="*/ 1814610 h 1814610"/>
              <a:gd name="connsiteX3" fmla="*/ 0 w 914400"/>
              <a:gd name="connsiteY3" fmla="*/ 1814610 h 1814610"/>
              <a:gd name="connsiteX4" fmla="*/ 0 w 914400"/>
              <a:gd name="connsiteY4" fmla="*/ 0 h 1814610"/>
              <a:gd name="connsiteX0" fmla="*/ 914400 w 1005840"/>
              <a:gd name="connsiteY0" fmla="*/ 1814610 h 1906050"/>
              <a:gd name="connsiteX1" fmla="*/ 0 w 1005840"/>
              <a:gd name="connsiteY1" fmla="*/ 1814610 h 1906050"/>
              <a:gd name="connsiteX2" fmla="*/ 0 w 1005840"/>
              <a:gd name="connsiteY2" fmla="*/ 0 h 1906050"/>
              <a:gd name="connsiteX3" fmla="*/ 914400 w 1005840"/>
              <a:gd name="connsiteY3" fmla="*/ 0 h 1906050"/>
              <a:gd name="connsiteX4" fmla="*/ 1005840 w 1005840"/>
              <a:gd name="connsiteY4" fmla="*/ 1906050 h 1906050"/>
              <a:gd name="connsiteX0" fmla="*/ 914400 w 914400"/>
              <a:gd name="connsiteY0" fmla="*/ 1814610 h 1814610"/>
              <a:gd name="connsiteX1" fmla="*/ 0 w 914400"/>
              <a:gd name="connsiteY1" fmla="*/ 1814610 h 1814610"/>
              <a:gd name="connsiteX2" fmla="*/ 0 w 914400"/>
              <a:gd name="connsiteY2" fmla="*/ 0 h 1814610"/>
              <a:gd name="connsiteX3" fmla="*/ 914400 w 914400"/>
              <a:gd name="connsiteY3" fmla="*/ 0 h 1814610"/>
              <a:gd name="connsiteX0" fmla="*/ 0 w 914400"/>
              <a:gd name="connsiteY0" fmla="*/ 1814610 h 1814610"/>
              <a:gd name="connsiteX1" fmla="*/ 0 w 914400"/>
              <a:gd name="connsiteY1" fmla="*/ 0 h 1814610"/>
              <a:gd name="connsiteX2" fmla="*/ 914400 w 914400"/>
              <a:gd name="connsiteY2" fmla="*/ 0 h 1814610"/>
            </a:gdLst>
            <a:ahLst/>
            <a:cxnLst>
              <a:cxn ang="0">
                <a:pos x="connsiteX0" y="connsiteY0"/>
              </a:cxn>
              <a:cxn ang="0">
                <a:pos x="connsiteX1" y="connsiteY1"/>
              </a:cxn>
              <a:cxn ang="0">
                <a:pos x="connsiteX2" y="connsiteY2"/>
              </a:cxn>
            </a:cxnLst>
            <a:rect l="l" t="t" r="r" b="b"/>
            <a:pathLst>
              <a:path w="914400" h="1814610">
                <a:moveTo>
                  <a:pt x="0" y="1814610"/>
                </a:moveTo>
                <a:lnTo>
                  <a:pt x="0" y="0"/>
                </a:lnTo>
                <a:lnTo>
                  <a:pt x="914400" y="0"/>
                </a:lnTo>
              </a:path>
            </a:pathLst>
          </a:custGeom>
          <a:noFill/>
          <a:ln w="9525" cap="flat" cmpd="sng" algn="ctr">
            <a:solidFill>
              <a:schemeClr val="tx2">
                <a:lumMod val="60000"/>
                <a:lumOff val="40000"/>
              </a:schemeClr>
            </a:solidFill>
            <a:prstDash val="solid"/>
            <a:headEnd type="oval" w="med" len="med"/>
            <a:tailEnd type="none" w="med" len="med"/>
          </a:ln>
          <a:effectLst/>
        </p:spPr>
        <p:txBody>
          <a:bodyPr lIns="36000" rIns="36000"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s-ES" sz="1100" b="0" i="0" u="none" strike="noStrike" kern="0" cap="none" spc="0" normalizeH="0" baseline="0" noProof="0" dirty="0" smtClean="0">
              <a:ln>
                <a:noFill/>
              </a:ln>
              <a:solidFill>
                <a:prstClr val="black"/>
              </a:solidFill>
              <a:effectLst/>
              <a:uLnTx/>
              <a:uFillTx/>
              <a:latin typeface="Arial"/>
              <a:ea typeface="+mn-ea"/>
              <a:cs typeface="+mn-cs"/>
            </a:endParaRPr>
          </a:p>
        </p:txBody>
      </p:sp>
      <p:sp>
        <p:nvSpPr>
          <p:cNvPr id="320" name="243 Forma libre"/>
          <p:cNvSpPr/>
          <p:nvPr>
            <p:custDataLst>
              <p:tags r:id="rId18"/>
            </p:custDataLst>
          </p:nvPr>
        </p:nvSpPr>
        <p:spPr>
          <a:xfrm flipV="1">
            <a:off x="4179005" y="2326259"/>
            <a:ext cx="2646202" cy="155059"/>
          </a:xfrm>
          <a:custGeom>
            <a:avLst/>
            <a:gdLst>
              <a:gd name="connsiteX0" fmla="*/ 0 w 914400"/>
              <a:gd name="connsiteY0" fmla="*/ 0 h 1814610"/>
              <a:gd name="connsiteX1" fmla="*/ 914400 w 914400"/>
              <a:gd name="connsiteY1" fmla="*/ 0 h 1814610"/>
              <a:gd name="connsiteX2" fmla="*/ 914400 w 914400"/>
              <a:gd name="connsiteY2" fmla="*/ 1814610 h 1814610"/>
              <a:gd name="connsiteX3" fmla="*/ 0 w 914400"/>
              <a:gd name="connsiteY3" fmla="*/ 1814610 h 1814610"/>
              <a:gd name="connsiteX4" fmla="*/ 0 w 914400"/>
              <a:gd name="connsiteY4" fmla="*/ 0 h 1814610"/>
              <a:gd name="connsiteX0" fmla="*/ 914400 w 1005840"/>
              <a:gd name="connsiteY0" fmla="*/ 1814610 h 1906050"/>
              <a:gd name="connsiteX1" fmla="*/ 0 w 1005840"/>
              <a:gd name="connsiteY1" fmla="*/ 1814610 h 1906050"/>
              <a:gd name="connsiteX2" fmla="*/ 0 w 1005840"/>
              <a:gd name="connsiteY2" fmla="*/ 0 h 1906050"/>
              <a:gd name="connsiteX3" fmla="*/ 914400 w 1005840"/>
              <a:gd name="connsiteY3" fmla="*/ 0 h 1906050"/>
              <a:gd name="connsiteX4" fmla="*/ 1005840 w 1005840"/>
              <a:gd name="connsiteY4" fmla="*/ 1906050 h 1906050"/>
              <a:gd name="connsiteX0" fmla="*/ 914400 w 914400"/>
              <a:gd name="connsiteY0" fmla="*/ 1814610 h 1814610"/>
              <a:gd name="connsiteX1" fmla="*/ 0 w 914400"/>
              <a:gd name="connsiteY1" fmla="*/ 1814610 h 1814610"/>
              <a:gd name="connsiteX2" fmla="*/ 0 w 914400"/>
              <a:gd name="connsiteY2" fmla="*/ 0 h 1814610"/>
              <a:gd name="connsiteX3" fmla="*/ 914400 w 914400"/>
              <a:gd name="connsiteY3" fmla="*/ 0 h 1814610"/>
              <a:gd name="connsiteX0" fmla="*/ 0 w 914400"/>
              <a:gd name="connsiteY0" fmla="*/ 1814610 h 1814610"/>
              <a:gd name="connsiteX1" fmla="*/ 0 w 914400"/>
              <a:gd name="connsiteY1" fmla="*/ 0 h 1814610"/>
              <a:gd name="connsiteX2" fmla="*/ 914400 w 914400"/>
              <a:gd name="connsiteY2" fmla="*/ 0 h 1814610"/>
              <a:gd name="connsiteX0" fmla="*/ 0 w 946029"/>
              <a:gd name="connsiteY0" fmla="*/ 1814610 h 8166480"/>
              <a:gd name="connsiteX1" fmla="*/ 0 w 946029"/>
              <a:gd name="connsiteY1" fmla="*/ 0 h 8166480"/>
              <a:gd name="connsiteX2" fmla="*/ 946029 w 946029"/>
              <a:gd name="connsiteY2" fmla="*/ 8166480 h 8166480"/>
              <a:gd name="connsiteX0" fmla="*/ 0 w 946029"/>
              <a:gd name="connsiteY0" fmla="*/ 0 h 6351870"/>
              <a:gd name="connsiteX1" fmla="*/ 861283 w 946029"/>
              <a:gd name="connsiteY1" fmla="*/ 184502 h 6351870"/>
              <a:gd name="connsiteX2" fmla="*/ 946029 w 946029"/>
              <a:gd name="connsiteY2" fmla="*/ 6351870 h 6351870"/>
              <a:gd name="connsiteX0" fmla="*/ 0 w 861283"/>
              <a:gd name="connsiteY0" fmla="*/ 0 h 6223842"/>
              <a:gd name="connsiteX1" fmla="*/ 861283 w 861283"/>
              <a:gd name="connsiteY1" fmla="*/ 184502 h 6223842"/>
              <a:gd name="connsiteX2" fmla="*/ 860602 w 861283"/>
              <a:gd name="connsiteY2" fmla="*/ 6223842 h 6223842"/>
              <a:gd name="connsiteX0" fmla="*/ 0 w 860602"/>
              <a:gd name="connsiteY0" fmla="*/ 143275 h 6367117"/>
              <a:gd name="connsiteX1" fmla="*/ 852223 w 860602"/>
              <a:gd name="connsiteY1" fmla="*/ 0 h 6367117"/>
              <a:gd name="connsiteX2" fmla="*/ 860602 w 860602"/>
              <a:gd name="connsiteY2" fmla="*/ 6367117 h 6367117"/>
              <a:gd name="connsiteX0" fmla="*/ 0 w 868241"/>
              <a:gd name="connsiteY0" fmla="*/ 15247 h 6239089"/>
              <a:gd name="connsiteX1" fmla="*/ 868241 w 868241"/>
              <a:gd name="connsiteY1" fmla="*/ 0 h 6239089"/>
              <a:gd name="connsiteX2" fmla="*/ 860602 w 868241"/>
              <a:gd name="connsiteY2" fmla="*/ 6239089 h 6239089"/>
              <a:gd name="connsiteX0" fmla="*/ 0 w 873826"/>
              <a:gd name="connsiteY0" fmla="*/ 15247 h 5983033"/>
              <a:gd name="connsiteX1" fmla="*/ 868241 w 873826"/>
              <a:gd name="connsiteY1" fmla="*/ 0 h 5983033"/>
              <a:gd name="connsiteX2" fmla="*/ 871280 w 873826"/>
              <a:gd name="connsiteY2" fmla="*/ 5983033 h 5983033"/>
              <a:gd name="connsiteX0" fmla="*/ 0 w 870105"/>
              <a:gd name="connsiteY0" fmla="*/ 15247 h 6089009"/>
              <a:gd name="connsiteX1" fmla="*/ 868241 w 870105"/>
              <a:gd name="connsiteY1" fmla="*/ 0 h 6089009"/>
              <a:gd name="connsiteX2" fmla="*/ 867559 w 870105"/>
              <a:gd name="connsiteY2" fmla="*/ 6089009 h 6089009"/>
              <a:gd name="connsiteX0" fmla="*/ 9644 w 879749"/>
              <a:gd name="connsiteY0" fmla="*/ 0 h 6313667"/>
              <a:gd name="connsiteX1" fmla="*/ 2546 w 879749"/>
              <a:gd name="connsiteY1" fmla="*/ 4233971 h 6313667"/>
              <a:gd name="connsiteX2" fmla="*/ 877203 w 879749"/>
              <a:gd name="connsiteY2" fmla="*/ 6073762 h 6313667"/>
              <a:gd name="connsiteX0" fmla="*/ 7098 w 874657"/>
              <a:gd name="connsiteY0" fmla="*/ 0 h 6073762"/>
              <a:gd name="connsiteX1" fmla="*/ 0 w 874657"/>
              <a:gd name="connsiteY1" fmla="*/ 4233971 h 6073762"/>
              <a:gd name="connsiteX2" fmla="*/ 874657 w 874657"/>
              <a:gd name="connsiteY2" fmla="*/ 6073762 h 6073762"/>
              <a:gd name="connsiteX0" fmla="*/ 2649 w 870208"/>
              <a:gd name="connsiteY0" fmla="*/ 0 h 6154388"/>
              <a:gd name="connsiteX1" fmla="*/ 0 w 870208"/>
              <a:gd name="connsiteY1" fmla="*/ 6154388 h 6154388"/>
              <a:gd name="connsiteX2" fmla="*/ 870208 w 870208"/>
              <a:gd name="connsiteY2" fmla="*/ 6073762 h 6154388"/>
              <a:gd name="connsiteX0" fmla="*/ 972 w 868531"/>
              <a:gd name="connsiteY0" fmla="*/ 0 h 6073762"/>
              <a:gd name="connsiteX1" fmla="*/ 0 w 868531"/>
              <a:gd name="connsiteY1" fmla="*/ 6025646 h 6073762"/>
              <a:gd name="connsiteX2" fmla="*/ 868531 w 868531"/>
              <a:gd name="connsiteY2" fmla="*/ 6073762 h 6073762"/>
            </a:gdLst>
            <a:ahLst/>
            <a:cxnLst>
              <a:cxn ang="0">
                <a:pos x="connsiteX0" y="connsiteY0"/>
              </a:cxn>
              <a:cxn ang="0">
                <a:pos x="connsiteX1" y="connsiteY1"/>
              </a:cxn>
              <a:cxn ang="0">
                <a:pos x="connsiteX2" y="connsiteY2"/>
              </a:cxn>
            </a:cxnLst>
            <a:rect l="l" t="t" r="r" b="b"/>
            <a:pathLst>
              <a:path w="868531" h="6073762">
                <a:moveTo>
                  <a:pt x="972" y="0"/>
                </a:moveTo>
                <a:lnTo>
                  <a:pt x="0" y="6025646"/>
                </a:lnTo>
                <a:lnTo>
                  <a:pt x="868531" y="6073762"/>
                </a:lnTo>
              </a:path>
            </a:pathLst>
          </a:custGeom>
          <a:noFill/>
          <a:ln w="9525" cap="flat" cmpd="sng" algn="ctr">
            <a:solidFill>
              <a:srgbClr val="1D5C0C">
                <a:shade val="95000"/>
                <a:satMod val="105000"/>
              </a:srgbClr>
            </a:solidFill>
            <a:prstDash val="solid"/>
            <a:headEnd type="oval" w="med" len="med"/>
            <a:tailEnd type="none" w="med" len="med"/>
          </a:ln>
          <a:effectLst/>
        </p:spPr>
        <p:txBody>
          <a:bodyPr lIns="36000" rIns="36000"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s-ES" sz="1100" b="0" i="0" u="none" strike="noStrike" kern="0" cap="none" spc="0" normalizeH="0" baseline="0" noProof="0" dirty="0" smtClean="0">
              <a:ln>
                <a:noFill/>
              </a:ln>
              <a:solidFill>
                <a:prstClr val="black"/>
              </a:solidFill>
              <a:effectLst/>
              <a:uLnTx/>
              <a:uFillTx/>
              <a:latin typeface="Arial"/>
              <a:ea typeface="+mn-ea"/>
              <a:cs typeface="+mn-cs"/>
            </a:endParaRPr>
          </a:p>
        </p:txBody>
      </p:sp>
      <p:sp>
        <p:nvSpPr>
          <p:cNvPr id="321" name="243 Forma libre"/>
          <p:cNvSpPr/>
          <p:nvPr>
            <p:custDataLst>
              <p:tags r:id="rId19"/>
            </p:custDataLst>
          </p:nvPr>
        </p:nvSpPr>
        <p:spPr>
          <a:xfrm flipH="1" flipV="1">
            <a:off x="2101773" y="2714914"/>
            <a:ext cx="2376303" cy="52391"/>
          </a:xfrm>
          <a:custGeom>
            <a:avLst/>
            <a:gdLst>
              <a:gd name="connsiteX0" fmla="*/ 0 w 914400"/>
              <a:gd name="connsiteY0" fmla="*/ 0 h 1814610"/>
              <a:gd name="connsiteX1" fmla="*/ 914400 w 914400"/>
              <a:gd name="connsiteY1" fmla="*/ 0 h 1814610"/>
              <a:gd name="connsiteX2" fmla="*/ 914400 w 914400"/>
              <a:gd name="connsiteY2" fmla="*/ 1814610 h 1814610"/>
              <a:gd name="connsiteX3" fmla="*/ 0 w 914400"/>
              <a:gd name="connsiteY3" fmla="*/ 1814610 h 1814610"/>
              <a:gd name="connsiteX4" fmla="*/ 0 w 914400"/>
              <a:gd name="connsiteY4" fmla="*/ 0 h 1814610"/>
              <a:gd name="connsiteX0" fmla="*/ 914400 w 1005840"/>
              <a:gd name="connsiteY0" fmla="*/ 1814610 h 1906050"/>
              <a:gd name="connsiteX1" fmla="*/ 0 w 1005840"/>
              <a:gd name="connsiteY1" fmla="*/ 1814610 h 1906050"/>
              <a:gd name="connsiteX2" fmla="*/ 0 w 1005840"/>
              <a:gd name="connsiteY2" fmla="*/ 0 h 1906050"/>
              <a:gd name="connsiteX3" fmla="*/ 914400 w 1005840"/>
              <a:gd name="connsiteY3" fmla="*/ 0 h 1906050"/>
              <a:gd name="connsiteX4" fmla="*/ 1005840 w 1005840"/>
              <a:gd name="connsiteY4" fmla="*/ 1906050 h 1906050"/>
              <a:gd name="connsiteX0" fmla="*/ 914400 w 914400"/>
              <a:gd name="connsiteY0" fmla="*/ 1814610 h 1814610"/>
              <a:gd name="connsiteX1" fmla="*/ 0 w 914400"/>
              <a:gd name="connsiteY1" fmla="*/ 1814610 h 1814610"/>
              <a:gd name="connsiteX2" fmla="*/ 0 w 914400"/>
              <a:gd name="connsiteY2" fmla="*/ 0 h 1814610"/>
              <a:gd name="connsiteX3" fmla="*/ 914400 w 914400"/>
              <a:gd name="connsiteY3" fmla="*/ 0 h 1814610"/>
              <a:gd name="connsiteX0" fmla="*/ 0 w 914400"/>
              <a:gd name="connsiteY0" fmla="*/ 1814610 h 1814610"/>
              <a:gd name="connsiteX1" fmla="*/ 0 w 914400"/>
              <a:gd name="connsiteY1" fmla="*/ 0 h 1814610"/>
              <a:gd name="connsiteX2" fmla="*/ 914400 w 914400"/>
              <a:gd name="connsiteY2" fmla="*/ 0 h 1814610"/>
              <a:gd name="connsiteX0" fmla="*/ 0 w 946029"/>
              <a:gd name="connsiteY0" fmla="*/ 1814610 h 8166480"/>
              <a:gd name="connsiteX1" fmla="*/ 0 w 946029"/>
              <a:gd name="connsiteY1" fmla="*/ 0 h 8166480"/>
              <a:gd name="connsiteX2" fmla="*/ 946029 w 946029"/>
              <a:gd name="connsiteY2" fmla="*/ 8166480 h 8166480"/>
              <a:gd name="connsiteX0" fmla="*/ 0 w 946029"/>
              <a:gd name="connsiteY0" fmla="*/ 0 h 6351870"/>
              <a:gd name="connsiteX1" fmla="*/ 861283 w 946029"/>
              <a:gd name="connsiteY1" fmla="*/ 184502 h 6351870"/>
              <a:gd name="connsiteX2" fmla="*/ 946029 w 946029"/>
              <a:gd name="connsiteY2" fmla="*/ 6351870 h 6351870"/>
              <a:gd name="connsiteX0" fmla="*/ 0 w 861283"/>
              <a:gd name="connsiteY0" fmla="*/ 0 h 6223842"/>
              <a:gd name="connsiteX1" fmla="*/ 861283 w 861283"/>
              <a:gd name="connsiteY1" fmla="*/ 184502 h 6223842"/>
              <a:gd name="connsiteX2" fmla="*/ 860602 w 861283"/>
              <a:gd name="connsiteY2" fmla="*/ 6223842 h 6223842"/>
              <a:gd name="connsiteX0" fmla="*/ 0 w 860602"/>
              <a:gd name="connsiteY0" fmla="*/ 143275 h 6367117"/>
              <a:gd name="connsiteX1" fmla="*/ 852223 w 860602"/>
              <a:gd name="connsiteY1" fmla="*/ 0 h 6367117"/>
              <a:gd name="connsiteX2" fmla="*/ 860602 w 860602"/>
              <a:gd name="connsiteY2" fmla="*/ 6367117 h 6367117"/>
              <a:gd name="connsiteX0" fmla="*/ 0 w 868241"/>
              <a:gd name="connsiteY0" fmla="*/ 15247 h 6239089"/>
              <a:gd name="connsiteX1" fmla="*/ 868241 w 868241"/>
              <a:gd name="connsiteY1" fmla="*/ 0 h 6239089"/>
              <a:gd name="connsiteX2" fmla="*/ 860602 w 868241"/>
              <a:gd name="connsiteY2" fmla="*/ 6239089 h 6239089"/>
              <a:gd name="connsiteX0" fmla="*/ 0 w 873826"/>
              <a:gd name="connsiteY0" fmla="*/ 15247 h 5983033"/>
              <a:gd name="connsiteX1" fmla="*/ 868241 w 873826"/>
              <a:gd name="connsiteY1" fmla="*/ 0 h 5983033"/>
              <a:gd name="connsiteX2" fmla="*/ 871280 w 873826"/>
              <a:gd name="connsiteY2" fmla="*/ 5983033 h 5983033"/>
              <a:gd name="connsiteX0" fmla="*/ 0 w 870105"/>
              <a:gd name="connsiteY0" fmla="*/ 15247 h 6089009"/>
              <a:gd name="connsiteX1" fmla="*/ 868241 w 870105"/>
              <a:gd name="connsiteY1" fmla="*/ 0 h 6089009"/>
              <a:gd name="connsiteX2" fmla="*/ 867559 w 870105"/>
              <a:gd name="connsiteY2" fmla="*/ 6089009 h 6089009"/>
              <a:gd name="connsiteX0" fmla="*/ 9644 w 879749"/>
              <a:gd name="connsiteY0" fmla="*/ 0 h 6313667"/>
              <a:gd name="connsiteX1" fmla="*/ 2546 w 879749"/>
              <a:gd name="connsiteY1" fmla="*/ 4233971 h 6313667"/>
              <a:gd name="connsiteX2" fmla="*/ 877203 w 879749"/>
              <a:gd name="connsiteY2" fmla="*/ 6073762 h 6313667"/>
              <a:gd name="connsiteX0" fmla="*/ 7098 w 874657"/>
              <a:gd name="connsiteY0" fmla="*/ 0 h 6073762"/>
              <a:gd name="connsiteX1" fmla="*/ 0 w 874657"/>
              <a:gd name="connsiteY1" fmla="*/ 4233971 h 6073762"/>
              <a:gd name="connsiteX2" fmla="*/ 874657 w 874657"/>
              <a:gd name="connsiteY2" fmla="*/ 6073762 h 6073762"/>
              <a:gd name="connsiteX0" fmla="*/ 2649 w 870208"/>
              <a:gd name="connsiteY0" fmla="*/ 0 h 6154388"/>
              <a:gd name="connsiteX1" fmla="*/ 0 w 870208"/>
              <a:gd name="connsiteY1" fmla="*/ 6154388 h 6154388"/>
              <a:gd name="connsiteX2" fmla="*/ 870208 w 870208"/>
              <a:gd name="connsiteY2" fmla="*/ 6073762 h 6154388"/>
              <a:gd name="connsiteX0" fmla="*/ 972 w 868531"/>
              <a:gd name="connsiteY0" fmla="*/ 0 h 6073762"/>
              <a:gd name="connsiteX1" fmla="*/ 0 w 868531"/>
              <a:gd name="connsiteY1" fmla="*/ 6025646 h 6073762"/>
              <a:gd name="connsiteX2" fmla="*/ 868531 w 868531"/>
              <a:gd name="connsiteY2" fmla="*/ 6073762 h 6073762"/>
            </a:gdLst>
            <a:ahLst/>
            <a:cxnLst>
              <a:cxn ang="0">
                <a:pos x="connsiteX0" y="connsiteY0"/>
              </a:cxn>
              <a:cxn ang="0">
                <a:pos x="connsiteX1" y="connsiteY1"/>
              </a:cxn>
              <a:cxn ang="0">
                <a:pos x="connsiteX2" y="connsiteY2"/>
              </a:cxn>
            </a:cxnLst>
            <a:rect l="l" t="t" r="r" b="b"/>
            <a:pathLst>
              <a:path w="868531" h="6073762">
                <a:moveTo>
                  <a:pt x="972" y="0"/>
                </a:moveTo>
                <a:lnTo>
                  <a:pt x="0" y="6025646"/>
                </a:lnTo>
                <a:lnTo>
                  <a:pt x="868531" y="6073762"/>
                </a:lnTo>
              </a:path>
            </a:pathLst>
          </a:custGeom>
          <a:noFill/>
          <a:ln w="9525" cap="flat" cmpd="sng" algn="ctr">
            <a:solidFill>
              <a:srgbClr val="1D5C0C">
                <a:shade val="95000"/>
                <a:satMod val="105000"/>
              </a:srgbClr>
            </a:solidFill>
            <a:prstDash val="solid"/>
            <a:headEnd type="oval" w="med" len="med"/>
            <a:tailEnd type="none" w="med" len="med"/>
          </a:ln>
          <a:effectLst/>
        </p:spPr>
        <p:txBody>
          <a:bodyPr lIns="36000" rIns="36000"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s-ES" sz="1100" b="0" i="0" u="none" strike="noStrike" kern="0" cap="none" spc="0" normalizeH="0" baseline="0" noProof="0" dirty="0" smtClean="0">
              <a:ln>
                <a:noFill/>
              </a:ln>
              <a:solidFill>
                <a:prstClr val="black"/>
              </a:solidFill>
              <a:effectLst/>
              <a:uLnTx/>
              <a:uFillTx/>
              <a:latin typeface="Arial"/>
              <a:ea typeface="+mn-ea"/>
              <a:cs typeface="+mn-cs"/>
            </a:endParaRPr>
          </a:p>
        </p:txBody>
      </p:sp>
      <p:sp>
        <p:nvSpPr>
          <p:cNvPr id="322" name="243 Forma libre"/>
          <p:cNvSpPr/>
          <p:nvPr>
            <p:custDataLst>
              <p:tags r:id="rId20"/>
            </p:custDataLst>
          </p:nvPr>
        </p:nvSpPr>
        <p:spPr>
          <a:xfrm flipV="1">
            <a:off x="3907679" y="1822615"/>
            <a:ext cx="2274413" cy="606369"/>
          </a:xfrm>
          <a:custGeom>
            <a:avLst/>
            <a:gdLst>
              <a:gd name="connsiteX0" fmla="*/ 0 w 914400"/>
              <a:gd name="connsiteY0" fmla="*/ 0 h 1814610"/>
              <a:gd name="connsiteX1" fmla="*/ 914400 w 914400"/>
              <a:gd name="connsiteY1" fmla="*/ 0 h 1814610"/>
              <a:gd name="connsiteX2" fmla="*/ 914400 w 914400"/>
              <a:gd name="connsiteY2" fmla="*/ 1814610 h 1814610"/>
              <a:gd name="connsiteX3" fmla="*/ 0 w 914400"/>
              <a:gd name="connsiteY3" fmla="*/ 1814610 h 1814610"/>
              <a:gd name="connsiteX4" fmla="*/ 0 w 914400"/>
              <a:gd name="connsiteY4" fmla="*/ 0 h 1814610"/>
              <a:gd name="connsiteX0" fmla="*/ 914400 w 1005840"/>
              <a:gd name="connsiteY0" fmla="*/ 1814610 h 1906050"/>
              <a:gd name="connsiteX1" fmla="*/ 0 w 1005840"/>
              <a:gd name="connsiteY1" fmla="*/ 1814610 h 1906050"/>
              <a:gd name="connsiteX2" fmla="*/ 0 w 1005840"/>
              <a:gd name="connsiteY2" fmla="*/ 0 h 1906050"/>
              <a:gd name="connsiteX3" fmla="*/ 914400 w 1005840"/>
              <a:gd name="connsiteY3" fmla="*/ 0 h 1906050"/>
              <a:gd name="connsiteX4" fmla="*/ 1005840 w 1005840"/>
              <a:gd name="connsiteY4" fmla="*/ 1906050 h 1906050"/>
              <a:gd name="connsiteX0" fmla="*/ 914400 w 914400"/>
              <a:gd name="connsiteY0" fmla="*/ 1814610 h 1814610"/>
              <a:gd name="connsiteX1" fmla="*/ 0 w 914400"/>
              <a:gd name="connsiteY1" fmla="*/ 1814610 h 1814610"/>
              <a:gd name="connsiteX2" fmla="*/ 0 w 914400"/>
              <a:gd name="connsiteY2" fmla="*/ 0 h 1814610"/>
              <a:gd name="connsiteX3" fmla="*/ 914400 w 914400"/>
              <a:gd name="connsiteY3" fmla="*/ 0 h 1814610"/>
              <a:gd name="connsiteX0" fmla="*/ 0 w 914400"/>
              <a:gd name="connsiteY0" fmla="*/ 1814610 h 1814610"/>
              <a:gd name="connsiteX1" fmla="*/ 0 w 914400"/>
              <a:gd name="connsiteY1" fmla="*/ 0 h 1814610"/>
              <a:gd name="connsiteX2" fmla="*/ 914400 w 914400"/>
              <a:gd name="connsiteY2" fmla="*/ 0 h 1814610"/>
              <a:gd name="connsiteX0" fmla="*/ 0 w 946029"/>
              <a:gd name="connsiteY0" fmla="*/ 1814610 h 8166480"/>
              <a:gd name="connsiteX1" fmla="*/ 0 w 946029"/>
              <a:gd name="connsiteY1" fmla="*/ 0 h 8166480"/>
              <a:gd name="connsiteX2" fmla="*/ 946029 w 946029"/>
              <a:gd name="connsiteY2" fmla="*/ 8166480 h 8166480"/>
              <a:gd name="connsiteX0" fmla="*/ 0 w 946029"/>
              <a:gd name="connsiteY0" fmla="*/ 0 h 6351870"/>
              <a:gd name="connsiteX1" fmla="*/ 861283 w 946029"/>
              <a:gd name="connsiteY1" fmla="*/ 184502 h 6351870"/>
              <a:gd name="connsiteX2" fmla="*/ 946029 w 946029"/>
              <a:gd name="connsiteY2" fmla="*/ 6351870 h 6351870"/>
              <a:gd name="connsiteX0" fmla="*/ 0 w 861283"/>
              <a:gd name="connsiteY0" fmla="*/ 0 h 6223842"/>
              <a:gd name="connsiteX1" fmla="*/ 861283 w 861283"/>
              <a:gd name="connsiteY1" fmla="*/ 184502 h 6223842"/>
              <a:gd name="connsiteX2" fmla="*/ 860602 w 861283"/>
              <a:gd name="connsiteY2" fmla="*/ 6223842 h 6223842"/>
              <a:gd name="connsiteX0" fmla="*/ 0 w 860602"/>
              <a:gd name="connsiteY0" fmla="*/ 143275 h 6367117"/>
              <a:gd name="connsiteX1" fmla="*/ 852223 w 860602"/>
              <a:gd name="connsiteY1" fmla="*/ 0 h 6367117"/>
              <a:gd name="connsiteX2" fmla="*/ 860602 w 860602"/>
              <a:gd name="connsiteY2" fmla="*/ 6367117 h 6367117"/>
              <a:gd name="connsiteX0" fmla="*/ 0 w 868241"/>
              <a:gd name="connsiteY0" fmla="*/ 15247 h 6239089"/>
              <a:gd name="connsiteX1" fmla="*/ 868241 w 868241"/>
              <a:gd name="connsiteY1" fmla="*/ 0 h 6239089"/>
              <a:gd name="connsiteX2" fmla="*/ 860602 w 868241"/>
              <a:gd name="connsiteY2" fmla="*/ 6239089 h 6239089"/>
              <a:gd name="connsiteX0" fmla="*/ 0 w 873826"/>
              <a:gd name="connsiteY0" fmla="*/ 15247 h 5983033"/>
              <a:gd name="connsiteX1" fmla="*/ 868241 w 873826"/>
              <a:gd name="connsiteY1" fmla="*/ 0 h 5983033"/>
              <a:gd name="connsiteX2" fmla="*/ 871280 w 873826"/>
              <a:gd name="connsiteY2" fmla="*/ 5983033 h 5983033"/>
              <a:gd name="connsiteX0" fmla="*/ 0 w 870105"/>
              <a:gd name="connsiteY0" fmla="*/ 15247 h 6089009"/>
              <a:gd name="connsiteX1" fmla="*/ 868241 w 870105"/>
              <a:gd name="connsiteY1" fmla="*/ 0 h 6089009"/>
              <a:gd name="connsiteX2" fmla="*/ 867559 w 870105"/>
              <a:gd name="connsiteY2" fmla="*/ 6089009 h 6089009"/>
              <a:gd name="connsiteX0" fmla="*/ 9644 w 879749"/>
              <a:gd name="connsiteY0" fmla="*/ 0 h 6313667"/>
              <a:gd name="connsiteX1" fmla="*/ 2546 w 879749"/>
              <a:gd name="connsiteY1" fmla="*/ 4233971 h 6313667"/>
              <a:gd name="connsiteX2" fmla="*/ 877203 w 879749"/>
              <a:gd name="connsiteY2" fmla="*/ 6073762 h 6313667"/>
              <a:gd name="connsiteX0" fmla="*/ 7098 w 874657"/>
              <a:gd name="connsiteY0" fmla="*/ 0 h 6073762"/>
              <a:gd name="connsiteX1" fmla="*/ 0 w 874657"/>
              <a:gd name="connsiteY1" fmla="*/ 4233971 h 6073762"/>
              <a:gd name="connsiteX2" fmla="*/ 874657 w 874657"/>
              <a:gd name="connsiteY2" fmla="*/ 6073762 h 6073762"/>
              <a:gd name="connsiteX0" fmla="*/ 2649 w 870208"/>
              <a:gd name="connsiteY0" fmla="*/ 0 h 6154388"/>
              <a:gd name="connsiteX1" fmla="*/ 0 w 870208"/>
              <a:gd name="connsiteY1" fmla="*/ 6154388 h 6154388"/>
              <a:gd name="connsiteX2" fmla="*/ 870208 w 870208"/>
              <a:gd name="connsiteY2" fmla="*/ 6073762 h 6154388"/>
              <a:gd name="connsiteX0" fmla="*/ 972 w 868531"/>
              <a:gd name="connsiteY0" fmla="*/ 0 h 6073762"/>
              <a:gd name="connsiteX1" fmla="*/ 0 w 868531"/>
              <a:gd name="connsiteY1" fmla="*/ 6025646 h 6073762"/>
              <a:gd name="connsiteX2" fmla="*/ 868531 w 868531"/>
              <a:gd name="connsiteY2" fmla="*/ 6073762 h 6073762"/>
            </a:gdLst>
            <a:ahLst/>
            <a:cxnLst>
              <a:cxn ang="0">
                <a:pos x="connsiteX0" y="connsiteY0"/>
              </a:cxn>
              <a:cxn ang="0">
                <a:pos x="connsiteX1" y="connsiteY1"/>
              </a:cxn>
              <a:cxn ang="0">
                <a:pos x="connsiteX2" y="connsiteY2"/>
              </a:cxn>
            </a:cxnLst>
            <a:rect l="l" t="t" r="r" b="b"/>
            <a:pathLst>
              <a:path w="868531" h="6073762">
                <a:moveTo>
                  <a:pt x="972" y="0"/>
                </a:moveTo>
                <a:lnTo>
                  <a:pt x="0" y="6025646"/>
                </a:lnTo>
                <a:lnTo>
                  <a:pt x="868531" y="6073762"/>
                </a:lnTo>
              </a:path>
            </a:pathLst>
          </a:custGeom>
          <a:noFill/>
          <a:ln w="9525" cap="flat" cmpd="sng" algn="ctr">
            <a:solidFill>
              <a:srgbClr val="1D5C0C">
                <a:shade val="95000"/>
                <a:satMod val="105000"/>
              </a:srgbClr>
            </a:solidFill>
            <a:prstDash val="solid"/>
            <a:headEnd type="oval" w="med" len="med"/>
            <a:tailEnd type="none" w="med" len="med"/>
          </a:ln>
          <a:effectLst/>
        </p:spPr>
        <p:txBody>
          <a:bodyPr lIns="36000" rIns="36000"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s-ES" sz="1100" b="0" i="0" u="none" strike="noStrike" kern="0" cap="none" spc="0" normalizeH="0" baseline="0" noProof="0" dirty="0" smtClean="0">
              <a:ln>
                <a:noFill/>
              </a:ln>
              <a:solidFill>
                <a:prstClr val="black"/>
              </a:solidFill>
              <a:effectLst/>
              <a:uLnTx/>
              <a:uFillTx/>
              <a:latin typeface="Arial"/>
              <a:ea typeface="+mn-ea"/>
              <a:cs typeface="+mn-cs"/>
            </a:endParaRPr>
          </a:p>
        </p:txBody>
      </p:sp>
      <p:sp>
        <p:nvSpPr>
          <p:cNvPr id="323" name="TextBox 322"/>
          <p:cNvSpPr txBox="1"/>
          <p:nvPr/>
        </p:nvSpPr>
        <p:spPr>
          <a:xfrm>
            <a:off x="596523" y="6480911"/>
            <a:ext cx="6877430" cy="338554"/>
          </a:xfrm>
          <a:prstGeom prst="rect">
            <a:avLst/>
          </a:prstGeom>
          <a:noFill/>
        </p:spPr>
        <p:txBody>
          <a:bodyPr wrap="square" rtlCol="0">
            <a:spAutoFit/>
          </a:bodyPr>
          <a:lstStyle/>
          <a:p>
            <a:r>
              <a:rPr lang="es-ES" sz="800" dirty="0" smtClean="0">
                <a:solidFill>
                  <a:schemeClr val="bg2">
                    <a:lumMod val="50000"/>
                  </a:schemeClr>
                </a:solidFill>
              </a:rPr>
              <a:t>Fuentes: </a:t>
            </a:r>
            <a:r>
              <a:rPr lang="es-ES" sz="800" dirty="0" err="1" smtClean="0">
                <a:solidFill>
                  <a:schemeClr val="bg2">
                    <a:lumMod val="50000"/>
                  </a:schemeClr>
                </a:solidFill>
              </a:rPr>
              <a:t>Flightglobal</a:t>
            </a:r>
            <a:r>
              <a:rPr lang="es-ES" sz="800" dirty="0" smtClean="0">
                <a:solidFill>
                  <a:schemeClr val="bg2">
                    <a:lumMod val="50000"/>
                  </a:schemeClr>
                </a:solidFill>
              </a:rPr>
              <a:t>, </a:t>
            </a:r>
            <a:r>
              <a:rPr lang="es-ES" sz="800" dirty="0" err="1" smtClean="0">
                <a:solidFill>
                  <a:schemeClr val="bg2">
                    <a:lumMod val="50000"/>
                  </a:schemeClr>
                </a:solidFill>
              </a:rPr>
              <a:t>Quiport</a:t>
            </a:r>
            <a:r>
              <a:rPr lang="es-ES" sz="800" dirty="0" smtClean="0">
                <a:solidFill>
                  <a:schemeClr val="bg2">
                    <a:lumMod val="50000"/>
                  </a:schemeClr>
                </a:solidFill>
              </a:rPr>
              <a:t>, páginas web oficiales de los aeropuertos de El Dorado y Tocumen; </a:t>
            </a:r>
            <a:r>
              <a:rPr lang="es-ES" sz="800" dirty="0">
                <a:solidFill>
                  <a:schemeClr val="bg2">
                    <a:lumMod val="50000"/>
                  </a:schemeClr>
                </a:solidFill>
              </a:rPr>
              <a:t>Ministerio </a:t>
            </a:r>
            <a:r>
              <a:rPr lang="es-ES" sz="800" dirty="0" smtClean="0">
                <a:solidFill>
                  <a:schemeClr val="bg2">
                    <a:lumMod val="50000"/>
                  </a:schemeClr>
                </a:solidFill>
              </a:rPr>
              <a:t>de Transportes </a:t>
            </a:r>
            <a:r>
              <a:rPr lang="es-ES" sz="800" dirty="0">
                <a:solidFill>
                  <a:schemeClr val="bg2">
                    <a:lumMod val="50000"/>
                  </a:schemeClr>
                </a:solidFill>
              </a:rPr>
              <a:t>y Telecomunicaciones </a:t>
            </a:r>
            <a:r>
              <a:rPr lang="es-ES" sz="800" dirty="0" smtClean="0">
                <a:solidFill>
                  <a:schemeClr val="bg2">
                    <a:lumMod val="50000"/>
                  </a:schemeClr>
                </a:solidFill>
              </a:rPr>
              <a:t>de Chile</a:t>
            </a:r>
            <a:r>
              <a:rPr lang="es-ES" sz="800" dirty="0">
                <a:solidFill>
                  <a:schemeClr val="bg2">
                    <a:lumMod val="50000"/>
                  </a:schemeClr>
                </a:solidFill>
              </a:rPr>
              <a:t>, Ministerio de Transportes y </a:t>
            </a:r>
            <a:r>
              <a:rPr lang="es-ES" sz="800" dirty="0" smtClean="0">
                <a:solidFill>
                  <a:schemeClr val="bg2">
                    <a:lumMod val="50000"/>
                  </a:schemeClr>
                </a:solidFill>
              </a:rPr>
              <a:t>Comunicaciones del Perú; estadísticas estatales de México, Costa Rica, Paraguay y Argentina.</a:t>
            </a:r>
            <a:endParaRPr lang="es-ES" sz="800" dirty="0">
              <a:solidFill>
                <a:schemeClr val="bg2">
                  <a:lumMod val="50000"/>
                </a:schemeClr>
              </a:solidFill>
            </a:endParaRPr>
          </a:p>
        </p:txBody>
      </p:sp>
      <p:graphicFrame>
        <p:nvGraphicFramePr>
          <p:cNvPr id="324" name="276 Tabla"/>
          <p:cNvGraphicFramePr>
            <a:graphicFrameLocks noGrp="1"/>
          </p:cNvGraphicFramePr>
          <p:nvPr>
            <p:custDataLst>
              <p:tags r:id="rId21"/>
            </p:custDataLst>
            <p:extLst>
              <p:ext uri="{D42A27DB-BD31-4B8C-83A1-F6EECF244321}">
                <p14:modId xmlns:p14="http://schemas.microsoft.com/office/powerpoint/2010/main" val="4232213000"/>
              </p:ext>
            </p:extLst>
          </p:nvPr>
        </p:nvGraphicFramePr>
        <p:xfrm>
          <a:off x="199066" y="3029322"/>
          <a:ext cx="3793430" cy="314970"/>
        </p:xfrm>
        <a:graphic>
          <a:graphicData uri="http://schemas.openxmlformats.org/drawingml/2006/table">
            <a:tbl>
              <a:tblPr/>
              <a:tblGrid>
                <a:gridCol w="728488"/>
                <a:gridCol w="799550"/>
                <a:gridCol w="666291"/>
                <a:gridCol w="754676"/>
                <a:gridCol w="844425"/>
              </a:tblGrid>
              <a:tr h="107334">
                <a:tc rowSpan="2">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1000" b="1" i="0" u="none" strike="noStrike" baseline="0" dirty="0" smtClean="0">
                          <a:solidFill>
                            <a:schemeClr val="bg1"/>
                          </a:solidFill>
                          <a:latin typeface="+mn-lt"/>
                        </a:rPr>
                        <a:t>UIO</a:t>
                      </a:r>
                    </a:p>
                    <a:p>
                      <a:pPr marL="0" marR="0" indent="0" algn="ctr" defTabSz="914400" rtl="0" eaLnBrk="1" fontAlgn="ctr" latinLnBrk="0" hangingPunct="1">
                        <a:lnSpc>
                          <a:spcPct val="100000"/>
                        </a:lnSpc>
                        <a:spcBef>
                          <a:spcPts val="0"/>
                        </a:spcBef>
                        <a:spcAft>
                          <a:spcPts val="0"/>
                        </a:spcAft>
                        <a:buClrTx/>
                        <a:buSzTx/>
                        <a:buFontTx/>
                        <a:buNone/>
                        <a:tabLst/>
                        <a:defRPr/>
                      </a:pPr>
                      <a:r>
                        <a:rPr lang="es-ES" sz="900" b="1" i="0" u="none" strike="noStrike" baseline="0" dirty="0" smtClean="0">
                          <a:solidFill>
                            <a:schemeClr val="bg1"/>
                          </a:solidFill>
                          <a:latin typeface="+mn-lt"/>
                        </a:rPr>
                        <a:t>2015</a:t>
                      </a:r>
                      <a:endParaRPr lang="es-ES" sz="900" b="0" i="0" u="none" strike="noStrike" dirty="0">
                        <a:solidFill>
                          <a:srgbClr val="000000"/>
                        </a:solidFill>
                        <a:latin typeface="+mn-lt"/>
                      </a:endParaRPr>
                    </a:p>
                  </a:txBody>
                  <a:tcPr marL="9525" marR="9525" marT="9525" marB="10800" anchor="ctr">
                    <a:lnL w="12700" cap="flat" cmpd="sng" algn="ctr">
                      <a:solidFill>
                        <a:schemeClr val="tx1">
                          <a:lumMod val="60000"/>
                          <a:lumOff val="40000"/>
                        </a:schemeClr>
                      </a:solidFill>
                      <a:prstDash val="solid"/>
                      <a:round/>
                      <a:headEnd type="none" w="med" len="med"/>
                      <a:tailEnd type="none" w="med" len="med"/>
                    </a:lnL>
                    <a:lnR w="12700" cap="flat" cmpd="sng" algn="ctr">
                      <a:solidFill>
                        <a:schemeClr val="tx1">
                          <a:lumMod val="60000"/>
                          <a:lumOff val="40000"/>
                        </a:schemeClr>
                      </a:solidFill>
                      <a:prstDash val="solid"/>
                      <a:round/>
                      <a:headEnd type="none" w="med" len="med"/>
                      <a:tailEnd type="none" w="med" len="med"/>
                    </a:lnR>
                    <a:lnT w="12700" cap="flat" cmpd="sng" algn="ctr">
                      <a:solidFill>
                        <a:schemeClr val="tx1">
                          <a:lumMod val="60000"/>
                          <a:lumOff val="40000"/>
                        </a:schemeClr>
                      </a:solidFill>
                      <a:prstDash val="solid"/>
                      <a:round/>
                      <a:headEnd type="none" w="med" len="med"/>
                      <a:tailEnd type="none" w="med" len="med"/>
                    </a:lnT>
                    <a:lnB w="1270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kern="1200" dirty="0" smtClean="0">
                          <a:solidFill>
                            <a:schemeClr val="bg1"/>
                          </a:solidFill>
                          <a:latin typeface="Arial"/>
                          <a:ea typeface="+mn-ea"/>
                          <a:cs typeface="+mn-cs"/>
                        </a:rPr>
                        <a:t>Tráfico total</a:t>
                      </a:r>
                      <a:r>
                        <a:rPr lang="es-ES" sz="900" b="1" i="0" u="none" strike="noStrike" kern="1200" baseline="30000" dirty="0" smtClean="0">
                          <a:solidFill>
                            <a:schemeClr val="bg1"/>
                          </a:solidFill>
                          <a:latin typeface="Arial"/>
                          <a:ea typeface="+mn-ea"/>
                          <a:cs typeface="+mn-cs"/>
                        </a:rPr>
                        <a:t>1</a:t>
                      </a:r>
                      <a:endParaRPr lang="es-ES" sz="900" b="1" i="0" u="none" strike="noStrike" kern="1200" dirty="0">
                        <a:solidFill>
                          <a:schemeClr val="bg1"/>
                        </a:solidFill>
                        <a:latin typeface="Arial"/>
                        <a:ea typeface="+mn-ea"/>
                        <a:cs typeface="+mn-cs"/>
                      </a:endParaRPr>
                    </a:p>
                  </a:txBody>
                  <a:tcPr marL="9525" marR="9525" marT="9525" marB="10800" anchor="ctr">
                    <a:lnL w="12700" cap="flat" cmpd="sng" algn="ctr">
                      <a:solidFill>
                        <a:schemeClr val="tx1">
                          <a:lumMod val="60000"/>
                          <a:lumOff val="40000"/>
                        </a:schemeClr>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12700" cap="flat" cmpd="sng" algn="ctr">
                      <a:solidFill>
                        <a:schemeClr val="tx1">
                          <a:lumMod val="60000"/>
                          <a:lumOff val="40000"/>
                        </a:schemeClr>
                      </a:solidFill>
                      <a:prstDash val="solid"/>
                      <a:round/>
                      <a:headEnd type="none" w="med" len="med"/>
                      <a:tailEnd type="none" w="med" len="med"/>
                    </a:lnT>
                    <a:lnB w="1270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Destinos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12700" cap="flat" cmpd="sng" algn="ctr">
                      <a:solidFill>
                        <a:schemeClr val="tx1">
                          <a:lumMod val="60000"/>
                          <a:lumOff val="40000"/>
                        </a:schemeClr>
                      </a:solidFill>
                      <a:prstDash val="solid"/>
                      <a:round/>
                      <a:headEnd type="none" w="med" len="med"/>
                      <a:tailEnd type="none" w="med" len="med"/>
                    </a:lnT>
                    <a:lnB w="1270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1" i="0" u="none" strike="noStrike" dirty="0" smtClean="0">
                          <a:solidFill>
                            <a:schemeClr val="bg1"/>
                          </a:solidFill>
                          <a:latin typeface="+mn-lt"/>
                        </a:rPr>
                        <a:t>Aerolíneas</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12700" cap="flat" cmpd="sng" algn="ctr">
                      <a:solidFill>
                        <a:schemeClr val="tx1">
                          <a:lumMod val="60000"/>
                          <a:lumOff val="40000"/>
                        </a:schemeClr>
                      </a:solidFill>
                      <a:prstDash val="solid"/>
                      <a:round/>
                      <a:headEnd type="none" w="med" len="med"/>
                      <a:tailEnd type="none" w="med" len="med"/>
                    </a:lnT>
                    <a:lnB w="1270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fontAlgn="ctr"/>
                      <a:r>
                        <a:rPr lang="es-ES" sz="900" b="1" i="0" u="none" strike="noStrike" dirty="0" smtClean="0">
                          <a:solidFill>
                            <a:schemeClr val="bg1"/>
                          </a:solidFill>
                          <a:latin typeface="+mn-lt"/>
                        </a:rPr>
                        <a:t>Frecuencias</a:t>
                      </a:r>
                      <a:r>
                        <a:rPr lang="es-ES" sz="900" b="1" i="0" u="none" strike="noStrike" baseline="30000" dirty="0" smtClean="0">
                          <a:solidFill>
                            <a:schemeClr val="bg1"/>
                          </a:solidFill>
                          <a:latin typeface="+mn-lt"/>
                        </a:rPr>
                        <a:t>2</a:t>
                      </a:r>
                      <a:endParaRPr lang="es-ES" sz="900" b="1" i="0" u="none" strike="noStrike" dirty="0">
                        <a:solidFill>
                          <a:schemeClr val="bg1"/>
                        </a:solidFill>
                        <a:latin typeface="+mn-lt"/>
                      </a:endParaRPr>
                    </a:p>
                  </a:txBody>
                  <a:tcPr marL="9525" marR="9525" marT="9525" marB="10800" anchor="ctr">
                    <a:lnL w="9525" cap="flat" cmpd="sng" algn="ctr">
                      <a:solidFill>
                        <a:sysClr val="window" lastClr="FFFFFF"/>
                      </a:solidFill>
                      <a:prstDash val="solid"/>
                      <a:round/>
                      <a:headEnd type="none" w="med" len="med"/>
                      <a:tailEnd type="none" w="med" len="med"/>
                    </a:lnL>
                    <a:lnR w="12700" cap="flat" cmpd="sng" algn="ctr">
                      <a:solidFill>
                        <a:schemeClr val="tx1">
                          <a:lumMod val="60000"/>
                          <a:lumOff val="40000"/>
                        </a:schemeClr>
                      </a:solidFill>
                      <a:prstDash val="solid"/>
                      <a:round/>
                      <a:headEnd type="none" w="med" len="med"/>
                      <a:tailEnd type="none" w="med" len="med"/>
                    </a:lnR>
                    <a:lnT w="12700" cap="flat" cmpd="sng" algn="ctr">
                      <a:solidFill>
                        <a:schemeClr val="tx1">
                          <a:lumMod val="60000"/>
                          <a:lumOff val="40000"/>
                        </a:schemeClr>
                      </a:solidFill>
                      <a:prstDash val="solid"/>
                      <a:round/>
                      <a:headEnd type="none" w="med" len="med"/>
                      <a:tailEnd type="none" w="med" len="med"/>
                    </a:lnT>
                    <a:lnB w="1270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r>
              <a:tr h="139451">
                <a:tc vMerge="1">
                  <a:txBody>
                    <a:bodyPr/>
                    <a:lstStyle/>
                    <a:p>
                      <a:pPr algn="ctr" fontAlgn="ctr"/>
                      <a:endParaRPr lang="es-ES" sz="700" b="0" i="0" u="none" strike="noStrike" dirty="0">
                        <a:solidFill>
                          <a:srgbClr val="000000"/>
                        </a:solidFill>
                        <a:latin typeface="+mn-lt"/>
                      </a:endParaRPr>
                    </a:p>
                  </a:txBody>
                  <a:tcPr marL="9525" marR="9525" marT="9525" marB="10800" anchor="ctr">
                    <a:lnL w="9525" cap="flat" cmpd="sng" algn="ctr">
                      <a:solidFill>
                        <a:schemeClr val="accent1"/>
                      </a:solidFill>
                      <a:prstDash val="solid"/>
                      <a:round/>
                      <a:headEnd type="none" w="med" len="med"/>
                      <a:tailEnd type="none" w="med" len="med"/>
                    </a:lnL>
                    <a:lnR w="9525" cap="flat" cmpd="sng" algn="ctr">
                      <a:solidFill>
                        <a:schemeClr val="accent1"/>
                      </a:solidFill>
                      <a:prstDash val="solid"/>
                      <a:round/>
                      <a:headEnd type="none" w="med" len="med"/>
                      <a:tailEnd type="none" w="med" len="med"/>
                    </a:lnR>
                    <a:lnT w="9525"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solidFill>
                      <a:schemeClr val="bg1">
                        <a:lumMod val="95000"/>
                      </a:schemeClr>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algn="ctr" defTabSz="806555" rtl="0" eaLnBrk="1" fontAlgn="ctr" latinLnBrk="0" hangingPunct="1"/>
                      <a:r>
                        <a:rPr lang="es-ES" sz="900" b="0" i="0" u="none" strike="noStrike" kern="1200" dirty="0" smtClean="0">
                          <a:solidFill>
                            <a:srgbClr val="001747"/>
                          </a:solidFill>
                          <a:latin typeface="+mn-lt"/>
                          <a:ea typeface="+mn-ea"/>
                          <a:cs typeface="+mn-cs"/>
                        </a:rPr>
                        <a:t>5,5 MPax</a:t>
                      </a:r>
                      <a:endParaRPr lang="es-ES" sz="900" b="0" i="0" u="none" strike="noStrike" kern="1200" dirty="0">
                        <a:solidFill>
                          <a:srgbClr val="001747"/>
                        </a:solidFill>
                        <a:latin typeface="+mn-lt"/>
                        <a:ea typeface="+mn-ea"/>
                        <a:cs typeface="+mn-cs"/>
                      </a:endParaRPr>
                    </a:p>
                  </a:txBody>
                  <a:tcPr marL="9525" marR="9525" marT="9525" marB="10800" anchor="ctr">
                    <a:lnL w="12700" cap="flat" cmpd="sng" algn="ctr">
                      <a:solidFill>
                        <a:schemeClr val="tx1">
                          <a:lumMod val="60000"/>
                          <a:lumOff val="40000"/>
                        </a:schemeClr>
                      </a:solidFill>
                      <a:prstDash val="solid"/>
                      <a:round/>
                      <a:headEnd type="none" w="med" len="med"/>
                      <a:tailEnd type="none" w="med" len="med"/>
                    </a:lnL>
                    <a:lnR w="12700" cap="flat" cmpd="sng" algn="ctr">
                      <a:solidFill>
                        <a:schemeClr val="tx1">
                          <a:lumMod val="60000"/>
                          <a:lumOff val="40000"/>
                        </a:schemeClr>
                      </a:solidFill>
                      <a:prstDash val="solid"/>
                      <a:round/>
                      <a:headEnd type="none" w="med" len="med"/>
                      <a:tailEnd type="none" w="med" len="med"/>
                    </a:lnR>
                    <a:lnT w="12700" cap="flat" cmpd="sng" algn="ctr">
                      <a:solidFill>
                        <a:schemeClr val="tx1">
                          <a:lumMod val="60000"/>
                          <a:lumOff val="40000"/>
                        </a:schemeClr>
                      </a:solidFill>
                      <a:prstDash val="solid"/>
                      <a:round/>
                      <a:headEnd type="none" w="med" len="med"/>
                      <a:tailEnd type="none" w="med" len="med"/>
                    </a:lnT>
                    <a:lnB w="1270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es-ES" sz="900" b="0" i="0" u="none" strike="noStrike" dirty="0" smtClean="0">
                          <a:solidFill>
                            <a:srgbClr val="000000"/>
                          </a:solidFill>
                          <a:latin typeface="+mn-lt"/>
                        </a:rPr>
                        <a:t>27</a:t>
                      </a:r>
                    </a:p>
                  </a:txBody>
                  <a:tcPr marL="9525" marR="9525" marT="9525" marB="10800" anchor="ctr">
                    <a:lnL w="12700" cap="flat" cmpd="sng" algn="ctr">
                      <a:solidFill>
                        <a:schemeClr val="tx1">
                          <a:lumMod val="60000"/>
                          <a:lumOff val="40000"/>
                        </a:schemeClr>
                      </a:solidFill>
                      <a:prstDash val="solid"/>
                      <a:round/>
                      <a:headEnd type="none" w="med" len="med"/>
                      <a:tailEnd type="none" w="med" len="med"/>
                    </a:lnL>
                    <a:lnR w="12700" cap="flat" cmpd="sng" algn="ctr">
                      <a:solidFill>
                        <a:schemeClr val="tx1">
                          <a:lumMod val="60000"/>
                          <a:lumOff val="40000"/>
                        </a:schemeClr>
                      </a:solidFill>
                      <a:prstDash val="solid"/>
                      <a:round/>
                      <a:headEnd type="none" w="med" len="med"/>
                      <a:tailEnd type="none" w="med" len="med"/>
                    </a:lnR>
                    <a:lnT w="12700" cap="flat" cmpd="sng" algn="ctr">
                      <a:solidFill>
                        <a:schemeClr val="tx1">
                          <a:lumMod val="60000"/>
                          <a:lumOff val="40000"/>
                        </a:schemeClr>
                      </a:solidFill>
                      <a:prstDash val="solid"/>
                      <a:round/>
                      <a:headEnd type="none" w="med" len="med"/>
                      <a:tailEnd type="none" w="med" len="med"/>
                    </a:lnT>
                    <a:lnB w="1270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806555" rtl="0" eaLnBrk="1" latinLnBrk="0" hangingPunct="1">
                        <a:defRPr sz="1588" kern="1200">
                          <a:solidFill>
                            <a:schemeClr val="tx1"/>
                          </a:solidFill>
                          <a:latin typeface="Arial"/>
                        </a:defRPr>
                      </a:lvl1pPr>
                      <a:lvl2pPr marL="403277" algn="l" defTabSz="806555" rtl="0" eaLnBrk="1" latinLnBrk="0" hangingPunct="1">
                        <a:defRPr sz="1588" kern="1200">
                          <a:solidFill>
                            <a:schemeClr val="tx1"/>
                          </a:solidFill>
                          <a:latin typeface="Arial"/>
                        </a:defRPr>
                      </a:lvl2pPr>
                      <a:lvl3pPr marL="806555" algn="l" defTabSz="806555" rtl="0" eaLnBrk="1" latinLnBrk="0" hangingPunct="1">
                        <a:defRPr sz="1588" kern="1200">
                          <a:solidFill>
                            <a:schemeClr val="tx1"/>
                          </a:solidFill>
                          <a:latin typeface="Arial"/>
                        </a:defRPr>
                      </a:lvl3pPr>
                      <a:lvl4pPr marL="1209832" algn="l" defTabSz="806555" rtl="0" eaLnBrk="1" latinLnBrk="0" hangingPunct="1">
                        <a:defRPr sz="1588" kern="1200">
                          <a:solidFill>
                            <a:schemeClr val="tx1"/>
                          </a:solidFill>
                          <a:latin typeface="Arial"/>
                        </a:defRPr>
                      </a:lvl4pPr>
                      <a:lvl5pPr marL="1613108" algn="l" defTabSz="806555" rtl="0" eaLnBrk="1" latinLnBrk="0" hangingPunct="1">
                        <a:defRPr sz="1588" kern="1200">
                          <a:solidFill>
                            <a:schemeClr val="tx1"/>
                          </a:solidFill>
                          <a:latin typeface="Arial"/>
                        </a:defRPr>
                      </a:lvl5pPr>
                      <a:lvl6pPr marL="2016385" algn="l" defTabSz="806555" rtl="0" eaLnBrk="1" latinLnBrk="0" hangingPunct="1">
                        <a:defRPr sz="1588" kern="1200">
                          <a:solidFill>
                            <a:schemeClr val="tx1"/>
                          </a:solidFill>
                          <a:latin typeface="Arial"/>
                        </a:defRPr>
                      </a:lvl6pPr>
                      <a:lvl7pPr marL="2419663" algn="l" defTabSz="806555" rtl="0" eaLnBrk="1" latinLnBrk="0" hangingPunct="1">
                        <a:defRPr sz="1588" kern="1200">
                          <a:solidFill>
                            <a:schemeClr val="tx1"/>
                          </a:solidFill>
                          <a:latin typeface="Arial"/>
                        </a:defRPr>
                      </a:lvl7pPr>
                      <a:lvl8pPr marL="2822940" algn="l" defTabSz="806555" rtl="0" eaLnBrk="1" latinLnBrk="0" hangingPunct="1">
                        <a:defRPr sz="1588" kern="1200">
                          <a:solidFill>
                            <a:schemeClr val="tx1"/>
                          </a:solidFill>
                          <a:latin typeface="Arial"/>
                        </a:defRPr>
                      </a:lvl8pPr>
                      <a:lvl9pPr marL="3226218" algn="l" defTabSz="806555" rtl="0" eaLnBrk="1" latinLnBrk="0" hangingPunct="1">
                        <a:defRPr sz="1588" kern="1200">
                          <a:solidFill>
                            <a:schemeClr val="tx1"/>
                          </a:solidFill>
                          <a:latin typeface="Arial"/>
                        </a:defRPr>
                      </a:lvl9pPr>
                    </a:lstStyle>
                    <a:p>
                      <a:pPr algn="ctr" fontAlgn="ctr"/>
                      <a:r>
                        <a:rPr lang="es-ES" sz="900" b="0" i="0" u="none" strike="noStrike" dirty="0" smtClean="0">
                          <a:solidFill>
                            <a:srgbClr val="000000"/>
                          </a:solidFill>
                          <a:latin typeface="+mn-lt"/>
                        </a:rPr>
                        <a:t>13</a:t>
                      </a:r>
                      <a:endParaRPr lang="es-ES" sz="900" b="0" i="0" u="none" strike="noStrike" dirty="0">
                        <a:solidFill>
                          <a:srgbClr val="000000"/>
                        </a:solidFill>
                        <a:latin typeface="+mn-lt"/>
                      </a:endParaRPr>
                    </a:p>
                  </a:txBody>
                  <a:tcPr marL="9525" marR="9525" marT="9525" marB="10800" anchor="ctr">
                    <a:lnL w="12700" cap="flat" cmpd="sng" algn="ctr">
                      <a:solidFill>
                        <a:schemeClr val="tx1">
                          <a:lumMod val="60000"/>
                          <a:lumOff val="40000"/>
                        </a:schemeClr>
                      </a:solidFill>
                      <a:prstDash val="solid"/>
                      <a:round/>
                      <a:headEnd type="none" w="med" len="med"/>
                      <a:tailEnd type="none" w="med" len="med"/>
                    </a:lnL>
                    <a:lnR w="12700" cap="flat" cmpd="sng" algn="ctr">
                      <a:solidFill>
                        <a:schemeClr val="tx1">
                          <a:lumMod val="60000"/>
                          <a:lumOff val="40000"/>
                        </a:schemeClr>
                      </a:solidFill>
                      <a:prstDash val="solid"/>
                      <a:round/>
                      <a:headEnd type="none" w="med" len="med"/>
                      <a:tailEnd type="none" w="med" len="med"/>
                    </a:lnR>
                    <a:lnT w="12700" cap="flat" cmpd="sng" algn="ctr">
                      <a:solidFill>
                        <a:schemeClr val="tx1">
                          <a:lumMod val="60000"/>
                          <a:lumOff val="40000"/>
                        </a:schemeClr>
                      </a:solidFill>
                      <a:prstDash val="solid"/>
                      <a:round/>
                      <a:headEnd type="none" w="med" len="med"/>
                      <a:tailEnd type="none" w="med" len="med"/>
                    </a:lnT>
                    <a:lnB w="1270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fontAlgn="ctr"/>
                      <a:r>
                        <a:rPr lang="es-ES" sz="900" b="0" i="0" u="none" strike="noStrike" dirty="0" smtClean="0">
                          <a:solidFill>
                            <a:srgbClr val="000000"/>
                          </a:solidFill>
                          <a:latin typeface="+mn-lt"/>
                        </a:rPr>
                        <a:t>2.128</a:t>
                      </a:r>
                      <a:endParaRPr lang="es-ES" sz="900" b="0" i="0" u="none" strike="noStrike" dirty="0">
                        <a:solidFill>
                          <a:srgbClr val="000000"/>
                        </a:solidFill>
                        <a:latin typeface="+mn-lt"/>
                      </a:endParaRPr>
                    </a:p>
                  </a:txBody>
                  <a:tcPr marL="9525" marR="9525" marT="9525" marB="10800" anchor="ctr">
                    <a:lnL w="12700" cap="flat" cmpd="sng" algn="ctr">
                      <a:solidFill>
                        <a:schemeClr val="tx1">
                          <a:lumMod val="60000"/>
                          <a:lumOff val="40000"/>
                        </a:schemeClr>
                      </a:solidFill>
                      <a:prstDash val="solid"/>
                      <a:round/>
                      <a:headEnd type="none" w="med" len="med"/>
                      <a:tailEnd type="none" w="med" len="med"/>
                    </a:lnL>
                    <a:lnR w="12700" cap="flat" cmpd="sng" algn="ctr">
                      <a:solidFill>
                        <a:schemeClr val="tx1">
                          <a:lumMod val="60000"/>
                          <a:lumOff val="40000"/>
                        </a:schemeClr>
                      </a:solidFill>
                      <a:prstDash val="solid"/>
                      <a:round/>
                      <a:headEnd type="none" w="med" len="med"/>
                      <a:tailEnd type="none" w="med" len="med"/>
                    </a:lnR>
                    <a:lnT w="12700" cap="flat" cmpd="sng" algn="ctr">
                      <a:solidFill>
                        <a:schemeClr val="tx1">
                          <a:lumMod val="60000"/>
                          <a:lumOff val="40000"/>
                        </a:schemeClr>
                      </a:solidFill>
                      <a:prstDash val="solid"/>
                      <a:round/>
                      <a:headEnd type="none" w="med" len="med"/>
                      <a:tailEnd type="none" w="med" len="med"/>
                    </a:lnT>
                    <a:lnB w="1270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r>
            </a:tbl>
          </a:graphicData>
        </a:graphic>
      </p:graphicFrame>
      <p:sp>
        <p:nvSpPr>
          <p:cNvPr id="325" name="Rectangle 324"/>
          <p:cNvSpPr/>
          <p:nvPr/>
        </p:nvSpPr>
        <p:spPr>
          <a:xfrm>
            <a:off x="66642" y="4514752"/>
            <a:ext cx="4648597" cy="1592744"/>
          </a:xfrm>
          <a:prstGeom prst="rect">
            <a:avLst/>
          </a:prstGeom>
        </p:spPr>
        <p:txBody>
          <a:bodyPr wrap="square">
            <a:spAutoFit/>
          </a:bodyPr>
          <a:lstStyle/>
          <a:p>
            <a:pPr marL="171450" indent="-171450">
              <a:spcBef>
                <a:spcPts val="300"/>
              </a:spcBef>
              <a:buFont typeface="Arial" panose="020B0604020202020204" pitchFamily="34" charset="0"/>
              <a:buChar char="•"/>
            </a:pPr>
            <a:r>
              <a:rPr lang="es-ES" altLang="es-ES" sz="900" b="1" dirty="0" smtClean="0"/>
              <a:t>Ciudad </a:t>
            </a:r>
            <a:r>
              <a:rPr lang="es-ES" altLang="es-ES" sz="900" b="1" dirty="0"/>
              <a:t>de México-Benito Juárez y Bogotá-El </a:t>
            </a:r>
            <a:r>
              <a:rPr lang="es-ES" altLang="es-ES" sz="900" b="1" dirty="0" smtClean="0"/>
              <a:t>Dorado </a:t>
            </a:r>
            <a:r>
              <a:rPr lang="es-ES" altLang="es-ES" sz="900" dirty="0" smtClean="0"/>
              <a:t>se erigen como los </a:t>
            </a:r>
            <a:r>
              <a:rPr lang="es-ES" altLang="es-ES" sz="900" b="1" dirty="0" smtClean="0"/>
              <a:t>aeropuertos de mayor tamaño </a:t>
            </a:r>
            <a:r>
              <a:rPr lang="es-ES" altLang="es-ES" sz="900" dirty="0" smtClean="0"/>
              <a:t>del conjunto en estudio con </a:t>
            </a:r>
            <a:r>
              <a:rPr lang="es-ES" altLang="es-ES" sz="900" b="1" dirty="0" smtClean="0"/>
              <a:t>más de 30 MPax</a:t>
            </a:r>
            <a:r>
              <a:rPr lang="es-ES" altLang="es-ES" sz="900" dirty="0" smtClean="0"/>
              <a:t>, 80 destinos, 20 aerolíneas y 10.000 frecuencias totales mensuales.</a:t>
            </a:r>
          </a:p>
          <a:p>
            <a:pPr marL="171450" indent="-171450">
              <a:spcBef>
                <a:spcPts val="300"/>
              </a:spcBef>
              <a:buFont typeface="Arial" panose="020B0604020202020204" pitchFamily="34" charset="0"/>
              <a:buChar char="•"/>
            </a:pPr>
            <a:r>
              <a:rPr lang="es-ES" altLang="es-ES" sz="900" b="1" dirty="0" smtClean="0"/>
              <a:t>Santiago de Chile y Lima se posicionan seguidamente </a:t>
            </a:r>
            <a:r>
              <a:rPr lang="es-ES" altLang="es-ES" sz="900" dirty="0" smtClean="0"/>
              <a:t>con un volumen de tráfico entre los 17 y 20 Mpax, 40 a 60 destinos ofertados y mas de 5.000 frecuencias.</a:t>
            </a:r>
          </a:p>
          <a:p>
            <a:pPr marL="171450" indent="-171450">
              <a:spcBef>
                <a:spcPts val="300"/>
              </a:spcBef>
              <a:buFont typeface="Arial" panose="020B0604020202020204" pitchFamily="34" charset="0"/>
              <a:buChar char="•"/>
            </a:pPr>
            <a:r>
              <a:rPr lang="es-ES" altLang="es-ES" sz="900" b="1" dirty="0" smtClean="0"/>
              <a:t>Panamá</a:t>
            </a:r>
            <a:r>
              <a:rPr lang="es-ES" altLang="es-ES" sz="900" dirty="0" smtClean="0"/>
              <a:t>, claro </a:t>
            </a:r>
            <a:r>
              <a:rPr lang="es-ES" altLang="es-ES" sz="900" dirty="0"/>
              <a:t>punto de conexión norte-sur </a:t>
            </a:r>
            <a:r>
              <a:rPr lang="es-ES" altLang="es-ES" sz="900" dirty="0" smtClean="0"/>
              <a:t>y a </a:t>
            </a:r>
            <a:r>
              <a:rPr lang="es-ES" altLang="es-ES" sz="900" dirty="0"/>
              <a:t>destinos </a:t>
            </a:r>
            <a:r>
              <a:rPr lang="es-ES" altLang="es-ES" sz="900" dirty="0" smtClean="0"/>
              <a:t>transoceánicos, es </a:t>
            </a:r>
            <a:r>
              <a:rPr lang="es-ES" altLang="es-ES" sz="900" dirty="0"/>
              <a:t>el </a:t>
            </a:r>
            <a:r>
              <a:rPr lang="es-ES" altLang="es-ES" sz="900" b="1" dirty="0"/>
              <a:t>segundo aeropuerto </a:t>
            </a:r>
            <a:r>
              <a:rPr lang="es-ES" altLang="es-ES" sz="900" b="1" dirty="0" smtClean="0"/>
              <a:t>con mayor oferta de destinos</a:t>
            </a:r>
            <a:r>
              <a:rPr lang="es-ES" altLang="es-ES" sz="900" dirty="0" smtClean="0"/>
              <a:t>, solo detrás de AICM.</a:t>
            </a:r>
          </a:p>
          <a:p>
            <a:pPr marL="171450" indent="-171450">
              <a:spcBef>
                <a:spcPts val="300"/>
              </a:spcBef>
              <a:buFont typeface="Arial" panose="020B0604020202020204" pitchFamily="34" charset="0"/>
              <a:buChar char="•"/>
            </a:pPr>
            <a:r>
              <a:rPr lang="es-ES" altLang="es-ES" sz="900" b="1" dirty="0" smtClean="0"/>
              <a:t>Quito, Guayaquil, San José y Asunción </a:t>
            </a:r>
            <a:r>
              <a:rPr lang="es-ES" altLang="es-ES" sz="900" dirty="0" smtClean="0"/>
              <a:t>presentan </a:t>
            </a:r>
            <a:r>
              <a:rPr lang="es-ES" altLang="es-ES" sz="900" b="1" dirty="0" smtClean="0"/>
              <a:t>menos de 6 MPax totales</a:t>
            </a:r>
            <a:r>
              <a:rPr lang="es-ES" altLang="es-ES" sz="900" dirty="0" smtClean="0"/>
              <a:t>. Quito registra el mayor tráfico total (5,5 </a:t>
            </a:r>
            <a:r>
              <a:rPr lang="es-ES" altLang="es-ES" sz="900" dirty="0" err="1" smtClean="0"/>
              <a:t>MPax</a:t>
            </a:r>
            <a:r>
              <a:rPr lang="es-ES" altLang="es-ES" sz="900" dirty="0" smtClean="0"/>
              <a:t>), mientras que San José, el mayor número de destinos (41) en este grupo.  </a:t>
            </a:r>
          </a:p>
        </p:txBody>
      </p:sp>
    </p:spTree>
    <p:extLst>
      <p:ext uri="{BB962C8B-B14F-4D97-AF65-F5344CB8AC3E}">
        <p14:creationId xmlns:p14="http://schemas.microsoft.com/office/powerpoint/2010/main" val="180079420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21</a:t>
            </a:fld>
            <a:endParaRPr lang="es-ES" dirty="0">
              <a:solidFill>
                <a:srgbClr val="002776"/>
              </a:solidFill>
            </a:endParaRPr>
          </a:p>
        </p:txBody>
      </p:sp>
      <p:sp>
        <p:nvSpPr>
          <p:cNvPr id="99" name="Title 1"/>
          <p:cNvSpPr txBox="1">
            <a:spLocks/>
          </p:cNvSpPr>
          <p:nvPr/>
        </p:nvSpPr>
        <p:spPr bwMode="auto">
          <a:xfrm>
            <a:off x="344488" y="260648"/>
            <a:ext cx="9561512"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transporte aéreo en la región</a:t>
            </a:r>
            <a:endParaRPr lang="es-ES" dirty="0" smtClean="0">
              <a:solidFill>
                <a:srgbClr val="002060"/>
              </a:solidFill>
              <a:cs typeface="Arial" charset="0"/>
            </a:endParaRPr>
          </a:p>
          <a:p>
            <a:pPr lvl="0" eaLnBrk="1" fontAlgn="base" hangingPunct="1">
              <a:spcBef>
                <a:spcPct val="0"/>
              </a:spcBef>
              <a:spcAft>
                <a:spcPct val="0"/>
              </a:spcAft>
            </a:pPr>
            <a:r>
              <a:rPr lang="es-ES" sz="2000" b="1" dirty="0">
                <a:solidFill>
                  <a:srgbClr val="00B0F0"/>
                </a:solidFill>
                <a:latin typeface="Arial"/>
                <a:ea typeface="+mn-ea"/>
                <a:cs typeface="Arial" charset="0"/>
              </a:rPr>
              <a:t>Análisis comparativo – </a:t>
            </a:r>
            <a:r>
              <a:rPr lang="es-ES" sz="1800" dirty="0" smtClean="0">
                <a:solidFill>
                  <a:srgbClr val="00B0F0"/>
                </a:solidFill>
                <a:latin typeface="Arial"/>
                <a:ea typeface="+mn-ea"/>
                <a:cs typeface="Arial" charset="0"/>
              </a:rPr>
              <a:t>Principales aeropuertos en las ciudades comparadas</a:t>
            </a:r>
            <a:endParaRPr lang="es-ES" sz="1800" i="1" dirty="0">
              <a:solidFill>
                <a:srgbClr val="00B0F0"/>
              </a:solidFill>
              <a:latin typeface="Arial"/>
              <a:ea typeface="+mn-ea"/>
              <a:cs typeface="Arial" charset="0"/>
            </a:endParaRPr>
          </a:p>
        </p:txBody>
      </p:sp>
      <p:graphicFrame>
        <p:nvGraphicFramePr>
          <p:cNvPr id="52" name="Table 51"/>
          <p:cNvGraphicFramePr>
            <a:graphicFrameLocks noGrp="1"/>
          </p:cNvGraphicFramePr>
          <p:nvPr>
            <p:extLst>
              <p:ext uri="{D42A27DB-BD31-4B8C-83A1-F6EECF244321}">
                <p14:modId xmlns:p14="http://schemas.microsoft.com/office/powerpoint/2010/main" val="2469634080"/>
              </p:ext>
            </p:extLst>
          </p:nvPr>
        </p:nvGraphicFramePr>
        <p:xfrm>
          <a:off x="272480" y="1628802"/>
          <a:ext cx="9366566" cy="4320478"/>
        </p:xfrm>
        <a:graphic>
          <a:graphicData uri="http://schemas.openxmlformats.org/drawingml/2006/table">
            <a:tbl>
              <a:tblPr firstRow="1" firstCol="1" bandRow="1">
                <a:tableStyleId>{5C22544A-7EE6-4342-B048-85BDC9FD1C3A}</a:tableStyleId>
              </a:tblPr>
              <a:tblGrid>
                <a:gridCol w="2225776"/>
                <a:gridCol w="714079"/>
                <a:gridCol w="714079"/>
                <a:gridCol w="714079"/>
                <a:gridCol w="714079"/>
                <a:gridCol w="714079"/>
                <a:gridCol w="714079"/>
                <a:gridCol w="714079"/>
                <a:gridCol w="714079"/>
                <a:gridCol w="714079"/>
                <a:gridCol w="714079"/>
              </a:tblGrid>
              <a:tr h="360040">
                <a:tc>
                  <a:txBody>
                    <a:bodyPr/>
                    <a:lstStyle/>
                    <a:p>
                      <a:pPr algn="ctr"/>
                      <a:endParaRPr lang="es-ES" sz="1000" dirty="0"/>
                    </a:p>
                  </a:txBody>
                  <a:tcPr anchor="ctr">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s-ES" sz="1000" dirty="0" smtClean="0"/>
                        <a:t>MEX</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BOG</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SCL</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LIM</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PTY</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EZE</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solidFill>
                            <a:schemeClr val="tx1">
                              <a:lumMod val="40000"/>
                              <a:lumOff val="60000"/>
                            </a:schemeClr>
                          </a:solidFill>
                        </a:rPr>
                        <a:t>UIO</a:t>
                      </a:r>
                      <a:endParaRPr lang="es-ES" sz="1000" dirty="0">
                        <a:solidFill>
                          <a:schemeClr val="tx1">
                            <a:lumMod val="40000"/>
                            <a:lumOff val="60000"/>
                          </a:schemeClr>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s-ES" sz="1000" dirty="0" smtClean="0"/>
                        <a:t>GYE</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SJO</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ASU</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660073">
                <a:tc>
                  <a:txBody>
                    <a:bodyPr/>
                    <a:lstStyle/>
                    <a:p>
                      <a:pPr marL="0" marR="0" indent="0" algn="l" defTabSz="806555" rtl="0" eaLnBrk="1" fontAlgn="auto" latinLnBrk="0" hangingPunct="1">
                        <a:lnSpc>
                          <a:spcPct val="100000"/>
                        </a:lnSpc>
                        <a:spcBef>
                          <a:spcPts val="0"/>
                        </a:spcBef>
                        <a:spcAft>
                          <a:spcPts val="0"/>
                        </a:spcAft>
                        <a:buClrTx/>
                        <a:buSzTx/>
                        <a:buFontTx/>
                        <a:buNone/>
                        <a:tabLst/>
                        <a:defRPr/>
                      </a:pPr>
                      <a:r>
                        <a:rPr lang="es-ES" sz="1000" dirty="0" smtClean="0">
                          <a:solidFill>
                            <a:schemeClr val="tx1"/>
                          </a:solidFill>
                        </a:rPr>
                        <a:t>Tráfico total 2015</a:t>
                      </a:r>
                    </a:p>
                    <a:p>
                      <a:pPr marL="0" marR="0" indent="0" algn="l" defTabSz="806555" rtl="0" eaLnBrk="1" fontAlgn="auto" latinLnBrk="0" hangingPunct="1">
                        <a:lnSpc>
                          <a:spcPct val="100000"/>
                        </a:lnSpc>
                        <a:spcBef>
                          <a:spcPts val="0"/>
                        </a:spcBef>
                        <a:spcAft>
                          <a:spcPts val="0"/>
                        </a:spcAft>
                        <a:buClrTx/>
                        <a:buSzTx/>
                        <a:buFontTx/>
                        <a:buNone/>
                        <a:tabLst/>
                        <a:defRPr/>
                      </a:pPr>
                      <a:r>
                        <a:rPr lang="es-ES" sz="1000" dirty="0" smtClean="0">
                          <a:solidFill>
                            <a:schemeClr val="tx1"/>
                          </a:solidFill>
                        </a:rPr>
                        <a:t>MPax</a:t>
                      </a:r>
                    </a:p>
                  </a:txBody>
                  <a:tcPr anchor="ctr">
                    <a:lnL w="12700" cmpd="sng">
                      <a:noFill/>
                    </a:lnL>
                    <a:lnR w="12700"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rgbClr val="CBCDD6"/>
                    </a:solidFill>
                  </a:tcPr>
                </a:tc>
                <a:tc>
                  <a:txBody>
                    <a:bodyPr/>
                    <a:lstStyle/>
                    <a:p>
                      <a:pPr algn="ctr"/>
                      <a:r>
                        <a:rPr lang="es-ES" sz="1000" dirty="0" smtClean="0"/>
                        <a:t>38,43</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30,38</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19,05</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17,1</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13,4</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9,13</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solidFill>
                            <a:schemeClr val="tx1">
                              <a:lumMod val="60000"/>
                              <a:lumOff val="40000"/>
                            </a:schemeClr>
                          </a:solidFill>
                        </a:rPr>
                        <a:t>5,62</a:t>
                      </a:r>
                      <a:endParaRPr lang="es-ES" sz="1000" dirty="0">
                        <a:solidFill>
                          <a:schemeClr val="tx1">
                            <a:lumMod val="60000"/>
                            <a:lumOff val="40000"/>
                          </a:schemeClr>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r>
                        <a:rPr lang="es-ES" sz="1000" dirty="0" smtClean="0"/>
                        <a:t>3,91</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3,91</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0,97</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660073">
                <a:tc>
                  <a:txBody>
                    <a:bodyPr/>
                    <a:lstStyle/>
                    <a:p>
                      <a:pPr algn="l"/>
                      <a:r>
                        <a:rPr lang="es-ES" sz="1000" dirty="0" smtClean="0">
                          <a:solidFill>
                            <a:schemeClr val="tx1"/>
                          </a:solidFill>
                        </a:rPr>
                        <a:t>Principal Aerolínea</a:t>
                      </a:r>
                      <a:endParaRPr lang="es-ES" sz="1000"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E7E8EC"/>
                    </a:solidFill>
                  </a:tcPr>
                </a:tc>
                <a:tc>
                  <a:txBody>
                    <a:bodyPr/>
                    <a:lstStyle/>
                    <a:p>
                      <a:pPr algn="l"/>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s-ES" sz="1000" dirty="0" smtClean="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s-ES" sz="1000" dirty="0" smtClean="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s-ES" sz="1000" dirty="0" smtClean="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s-ES" sz="1000" dirty="0">
                        <a:solidFill>
                          <a:schemeClr val="tx1">
                            <a:lumMod val="60000"/>
                            <a:lumOff val="40000"/>
                          </a:schemeClr>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l"/>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660073">
                <a:tc>
                  <a:txBody>
                    <a:bodyPr/>
                    <a:lstStyle/>
                    <a:p>
                      <a:pPr algn="l"/>
                      <a:r>
                        <a:rPr lang="es-ES" sz="1000" dirty="0" smtClean="0">
                          <a:solidFill>
                            <a:schemeClr val="tx1"/>
                          </a:solidFill>
                        </a:rPr>
                        <a:t>Destinos regulares</a:t>
                      </a:r>
                      <a:endParaRPr lang="es-ES" sz="1000"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CBCDD6"/>
                    </a:solidFill>
                  </a:tcPr>
                </a:tc>
                <a:tc>
                  <a:txBody>
                    <a:bodyPr/>
                    <a:lstStyle/>
                    <a:p>
                      <a:pPr algn="l"/>
                      <a:r>
                        <a:rPr lang="es-ES" sz="1000" dirty="0" smtClean="0"/>
                        <a:t>Dom: 52</a:t>
                      </a:r>
                    </a:p>
                    <a:p>
                      <a:pPr algn="l"/>
                      <a:r>
                        <a:rPr lang="es-ES" sz="1000" dirty="0" err="1" smtClean="0"/>
                        <a:t>Int</a:t>
                      </a:r>
                      <a:r>
                        <a:rPr lang="es-ES" sz="1000" dirty="0" smtClean="0"/>
                        <a:t>: 48</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s-ES" sz="1000" dirty="0" smtClean="0"/>
                        <a:t>Dom: 37</a:t>
                      </a:r>
                    </a:p>
                    <a:p>
                      <a:pPr algn="l"/>
                      <a:r>
                        <a:rPr lang="es-ES" sz="1000" dirty="0" err="1" smtClean="0"/>
                        <a:t>Int</a:t>
                      </a:r>
                      <a:r>
                        <a:rPr lang="es-ES" sz="1000" dirty="0" smtClean="0"/>
                        <a:t>: 43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s-ES" sz="1000" dirty="0" smtClean="0"/>
                        <a:t>Dom: 14</a:t>
                      </a:r>
                    </a:p>
                    <a:p>
                      <a:pPr algn="l"/>
                      <a:r>
                        <a:rPr lang="es-ES" sz="1000" dirty="0" err="1" smtClean="0"/>
                        <a:t>Int</a:t>
                      </a:r>
                      <a:r>
                        <a:rPr lang="es-ES" sz="1000" dirty="0" smtClean="0"/>
                        <a:t>: 27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s-ES" sz="1000" dirty="0" smtClean="0"/>
                        <a:t>Dom: 20</a:t>
                      </a:r>
                    </a:p>
                    <a:p>
                      <a:pPr algn="l"/>
                      <a:r>
                        <a:rPr lang="es-ES" sz="1000" dirty="0" err="1" smtClean="0"/>
                        <a:t>Int</a:t>
                      </a:r>
                      <a:r>
                        <a:rPr lang="es-ES" sz="1000" dirty="0" smtClean="0"/>
                        <a:t>: 40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s-ES" sz="1000" dirty="0" smtClean="0"/>
                        <a:t>Dom: 1</a:t>
                      </a:r>
                    </a:p>
                    <a:p>
                      <a:pPr algn="l"/>
                      <a:r>
                        <a:rPr lang="es-ES" sz="1000" dirty="0" err="1" smtClean="0"/>
                        <a:t>Int</a:t>
                      </a:r>
                      <a:r>
                        <a:rPr lang="es-ES" sz="1000" dirty="0" smtClean="0"/>
                        <a:t>: 82</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s-ES" sz="1000" dirty="0" smtClean="0"/>
                        <a:t>Dom: 16</a:t>
                      </a:r>
                    </a:p>
                    <a:p>
                      <a:pPr algn="l"/>
                      <a:r>
                        <a:rPr lang="es-ES" sz="1000" dirty="0" err="1" smtClean="0"/>
                        <a:t>Int</a:t>
                      </a:r>
                      <a:r>
                        <a:rPr lang="es-ES" sz="1000" dirty="0" smtClean="0"/>
                        <a:t>: 36</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s-ES" sz="1000" dirty="0" smtClean="0">
                          <a:solidFill>
                            <a:schemeClr val="tx1">
                              <a:lumMod val="60000"/>
                              <a:lumOff val="40000"/>
                            </a:schemeClr>
                          </a:solidFill>
                        </a:rPr>
                        <a:t>Dom: 11</a:t>
                      </a:r>
                    </a:p>
                    <a:p>
                      <a:pPr algn="l"/>
                      <a:r>
                        <a:rPr lang="es-ES" sz="1000" dirty="0" err="1" smtClean="0">
                          <a:solidFill>
                            <a:schemeClr val="tx1">
                              <a:lumMod val="60000"/>
                              <a:lumOff val="40000"/>
                            </a:schemeClr>
                          </a:solidFill>
                        </a:rPr>
                        <a:t>Int</a:t>
                      </a:r>
                      <a:r>
                        <a:rPr lang="es-ES" sz="1000" dirty="0" smtClean="0">
                          <a:solidFill>
                            <a:schemeClr val="tx1">
                              <a:lumMod val="60000"/>
                              <a:lumOff val="40000"/>
                            </a:schemeClr>
                          </a:solidFill>
                        </a:rPr>
                        <a:t>: 16</a:t>
                      </a:r>
                      <a:endParaRPr lang="es-ES" sz="1000" dirty="0">
                        <a:solidFill>
                          <a:schemeClr val="tx1">
                            <a:lumMod val="60000"/>
                            <a:lumOff val="40000"/>
                          </a:schemeClr>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l"/>
                      <a:r>
                        <a:rPr lang="es-ES" sz="1000" dirty="0" smtClean="0"/>
                        <a:t>Dom: 7</a:t>
                      </a:r>
                    </a:p>
                    <a:p>
                      <a:pPr algn="l"/>
                      <a:r>
                        <a:rPr lang="es-ES" sz="1000" dirty="0" err="1" smtClean="0"/>
                        <a:t>Int</a:t>
                      </a:r>
                      <a:r>
                        <a:rPr lang="es-ES" sz="1000" dirty="0" smtClean="0"/>
                        <a:t>: 13</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s-ES" sz="1000" dirty="0" smtClean="0"/>
                        <a:t>Dom: 13</a:t>
                      </a:r>
                    </a:p>
                    <a:p>
                      <a:pPr algn="l"/>
                      <a:r>
                        <a:rPr lang="es-ES" sz="1000" dirty="0" err="1" smtClean="0"/>
                        <a:t>Int</a:t>
                      </a:r>
                      <a:r>
                        <a:rPr lang="es-ES" sz="1000" dirty="0" smtClean="0"/>
                        <a:t>: 28</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s-ES" sz="1000" dirty="0" smtClean="0"/>
                        <a:t>Dom: 1</a:t>
                      </a:r>
                    </a:p>
                    <a:p>
                      <a:pPr algn="l"/>
                      <a:r>
                        <a:rPr lang="es-ES" sz="1000" dirty="0" err="1" smtClean="0"/>
                        <a:t>Int</a:t>
                      </a:r>
                      <a:r>
                        <a:rPr lang="es-ES" sz="1000" dirty="0" smtClean="0"/>
                        <a:t>: 10</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660073">
                <a:tc>
                  <a:txBody>
                    <a:bodyPr/>
                    <a:lstStyle/>
                    <a:p>
                      <a:pPr marL="0" marR="0" indent="0" algn="l" defTabSz="806555" rtl="0" eaLnBrk="1" fontAlgn="auto" latinLnBrk="0" hangingPunct="1">
                        <a:lnSpc>
                          <a:spcPct val="100000"/>
                        </a:lnSpc>
                        <a:spcBef>
                          <a:spcPts val="0"/>
                        </a:spcBef>
                        <a:spcAft>
                          <a:spcPts val="0"/>
                        </a:spcAft>
                        <a:buClrTx/>
                        <a:buSzTx/>
                        <a:buFontTx/>
                        <a:buNone/>
                        <a:tabLst/>
                        <a:defRPr/>
                      </a:pPr>
                      <a:r>
                        <a:rPr lang="es-ES" sz="1000" b="1" kern="1200" dirty="0" smtClean="0">
                          <a:solidFill>
                            <a:schemeClr val="tx1"/>
                          </a:solidFill>
                          <a:latin typeface="+mn-lt"/>
                          <a:ea typeface="+mn-ea"/>
                          <a:cs typeface="+mn-cs"/>
                        </a:rPr>
                        <a:t>Tráfico internacional (%)</a:t>
                      </a:r>
                      <a:endParaRPr lang="es-ES" sz="1000" b="1" kern="1200" dirty="0">
                        <a:solidFill>
                          <a:schemeClr val="tx1"/>
                        </a:solidFill>
                        <a:latin typeface="+mn-lt"/>
                        <a:ea typeface="+mn-ea"/>
                        <a:cs typeface="+mn-cs"/>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E7E8EC"/>
                    </a:solidFill>
                  </a:tcPr>
                </a:tc>
                <a:tc>
                  <a:txBody>
                    <a:bodyPr/>
                    <a:lstStyle/>
                    <a:p>
                      <a:pPr algn="ctr"/>
                      <a:r>
                        <a:rPr lang="es-ES" sz="1000" dirty="0" smtClean="0"/>
                        <a:t>33%</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31%</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43%</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48%</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32%</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93%</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solidFill>
                            <a:schemeClr val="tx1">
                              <a:lumMod val="60000"/>
                              <a:lumOff val="40000"/>
                            </a:schemeClr>
                          </a:solidFill>
                        </a:rPr>
                        <a:t>43%</a:t>
                      </a:r>
                      <a:endParaRPr lang="es-ES" sz="1000" dirty="0">
                        <a:solidFill>
                          <a:schemeClr val="tx1">
                            <a:lumMod val="60000"/>
                            <a:lumOff val="40000"/>
                          </a:schemeClr>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s-ES" sz="1000" dirty="0" smtClean="0"/>
                        <a:t>42%</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95%</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89%</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660073">
                <a:tc>
                  <a:txBody>
                    <a:bodyPr/>
                    <a:lstStyle/>
                    <a:p>
                      <a:pPr algn="l"/>
                      <a:r>
                        <a:rPr lang="es-ES" sz="1000" dirty="0" smtClean="0">
                          <a:solidFill>
                            <a:schemeClr val="tx1"/>
                          </a:solidFill>
                        </a:rPr>
                        <a:t>Número medio de frecuencias mensuales de vuelos a destinos internacionales (%) </a:t>
                      </a:r>
                      <a:endParaRPr lang="es-ES" sz="1000" dirty="0">
                        <a:solidFill>
                          <a:schemeClr val="tx1"/>
                        </a:solidFill>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CBCDD6"/>
                    </a:solidFill>
                  </a:tcPr>
                </a:tc>
                <a:tc>
                  <a:txBody>
                    <a:bodyPr/>
                    <a:lstStyle/>
                    <a:p>
                      <a:pPr algn="ctr"/>
                      <a:r>
                        <a:rPr lang="es-ES" sz="1000" dirty="0" smtClean="0"/>
                        <a:t>28%</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26%</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45%</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41%</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99%</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89%</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solidFill>
                            <a:schemeClr val="tx1">
                              <a:lumMod val="60000"/>
                              <a:lumOff val="40000"/>
                            </a:schemeClr>
                          </a:solidFill>
                        </a:rPr>
                        <a:t>37%</a:t>
                      </a:r>
                      <a:endParaRPr lang="es-ES" sz="1000" dirty="0">
                        <a:solidFill>
                          <a:schemeClr val="tx1">
                            <a:lumMod val="60000"/>
                            <a:lumOff val="40000"/>
                          </a:schemeClr>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r>
                        <a:rPr lang="es-ES" sz="1000" dirty="0" smtClean="0"/>
                        <a:t>32%</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65%</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95%</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660073">
                <a:tc>
                  <a:txBody>
                    <a:bodyPr/>
                    <a:lstStyle/>
                    <a:p>
                      <a:pPr marL="0" marR="0" indent="0" algn="l" defTabSz="806555" rtl="0" eaLnBrk="1" fontAlgn="auto" latinLnBrk="0" hangingPunct="1">
                        <a:lnSpc>
                          <a:spcPct val="100000"/>
                        </a:lnSpc>
                        <a:spcBef>
                          <a:spcPts val="0"/>
                        </a:spcBef>
                        <a:spcAft>
                          <a:spcPts val="0"/>
                        </a:spcAft>
                        <a:buClrTx/>
                        <a:buSzTx/>
                        <a:buFontTx/>
                        <a:buNone/>
                        <a:tabLst/>
                        <a:defRPr/>
                      </a:pPr>
                      <a:r>
                        <a:rPr lang="es-ES" altLang="es-ES" sz="1000" b="1" kern="1200" dirty="0" smtClean="0">
                          <a:solidFill>
                            <a:schemeClr val="tx1"/>
                          </a:solidFill>
                          <a:latin typeface="+mn-lt"/>
                          <a:ea typeface="+mn-ea"/>
                          <a:cs typeface="+mn-cs"/>
                        </a:rPr>
                        <a:t>Carácter del</a:t>
                      </a:r>
                      <a:r>
                        <a:rPr lang="es-ES" altLang="es-ES" sz="1000" b="1" kern="1200" baseline="0" dirty="0" smtClean="0">
                          <a:solidFill>
                            <a:schemeClr val="tx1"/>
                          </a:solidFill>
                          <a:latin typeface="+mn-lt"/>
                          <a:ea typeface="+mn-ea"/>
                          <a:cs typeface="+mn-cs"/>
                        </a:rPr>
                        <a:t> tráfico</a:t>
                      </a:r>
                      <a:endParaRPr lang="es-ES" sz="1000" b="1" kern="1200" dirty="0">
                        <a:solidFill>
                          <a:schemeClr val="tx1"/>
                        </a:solidFill>
                        <a:latin typeface="+mn-lt"/>
                        <a:ea typeface="+mn-ea"/>
                        <a:cs typeface="+mn-cs"/>
                      </a:endParaRPr>
                    </a:p>
                  </a:txBody>
                  <a:tcPr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E7E8EC"/>
                    </a:solidFill>
                  </a:tcPr>
                </a:tc>
                <a:tc>
                  <a:txBody>
                    <a:bodyPr/>
                    <a:lstStyle/>
                    <a:p>
                      <a:pPr algn="ctr"/>
                      <a:r>
                        <a:rPr lang="es-ES" sz="1000" dirty="0" smtClean="0"/>
                        <a:t>DOM</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000" dirty="0" smtClean="0"/>
                        <a:t>DOM</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EQUIL.</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t>EQUIL.</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000" dirty="0" smtClean="0"/>
                        <a:t>INT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000" dirty="0" smtClean="0"/>
                        <a:t>INT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s-ES" sz="1000" dirty="0" smtClean="0">
                          <a:solidFill>
                            <a:schemeClr val="tx1">
                              <a:lumMod val="60000"/>
                              <a:lumOff val="40000"/>
                            </a:schemeClr>
                          </a:solidFill>
                        </a:rPr>
                        <a:t>EQUIL.</a:t>
                      </a:r>
                      <a:endParaRPr lang="es-ES" sz="1000" dirty="0">
                        <a:solidFill>
                          <a:schemeClr val="tx1">
                            <a:lumMod val="60000"/>
                            <a:lumOff val="40000"/>
                          </a:schemeClr>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s-ES" sz="1000" dirty="0" smtClean="0"/>
                        <a:t>EQUIL.</a:t>
                      </a:r>
                      <a:endParaRPr lang="es-ES" sz="1000"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000" dirty="0" smtClean="0"/>
                        <a:t>INT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000" dirty="0" smtClean="0"/>
                        <a:t>INT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bl>
          </a:graphicData>
        </a:graphic>
      </p:graphicFrame>
      <p:sp>
        <p:nvSpPr>
          <p:cNvPr id="53" name="TextBox 52"/>
          <p:cNvSpPr txBox="1"/>
          <p:nvPr/>
        </p:nvSpPr>
        <p:spPr>
          <a:xfrm>
            <a:off x="5252633" y="5977889"/>
            <a:ext cx="3821950" cy="830997"/>
          </a:xfrm>
          <a:prstGeom prst="rect">
            <a:avLst/>
          </a:prstGeom>
          <a:noFill/>
        </p:spPr>
        <p:txBody>
          <a:bodyPr wrap="square" rtlCol="0">
            <a:spAutoFit/>
          </a:bodyPr>
          <a:lstStyle/>
          <a:p>
            <a:r>
              <a:rPr lang="es-ES" sz="800" dirty="0" smtClean="0"/>
              <a:t>NOTAS:</a:t>
            </a:r>
          </a:p>
          <a:p>
            <a:r>
              <a:rPr lang="es-ES" sz="800" dirty="0" smtClean="0"/>
              <a:t>1. Tráfico en los aeropuertos de GYE y SJO corresponde a 2014</a:t>
            </a:r>
          </a:p>
          <a:p>
            <a:r>
              <a:rPr lang="es-ES" sz="800" dirty="0" smtClean="0"/>
              <a:t>2. Frecuencias: frecuencias mensuales medias de vuelos comerciales con origen en cada aeropuerto para el año indicado.</a:t>
            </a:r>
          </a:p>
          <a:p>
            <a:r>
              <a:rPr lang="es-ES" sz="800" dirty="0" smtClean="0"/>
              <a:t>3. DOM: Predominantemente doméstico. INT: </a:t>
            </a:r>
            <a:r>
              <a:rPr lang="es-ES" sz="800" dirty="0"/>
              <a:t>Predominantemente </a:t>
            </a:r>
            <a:r>
              <a:rPr lang="es-ES" sz="800" dirty="0" smtClean="0"/>
              <a:t>internacional. EQUIL.: Equilibrado</a:t>
            </a:r>
            <a:endParaRPr lang="es-ES" sz="800" dirty="0"/>
          </a:p>
        </p:txBody>
      </p:sp>
      <p:sp>
        <p:nvSpPr>
          <p:cNvPr id="54" name="TextBox 53"/>
          <p:cNvSpPr txBox="1"/>
          <p:nvPr/>
        </p:nvSpPr>
        <p:spPr>
          <a:xfrm>
            <a:off x="603396" y="6279703"/>
            <a:ext cx="4813062" cy="461665"/>
          </a:xfrm>
          <a:prstGeom prst="rect">
            <a:avLst/>
          </a:prstGeom>
          <a:noFill/>
        </p:spPr>
        <p:txBody>
          <a:bodyPr wrap="square" rtlCol="0">
            <a:spAutoFit/>
          </a:bodyPr>
          <a:lstStyle/>
          <a:p>
            <a:r>
              <a:rPr lang="es-ES" sz="800" dirty="0" smtClean="0">
                <a:solidFill>
                  <a:schemeClr val="bg2">
                    <a:lumMod val="50000"/>
                  </a:schemeClr>
                </a:solidFill>
              </a:rPr>
              <a:t>Fuentes: </a:t>
            </a:r>
            <a:r>
              <a:rPr lang="es-ES" sz="800" dirty="0" err="1" smtClean="0">
                <a:solidFill>
                  <a:schemeClr val="bg2">
                    <a:lumMod val="50000"/>
                  </a:schemeClr>
                </a:solidFill>
              </a:rPr>
              <a:t>Flightglobal</a:t>
            </a:r>
            <a:r>
              <a:rPr lang="es-ES" sz="800" dirty="0" smtClean="0">
                <a:solidFill>
                  <a:schemeClr val="bg2">
                    <a:lumMod val="50000"/>
                  </a:schemeClr>
                </a:solidFill>
              </a:rPr>
              <a:t>, </a:t>
            </a:r>
            <a:r>
              <a:rPr lang="es-ES" sz="800" dirty="0" err="1" smtClean="0">
                <a:solidFill>
                  <a:schemeClr val="bg2">
                    <a:lumMod val="50000"/>
                  </a:schemeClr>
                </a:solidFill>
              </a:rPr>
              <a:t>Quiport</a:t>
            </a:r>
            <a:r>
              <a:rPr lang="es-ES" sz="800" dirty="0" smtClean="0">
                <a:solidFill>
                  <a:schemeClr val="bg2">
                    <a:lumMod val="50000"/>
                  </a:schemeClr>
                </a:solidFill>
              </a:rPr>
              <a:t>, páginas web oficiales de los aeropuertos de El Dorado y Tocumen; </a:t>
            </a:r>
            <a:r>
              <a:rPr lang="es-ES" sz="800" dirty="0">
                <a:solidFill>
                  <a:schemeClr val="bg2">
                    <a:lumMod val="50000"/>
                  </a:schemeClr>
                </a:solidFill>
              </a:rPr>
              <a:t>Ministerio </a:t>
            </a:r>
            <a:r>
              <a:rPr lang="es-ES" sz="800" dirty="0" smtClean="0">
                <a:solidFill>
                  <a:schemeClr val="bg2">
                    <a:lumMod val="50000"/>
                  </a:schemeClr>
                </a:solidFill>
              </a:rPr>
              <a:t>de Transportes </a:t>
            </a:r>
            <a:r>
              <a:rPr lang="es-ES" sz="800" dirty="0">
                <a:solidFill>
                  <a:schemeClr val="bg2">
                    <a:lumMod val="50000"/>
                  </a:schemeClr>
                </a:solidFill>
              </a:rPr>
              <a:t>y Telecomunicaciones </a:t>
            </a:r>
            <a:r>
              <a:rPr lang="es-ES" sz="800" dirty="0" smtClean="0">
                <a:solidFill>
                  <a:schemeClr val="bg2">
                    <a:lumMod val="50000"/>
                  </a:schemeClr>
                </a:solidFill>
              </a:rPr>
              <a:t>de Chile</a:t>
            </a:r>
            <a:r>
              <a:rPr lang="es-ES" sz="800" dirty="0">
                <a:solidFill>
                  <a:schemeClr val="bg2">
                    <a:lumMod val="50000"/>
                  </a:schemeClr>
                </a:solidFill>
              </a:rPr>
              <a:t>, Ministerio de Transportes y </a:t>
            </a:r>
            <a:r>
              <a:rPr lang="es-ES" sz="800" dirty="0" smtClean="0">
                <a:solidFill>
                  <a:schemeClr val="bg2">
                    <a:lumMod val="50000"/>
                  </a:schemeClr>
                </a:solidFill>
              </a:rPr>
              <a:t>Comunicaciones del Perú; estadísticas estatales de México, Costa Rica, Paraguay y Argentina.</a:t>
            </a:r>
            <a:endParaRPr lang="es-ES" sz="800" dirty="0">
              <a:solidFill>
                <a:schemeClr val="bg2">
                  <a:lumMod val="50000"/>
                </a:schemeClr>
              </a:solidFill>
            </a:endParaRPr>
          </a:p>
        </p:txBody>
      </p:sp>
      <p:pic>
        <p:nvPicPr>
          <p:cNvPr id="55" name="Picture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04728" y="2924946"/>
            <a:ext cx="679482" cy="122095"/>
          </a:xfrm>
          <a:prstGeom prst="rect">
            <a:avLst/>
          </a:prstGeom>
        </p:spPr>
      </p:pic>
      <p:pic>
        <p:nvPicPr>
          <p:cNvPr id="56" name="Picture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284201" y="2878359"/>
            <a:ext cx="615627" cy="168682"/>
          </a:xfrm>
          <a:prstGeom prst="rect">
            <a:avLst/>
          </a:prstGeom>
        </p:spPr>
      </p:pic>
      <p:pic>
        <p:nvPicPr>
          <p:cNvPr id="57" name="Picture 5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999819" y="2861368"/>
            <a:ext cx="567684" cy="202663"/>
          </a:xfrm>
          <a:prstGeom prst="rect">
            <a:avLst/>
          </a:prstGeom>
        </p:spPr>
      </p:pic>
      <p:pic>
        <p:nvPicPr>
          <p:cNvPr id="58" name="Picture 5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715437" y="2861368"/>
            <a:ext cx="567684" cy="202663"/>
          </a:xfrm>
          <a:prstGeom prst="rect">
            <a:avLst/>
          </a:prstGeom>
        </p:spPr>
      </p:pic>
      <p:pic>
        <p:nvPicPr>
          <p:cNvPr id="59" name="Picture 58"/>
          <p:cNvPicPr>
            <a:picLocks noChangeAspect="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b="35420"/>
          <a:stretch/>
        </p:blipFill>
        <p:spPr>
          <a:xfrm>
            <a:off x="5416458" y="2878359"/>
            <a:ext cx="577025" cy="148632"/>
          </a:xfrm>
          <a:prstGeom prst="rect">
            <a:avLst/>
          </a:prstGeom>
        </p:spPr>
      </p:pic>
      <p:pic>
        <p:nvPicPr>
          <p:cNvPr id="60" name="Picture 59"/>
          <p:cNvPicPr>
            <a:picLocks noChangeAspect="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b="35420"/>
          <a:stretch/>
        </p:blipFill>
        <p:spPr>
          <a:xfrm>
            <a:off x="8290166" y="2880386"/>
            <a:ext cx="577025" cy="148632"/>
          </a:xfrm>
          <a:prstGeom prst="rect">
            <a:avLst/>
          </a:prstGeom>
        </p:spPr>
      </p:pic>
      <p:pic>
        <p:nvPicPr>
          <p:cNvPr id="61" name="Picture 6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074583" y="2890918"/>
            <a:ext cx="451101" cy="158562"/>
          </a:xfrm>
          <a:prstGeom prst="rect">
            <a:avLst/>
          </a:prstGeom>
        </p:spPr>
      </p:pic>
      <p:pic>
        <p:nvPicPr>
          <p:cNvPr id="62" name="Picture 61"/>
          <p:cNvPicPr>
            <a:picLocks noChangeAspect="1"/>
          </p:cNvPicPr>
          <p:nvPr/>
        </p:nvPicPr>
        <p:blipFill rotWithShape="1">
          <a:blip r:embed="rId8" cstate="print">
            <a:extLst>
              <a:ext uri="{28A0092B-C50C-407E-A947-70E740481C1C}">
                <a14:useLocalDpi xmlns:a14="http://schemas.microsoft.com/office/drawing/2010/main" val="0"/>
              </a:ext>
            </a:extLst>
          </a:blip>
          <a:srcRect/>
          <a:stretch/>
        </p:blipFill>
        <p:spPr>
          <a:xfrm>
            <a:off x="6126820" y="2836095"/>
            <a:ext cx="574224" cy="227936"/>
          </a:xfrm>
          <a:prstGeom prst="rect">
            <a:avLst/>
          </a:prstGeom>
        </p:spPr>
      </p:pic>
      <p:pic>
        <p:nvPicPr>
          <p:cNvPr id="63" name="Picture 6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720176" y="2612712"/>
            <a:ext cx="832624" cy="624468"/>
          </a:xfrm>
          <a:prstGeom prst="rect">
            <a:avLst/>
          </a:prstGeom>
        </p:spPr>
      </p:pic>
      <p:pic>
        <p:nvPicPr>
          <p:cNvPr id="64" name="Picture 6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79558" y="2612712"/>
            <a:ext cx="832624" cy="624468"/>
          </a:xfrm>
          <a:prstGeom prst="rect">
            <a:avLst/>
          </a:prstGeom>
        </p:spPr>
      </p:pic>
      <p:sp>
        <p:nvSpPr>
          <p:cNvPr id="17" name="Content Placeholder 5"/>
          <p:cNvSpPr txBox="1">
            <a:spLocks/>
          </p:cNvSpPr>
          <p:nvPr/>
        </p:nvSpPr>
        <p:spPr bwMode="auto">
          <a:xfrm>
            <a:off x="362559" y="1050796"/>
            <a:ext cx="9363387" cy="549397"/>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r>
              <a:rPr lang="es-ES" sz="1100" dirty="0">
                <a:solidFill>
                  <a:srgbClr val="002060"/>
                </a:solidFill>
              </a:rPr>
              <a:t>A nivel de composición del tráfico de pasajeros, </a:t>
            </a:r>
            <a:r>
              <a:rPr lang="es-ES" sz="1100" b="1" dirty="0">
                <a:solidFill>
                  <a:srgbClr val="002060"/>
                </a:solidFill>
              </a:rPr>
              <a:t>Quito y Guayaquil muestran un comportamiento muy </a:t>
            </a:r>
            <a:r>
              <a:rPr lang="es-ES" sz="1100" b="1" dirty="0" smtClean="0">
                <a:solidFill>
                  <a:srgbClr val="002060"/>
                </a:solidFill>
              </a:rPr>
              <a:t>similar </a:t>
            </a:r>
            <a:r>
              <a:rPr lang="es-ES" sz="1100" dirty="0" smtClean="0">
                <a:solidFill>
                  <a:srgbClr val="002060"/>
                </a:solidFill>
              </a:rPr>
              <a:t>(</a:t>
            </a:r>
            <a:r>
              <a:rPr lang="es-ES" sz="1100" b="1" dirty="0" smtClean="0">
                <a:solidFill>
                  <a:srgbClr val="002060"/>
                </a:solidFill>
              </a:rPr>
              <a:t>43</a:t>
            </a:r>
            <a:r>
              <a:rPr lang="es-ES" sz="1100" b="1" dirty="0">
                <a:solidFill>
                  <a:srgbClr val="002060"/>
                </a:solidFill>
              </a:rPr>
              <a:t>% de componente internacional </a:t>
            </a:r>
            <a:r>
              <a:rPr lang="es-ES" sz="1100" dirty="0">
                <a:solidFill>
                  <a:srgbClr val="002060"/>
                </a:solidFill>
              </a:rPr>
              <a:t>sobre su </a:t>
            </a:r>
            <a:r>
              <a:rPr lang="es-ES" sz="1100" dirty="0" smtClean="0">
                <a:solidFill>
                  <a:srgbClr val="002060"/>
                </a:solidFill>
              </a:rPr>
              <a:t>tráfico total). Santiago </a:t>
            </a:r>
            <a:r>
              <a:rPr lang="es-ES" sz="1100" dirty="0">
                <a:solidFill>
                  <a:srgbClr val="002060"/>
                </a:solidFill>
              </a:rPr>
              <a:t>de Chile muestra también una composición equilibrada y destaca el peso internacional en San José y </a:t>
            </a:r>
            <a:r>
              <a:rPr lang="es-ES" sz="1100" dirty="0" err="1">
                <a:solidFill>
                  <a:srgbClr val="002060"/>
                </a:solidFill>
              </a:rPr>
              <a:t>Ezeiza</a:t>
            </a:r>
            <a:r>
              <a:rPr lang="es-ES" sz="1100" dirty="0">
                <a:solidFill>
                  <a:srgbClr val="002060"/>
                </a:solidFill>
              </a:rPr>
              <a:t>. En cuanto al número de </a:t>
            </a:r>
            <a:r>
              <a:rPr lang="es-ES" sz="1100" b="1" dirty="0">
                <a:solidFill>
                  <a:srgbClr val="002060"/>
                </a:solidFill>
              </a:rPr>
              <a:t>frecuencias a destinos internacionales, Quito y Guayaquil se sitúan </a:t>
            </a:r>
            <a:r>
              <a:rPr lang="es-ES" sz="1100" b="1" dirty="0" smtClean="0">
                <a:solidFill>
                  <a:srgbClr val="002060"/>
                </a:solidFill>
              </a:rPr>
              <a:t>en </a:t>
            </a:r>
            <a:r>
              <a:rPr lang="es-ES" sz="1100" b="1" dirty="0">
                <a:solidFill>
                  <a:srgbClr val="002060"/>
                </a:solidFill>
              </a:rPr>
              <a:t>un 32%-37% </a:t>
            </a:r>
            <a:r>
              <a:rPr lang="es-ES" sz="1100" dirty="0">
                <a:solidFill>
                  <a:srgbClr val="002060"/>
                </a:solidFill>
              </a:rPr>
              <a:t>(por encima de Bogotá y México</a:t>
            </a:r>
            <a:r>
              <a:rPr lang="es-ES" sz="1100" dirty="0" smtClean="0">
                <a:solidFill>
                  <a:srgbClr val="002060"/>
                </a:solidFill>
              </a:rPr>
              <a:t>)</a:t>
            </a:r>
            <a:endParaRPr lang="es-ES" sz="1100" dirty="0">
              <a:solidFill>
                <a:srgbClr val="002060"/>
              </a:solidFill>
            </a:endParaRPr>
          </a:p>
        </p:txBody>
      </p:sp>
    </p:spTree>
    <p:extLst>
      <p:ext uri="{BB962C8B-B14F-4D97-AF65-F5344CB8AC3E}">
        <p14:creationId xmlns:p14="http://schemas.microsoft.com/office/powerpoint/2010/main" val="61696804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transporte aéreo en la región</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Conclusiones</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22</a:t>
            </a:fld>
            <a:endParaRPr lang="es-ES" dirty="0">
              <a:solidFill>
                <a:srgbClr val="002776"/>
              </a:solidFill>
            </a:endParaRPr>
          </a:p>
        </p:txBody>
      </p:sp>
      <p:grpSp>
        <p:nvGrpSpPr>
          <p:cNvPr id="4" name="Group 3"/>
          <p:cNvGrpSpPr/>
          <p:nvPr/>
        </p:nvGrpSpPr>
        <p:grpSpPr>
          <a:xfrm>
            <a:off x="369499" y="1084000"/>
            <a:ext cx="9120576" cy="195759"/>
            <a:chOff x="369499" y="1554307"/>
            <a:chExt cx="8388000" cy="208669"/>
          </a:xfrm>
        </p:grpSpPr>
        <p:cxnSp>
          <p:nvCxnSpPr>
            <p:cNvPr id="3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32" name="TxtBox:83/125"/>
            <p:cNvSpPr/>
            <p:nvPr/>
          </p:nvSpPr>
          <p:spPr bwMode="auto">
            <a:xfrm>
              <a:off x="3467475" y="1554307"/>
              <a:ext cx="2183270" cy="20866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Conclusiones generales</a:t>
              </a:r>
              <a:endParaRPr lang="es-ES" sz="1200" b="1" dirty="0">
                <a:solidFill>
                  <a:srgbClr val="002776"/>
                </a:solidFill>
              </a:endParaRPr>
            </a:p>
          </p:txBody>
        </p:sp>
      </p:grpSp>
      <p:sp>
        <p:nvSpPr>
          <p:cNvPr id="9" name="Freeform 25"/>
          <p:cNvSpPr>
            <a:spLocks/>
          </p:cNvSpPr>
          <p:nvPr/>
        </p:nvSpPr>
        <p:spPr bwMode="auto">
          <a:xfrm>
            <a:off x="602405" y="1503037"/>
            <a:ext cx="52620" cy="3600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0" name="Freeform 26"/>
          <p:cNvSpPr>
            <a:spLocks/>
          </p:cNvSpPr>
          <p:nvPr/>
        </p:nvSpPr>
        <p:spPr bwMode="auto">
          <a:xfrm>
            <a:off x="520715" y="2542253"/>
            <a:ext cx="216000" cy="360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1" name="Freeform 27"/>
          <p:cNvSpPr>
            <a:spLocks/>
          </p:cNvSpPr>
          <p:nvPr/>
        </p:nvSpPr>
        <p:spPr bwMode="auto">
          <a:xfrm>
            <a:off x="520715" y="3581469"/>
            <a:ext cx="216000" cy="360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2" name="Freeform 28"/>
          <p:cNvSpPr>
            <a:spLocks noEditPoints="1"/>
          </p:cNvSpPr>
          <p:nvPr/>
        </p:nvSpPr>
        <p:spPr bwMode="auto">
          <a:xfrm>
            <a:off x="520715" y="4620685"/>
            <a:ext cx="216000" cy="360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3" name="Freeform 29"/>
          <p:cNvSpPr>
            <a:spLocks/>
          </p:cNvSpPr>
          <p:nvPr/>
        </p:nvSpPr>
        <p:spPr bwMode="auto">
          <a:xfrm>
            <a:off x="520715" y="5659900"/>
            <a:ext cx="216000" cy="360000"/>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4" name="TextBox 13"/>
          <p:cNvSpPr txBox="1"/>
          <p:nvPr/>
        </p:nvSpPr>
        <p:spPr bwMode="auto">
          <a:xfrm>
            <a:off x="906012" y="3435625"/>
            <a:ext cx="8280000" cy="702743"/>
          </a:xfrm>
          <a:prstGeom prst="rect">
            <a:avLst/>
          </a:prstGeom>
        </p:spPr>
        <p:txBody>
          <a:bodyPr wrap="square" lIns="36000" rIns="36000" rtlCol="0" anchor="ctr">
            <a:noAutofit/>
          </a:bodyPr>
          <a:lstStyle/>
          <a:p>
            <a:pPr algn="just">
              <a:spcAft>
                <a:spcPts val="600"/>
              </a:spcAft>
            </a:pPr>
            <a:r>
              <a:rPr lang="es-ES" altLang="es-ES" sz="1200" b="1" dirty="0">
                <a:solidFill>
                  <a:srgbClr val="002060"/>
                </a:solidFill>
              </a:rPr>
              <a:t>Quito, Guayaquil, San José y Asunción </a:t>
            </a:r>
            <a:r>
              <a:rPr lang="es-ES" altLang="es-ES" sz="1200" dirty="0">
                <a:solidFill>
                  <a:srgbClr val="002060"/>
                </a:solidFill>
              </a:rPr>
              <a:t>presentan </a:t>
            </a:r>
            <a:r>
              <a:rPr lang="es-ES" altLang="es-ES" sz="1200" b="1" dirty="0">
                <a:solidFill>
                  <a:srgbClr val="002060"/>
                </a:solidFill>
              </a:rPr>
              <a:t>menos de 6 </a:t>
            </a:r>
            <a:r>
              <a:rPr lang="es-ES" altLang="es-ES" sz="1200" b="1" dirty="0" err="1">
                <a:solidFill>
                  <a:srgbClr val="002060"/>
                </a:solidFill>
              </a:rPr>
              <a:t>MPax</a:t>
            </a:r>
            <a:r>
              <a:rPr lang="es-ES" altLang="es-ES" sz="1200" b="1" dirty="0">
                <a:solidFill>
                  <a:srgbClr val="002060"/>
                </a:solidFill>
              </a:rPr>
              <a:t> totales</a:t>
            </a:r>
            <a:r>
              <a:rPr lang="es-ES" altLang="es-ES" sz="1200" dirty="0">
                <a:solidFill>
                  <a:srgbClr val="002060"/>
                </a:solidFill>
              </a:rPr>
              <a:t>. </a:t>
            </a:r>
            <a:r>
              <a:rPr lang="es-ES" altLang="es-ES" sz="1200" b="1" dirty="0" smtClean="0">
                <a:solidFill>
                  <a:srgbClr val="002060"/>
                </a:solidFill>
              </a:rPr>
              <a:t>Quito (</a:t>
            </a:r>
            <a:r>
              <a:rPr lang="es-ES" altLang="es-ES" sz="1200" b="1" dirty="0">
                <a:solidFill>
                  <a:srgbClr val="002060"/>
                </a:solidFill>
              </a:rPr>
              <a:t>5,5 </a:t>
            </a:r>
            <a:r>
              <a:rPr lang="es-ES" altLang="es-ES" sz="1200" b="1" dirty="0" err="1">
                <a:solidFill>
                  <a:srgbClr val="002060"/>
                </a:solidFill>
              </a:rPr>
              <a:t>MPax</a:t>
            </a:r>
            <a:r>
              <a:rPr lang="es-ES" altLang="es-ES" sz="1200" b="1" dirty="0">
                <a:solidFill>
                  <a:srgbClr val="002060"/>
                </a:solidFill>
              </a:rPr>
              <a:t>)</a:t>
            </a:r>
            <a:r>
              <a:rPr lang="es-ES" altLang="es-ES" sz="1200" b="1" dirty="0" smtClean="0">
                <a:solidFill>
                  <a:srgbClr val="002060"/>
                </a:solidFill>
              </a:rPr>
              <a:t> </a:t>
            </a:r>
            <a:r>
              <a:rPr lang="es-ES" altLang="es-ES" sz="1200" dirty="0">
                <a:solidFill>
                  <a:srgbClr val="002060"/>
                </a:solidFill>
              </a:rPr>
              <a:t>registra el mayor tráfico </a:t>
            </a:r>
            <a:r>
              <a:rPr lang="es-ES" altLang="es-ES" sz="1200" dirty="0" smtClean="0">
                <a:solidFill>
                  <a:srgbClr val="002060"/>
                </a:solidFill>
              </a:rPr>
              <a:t>total, </a:t>
            </a:r>
            <a:r>
              <a:rPr lang="es-ES" altLang="es-ES" sz="1200" dirty="0">
                <a:solidFill>
                  <a:srgbClr val="002060"/>
                </a:solidFill>
              </a:rPr>
              <a:t>mientras que San José, el mayor número de destinos (41) en este grupo</a:t>
            </a:r>
            <a:endParaRPr lang="es-ES" sz="1200" dirty="0">
              <a:solidFill>
                <a:srgbClr val="002060"/>
              </a:solidFill>
            </a:endParaRPr>
          </a:p>
        </p:txBody>
      </p:sp>
      <p:sp>
        <p:nvSpPr>
          <p:cNvPr id="15" name="TextBox 14"/>
          <p:cNvSpPr txBox="1"/>
          <p:nvPr/>
        </p:nvSpPr>
        <p:spPr bwMode="auto">
          <a:xfrm>
            <a:off x="906012" y="4575224"/>
            <a:ext cx="8280000" cy="50996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altLang="es-ES" sz="1200" i="1" dirty="0" smtClean="0">
                <a:solidFill>
                  <a:srgbClr val="002060"/>
                </a:solidFill>
              </a:rPr>
              <a:t>A nivel de composición del tráfico de pasajeros, </a:t>
            </a:r>
            <a:r>
              <a:rPr lang="es-ES" altLang="es-ES" sz="1200" b="1" dirty="0" smtClean="0">
                <a:solidFill>
                  <a:srgbClr val="002060"/>
                </a:solidFill>
              </a:rPr>
              <a:t>Quito </a:t>
            </a:r>
            <a:r>
              <a:rPr lang="es-ES" altLang="es-ES" sz="1200" b="1" dirty="0">
                <a:solidFill>
                  <a:srgbClr val="002060"/>
                </a:solidFill>
              </a:rPr>
              <a:t>y Guayaquil </a:t>
            </a:r>
            <a:r>
              <a:rPr lang="es-ES" altLang="es-ES" sz="1200" dirty="0" smtClean="0">
                <a:solidFill>
                  <a:srgbClr val="002060"/>
                </a:solidFill>
              </a:rPr>
              <a:t>muestran un </a:t>
            </a:r>
            <a:r>
              <a:rPr lang="es-ES" altLang="es-ES" sz="1200" dirty="0">
                <a:solidFill>
                  <a:srgbClr val="002060"/>
                </a:solidFill>
              </a:rPr>
              <a:t>comportamiento muy </a:t>
            </a:r>
            <a:r>
              <a:rPr lang="es-ES" altLang="es-ES" sz="1200" dirty="0" smtClean="0">
                <a:solidFill>
                  <a:srgbClr val="002060"/>
                </a:solidFill>
              </a:rPr>
              <a:t>similar, con </a:t>
            </a:r>
            <a:r>
              <a:rPr lang="es-ES" altLang="es-ES" sz="1200" b="1" dirty="0">
                <a:solidFill>
                  <a:srgbClr val="002060"/>
                </a:solidFill>
              </a:rPr>
              <a:t>un 43% de componente internacional </a:t>
            </a:r>
            <a:r>
              <a:rPr lang="es-ES" altLang="es-ES" sz="1200" dirty="0">
                <a:solidFill>
                  <a:srgbClr val="002060"/>
                </a:solidFill>
              </a:rPr>
              <a:t>sobre su total de </a:t>
            </a:r>
            <a:r>
              <a:rPr lang="es-ES" altLang="es-ES" sz="1200" dirty="0" smtClean="0">
                <a:solidFill>
                  <a:srgbClr val="002060"/>
                </a:solidFill>
              </a:rPr>
              <a:t>tráfico. En cuanto a las ciudades analizadas, </a:t>
            </a:r>
            <a:r>
              <a:rPr lang="es-ES" altLang="es-ES" sz="1200" b="1" dirty="0" smtClean="0">
                <a:solidFill>
                  <a:srgbClr val="002060"/>
                </a:solidFill>
              </a:rPr>
              <a:t>Santiago de Chile muestra también una composición equilibrada </a:t>
            </a:r>
            <a:r>
              <a:rPr lang="es-ES" altLang="es-ES" sz="1200" dirty="0" smtClean="0">
                <a:solidFill>
                  <a:srgbClr val="002060"/>
                </a:solidFill>
              </a:rPr>
              <a:t>y destaca el </a:t>
            </a:r>
            <a:r>
              <a:rPr lang="es-ES" altLang="es-ES" sz="1200" b="1" dirty="0" smtClean="0">
                <a:solidFill>
                  <a:srgbClr val="002060"/>
                </a:solidFill>
              </a:rPr>
              <a:t>peso internacional en San José y </a:t>
            </a:r>
            <a:r>
              <a:rPr lang="es-ES" altLang="es-ES" sz="1200" b="1" dirty="0" err="1" smtClean="0">
                <a:solidFill>
                  <a:srgbClr val="002060"/>
                </a:solidFill>
              </a:rPr>
              <a:t>Ezeiza</a:t>
            </a:r>
            <a:endParaRPr lang="es-ES" sz="1200" b="1" dirty="0">
              <a:solidFill>
                <a:srgbClr val="002060"/>
              </a:solidFill>
            </a:endParaRPr>
          </a:p>
        </p:txBody>
      </p:sp>
      <p:sp>
        <p:nvSpPr>
          <p:cNvPr id="16" name="TextBox 15"/>
          <p:cNvSpPr txBox="1"/>
          <p:nvPr/>
        </p:nvSpPr>
        <p:spPr bwMode="auto">
          <a:xfrm>
            <a:off x="906012" y="5442489"/>
            <a:ext cx="8280000" cy="794823"/>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i="1" dirty="0" smtClean="0">
                <a:solidFill>
                  <a:srgbClr val="002776"/>
                </a:solidFill>
                <a:cs typeface="Arial" charset="0"/>
              </a:rPr>
              <a:t>En relación al número de frecuencias a destinos internacionales</a:t>
            </a:r>
            <a:r>
              <a:rPr lang="es-ES" sz="1200" dirty="0" smtClean="0">
                <a:solidFill>
                  <a:srgbClr val="002776"/>
                </a:solidFill>
                <a:cs typeface="Arial" charset="0"/>
              </a:rPr>
              <a:t>, </a:t>
            </a:r>
            <a:r>
              <a:rPr lang="es-ES" sz="1200" b="1" dirty="0" smtClean="0">
                <a:solidFill>
                  <a:srgbClr val="002776"/>
                </a:solidFill>
                <a:cs typeface="Arial" charset="0"/>
              </a:rPr>
              <a:t>Quito y Guayaquil se sitúan en  un 32%-37%</a:t>
            </a:r>
            <a:r>
              <a:rPr lang="es-ES" sz="1200" dirty="0">
                <a:solidFill>
                  <a:srgbClr val="002776"/>
                </a:solidFill>
                <a:cs typeface="Arial" charset="0"/>
              </a:rPr>
              <a:t> </a:t>
            </a:r>
            <a:r>
              <a:rPr lang="es-ES" sz="1200" dirty="0" smtClean="0">
                <a:solidFill>
                  <a:srgbClr val="002776"/>
                </a:solidFill>
                <a:cs typeface="Arial" charset="0"/>
              </a:rPr>
              <a:t>(por encima de Bogotá y México), con 11 y 7 destinos internacionales regulares, respectivamente</a:t>
            </a:r>
            <a:endParaRPr lang="es-ES" sz="1200" dirty="0">
              <a:solidFill>
                <a:srgbClr val="002776"/>
              </a:solidFill>
              <a:cs typeface="Arial" charset="0"/>
            </a:endParaRPr>
          </a:p>
        </p:txBody>
      </p:sp>
      <p:sp>
        <p:nvSpPr>
          <p:cNvPr id="17" name="TextBox 16"/>
          <p:cNvSpPr txBox="1"/>
          <p:nvPr/>
        </p:nvSpPr>
        <p:spPr bwMode="auto">
          <a:xfrm>
            <a:off x="906012" y="2328594"/>
            <a:ext cx="8280000" cy="830391"/>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b="1" dirty="0">
                <a:solidFill>
                  <a:srgbClr val="002060"/>
                </a:solidFill>
              </a:rPr>
              <a:t>Ciudad de México-Benito Juárez y Bogotá-El Dorado </a:t>
            </a:r>
            <a:r>
              <a:rPr lang="es-ES" sz="1200" dirty="0">
                <a:solidFill>
                  <a:srgbClr val="002060"/>
                </a:solidFill>
              </a:rPr>
              <a:t>se erigen como los </a:t>
            </a:r>
            <a:r>
              <a:rPr lang="es-ES" sz="1200" b="1" dirty="0">
                <a:solidFill>
                  <a:srgbClr val="002060"/>
                </a:solidFill>
              </a:rPr>
              <a:t>aeropuertos de mayor tamaño </a:t>
            </a:r>
            <a:r>
              <a:rPr lang="es-ES" sz="1200" dirty="0">
                <a:solidFill>
                  <a:srgbClr val="002060"/>
                </a:solidFill>
              </a:rPr>
              <a:t>del conjunto en estudio con </a:t>
            </a:r>
            <a:r>
              <a:rPr lang="es-ES" sz="1200" b="1" dirty="0">
                <a:solidFill>
                  <a:srgbClr val="002060"/>
                </a:solidFill>
              </a:rPr>
              <a:t>más de </a:t>
            </a:r>
            <a:r>
              <a:rPr lang="es-ES" sz="1200" b="1" dirty="0" smtClean="0">
                <a:solidFill>
                  <a:srgbClr val="002060"/>
                </a:solidFill>
              </a:rPr>
              <a:t>30 </a:t>
            </a:r>
            <a:r>
              <a:rPr lang="es-ES" sz="1200" b="1" dirty="0" err="1" smtClean="0">
                <a:solidFill>
                  <a:srgbClr val="002060"/>
                </a:solidFill>
              </a:rPr>
              <a:t>MPax</a:t>
            </a:r>
            <a:r>
              <a:rPr lang="es-ES" sz="1200" dirty="0">
                <a:solidFill>
                  <a:srgbClr val="002060"/>
                </a:solidFill>
              </a:rPr>
              <a:t>, 80 destinos, 20 aerolíneas y 10.000 frecuencias totales </a:t>
            </a:r>
            <a:r>
              <a:rPr lang="es-ES" sz="1200" dirty="0" smtClean="0">
                <a:solidFill>
                  <a:srgbClr val="002060"/>
                </a:solidFill>
              </a:rPr>
              <a:t>mensuales</a:t>
            </a:r>
            <a:endParaRPr lang="es-ES" sz="1200" dirty="0">
              <a:solidFill>
                <a:srgbClr val="002060"/>
              </a:solidFill>
            </a:endParaRPr>
          </a:p>
        </p:txBody>
      </p:sp>
      <p:sp>
        <p:nvSpPr>
          <p:cNvPr id="18" name="TextBox 17"/>
          <p:cNvSpPr txBox="1"/>
          <p:nvPr/>
        </p:nvSpPr>
        <p:spPr bwMode="auto">
          <a:xfrm>
            <a:off x="906012" y="1463900"/>
            <a:ext cx="8280000" cy="588053"/>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r>
              <a:rPr lang="es-ES" dirty="0" smtClean="0">
                <a:solidFill>
                  <a:srgbClr val="002060"/>
                </a:solidFill>
              </a:rPr>
              <a:t>A nivel regional, se prevé que el </a:t>
            </a:r>
            <a:r>
              <a:rPr lang="es-ES" b="1" dirty="0">
                <a:solidFill>
                  <a:srgbClr val="002060"/>
                </a:solidFill>
              </a:rPr>
              <a:t>tráfico aéreo hacia/desde/en Latinoamérica y Caribe </a:t>
            </a:r>
            <a:r>
              <a:rPr lang="es-ES" dirty="0" smtClean="0">
                <a:solidFill>
                  <a:srgbClr val="002060"/>
                </a:solidFill>
              </a:rPr>
              <a:t>crezca </a:t>
            </a:r>
            <a:r>
              <a:rPr lang="es-ES" dirty="0">
                <a:solidFill>
                  <a:srgbClr val="002060"/>
                </a:solidFill>
              </a:rPr>
              <a:t>a una </a:t>
            </a:r>
            <a:r>
              <a:rPr lang="es-ES" b="1" dirty="0">
                <a:solidFill>
                  <a:srgbClr val="002060"/>
                </a:solidFill>
              </a:rPr>
              <a:t>TACC</a:t>
            </a:r>
            <a:r>
              <a:rPr lang="es-ES" dirty="0">
                <a:solidFill>
                  <a:srgbClr val="002060"/>
                </a:solidFill>
              </a:rPr>
              <a:t> </a:t>
            </a:r>
            <a:r>
              <a:rPr lang="es-ES" b="1" dirty="0">
                <a:solidFill>
                  <a:srgbClr val="002060"/>
                </a:solidFill>
              </a:rPr>
              <a:t>4,7% anual</a:t>
            </a:r>
            <a:r>
              <a:rPr lang="es-ES" dirty="0">
                <a:solidFill>
                  <a:srgbClr val="002060"/>
                </a:solidFill>
              </a:rPr>
              <a:t>, por encima de la tasa mundial (4,6</a:t>
            </a:r>
            <a:r>
              <a:rPr lang="es-ES" dirty="0" smtClean="0">
                <a:solidFill>
                  <a:srgbClr val="002060"/>
                </a:solidFill>
              </a:rPr>
              <a:t>%), motivado por un </a:t>
            </a:r>
            <a:r>
              <a:rPr lang="es-ES" b="1" dirty="0" smtClean="0">
                <a:solidFill>
                  <a:srgbClr val="002060"/>
                </a:solidFill>
              </a:rPr>
              <a:t>contexto económico y social </a:t>
            </a:r>
            <a:r>
              <a:rPr lang="es-ES" dirty="0" smtClean="0">
                <a:solidFill>
                  <a:srgbClr val="002060"/>
                </a:solidFill>
              </a:rPr>
              <a:t>favorable, la </a:t>
            </a:r>
            <a:r>
              <a:rPr lang="es-ES" b="1" dirty="0" smtClean="0">
                <a:solidFill>
                  <a:srgbClr val="002060"/>
                </a:solidFill>
              </a:rPr>
              <a:t>consolidación de las aerolíneas regionales</a:t>
            </a:r>
            <a:r>
              <a:rPr lang="es-ES" dirty="0" smtClean="0">
                <a:solidFill>
                  <a:srgbClr val="002060"/>
                </a:solidFill>
              </a:rPr>
              <a:t> y el impulso del </a:t>
            </a:r>
            <a:r>
              <a:rPr lang="es-ES" b="1" dirty="0" smtClean="0">
                <a:solidFill>
                  <a:srgbClr val="002060"/>
                </a:solidFill>
              </a:rPr>
              <a:t>tráfico doméstico e intrarregional</a:t>
            </a:r>
            <a:r>
              <a:rPr lang="es-ES" dirty="0" smtClean="0">
                <a:solidFill>
                  <a:srgbClr val="002060"/>
                </a:solidFill>
              </a:rPr>
              <a:t>	</a:t>
            </a:r>
            <a:endParaRPr lang="es-ES" dirty="0">
              <a:solidFill>
                <a:srgbClr val="002060"/>
              </a:solidFill>
            </a:endParaRPr>
          </a:p>
        </p:txBody>
      </p:sp>
    </p:spTree>
    <p:extLst>
      <p:ext uri="{BB962C8B-B14F-4D97-AF65-F5344CB8AC3E}">
        <p14:creationId xmlns:p14="http://schemas.microsoft.com/office/powerpoint/2010/main" val="309754464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3" name="Text Placeholder 1"/>
          <p:cNvSpPr txBox="1">
            <a:spLocks/>
          </p:cNvSpPr>
          <p:nvPr/>
        </p:nvSpPr>
        <p:spPr bwMode="invGray">
          <a:xfrm>
            <a:off x="848544" y="3092944"/>
            <a:ext cx="8251256" cy="1344168"/>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lvl1pPr marL="342900" indent="-342900" algn="l" rtl="0" eaLnBrk="1" fontAlgn="base" hangingPunct="1">
              <a:lnSpc>
                <a:spcPct val="106000"/>
              </a:lnSpc>
              <a:spcBef>
                <a:spcPts val="200"/>
              </a:spcBef>
              <a:spcAft>
                <a:spcPct val="0"/>
              </a:spcAft>
              <a:buClr>
                <a:schemeClr val="tx1"/>
              </a:buClr>
              <a:buSzPct val="80000"/>
              <a:buFont typeface="Wingdings" pitchFamily="2" charset="2"/>
              <a:defRPr sz="2400">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a:lstStyle>
          <a:p>
            <a:pPr marL="0" indent="0">
              <a:buClr>
                <a:srgbClr val="000000"/>
              </a:buClr>
            </a:pPr>
            <a:r>
              <a:rPr lang="es-ES" sz="2800" kern="0" dirty="0" smtClean="0">
                <a:solidFill>
                  <a:srgbClr val="FFFFFF"/>
                </a:solidFill>
              </a:rPr>
              <a:t>1.3. </a:t>
            </a:r>
            <a:r>
              <a:rPr lang="es-ES_tradnl" sz="2800" dirty="0">
                <a:solidFill>
                  <a:schemeClr val="bg1"/>
                </a:solidFill>
              </a:rPr>
              <a:t>Cifras y datos de turismo en el Ecuador y Quito</a:t>
            </a:r>
            <a:endParaRPr lang="es-ES" sz="2800" i="1" dirty="0">
              <a:solidFill>
                <a:srgbClr val="FFFFFF"/>
              </a:solidFill>
            </a:endParaRPr>
          </a:p>
        </p:txBody>
      </p:sp>
    </p:spTree>
    <p:extLst>
      <p:ext uri="{BB962C8B-B14F-4D97-AF65-F5344CB8AC3E}">
        <p14:creationId xmlns:p14="http://schemas.microsoft.com/office/powerpoint/2010/main" val="240268087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a:t>
            </a:r>
            <a:r>
              <a:rPr lang="es-ES" b="1" dirty="0" smtClean="0">
                <a:solidFill>
                  <a:srgbClr val="002060"/>
                </a:solidFill>
                <a:cs typeface="Arial" charset="0"/>
              </a:rPr>
              <a:t>mundo y la región</a:t>
            </a:r>
          </a:p>
          <a:p>
            <a:pPr fontAlgn="base">
              <a:spcBef>
                <a:spcPct val="0"/>
              </a:spcBef>
              <a:spcAft>
                <a:spcPct val="0"/>
              </a:spcAft>
            </a:pPr>
            <a:r>
              <a:rPr lang="es-ES" sz="2000" b="1" dirty="0" smtClean="0">
                <a:solidFill>
                  <a:srgbClr val="00B0F0"/>
                </a:solidFill>
                <a:cs typeface="Arial" charset="0"/>
              </a:rPr>
              <a:t>Objetivos, contenidos y metodología específica</a:t>
            </a:r>
            <a:endParaRPr lang="es-ES" sz="1400" i="1" dirty="0">
              <a:solidFill>
                <a:srgbClr val="00B0F0"/>
              </a:solidFill>
              <a:cs typeface="Arial" charset="0"/>
            </a:endParaRPr>
          </a:p>
        </p:txBody>
      </p:sp>
      <p:sp>
        <p:nvSpPr>
          <p:cNvPr id="28" name="TextBox 27"/>
          <p:cNvSpPr txBox="1"/>
          <p:nvPr/>
        </p:nvSpPr>
        <p:spPr bwMode="auto">
          <a:xfrm>
            <a:off x="1010093" y="1483782"/>
            <a:ext cx="7833501" cy="976885"/>
          </a:xfrm>
          <a:prstGeom prst="roundRect">
            <a:avLst/>
          </a:prstGeom>
          <a:solidFill>
            <a:schemeClr val="accent3">
              <a:lumMod val="20000"/>
              <a:lumOff val="80000"/>
            </a:schemeClr>
          </a:solidFill>
        </p:spPr>
        <p:txBody>
          <a:bodyPr wrap="square" lIns="36000" rIns="36000" rtlCol="0" anchor="ctr">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050" b="1">
                <a:solidFill>
                  <a:srgbClr val="002776"/>
                </a:solidFill>
                <a:cs typeface="Arial" charset="0"/>
              </a:defRPr>
            </a:lvl1pPr>
          </a:lstStyle>
          <a:p>
            <a:pPr marL="1588" indent="0" algn="ctr">
              <a:buNone/>
            </a:pPr>
            <a:r>
              <a:rPr lang="es-ES" sz="1400" dirty="0" smtClean="0"/>
              <a:t>Profundizar</a:t>
            </a:r>
            <a:r>
              <a:rPr lang="es-ES" sz="1400" b="0" dirty="0" smtClean="0"/>
              <a:t> en la </a:t>
            </a:r>
            <a:r>
              <a:rPr lang="es-ES" sz="1400" dirty="0" smtClean="0"/>
              <a:t>situación actual del turismo en Quito </a:t>
            </a:r>
            <a:r>
              <a:rPr lang="es-ES" sz="1400" b="0" dirty="0" smtClean="0"/>
              <a:t>frente a otras ciudades competidoras, desde una doble </a:t>
            </a:r>
            <a:r>
              <a:rPr lang="es-ES" sz="1400" dirty="0" smtClean="0"/>
              <a:t>perspectiva demanda-oferta</a:t>
            </a:r>
            <a:endParaRPr lang="es-ES" sz="1400" dirty="0"/>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24</a:t>
            </a:fld>
            <a:endParaRPr lang="es-ES" dirty="0">
              <a:solidFill>
                <a:srgbClr val="002776"/>
              </a:solidFill>
            </a:endParaRPr>
          </a:p>
        </p:txBody>
      </p:sp>
      <p:grpSp>
        <p:nvGrpSpPr>
          <p:cNvPr id="4" name="Group 3"/>
          <p:cNvGrpSpPr/>
          <p:nvPr/>
        </p:nvGrpSpPr>
        <p:grpSpPr>
          <a:xfrm>
            <a:off x="369499" y="1142563"/>
            <a:ext cx="9150044" cy="195759"/>
            <a:chOff x="369499" y="1604824"/>
            <a:chExt cx="8388000" cy="107637"/>
          </a:xfrm>
        </p:grpSpPr>
        <p:cxnSp>
          <p:nvCxnSpPr>
            <p:cNvPr id="3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32" name="TxtBox:83/125"/>
            <p:cNvSpPr/>
            <p:nvPr/>
          </p:nvSpPr>
          <p:spPr bwMode="auto">
            <a:xfrm>
              <a:off x="3560987" y="1604824"/>
              <a:ext cx="1996249" cy="107637"/>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Objetivo del capítulo</a:t>
              </a:r>
              <a:endParaRPr lang="es-ES" sz="1200" b="1" dirty="0">
                <a:solidFill>
                  <a:srgbClr val="002776"/>
                </a:solidFill>
              </a:endParaRPr>
            </a:p>
          </p:txBody>
        </p:sp>
      </p:grpSp>
      <p:grpSp>
        <p:nvGrpSpPr>
          <p:cNvPr id="16" name="Group 15"/>
          <p:cNvGrpSpPr/>
          <p:nvPr/>
        </p:nvGrpSpPr>
        <p:grpSpPr>
          <a:xfrm>
            <a:off x="369499" y="2780928"/>
            <a:ext cx="4439039" cy="195758"/>
            <a:chOff x="369499" y="1592133"/>
            <a:chExt cx="8388000" cy="133018"/>
          </a:xfrm>
        </p:grpSpPr>
        <p:cxnSp>
          <p:nvCxnSpPr>
            <p:cNvPr id="17"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8"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Contenidos del capítulo</a:t>
              </a:r>
            </a:p>
          </p:txBody>
        </p:sp>
      </p:grpSp>
      <p:grpSp>
        <p:nvGrpSpPr>
          <p:cNvPr id="19" name="Group 18"/>
          <p:cNvGrpSpPr/>
          <p:nvPr/>
        </p:nvGrpSpPr>
        <p:grpSpPr>
          <a:xfrm>
            <a:off x="5080504" y="2780940"/>
            <a:ext cx="4439039" cy="195759"/>
            <a:chOff x="369499" y="1592133"/>
            <a:chExt cx="8388000" cy="133018"/>
          </a:xfrm>
        </p:grpSpPr>
        <p:cxnSp>
          <p:nvCxnSpPr>
            <p:cNvPr id="2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1"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Metodología específica</a:t>
              </a:r>
            </a:p>
          </p:txBody>
        </p:sp>
      </p:grpSp>
      <p:sp>
        <p:nvSpPr>
          <p:cNvPr id="23" name="TextBox 22"/>
          <p:cNvSpPr txBox="1"/>
          <p:nvPr/>
        </p:nvSpPr>
        <p:spPr bwMode="auto">
          <a:xfrm>
            <a:off x="374452" y="2996952"/>
            <a:ext cx="4469715" cy="2452718"/>
          </a:xfrm>
          <a:prstGeom prst="rect">
            <a:avLst/>
          </a:prstGeom>
        </p:spPr>
        <p:txBody>
          <a:bodyPr wrap="square" lIns="36000" rIns="36000" rtlCol="0" anchor="t">
            <a:noAutofit/>
          </a:bodyPr>
          <a:lstStyle/>
          <a:p>
            <a:pPr marL="1588" defTabSz="914400" fontAlgn="base">
              <a:spcAft>
                <a:spcPts val="300"/>
              </a:spcAft>
              <a:buClr>
                <a:srgbClr val="002060"/>
              </a:buClr>
            </a:pPr>
            <a:r>
              <a:rPr lang="es-ES" sz="1200" b="1" i="1" dirty="0" smtClean="0">
                <a:solidFill>
                  <a:srgbClr val="002776"/>
                </a:solidFill>
                <a:cs typeface="Arial" charset="0"/>
              </a:rPr>
              <a:t>Demanda</a:t>
            </a:r>
          </a:p>
          <a:p>
            <a:pPr marL="173038" indent="-171450" defTabSz="914400" fontAlgn="base">
              <a:spcAft>
                <a:spcPts val="300"/>
              </a:spcAft>
              <a:buClr>
                <a:srgbClr val="002060"/>
              </a:buClr>
              <a:buFont typeface="Wingdings" panose="05000000000000000000" pitchFamily="2" charset="2"/>
              <a:buChar char="ü"/>
            </a:pPr>
            <a:r>
              <a:rPr lang="es-ES" sz="1200" b="1" dirty="0">
                <a:solidFill>
                  <a:srgbClr val="002776"/>
                </a:solidFill>
                <a:cs typeface="Arial" charset="0"/>
              </a:rPr>
              <a:t>Evolución de las llegadas de turistas a Quito vs Ingresos por </a:t>
            </a:r>
            <a:r>
              <a:rPr lang="es-ES" sz="1200" b="1" dirty="0" smtClean="0">
                <a:solidFill>
                  <a:srgbClr val="002776"/>
                </a:solidFill>
                <a:cs typeface="Arial" charset="0"/>
              </a:rPr>
              <a:t>divisas </a:t>
            </a:r>
            <a:r>
              <a:rPr lang="es-ES" sz="1200" dirty="0" smtClean="0">
                <a:solidFill>
                  <a:srgbClr val="002776"/>
                </a:solidFill>
                <a:cs typeface="Arial" charset="0"/>
              </a:rPr>
              <a:t>(2008-2015)</a:t>
            </a:r>
            <a:endParaRPr lang="es-ES" sz="1200" dirty="0">
              <a:solidFill>
                <a:srgbClr val="002776"/>
              </a:solidFill>
              <a:cs typeface="Arial" charset="0"/>
            </a:endParaRPr>
          </a:p>
          <a:p>
            <a:pPr marL="173038" indent="-171450" defTabSz="914400" fontAlgn="base">
              <a:spcAft>
                <a:spcPts val="300"/>
              </a:spcAft>
              <a:buClr>
                <a:srgbClr val="002060"/>
              </a:buClr>
              <a:buFont typeface="Wingdings" panose="05000000000000000000" pitchFamily="2" charset="2"/>
              <a:buChar char="ü"/>
            </a:pPr>
            <a:r>
              <a:rPr lang="es-ES" sz="1200" b="1" dirty="0" err="1" smtClean="0">
                <a:solidFill>
                  <a:srgbClr val="002776"/>
                </a:solidFill>
                <a:cs typeface="Arial" charset="0"/>
              </a:rPr>
              <a:t>Market</a:t>
            </a:r>
            <a:r>
              <a:rPr lang="es-ES" sz="1200" b="1" dirty="0" smtClean="0">
                <a:solidFill>
                  <a:srgbClr val="002776"/>
                </a:solidFill>
                <a:cs typeface="Arial" charset="0"/>
              </a:rPr>
              <a:t> share de Quito en llegadas de turistas internacionales vs set competitivo</a:t>
            </a:r>
          </a:p>
          <a:p>
            <a:pPr marL="173038" indent="-171450" defTabSz="914400" fontAlgn="base">
              <a:spcAft>
                <a:spcPts val="300"/>
              </a:spcAft>
              <a:buClr>
                <a:srgbClr val="002060"/>
              </a:buClr>
              <a:buFont typeface="Wingdings" panose="05000000000000000000" pitchFamily="2" charset="2"/>
              <a:buChar char="ü"/>
            </a:pPr>
            <a:r>
              <a:rPr lang="es-ES" sz="1200" b="1" dirty="0" smtClean="0">
                <a:solidFill>
                  <a:srgbClr val="002776"/>
                </a:solidFill>
                <a:cs typeface="Arial" charset="0"/>
              </a:rPr>
              <a:t>Principales mercados de origen de turistas internacionales </a:t>
            </a:r>
            <a:r>
              <a:rPr lang="es-ES" sz="1200" dirty="0" smtClean="0">
                <a:solidFill>
                  <a:srgbClr val="002776"/>
                </a:solidFill>
                <a:cs typeface="Arial" charset="0"/>
              </a:rPr>
              <a:t>(2008-2015)</a:t>
            </a:r>
          </a:p>
          <a:p>
            <a:pPr marL="173038" indent="-171450" defTabSz="914400" fontAlgn="base">
              <a:spcAft>
                <a:spcPts val="300"/>
              </a:spcAft>
              <a:buClr>
                <a:srgbClr val="002060"/>
              </a:buClr>
              <a:buFont typeface="Wingdings" panose="05000000000000000000" pitchFamily="2" charset="2"/>
              <a:buChar char="ü"/>
            </a:pPr>
            <a:r>
              <a:rPr lang="es-ES" sz="1200" b="1" dirty="0" smtClean="0">
                <a:solidFill>
                  <a:srgbClr val="002776"/>
                </a:solidFill>
                <a:cs typeface="Arial" charset="0"/>
              </a:rPr>
              <a:t>Comportamiento del turista en Quito:</a:t>
            </a:r>
          </a:p>
          <a:p>
            <a:pPr marL="449263" lvl="1" indent="-171450" defTabSz="914400" fontAlgn="base">
              <a:spcAft>
                <a:spcPts val="300"/>
              </a:spcAft>
              <a:buClr>
                <a:srgbClr val="002060"/>
              </a:buClr>
              <a:buFont typeface="Arial" panose="020B0604020202020204" pitchFamily="34" charset="0"/>
              <a:buChar char="•"/>
              <a:tabLst>
                <a:tab pos="449263" algn="l"/>
              </a:tabLst>
            </a:pPr>
            <a:r>
              <a:rPr lang="es-ES" sz="1200" dirty="0" smtClean="0">
                <a:solidFill>
                  <a:srgbClr val="002060"/>
                </a:solidFill>
                <a:cs typeface="Arial" charset="0"/>
              </a:rPr>
              <a:t>Evolución y distribución de pernoctaciones </a:t>
            </a:r>
            <a:r>
              <a:rPr lang="es-ES" sz="1200" dirty="0">
                <a:solidFill>
                  <a:srgbClr val="002060"/>
                </a:solidFill>
                <a:cs typeface="Arial" charset="0"/>
              </a:rPr>
              <a:t>por tipo de alojamiento en Quito </a:t>
            </a:r>
            <a:r>
              <a:rPr lang="es-ES" sz="1200" dirty="0" smtClean="0">
                <a:solidFill>
                  <a:srgbClr val="002060"/>
                </a:solidFill>
                <a:cs typeface="Arial" charset="0"/>
              </a:rPr>
              <a:t>(2006-2015)</a:t>
            </a:r>
          </a:p>
          <a:p>
            <a:pPr marL="449263" lvl="1" indent="-171450" defTabSz="914400" fontAlgn="base">
              <a:spcAft>
                <a:spcPts val="300"/>
              </a:spcAft>
              <a:buClr>
                <a:srgbClr val="002060"/>
              </a:buClr>
              <a:buFont typeface="Arial" panose="020B0604020202020204" pitchFamily="34" charset="0"/>
              <a:buChar char="•"/>
              <a:tabLst>
                <a:tab pos="449263" algn="l"/>
              </a:tabLst>
            </a:pPr>
            <a:r>
              <a:rPr lang="es-ES" sz="1200" dirty="0" smtClean="0">
                <a:solidFill>
                  <a:srgbClr val="002060"/>
                </a:solidFill>
                <a:cs typeface="Arial" charset="0"/>
              </a:rPr>
              <a:t>Estancia promedio, tasa de ocupación hotelera en Quito (2006-2015)</a:t>
            </a:r>
          </a:p>
          <a:p>
            <a:pPr marL="449263" lvl="1" indent="-171450" defTabSz="914400" fontAlgn="base">
              <a:spcAft>
                <a:spcPts val="300"/>
              </a:spcAft>
              <a:buClr>
                <a:srgbClr val="002060"/>
              </a:buClr>
              <a:buFont typeface="Arial" panose="020B0604020202020204" pitchFamily="34" charset="0"/>
              <a:buChar char="•"/>
              <a:tabLst>
                <a:tab pos="449263" algn="l"/>
              </a:tabLst>
            </a:pPr>
            <a:r>
              <a:rPr lang="es-ES" sz="1200" dirty="0" smtClean="0">
                <a:solidFill>
                  <a:srgbClr val="002060"/>
                </a:solidFill>
                <a:cs typeface="Arial" charset="0"/>
              </a:rPr>
              <a:t>Gasto promedio del turista en Quito (2008-2015)</a:t>
            </a:r>
            <a:endParaRPr lang="es-ES" sz="1000" dirty="0">
              <a:solidFill>
                <a:srgbClr val="002060"/>
              </a:solidFill>
              <a:cs typeface="Arial" charset="0"/>
            </a:endParaRPr>
          </a:p>
          <a:p>
            <a:pPr marL="1588" defTabSz="914400" fontAlgn="base">
              <a:spcAft>
                <a:spcPts val="300"/>
              </a:spcAft>
              <a:buClr>
                <a:srgbClr val="002060"/>
              </a:buClr>
            </a:pPr>
            <a:r>
              <a:rPr lang="es-ES" sz="1200" b="1" i="1" dirty="0" smtClean="0">
                <a:solidFill>
                  <a:srgbClr val="002776"/>
                </a:solidFill>
                <a:cs typeface="Arial" charset="0"/>
              </a:rPr>
              <a:t>Oferta</a:t>
            </a:r>
          </a:p>
          <a:p>
            <a:pPr marL="173038" indent="-171450" defTabSz="914400" fontAlgn="base">
              <a:spcAft>
                <a:spcPts val="300"/>
              </a:spcAft>
              <a:buClr>
                <a:srgbClr val="002060"/>
              </a:buClr>
              <a:buFont typeface="Wingdings" panose="05000000000000000000" pitchFamily="2" charset="2"/>
              <a:buChar char="ü"/>
            </a:pPr>
            <a:r>
              <a:rPr lang="es-ES" sz="1200" b="1" dirty="0" smtClean="0">
                <a:solidFill>
                  <a:srgbClr val="002776"/>
                </a:solidFill>
                <a:cs typeface="Arial" charset="0"/>
              </a:rPr>
              <a:t>Número de establecimientos turísticos en el Catastro </a:t>
            </a:r>
            <a:r>
              <a:rPr lang="es-ES" sz="1200" dirty="0" smtClean="0">
                <a:solidFill>
                  <a:srgbClr val="002776"/>
                </a:solidFill>
                <a:cs typeface="Arial" charset="0"/>
              </a:rPr>
              <a:t>(2008-2015) y con </a:t>
            </a:r>
            <a:r>
              <a:rPr lang="es-ES" sz="1200" b="1" dirty="0" smtClean="0">
                <a:solidFill>
                  <a:srgbClr val="002776"/>
                </a:solidFill>
                <a:cs typeface="Arial" charset="0"/>
              </a:rPr>
              <a:t>Distintivo Q</a:t>
            </a:r>
            <a:endParaRPr lang="es-ES" sz="1200" dirty="0" smtClean="0">
              <a:solidFill>
                <a:srgbClr val="002776"/>
              </a:solidFill>
              <a:cs typeface="Arial" charset="0"/>
            </a:endParaRPr>
          </a:p>
        </p:txBody>
      </p:sp>
      <p:sp>
        <p:nvSpPr>
          <p:cNvPr id="24" name="TextBox 23"/>
          <p:cNvSpPr txBox="1"/>
          <p:nvPr/>
        </p:nvSpPr>
        <p:spPr bwMode="auto">
          <a:xfrm>
            <a:off x="5049828" y="2996952"/>
            <a:ext cx="4469715" cy="2452718"/>
          </a:xfrm>
          <a:prstGeom prst="rect">
            <a:avLst/>
          </a:prstGeom>
        </p:spPr>
        <p:txBody>
          <a:bodyPr wrap="square" lIns="36000" rIns="36000" rtlCol="0" anchor="t">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200" b="1">
                <a:solidFill>
                  <a:srgbClr val="002776"/>
                </a:solidFill>
                <a:cs typeface="Arial" charset="0"/>
              </a:defRPr>
            </a:lvl1pPr>
          </a:lstStyle>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Análisis de información proporcionada por Quito Turismo (Catastro, información de encuestas disponible…)</a:t>
            </a:r>
          </a:p>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Análisis de información disponible de instituciones de turismo de los países / ciudades analizados</a:t>
            </a:r>
          </a:p>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Cálculo de tasas de crecimiento anual (TACC) para análisis comparativo de datos</a:t>
            </a:r>
            <a:endParaRPr lang="es-ES" sz="1200" dirty="0">
              <a:solidFill>
                <a:srgbClr val="002776"/>
              </a:solidFill>
              <a:cs typeface="Arial" charset="0"/>
            </a:endParaRPr>
          </a:p>
        </p:txBody>
      </p:sp>
      <p:sp>
        <p:nvSpPr>
          <p:cNvPr id="25" name="Freeform 92"/>
          <p:cNvSpPr>
            <a:spLocks noEditPoints="1"/>
          </p:cNvSpPr>
          <p:nvPr/>
        </p:nvSpPr>
        <p:spPr bwMode="auto">
          <a:xfrm>
            <a:off x="8121352" y="5034488"/>
            <a:ext cx="1274832" cy="1274832"/>
          </a:xfrm>
          <a:custGeom>
            <a:avLst/>
            <a:gdLst>
              <a:gd name="T0" fmla="*/ 383 w 600"/>
              <a:gd name="T1" fmla="*/ 159 h 600"/>
              <a:gd name="T2" fmla="*/ 441 w 600"/>
              <a:gd name="T3" fmla="*/ 216 h 600"/>
              <a:gd name="T4" fmla="*/ 467 w 600"/>
              <a:gd name="T5" fmla="*/ 238 h 600"/>
              <a:gd name="T6" fmla="*/ 494 w 600"/>
              <a:gd name="T7" fmla="*/ 211 h 600"/>
              <a:gd name="T8" fmla="*/ 456 w 600"/>
              <a:gd name="T9" fmla="*/ 142 h 600"/>
              <a:gd name="T10" fmla="*/ 388 w 600"/>
              <a:gd name="T11" fmla="*/ 106 h 600"/>
              <a:gd name="T12" fmla="*/ 362 w 600"/>
              <a:gd name="T13" fmla="*/ 132 h 600"/>
              <a:gd name="T14" fmla="*/ 383 w 600"/>
              <a:gd name="T15" fmla="*/ 159 h 600"/>
              <a:gd name="T16" fmla="*/ 20 w 600"/>
              <a:gd name="T17" fmla="*/ 505 h 600"/>
              <a:gd name="T18" fmla="*/ 20 w 600"/>
              <a:gd name="T19" fmla="*/ 579 h 600"/>
              <a:gd name="T20" fmla="*/ 94 w 600"/>
              <a:gd name="T21" fmla="*/ 579 h 600"/>
              <a:gd name="T22" fmla="*/ 246 w 600"/>
              <a:gd name="T23" fmla="*/ 428 h 600"/>
              <a:gd name="T24" fmla="*/ 368 w 600"/>
              <a:gd name="T25" fmla="*/ 463 h 600"/>
              <a:gd name="T26" fmla="*/ 600 w 600"/>
              <a:gd name="T27" fmla="*/ 231 h 600"/>
              <a:gd name="T28" fmla="*/ 368 w 600"/>
              <a:gd name="T29" fmla="*/ 0 h 600"/>
              <a:gd name="T30" fmla="*/ 137 w 600"/>
              <a:gd name="T31" fmla="*/ 231 h 600"/>
              <a:gd name="T32" fmla="*/ 172 w 600"/>
              <a:gd name="T33" fmla="*/ 353 h 600"/>
              <a:gd name="T34" fmla="*/ 20 w 600"/>
              <a:gd name="T35" fmla="*/ 505 h 600"/>
              <a:gd name="T36" fmla="*/ 203 w 600"/>
              <a:gd name="T37" fmla="*/ 231 h 600"/>
              <a:gd name="T38" fmla="*/ 368 w 600"/>
              <a:gd name="T39" fmla="*/ 66 h 600"/>
              <a:gd name="T40" fmla="*/ 533 w 600"/>
              <a:gd name="T41" fmla="*/ 231 h 600"/>
              <a:gd name="T42" fmla="*/ 368 w 600"/>
              <a:gd name="T43" fmla="*/ 396 h 600"/>
              <a:gd name="T44" fmla="*/ 203 w 600"/>
              <a:gd name="T45" fmla="*/ 231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0" h="600">
                <a:moveTo>
                  <a:pt x="383" y="159"/>
                </a:moveTo>
                <a:cubicBezTo>
                  <a:pt x="412" y="165"/>
                  <a:pt x="435" y="189"/>
                  <a:pt x="441" y="216"/>
                </a:cubicBezTo>
                <a:cubicBezTo>
                  <a:pt x="444" y="228"/>
                  <a:pt x="454" y="238"/>
                  <a:pt x="467" y="238"/>
                </a:cubicBezTo>
                <a:cubicBezTo>
                  <a:pt x="482" y="238"/>
                  <a:pt x="494" y="226"/>
                  <a:pt x="494" y="211"/>
                </a:cubicBezTo>
                <a:cubicBezTo>
                  <a:pt x="494" y="192"/>
                  <a:pt x="478" y="163"/>
                  <a:pt x="456" y="142"/>
                </a:cubicBezTo>
                <a:cubicBezTo>
                  <a:pt x="435" y="121"/>
                  <a:pt x="409" y="106"/>
                  <a:pt x="388" y="106"/>
                </a:cubicBezTo>
                <a:cubicBezTo>
                  <a:pt x="374" y="106"/>
                  <a:pt x="362" y="118"/>
                  <a:pt x="362" y="132"/>
                </a:cubicBezTo>
                <a:cubicBezTo>
                  <a:pt x="362" y="145"/>
                  <a:pt x="371" y="156"/>
                  <a:pt x="383" y="159"/>
                </a:cubicBezTo>
                <a:close/>
                <a:moveTo>
                  <a:pt x="20" y="505"/>
                </a:moveTo>
                <a:cubicBezTo>
                  <a:pt x="0" y="526"/>
                  <a:pt x="0" y="559"/>
                  <a:pt x="20" y="579"/>
                </a:cubicBezTo>
                <a:cubicBezTo>
                  <a:pt x="41" y="600"/>
                  <a:pt x="74" y="600"/>
                  <a:pt x="94" y="579"/>
                </a:cubicBezTo>
                <a:cubicBezTo>
                  <a:pt x="246" y="428"/>
                  <a:pt x="246" y="428"/>
                  <a:pt x="246" y="428"/>
                </a:cubicBezTo>
                <a:cubicBezTo>
                  <a:pt x="282" y="450"/>
                  <a:pt x="323" y="463"/>
                  <a:pt x="368" y="463"/>
                </a:cubicBezTo>
                <a:cubicBezTo>
                  <a:pt x="496" y="463"/>
                  <a:pt x="600" y="359"/>
                  <a:pt x="600" y="231"/>
                </a:cubicBezTo>
                <a:cubicBezTo>
                  <a:pt x="600" y="103"/>
                  <a:pt x="496" y="0"/>
                  <a:pt x="368" y="0"/>
                </a:cubicBezTo>
                <a:cubicBezTo>
                  <a:pt x="240" y="0"/>
                  <a:pt x="137" y="103"/>
                  <a:pt x="137" y="231"/>
                </a:cubicBezTo>
                <a:cubicBezTo>
                  <a:pt x="137" y="276"/>
                  <a:pt x="150" y="318"/>
                  <a:pt x="172" y="353"/>
                </a:cubicBezTo>
                <a:lnTo>
                  <a:pt x="20" y="505"/>
                </a:lnTo>
                <a:close/>
                <a:moveTo>
                  <a:pt x="203" y="231"/>
                </a:moveTo>
                <a:cubicBezTo>
                  <a:pt x="203" y="140"/>
                  <a:pt x="277" y="66"/>
                  <a:pt x="368" y="66"/>
                </a:cubicBezTo>
                <a:cubicBezTo>
                  <a:pt x="459" y="66"/>
                  <a:pt x="533" y="140"/>
                  <a:pt x="533" y="231"/>
                </a:cubicBezTo>
                <a:cubicBezTo>
                  <a:pt x="533" y="322"/>
                  <a:pt x="459" y="396"/>
                  <a:pt x="368" y="396"/>
                </a:cubicBezTo>
                <a:cubicBezTo>
                  <a:pt x="277" y="396"/>
                  <a:pt x="203" y="322"/>
                  <a:pt x="203" y="23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Tree>
    <p:extLst>
      <p:ext uri="{BB962C8B-B14F-4D97-AF65-F5344CB8AC3E}">
        <p14:creationId xmlns:p14="http://schemas.microsoft.com/office/powerpoint/2010/main" val="252937259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3" name="Text Placeholder 1"/>
          <p:cNvSpPr txBox="1">
            <a:spLocks/>
          </p:cNvSpPr>
          <p:nvPr/>
        </p:nvSpPr>
        <p:spPr bwMode="invGray">
          <a:xfrm>
            <a:off x="1296144" y="3068960"/>
            <a:ext cx="9057456" cy="1344168"/>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lvl1pPr marL="342900" indent="-342900" algn="l" rtl="0" eaLnBrk="1" fontAlgn="base" hangingPunct="1">
              <a:lnSpc>
                <a:spcPct val="106000"/>
              </a:lnSpc>
              <a:spcBef>
                <a:spcPts val="200"/>
              </a:spcBef>
              <a:spcAft>
                <a:spcPct val="0"/>
              </a:spcAft>
              <a:buClr>
                <a:schemeClr val="tx1"/>
              </a:buClr>
              <a:buSzPct val="80000"/>
              <a:buFont typeface="Wingdings" pitchFamily="2" charset="2"/>
              <a:defRPr sz="2400">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a:lstStyle>
          <a:p>
            <a:pPr marL="1035050" indent="-1035050">
              <a:buClr>
                <a:srgbClr val="000000"/>
              </a:buClr>
            </a:pPr>
            <a:r>
              <a:rPr lang="es-ES" sz="2800" i="1" kern="0" dirty="0" smtClean="0">
                <a:solidFill>
                  <a:srgbClr val="FFFFFF"/>
                </a:solidFill>
              </a:rPr>
              <a:t>Demanda</a:t>
            </a:r>
            <a:endParaRPr lang="es-ES" sz="2800" i="1" dirty="0">
              <a:solidFill>
                <a:srgbClr val="FFFFFF"/>
              </a:solidFill>
            </a:endParaRPr>
          </a:p>
        </p:txBody>
      </p:sp>
    </p:spTree>
    <p:extLst>
      <p:ext uri="{BB962C8B-B14F-4D97-AF65-F5344CB8AC3E}">
        <p14:creationId xmlns:p14="http://schemas.microsoft.com/office/powerpoint/2010/main" val="77757750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Ecuador y Quito</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Evolución de las llegadas </a:t>
            </a:r>
            <a:r>
              <a:rPr lang="es-ES" sz="2000" b="1" dirty="0" smtClean="0">
                <a:solidFill>
                  <a:srgbClr val="00B0F0"/>
                </a:solidFill>
                <a:cs typeface="Arial" charset="0"/>
              </a:rPr>
              <a:t>de turistas a Quito </a:t>
            </a:r>
            <a:r>
              <a:rPr lang="es-ES" sz="2000" b="1" dirty="0">
                <a:solidFill>
                  <a:srgbClr val="00B0F0"/>
                </a:solidFill>
                <a:cs typeface="Arial" charset="0"/>
              </a:rPr>
              <a:t>vs Ingresos por </a:t>
            </a:r>
            <a:r>
              <a:rPr lang="es-ES" sz="2000" b="1" dirty="0" smtClean="0">
                <a:solidFill>
                  <a:srgbClr val="00B0F0"/>
                </a:solidFill>
                <a:cs typeface="Arial" charset="0"/>
              </a:rPr>
              <a:t>divisas</a:t>
            </a:r>
            <a:endParaRPr lang="es-ES" sz="1400" i="1" dirty="0">
              <a:solidFill>
                <a:srgbClr val="00B0F0"/>
              </a:solidFill>
              <a:cs typeface="Arial" charset="0"/>
            </a:endParaRPr>
          </a:p>
        </p:txBody>
      </p:sp>
      <p:sp>
        <p:nvSpPr>
          <p:cNvPr id="43" name="Slide Number Placeholder 1"/>
          <p:cNvSpPr txBox="1">
            <a:spLocks/>
          </p:cNvSpPr>
          <p:nvPr/>
        </p:nvSpPr>
        <p:spPr>
          <a:xfrm>
            <a:off x="848544" y="6698350"/>
            <a:ext cx="54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r>
              <a:rPr lang="es-ES" i="1" dirty="0" smtClean="0">
                <a:solidFill>
                  <a:srgbClr val="002776"/>
                </a:solidFill>
              </a:rPr>
              <a:t>Fuente: </a:t>
            </a:r>
            <a:r>
              <a:rPr lang="es-ES" i="1" dirty="0" smtClean="0">
                <a:solidFill>
                  <a:srgbClr val="002776"/>
                </a:solidFill>
                <a:cs typeface="Arial" charset="0"/>
              </a:rPr>
              <a:t>Principales Indicadores de Turismo – Enero – 2015 – Ministerio de Turismo </a:t>
            </a:r>
            <a:endParaRPr lang="es-ES" i="1" dirty="0">
              <a:solidFill>
                <a:srgbClr val="002776"/>
              </a:solidFill>
            </a:endParaRPr>
          </a:p>
        </p:txBody>
      </p:sp>
      <p:sp>
        <p:nvSpPr>
          <p:cNvPr id="11" name="Slide Number Placeholder 1"/>
          <p:cNvSpPr txBox="1">
            <a:spLocks/>
          </p:cNvSpPr>
          <p:nvPr/>
        </p:nvSpPr>
        <p:spPr>
          <a:xfrm>
            <a:off x="848545" y="6554103"/>
            <a:ext cx="8022012" cy="304204"/>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r>
              <a:rPr lang="es-ES" i="1" dirty="0">
                <a:solidFill>
                  <a:srgbClr val="002776"/>
                </a:solidFill>
                <a:cs typeface="Arial" charset="0"/>
              </a:rPr>
              <a:t>Nota</a:t>
            </a:r>
            <a:r>
              <a:rPr lang="es-ES" i="1" dirty="0" smtClean="0">
                <a:solidFill>
                  <a:srgbClr val="002776"/>
                </a:solidFill>
                <a:cs typeface="Arial" charset="0"/>
              </a:rPr>
              <a:t>:  la información presentada por Quito Turismo en esta lámina, difiere con la información de la lámina primera del las llegadas internacionales al Aeropuerto de Quito.</a:t>
            </a:r>
          </a:p>
        </p:txBody>
      </p:sp>
      <p:sp>
        <p:nvSpPr>
          <p:cNvPr id="14" name="Rounded Rectangle 13"/>
          <p:cNvSpPr/>
          <p:nvPr/>
        </p:nvSpPr>
        <p:spPr bwMode="auto">
          <a:xfrm>
            <a:off x="700774" y="1772856"/>
            <a:ext cx="8401978" cy="360000"/>
          </a:xfrm>
          <a:prstGeom prst="roundRect">
            <a:avLst/>
          </a:prstGeom>
          <a:solidFill>
            <a:srgbClr val="00A1DE"/>
          </a:solidFill>
          <a:ln w="9525" cap="flat" cmpd="sng" algn="ctr">
            <a:solidFill>
              <a:srgbClr val="FFFFFF"/>
            </a:solid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algn="ctr" defTabSz="914400" fontAlgn="base">
              <a:lnSpc>
                <a:spcPct val="106000"/>
              </a:lnSpc>
              <a:spcBef>
                <a:spcPct val="0"/>
              </a:spcBef>
              <a:spcAft>
                <a:spcPct val="0"/>
              </a:spcAft>
              <a:defRPr/>
            </a:pPr>
            <a:r>
              <a:rPr lang="es-ES" sz="1050" b="1" kern="0" dirty="0" smtClean="0">
                <a:solidFill>
                  <a:srgbClr val="FFFFFF"/>
                </a:solidFill>
              </a:rPr>
              <a:t>Llegadas de turistas </a:t>
            </a:r>
            <a:r>
              <a:rPr lang="es-ES" sz="1050" b="1" kern="0" dirty="0">
                <a:solidFill>
                  <a:srgbClr val="FFFFFF"/>
                </a:solidFill>
              </a:rPr>
              <a:t>internacionales (en </a:t>
            </a:r>
            <a:r>
              <a:rPr lang="es-ES" sz="1050" b="1" kern="0" dirty="0" smtClean="0">
                <a:solidFill>
                  <a:srgbClr val="FFFFFF"/>
                </a:solidFill>
              </a:rPr>
              <a:t>miles </a:t>
            </a:r>
            <a:r>
              <a:rPr lang="es-ES" sz="1050" b="1" kern="0" dirty="0">
                <a:solidFill>
                  <a:srgbClr val="FFFFFF"/>
                </a:solidFill>
              </a:rPr>
              <a:t>de personas) </a:t>
            </a:r>
            <a:r>
              <a:rPr lang="es-ES" sz="1050" b="1" kern="0" dirty="0" smtClean="0">
                <a:solidFill>
                  <a:srgbClr val="FFFFFF"/>
                </a:solidFill>
              </a:rPr>
              <a:t>e ingresos por divisas de turismo a </a:t>
            </a:r>
            <a:r>
              <a:rPr lang="es-ES" sz="1050" b="1" kern="0" dirty="0">
                <a:solidFill>
                  <a:srgbClr val="FFFFFF"/>
                </a:solidFill>
              </a:rPr>
              <a:t>Quito </a:t>
            </a:r>
            <a:r>
              <a:rPr lang="es-ES" sz="1050" b="1" kern="0" dirty="0" smtClean="0">
                <a:solidFill>
                  <a:srgbClr val="FFFFFF"/>
                </a:solidFill>
              </a:rPr>
              <a:t>(en millones de dólares)</a:t>
            </a:r>
          </a:p>
          <a:p>
            <a:pPr algn="ctr" defTabSz="914400" fontAlgn="base">
              <a:lnSpc>
                <a:spcPct val="106000"/>
              </a:lnSpc>
              <a:spcBef>
                <a:spcPct val="0"/>
              </a:spcBef>
              <a:spcAft>
                <a:spcPct val="0"/>
              </a:spcAft>
              <a:defRPr/>
            </a:pPr>
            <a:r>
              <a:rPr lang="es-ES" sz="1050" b="1" kern="0" dirty="0" smtClean="0">
                <a:solidFill>
                  <a:srgbClr val="FFFFFF"/>
                </a:solidFill>
              </a:rPr>
              <a:t> 2008-2015</a:t>
            </a:r>
          </a:p>
        </p:txBody>
      </p:sp>
      <p:sp>
        <p:nvSpPr>
          <p:cNvPr id="16" name="Content Placeholder 5"/>
          <p:cNvSpPr txBox="1">
            <a:spLocks/>
          </p:cNvSpPr>
          <p:nvPr/>
        </p:nvSpPr>
        <p:spPr bwMode="auto">
          <a:xfrm>
            <a:off x="319142" y="959374"/>
            <a:ext cx="9198953" cy="79777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defTabSz="913965" fontAlgn="auto">
              <a:spcBef>
                <a:spcPts val="0"/>
              </a:spcBef>
              <a:spcAft>
                <a:spcPts val="0"/>
              </a:spcAft>
              <a:buFont typeface="Arial" panose="020B0604020202020204" pitchFamily="34" charset="0"/>
              <a:buChar char="•"/>
            </a:pPr>
            <a:r>
              <a:rPr lang="es-ES" sz="1150" dirty="0" smtClean="0">
                <a:solidFill>
                  <a:srgbClr val="002060"/>
                </a:solidFill>
              </a:rPr>
              <a:t>La evolución de las </a:t>
            </a:r>
            <a:r>
              <a:rPr lang="es-ES" sz="1150" b="1" dirty="0" smtClean="0">
                <a:solidFill>
                  <a:srgbClr val="002060"/>
                </a:solidFill>
              </a:rPr>
              <a:t>llegadas de turistas internacionales </a:t>
            </a:r>
            <a:r>
              <a:rPr lang="es-ES" sz="1150" dirty="0" smtClean="0">
                <a:solidFill>
                  <a:srgbClr val="002060"/>
                </a:solidFill>
              </a:rPr>
              <a:t>que visitaron Quito creció a un </a:t>
            </a:r>
            <a:r>
              <a:rPr lang="es-ES" sz="1150" b="1" dirty="0" smtClean="0">
                <a:solidFill>
                  <a:srgbClr val="002060"/>
                </a:solidFill>
              </a:rPr>
              <a:t>6% anual </a:t>
            </a:r>
            <a:r>
              <a:rPr lang="es-ES" sz="1150" dirty="0" smtClean="0">
                <a:solidFill>
                  <a:srgbClr val="002060"/>
                </a:solidFill>
              </a:rPr>
              <a:t>durante el periodo 2008-15 </a:t>
            </a:r>
          </a:p>
          <a:p>
            <a:pPr marL="171450" indent="-171450" defTabSz="913965" fontAlgn="auto">
              <a:spcBef>
                <a:spcPts val="0"/>
              </a:spcBef>
              <a:spcAft>
                <a:spcPts val="0"/>
              </a:spcAft>
              <a:buFont typeface="Arial" panose="020B0604020202020204" pitchFamily="34" charset="0"/>
              <a:buChar char="•"/>
            </a:pPr>
            <a:r>
              <a:rPr lang="es-ES" sz="1150" dirty="0" smtClean="0">
                <a:solidFill>
                  <a:srgbClr val="002060"/>
                </a:solidFill>
              </a:rPr>
              <a:t>La </a:t>
            </a:r>
            <a:r>
              <a:rPr lang="es-ES" sz="1150" b="1" dirty="0" smtClean="0">
                <a:solidFill>
                  <a:srgbClr val="002060"/>
                </a:solidFill>
              </a:rPr>
              <a:t>entrada de dividas </a:t>
            </a:r>
            <a:r>
              <a:rPr lang="es-ES" sz="1150" dirty="0" smtClean="0">
                <a:solidFill>
                  <a:srgbClr val="002060"/>
                </a:solidFill>
              </a:rPr>
              <a:t>por concepto de turismo a Quito alcanzó un </a:t>
            </a:r>
            <a:r>
              <a:rPr lang="es-ES" sz="1150" b="1" dirty="0" smtClean="0">
                <a:solidFill>
                  <a:srgbClr val="002060"/>
                </a:solidFill>
              </a:rPr>
              <a:t>crecimiento compuesto del 8.3%</a:t>
            </a:r>
          </a:p>
          <a:p>
            <a:pPr marL="171450" indent="-171450" defTabSz="913965" fontAlgn="auto">
              <a:spcBef>
                <a:spcPts val="0"/>
              </a:spcBef>
              <a:spcAft>
                <a:spcPts val="0"/>
              </a:spcAft>
              <a:buFont typeface="Arial" panose="020B0604020202020204" pitchFamily="34" charset="0"/>
              <a:buChar char="•"/>
            </a:pPr>
            <a:r>
              <a:rPr lang="es-ES" sz="1150" dirty="0" smtClean="0">
                <a:solidFill>
                  <a:srgbClr val="002060"/>
                </a:solidFill>
              </a:rPr>
              <a:t>Las </a:t>
            </a:r>
            <a:r>
              <a:rPr lang="es-ES" sz="1150" b="1" dirty="0" smtClean="0">
                <a:solidFill>
                  <a:srgbClr val="002060"/>
                </a:solidFill>
              </a:rPr>
              <a:t>llegadas de turistas internacionales ha crecido en menor medida que la entrada de divisas</a:t>
            </a:r>
            <a:endParaRPr lang="es-ES" sz="1150" dirty="0" smtClean="0">
              <a:solidFill>
                <a:srgbClr val="002060"/>
              </a:solidFill>
            </a:endParaRPr>
          </a:p>
          <a:p>
            <a:pPr marL="171450" indent="-171450" defTabSz="913965" fontAlgn="auto">
              <a:spcBef>
                <a:spcPts val="0"/>
              </a:spcBef>
              <a:spcAft>
                <a:spcPts val="0"/>
              </a:spcAft>
              <a:buFont typeface="Arial" panose="020B0604020202020204" pitchFamily="34" charset="0"/>
              <a:buChar char="•"/>
            </a:pPr>
            <a:r>
              <a:rPr lang="es-ES" sz="1150" dirty="0" smtClean="0">
                <a:solidFill>
                  <a:srgbClr val="002060"/>
                </a:solidFill>
              </a:rPr>
              <a:t>Se observa un </a:t>
            </a:r>
            <a:r>
              <a:rPr lang="es-ES" sz="1150" b="1" dirty="0" smtClean="0">
                <a:solidFill>
                  <a:srgbClr val="002060"/>
                </a:solidFill>
              </a:rPr>
              <a:t>estancamiento entre 2014 y 2015 en llegadas </a:t>
            </a:r>
            <a:r>
              <a:rPr lang="es-ES" sz="1150" dirty="0" smtClean="0">
                <a:solidFill>
                  <a:srgbClr val="002060"/>
                </a:solidFill>
              </a:rPr>
              <a:t>y un </a:t>
            </a:r>
            <a:r>
              <a:rPr lang="es-ES" sz="1150" b="1" dirty="0" smtClean="0">
                <a:solidFill>
                  <a:srgbClr val="002060"/>
                </a:solidFill>
              </a:rPr>
              <a:t>retroceso en divisas</a:t>
            </a:r>
            <a:endParaRPr lang="es-ES" sz="1150" b="1" dirty="0">
              <a:solidFill>
                <a:srgbClr val="002060"/>
              </a:solidFill>
            </a:endParaRPr>
          </a:p>
        </p:txBody>
      </p:sp>
      <p:pic>
        <p:nvPicPr>
          <p:cNvPr id="17" name="Picture 16"/>
          <p:cNvPicPr>
            <a:picLocks noChangeAspect="1"/>
          </p:cNvPicPr>
          <p:nvPr/>
        </p:nvPicPr>
        <p:blipFill>
          <a:blip r:embed="rId4"/>
          <a:stretch>
            <a:fillRect/>
          </a:stretch>
        </p:blipFill>
        <p:spPr>
          <a:xfrm>
            <a:off x="700774" y="2148566"/>
            <a:ext cx="8401978" cy="4348505"/>
          </a:xfrm>
          <a:prstGeom prst="rect">
            <a:avLst/>
          </a:prstGeom>
        </p:spPr>
      </p:pic>
      <p:sp>
        <p:nvSpPr>
          <p:cNvPr id="18" name="Slide Number Placeholder 1"/>
          <p:cNvSpPr>
            <a:spLocks noGrp="1"/>
          </p:cNvSpPr>
          <p:nvPr>
            <p:ph type="sldNum" sz="quarter" idx="10"/>
          </p:nvPr>
        </p:nvSpPr>
        <p:spPr>
          <a:xfrm>
            <a:off x="450203" y="6554103"/>
            <a:ext cx="306387" cy="144247"/>
          </a:xfrm>
        </p:spPr>
        <p:txBody>
          <a:bodyPr/>
          <a:lstStyle/>
          <a:p>
            <a:fld id="{20A7A354-C5FB-4D1E-BE75-5A939ED93F75}" type="slidenum">
              <a:rPr lang="es-ES" smtClean="0">
                <a:solidFill>
                  <a:srgbClr val="002776"/>
                </a:solidFill>
              </a:rPr>
              <a:pPr/>
              <a:t>26</a:t>
            </a:fld>
            <a:endParaRPr lang="es-ES" dirty="0">
              <a:solidFill>
                <a:srgbClr val="002776"/>
              </a:solidFill>
            </a:endParaRPr>
          </a:p>
        </p:txBody>
      </p:sp>
      <p:sp>
        <p:nvSpPr>
          <p:cNvPr id="19" name="Slide Number Placeholder 1"/>
          <p:cNvSpPr txBox="1">
            <a:spLocks/>
          </p:cNvSpPr>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fld id="{20A7A354-C5FB-4D1E-BE75-5A939ED93F75}" type="slidenum">
              <a:rPr lang="es-ES" smtClean="0">
                <a:solidFill>
                  <a:srgbClr val="002776"/>
                </a:solidFill>
              </a:rPr>
              <a:pPr/>
              <a:t>26</a:t>
            </a:fld>
            <a:endParaRPr lang="es-ES" dirty="0">
              <a:solidFill>
                <a:srgbClr val="002776"/>
              </a:solidFill>
            </a:endParaRPr>
          </a:p>
        </p:txBody>
      </p:sp>
    </p:spTree>
    <p:extLst>
      <p:ext uri="{BB962C8B-B14F-4D97-AF65-F5344CB8AC3E}">
        <p14:creationId xmlns:p14="http://schemas.microsoft.com/office/powerpoint/2010/main" val="210828797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27</a:t>
            </a:fld>
            <a:endParaRPr lang="es-ES" dirty="0">
              <a:solidFill>
                <a:srgbClr val="002776"/>
              </a:solidFill>
            </a:endParaRPr>
          </a:p>
        </p:txBody>
      </p:sp>
      <p:sp>
        <p:nvSpPr>
          <p:cNvPr id="37"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Ecuador y Quito</a:t>
            </a:r>
            <a:endParaRPr lang="es-ES" dirty="0" smtClean="0">
              <a:solidFill>
                <a:srgbClr val="002060"/>
              </a:solidFill>
              <a:cs typeface="Arial" charset="0"/>
            </a:endParaRPr>
          </a:p>
          <a:p>
            <a:pPr fontAlgn="base">
              <a:spcBef>
                <a:spcPct val="0"/>
              </a:spcBef>
              <a:spcAft>
                <a:spcPct val="0"/>
              </a:spcAft>
            </a:pPr>
            <a:r>
              <a:rPr lang="es-ES" sz="2000" b="1" dirty="0" err="1">
                <a:solidFill>
                  <a:srgbClr val="00B0F0"/>
                </a:solidFill>
                <a:cs typeface="Arial" charset="0"/>
              </a:rPr>
              <a:t>Market</a:t>
            </a:r>
            <a:r>
              <a:rPr lang="es-ES" sz="2000" b="1" dirty="0">
                <a:solidFill>
                  <a:srgbClr val="00B0F0"/>
                </a:solidFill>
                <a:cs typeface="Arial" charset="0"/>
              </a:rPr>
              <a:t> share – </a:t>
            </a:r>
            <a:r>
              <a:rPr lang="es-ES" sz="2000" dirty="0">
                <a:solidFill>
                  <a:srgbClr val="00B0F0"/>
                </a:solidFill>
                <a:cs typeface="Arial" charset="0"/>
              </a:rPr>
              <a:t>Llegadas internacionales del set de mercados competitivos</a:t>
            </a:r>
            <a:endParaRPr lang="es-ES" sz="1400" i="1" dirty="0">
              <a:solidFill>
                <a:srgbClr val="00B0F0"/>
              </a:solidFill>
              <a:cs typeface="Arial" charset="0"/>
            </a:endParaRPr>
          </a:p>
        </p:txBody>
      </p:sp>
      <p:sp>
        <p:nvSpPr>
          <p:cNvPr id="38" name="Rectangle 37"/>
          <p:cNvSpPr/>
          <p:nvPr/>
        </p:nvSpPr>
        <p:spPr bwMode="auto">
          <a:xfrm>
            <a:off x="756589" y="6376340"/>
            <a:ext cx="7591811" cy="389689"/>
          </a:xfrm>
          <a:prstGeom prst="rect">
            <a:avLst/>
          </a:prstGeom>
          <a:noFill/>
          <a:ln w="9525" cap="flat" cmpd="sng" algn="ctr">
            <a:no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defTabSz="914400" fontAlgn="base">
              <a:spcBef>
                <a:spcPct val="0"/>
              </a:spcBef>
              <a:spcAft>
                <a:spcPct val="0"/>
              </a:spcAft>
            </a:pPr>
            <a:r>
              <a:rPr lang="es-ES" sz="700" i="1" dirty="0" smtClean="0">
                <a:solidFill>
                  <a:srgbClr val="002776"/>
                </a:solidFill>
                <a:cs typeface="Arial" pitchFamily="34" charset="0"/>
              </a:rPr>
              <a:t>Nota: El % de la cuota de mercado representa la proporción de personas extrajeras que arribaron a cada una de las ciudades durante el año 2015. La variación de cuota de mercado (2008- 2015) representa la tasa de crecimiento  porcentual del país de procedencia con respecto a cada una de las ciudades entre el 2008 y  2015.</a:t>
            </a:r>
          </a:p>
          <a:p>
            <a:pPr marL="282575" indent="-282575" defTabSz="914400" fontAlgn="base">
              <a:spcBef>
                <a:spcPct val="0"/>
              </a:spcBef>
              <a:spcAft>
                <a:spcPct val="0"/>
              </a:spcAft>
            </a:pPr>
            <a:r>
              <a:rPr lang="es-ES" sz="700" i="1" dirty="0" smtClean="0">
                <a:solidFill>
                  <a:srgbClr val="002776"/>
                </a:solidFill>
                <a:cs typeface="Arial" pitchFamily="34" charset="0"/>
              </a:rPr>
              <a:t>          </a:t>
            </a:r>
            <a:r>
              <a:rPr lang="es-ES" sz="700" i="1" dirty="0" smtClean="0">
                <a:solidFill>
                  <a:srgbClr val="3C8A2E"/>
                </a:solidFill>
                <a:cs typeface="Arial" pitchFamily="34" charset="0"/>
              </a:rPr>
              <a:t>Color Verde:</a:t>
            </a:r>
            <a:r>
              <a:rPr lang="es-ES" sz="700" i="1" dirty="0" smtClean="0">
                <a:solidFill>
                  <a:srgbClr val="002776"/>
                </a:solidFill>
                <a:cs typeface="Arial" pitchFamily="34" charset="0"/>
              </a:rPr>
              <a:t> representa un crecimiento considerable entre los años antes mencionados.</a:t>
            </a:r>
          </a:p>
          <a:p>
            <a:pPr marL="282575" indent="-282575" defTabSz="914400" fontAlgn="base">
              <a:spcBef>
                <a:spcPct val="0"/>
              </a:spcBef>
              <a:spcAft>
                <a:spcPct val="0"/>
              </a:spcAft>
            </a:pPr>
            <a:r>
              <a:rPr lang="es-ES" sz="700" i="1" dirty="0" smtClean="0">
                <a:solidFill>
                  <a:srgbClr val="002776"/>
                </a:solidFill>
                <a:cs typeface="Arial" pitchFamily="34" charset="0"/>
              </a:rPr>
              <a:t>	</a:t>
            </a:r>
            <a:r>
              <a:rPr lang="es-ES" sz="700" i="1" dirty="0" smtClean="0">
                <a:solidFill>
                  <a:srgbClr val="000000"/>
                </a:solidFill>
                <a:cs typeface="Arial" pitchFamily="34" charset="0"/>
              </a:rPr>
              <a:t>Color Negro:</a:t>
            </a:r>
            <a:r>
              <a:rPr lang="es-ES" sz="700" i="1" dirty="0" smtClean="0">
                <a:solidFill>
                  <a:srgbClr val="002776"/>
                </a:solidFill>
                <a:cs typeface="Arial" pitchFamily="34" charset="0"/>
              </a:rPr>
              <a:t> representa  un crecimiento ligero entre los años antes mencionados.</a:t>
            </a:r>
          </a:p>
          <a:p>
            <a:pPr marL="282575" indent="-282575" defTabSz="914400" fontAlgn="base">
              <a:spcBef>
                <a:spcPct val="0"/>
              </a:spcBef>
              <a:spcAft>
                <a:spcPct val="0"/>
              </a:spcAft>
            </a:pPr>
            <a:r>
              <a:rPr lang="es-ES" sz="700" i="1" dirty="0" smtClean="0">
                <a:solidFill>
                  <a:srgbClr val="002776"/>
                </a:solidFill>
                <a:cs typeface="Arial" pitchFamily="34" charset="0"/>
              </a:rPr>
              <a:t>	</a:t>
            </a:r>
            <a:r>
              <a:rPr lang="es-ES" sz="700" i="1" dirty="0" smtClean="0">
                <a:solidFill>
                  <a:srgbClr val="FF0000"/>
                </a:solidFill>
                <a:cs typeface="Arial" pitchFamily="34" charset="0"/>
              </a:rPr>
              <a:t>Color Rojo:</a:t>
            </a:r>
            <a:r>
              <a:rPr lang="es-ES" sz="700" i="1" dirty="0" smtClean="0">
                <a:solidFill>
                  <a:srgbClr val="002776"/>
                </a:solidFill>
                <a:cs typeface="Arial" pitchFamily="34" charset="0"/>
              </a:rPr>
              <a:t>   representa un decrecimiento entre lo años antes mencionados</a:t>
            </a:r>
            <a:endParaRPr lang="es-ES" sz="700" i="1" dirty="0">
              <a:solidFill>
                <a:srgbClr val="002776"/>
              </a:solidFill>
              <a:cs typeface="Arial" pitchFamily="34" charset="0"/>
            </a:endParaRPr>
          </a:p>
        </p:txBody>
      </p:sp>
      <p:grpSp>
        <p:nvGrpSpPr>
          <p:cNvPr id="39" name="Group 38"/>
          <p:cNvGrpSpPr/>
          <p:nvPr/>
        </p:nvGrpSpPr>
        <p:grpSpPr>
          <a:xfrm>
            <a:off x="2648745" y="941574"/>
            <a:ext cx="4608512" cy="5329760"/>
            <a:chOff x="658906" y="858154"/>
            <a:chExt cx="8177667" cy="5329760"/>
          </a:xfrm>
          <a:solidFill>
            <a:srgbClr val="CCECFF"/>
          </a:solidFill>
        </p:grpSpPr>
        <p:sp>
          <p:nvSpPr>
            <p:cNvPr id="40" name="Freeform 253"/>
            <p:cNvSpPr>
              <a:spLocks/>
            </p:cNvSpPr>
            <p:nvPr/>
          </p:nvSpPr>
          <p:spPr bwMode="auto">
            <a:xfrm>
              <a:off x="4736922" y="3829316"/>
              <a:ext cx="962717" cy="370876"/>
            </a:xfrm>
            <a:custGeom>
              <a:avLst/>
              <a:gdLst>
                <a:gd name="T0" fmla="*/ 58 w 89"/>
                <a:gd name="T1" fmla="*/ 21 h 89"/>
                <a:gd name="T2" fmla="*/ 58 w 89"/>
                <a:gd name="T3" fmla="*/ 21 h 89"/>
                <a:gd name="T4" fmla="*/ 42 w 89"/>
                <a:gd name="T5" fmla="*/ 13 h 89"/>
                <a:gd name="T6" fmla="*/ 29 w 89"/>
                <a:gd name="T7" fmla="*/ 4 h 89"/>
                <a:gd name="T8" fmla="*/ 29 w 89"/>
                <a:gd name="T9" fmla="*/ 4 h 89"/>
                <a:gd name="T10" fmla="*/ 23 w 89"/>
                <a:gd name="T11" fmla="*/ 1 h 89"/>
                <a:gd name="T12" fmla="*/ 16 w 89"/>
                <a:gd name="T13" fmla="*/ 0 h 89"/>
                <a:gd name="T14" fmla="*/ 16 w 89"/>
                <a:gd name="T15" fmla="*/ 0 h 89"/>
                <a:gd name="T16" fmla="*/ 10 w 89"/>
                <a:gd name="T17" fmla="*/ 4 h 89"/>
                <a:gd name="T18" fmla="*/ 8 w 89"/>
                <a:gd name="T19" fmla="*/ 5 h 89"/>
                <a:gd name="T20" fmla="*/ 8 w 89"/>
                <a:gd name="T21" fmla="*/ 8 h 89"/>
                <a:gd name="T22" fmla="*/ 8 w 89"/>
                <a:gd name="T23" fmla="*/ 8 h 89"/>
                <a:gd name="T24" fmla="*/ 7 w 89"/>
                <a:gd name="T25" fmla="*/ 27 h 89"/>
                <a:gd name="T26" fmla="*/ 5 w 89"/>
                <a:gd name="T27" fmla="*/ 40 h 89"/>
                <a:gd name="T28" fmla="*/ 4 w 89"/>
                <a:gd name="T29" fmla="*/ 50 h 89"/>
                <a:gd name="T30" fmla="*/ 4 w 89"/>
                <a:gd name="T31" fmla="*/ 50 h 89"/>
                <a:gd name="T32" fmla="*/ 1 w 89"/>
                <a:gd name="T33" fmla="*/ 62 h 89"/>
                <a:gd name="T34" fmla="*/ 0 w 89"/>
                <a:gd name="T35" fmla="*/ 75 h 89"/>
                <a:gd name="T36" fmla="*/ 0 w 89"/>
                <a:gd name="T37" fmla="*/ 75 h 89"/>
                <a:gd name="T38" fmla="*/ 10 w 89"/>
                <a:gd name="T39" fmla="*/ 79 h 89"/>
                <a:gd name="T40" fmla="*/ 10 w 89"/>
                <a:gd name="T41" fmla="*/ 79 h 89"/>
                <a:gd name="T42" fmla="*/ 13 w 89"/>
                <a:gd name="T43" fmla="*/ 81 h 89"/>
                <a:gd name="T44" fmla="*/ 16 w 89"/>
                <a:gd name="T45" fmla="*/ 81 h 89"/>
                <a:gd name="T46" fmla="*/ 20 w 89"/>
                <a:gd name="T47" fmla="*/ 81 h 89"/>
                <a:gd name="T48" fmla="*/ 23 w 89"/>
                <a:gd name="T49" fmla="*/ 82 h 89"/>
                <a:gd name="T50" fmla="*/ 23 w 89"/>
                <a:gd name="T51" fmla="*/ 82 h 89"/>
                <a:gd name="T52" fmla="*/ 27 w 89"/>
                <a:gd name="T53" fmla="*/ 87 h 89"/>
                <a:gd name="T54" fmla="*/ 32 w 89"/>
                <a:gd name="T55" fmla="*/ 88 h 89"/>
                <a:gd name="T56" fmla="*/ 37 w 89"/>
                <a:gd name="T57" fmla="*/ 89 h 89"/>
                <a:gd name="T58" fmla="*/ 37 w 89"/>
                <a:gd name="T59" fmla="*/ 89 h 89"/>
                <a:gd name="T60" fmla="*/ 53 w 89"/>
                <a:gd name="T61" fmla="*/ 88 h 89"/>
                <a:gd name="T62" fmla="*/ 62 w 89"/>
                <a:gd name="T63" fmla="*/ 87 h 89"/>
                <a:gd name="T64" fmla="*/ 68 w 89"/>
                <a:gd name="T65" fmla="*/ 84 h 89"/>
                <a:gd name="T66" fmla="*/ 68 w 89"/>
                <a:gd name="T67" fmla="*/ 84 h 89"/>
                <a:gd name="T68" fmla="*/ 75 w 89"/>
                <a:gd name="T69" fmla="*/ 76 h 89"/>
                <a:gd name="T70" fmla="*/ 82 w 89"/>
                <a:gd name="T71" fmla="*/ 68 h 89"/>
                <a:gd name="T72" fmla="*/ 82 w 89"/>
                <a:gd name="T73" fmla="*/ 68 h 89"/>
                <a:gd name="T74" fmla="*/ 87 w 89"/>
                <a:gd name="T75" fmla="*/ 59 h 89"/>
                <a:gd name="T76" fmla="*/ 89 w 89"/>
                <a:gd name="T77" fmla="*/ 52 h 89"/>
                <a:gd name="T78" fmla="*/ 89 w 89"/>
                <a:gd name="T79" fmla="*/ 52 h 89"/>
                <a:gd name="T80" fmla="*/ 82 w 89"/>
                <a:gd name="T81" fmla="*/ 46 h 89"/>
                <a:gd name="T82" fmla="*/ 75 w 89"/>
                <a:gd name="T83" fmla="*/ 39 h 89"/>
                <a:gd name="T84" fmla="*/ 75 w 89"/>
                <a:gd name="T85" fmla="*/ 39 h 89"/>
                <a:gd name="T86" fmla="*/ 69 w 89"/>
                <a:gd name="T87" fmla="*/ 33 h 89"/>
                <a:gd name="T88" fmla="*/ 68 w 89"/>
                <a:gd name="T89" fmla="*/ 29 h 89"/>
                <a:gd name="T90" fmla="*/ 63 w 89"/>
                <a:gd name="T91" fmla="*/ 26 h 89"/>
                <a:gd name="T92" fmla="*/ 58 w 89"/>
                <a:gd name="T93" fmla="*/ 2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89">
                  <a:moveTo>
                    <a:pt x="58" y="21"/>
                  </a:moveTo>
                  <a:lnTo>
                    <a:pt x="58" y="21"/>
                  </a:lnTo>
                  <a:lnTo>
                    <a:pt x="42" y="13"/>
                  </a:lnTo>
                  <a:lnTo>
                    <a:pt x="29" y="4"/>
                  </a:lnTo>
                  <a:lnTo>
                    <a:pt x="29" y="4"/>
                  </a:lnTo>
                  <a:lnTo>
                    <a:pt x="23" y="1"/>
                  </a:lnTo>
                  <a:lnTo>
                    <a:pt x="16" y="0"/>
                  </a:lnTo>
                  <a:lnTo>
                    <a:pt x="16" y="0"/>
                  </a:lnTo>
                  <a:lnTo>
                    <a:pt x="10" y="4"/>
                  </a:lnTo>
                  <a:lnTo>
                    <a:pt x="8" y="5"/>
                  </a:lnTo>
                  <a:lnTo>
                    <a:pt x="8" y="8"/>
                  </a:lnTo>
                  <a:lnTo>
                    <a:pt x="8" y="8"/>
                  </a:lnTo>
                  <a:lnTo>
                    <a:pt x="7" y="27"/>
                  </a:lnTo>
                  <a:lnTo>
                    <a:pt x="5" y="40"/>
                  </a:lnTo>
                  <a:lnTo>
                    <a:pt x="4" y="50"/>
                  </a:lnTo>
                  <a:lnTo>
                    <a:pt x="4" y="50"/>
                  </a:lnTo>
                  <a:lnTo>
                    <a:pt x="1" y="62"/>
                  </a:lnTo>
                  <a:lnTo>
                    <a:pt x="0" y="75"/>
                  </a:lnTo>
                  <a:lnTo>
                    <a:pt x="0" y="75"/>
                  </a:lnTo>
                  <a:lnTo>
                    <a:pt x="10" y="79"/>
                  </a:lnTo>
                  <a:lnTo>
                    <a:pt x="10" y="79"/>
                  </a:lnTo>
                  <a:lnTo>
                    <a:pt x="13" y="81"/>
                  </a:lnTo>
                  <a:lnTo>
                    <a:pt x="16" y="81"/>
                  </a:lnTo>
                  <a:lnTo>
                    <a:pt x="20" y="81"/>
                  </a:lnTo>
                  <a:lnTo>
                    <a:pt x="23" y="82"/>
                  </a:lnTo>
                  <a:lnTo>
                    <a:pt x="23" y="82"/>
                  </a:lnTo>
                  <a:lnTo>
                    <a:pt x="27" y="87"/>
                  </a:lnTo>
                  <a:lnTo>
                    <a:pt x="32" y="88"/>
                  </a:lnTo>
                  <a:lnTo>
                    <a:pt x="37" y="89"/>
                  </a:lnTo>
                  <a:lnTo>
                    <a:pt x="37" y="89"/>
                  </a:lnTo>
                  <a:lnTo>
                    <a:pt x="53" y="88"/>
                  </a:lnTo>
                  <a:lnTo>
                    <a:pt x="62" y="87"/>
                  </a:lnTo>
                  <a:lnTo>
                    <a:pt x="68" y="84"/>
                  </a:lnTo>
                  <a:lnTo>
                    <a:pt x="68" y="84"/>
                  </a:lnTo>
                  <a:lnTo>
                    <a:pt x="75" y="76"/>
                  </a:lnTo>
                  <a:lnTo>
                    <a:pt x="82" y="68"/>
                  </a:lnTo>
                  <a:lnTo>
                    <a:pt x="82" y="68"/>
                  </a:lnTo>
                  <a:lnTo>
                    <a:pt x="87" y="59"/>
                  </a:lnTo>
                  <a:lnTo>
                    <a:pt x="89" y="52"/>
                  </a:lnTo>
                  <a:lnTo>
                    <a:pt x="89" y="52"/>
                  </a:lnTo>
                  <a:lnTo>
                    <a:pt x="82" y="46"/>
                  </a:lnTo>
                  <a:lnTo>
                    <a:pt x="75" y="39"/>
                  </a:lnTo>
                  <a:lnTo>
                    <a:pt x="75" y="39"/>
                  </a:lnTo>
                  <a:lnTo>
                    <a:pt x="69" y="33"/>
                  </a:lnTo>
                  <a:lnTo>
                    <a:pt x="68" y="29"/>
                  </a:lnTo>
                  <a:lnTo>
                    <a:pt x="63" y="26"/>
                  </a:lnTo>
                  <a:lnTo>
                    <a:pt x="58" y="21"/>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41" name="Freeform 254"/>
            <p:cNvSpPr>
              <a:spLocks/>
            </p:cNvSpPr>
            <p:nvPr/>
          </p:nvSpPr>
          <p:spPr bwMode="auto">
            <a:xfrm>
              <a:off x="4736922" y="3829316"/>
              <a:ext cx="962717" cy="370876"/>
            </a:xfrm>
            <a:custGeom>
              <a:avLst/>
              <a:gdLst>
                <a:gd name="T0" fmla="*/ 58 w 89"/>
                <a:gd name="T1" fmla="*/ 21 h 89"/>
                <a:gd name="T2" fmla="*/ 58 w 89"/>
                <a:gd name="T3" fmla="*/ 21 h 89"/>
                <a:gd name="T4" fmla="*/ 42 w 89"/>
                <a:gd name="T5" fmla="*/ 13 h 89"/>
                <a:gd name="T6" fmla="*/ 29 w 89"/>
                <a:gd name="T7" fmla="*/ 4 h 89"/>
                <a:gd name="T8" fmla="*/ 29 w 89"/>
                <a:gd name="T9" fmla="*/ 4 h 89"/>
                <a:gd name="T10" fmla="*/ 23 w 89"/>
                <a:gd name="T11" fmla="*/ 1 h 89"/>
                <a:gd name="T12" fmla="*/ 16 w 89"/>
                <a:gd name="T13" fmla="*/ 0 h 89"/>
                <a:gd name="T14" fmla="*/ 16 w 89"/>
                <a:gd name="T15" fmla="*/ 0 h 89"/>
                <a:gd name="T16" fmla="*/ 10 w 89"/>
                <a:gd name="T17" fmla="*/ 4 h 89"/>
                <a:gd name="T18" fmla="*/ 8 w 89"/>
                <a:gd name="T19" fmla="*/ 5 h 89"/>
                <a:gd name="T20" fmla="*/ 8 w 89"/>
                <a:gd name="T21" fmla="*/ 8 h 89"/>
                <a:gd name="T22" fmla="*/ 8 w 89"/>
                <a:gd name="T23" fmla="*/ 8 h 89"/>
                <a:gd name="T24" fmla="*/ 7 w 89"/>
                <a:gd name="T25" fmla="*/ 27 h 89"/>
                <a:gd name="T26" fmla="*/ 5 w 89"/>
                <a:gd name="T27" fmla="*/ 40 h 89"/>
                <a:gd name="T28" fmla="*/ 4 w 89"/>
                <a:gd name="T29" fmla="*/ 50 h 89"/>
                <a:gd name="T30" fmla="*/ 4 w 89"/>
                <a:gd name="T31" fmla="*/ 50 h 89"/>
                <a:gd name="T32" fmla="*/ 1 w 89"/>
                <a:gd name="T33" fmla="*/ 62 h 89"/>
                <a:gd name="T34" fmla="*/ 0 w 89"/>
                <a:gd name="T35" fmla="*/ 75 h 89"/>
                <a:gd name="T36" fmla="*/ 0 w 89"/>
                <a:gd name="T37" fmla="*/ 75 h 89"/>
                <a:gd name="T38" fmla="*/ 10 w 89"/>
                <a:gd name="T39" fmla="*/ 79 h 89"/>
                <a:gd name="T40" fmla="*/ 10 w 89"/>
                <a:gd name="T41" fmla="*/ 79 h 89"/>
                <a:gd name="T42" fmla="*/ 13 w 89"/>
                <a:gd name="T43" fmla="*/ 81 h 89"/>
                <a:gd name="T44" fmla="*/ 16 w 89"/>
                <a:gd name="T45" fmla="*/ 81 h 89"/>
                <a:gd name="T46" fmla="*/ 20 w 89"/>
                <a:gd name="T47" fmla="*/ 81 h 89"/>
                <a:gd name="T48" fmla="*/ 23 w 89"/>
                <a:gd name="T49" fmla="*/ 82 h 89"/>
                <a:gd name="T50" fmla="*/ 23 w 89"/>
                <a:gd name="T51" fmla="*/ 82 h 89"/>
                <a:gd name="T52" fmla="*/ 27 w 89"/>
                <a:gd name="T53" fmla="*/ 87 h 89"/>
                <a:gd name="T54" fmla="*/ 32 w 89"/>
                <a:gd name="T55" fmla="*/ 88 h 89"/>
                <a:gd name="T56" fmla="*/ 37 w 89"/>
                <a:gd name="T57" fmla="*/ 89 h 89"/>
                <a:gd name="T58" fmla="*/ 37 w 89"/>
                <a:gd name="T59" fmla="*/ 89 h 89"/>
                <a:gd name="T60" fmla="*/ 53 w 89"/>
                <a:gd name="T61" fmla="*/ 88 h 89"/>
                <a:gd name="T62" fmla="*/ 62 w 89"/>
                <a:gd name="T63" fmla="*/ 87 h 89"/>
                <a:gd name="T64" fmla="*/ 68 w 89"/>
                <a:gd name="T65" fmla="*/ 84 h 89"/>
                <a:gd name="T66" fmla="*/ 68 w 89"/>
                <a:gd name="T67" fmla="*/ 84 h 89"/>
                <a:gd name="T68" fmla="*/ 75 w 89"/>
                <a:gd name="T69" fmla="*/ 76 h 89"/>
                <a:gd name="T70" fmla="*/ 82 w 89"/>
                <a:gd name="T71" fmla="*/ 68 h 89"/>
                <a:gd name="T72" fmla="*/ 82 w 89"/>
                <a:gd name="T73" fmla="*/ 68 h 89"/>
                <a:gd name="T74" fmla="*/ 87 w 89"/>
                <a:gd name="T75" fmla="*/ 59 h 89"/>
                <a:gd name="T76" fmla="*/ 89 w 89"/>
                <a:gd name="T77" fmla="*/ 52 h 89"/>
                <a:gd name="T78" fmla="*/ 89 w 89"/>
                <a:gd name="T79" fmla="*/ 52 h 89"/>
                <a:gd name="T80" fmla="*/ 82 w 89"/>
                <a:gd name="T81" fmla="*/ 46 h 89"/>
                <a:gd name="T82" fmla="*/ 75 w 89"/>
                <a:gd name="T83" fmla="*/ 39 h 89"/>
                <a:gd name="T84" fmla="*/ 75 w 89"/>
                <a:gd name="T85" fmla="*/ 39 h 89"/>
                <a:gd name="T86" fmla="*/ 69 w 89"/>
                <a:gd name="T87" fmla="*/ 33 h 89"/>
                <a:gd name="T88" fmla="*/ 68 w 89"/>
                <a:gd name="T89" fmla="*/ 29 h 89"/>
                <a:gd name="T90" fmla="*/ 63 w 89"/>
                <a:gd name="T91" fmla="*/ 26 h 89"/>
                <a:gd name="T92" fmla="*/ 58 w 89"/>
                <a:gd name="T93" fmla="*/ 2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89">
                  <a:moveTo>
                    <a:pt x="58" y="21"/>
                  </a:moveTo>
                  <a:lnTo>
                    <a:pt x="58" y="21"/>
                  </a:lnTo>
                  <a:lnTo>
                    <a:pt x="42" y="13"/>
                  </a:lnTo>
                  <a:lnTo>
                    <a:pt x="29" y="4"/>
                  </a:lnTo>
                  <a:lnTo>
                    <a:pt x="29" y="4"/>
                  </a:lnTo>
                  <a:lnTo>
                    <a:pt x="23" y="1"/>
                  </a:lnTo>
                  <a:lnTo>
                    <a:pt x="16" y="0"/>
                  </a:lnTo>
                  <a:lnTo>
                    <a:pt x="16" y="0"/>
                  </a:lnTo>
                  <a:lnTo>
                    <a:pt x="10" y="4"/>
                  </a:lnTo>
                  <a:lnTo>
                    <a:pt x="8" y="5"/>
                  </a:lnTo>
                  <a:lnTo>
                    <a:pt x="8" y="8"/>
                  </a:lnTo>
                  <a:lnTo>
                    <a:pt x="8" y="8"/>
                  </a:lnTo>
                  <a:lnTo>
                    <a:pt x="7" y="27"/>
                  </a:lnTo>
                  <a:lnTo>
                    <a:pt x="5" y="40"/>
                  </a:lnTo>
                  <a:lnTo>
                    <a:pt x="4" y="50"/>
                  </a:lnTo>
                  <a:lnTo>
                    <a:pt x="4" y="50"/>
                  </a:lnTo>
                  <a:lnTo>
                    <a:pt x="1" y="62"/>
                  </a:lnTo>
                  <a:lnTo>
                    <a:pt x="0" y="75"/>
                  </a:lnTo>
                  <a:lnTo>
                    <a:pt x="0" y="75"/>
                  </a:lnTo>
                  <a:lnTo>
                    <a:pt x="10" y="79"/>
                  </a:lnTo>
                  <a:lnTo>
                    <a:pt x="10" y="79"/>
                  </a:lnTo>
                  <a:lnTo>
                    <a:pt x="13" y="81"/>
                  </a:lnTo>
                  <a:lnTo>
                    <a:pt x="16" y="81"/>
                  </a:lnTo>
                  <a:lnTo>
                    <a:pt x="20" y="81"/>
                  </a:lnTo>
                  <a:lnTo>
                    <a:pt x="23" y="82"/>
                  </a:lnTo>
                  <a:lnTo>
                    <a:pt x="23" y="82"/>
                  </a:lnTo>
                  <a:lnTo>
                    <a:pt x="27" y="87"/>
                  </a:lnTo>
                  <a:lnTo>
                    <a:pt x="32" y="88"/>
                  </a:lnTo>
                  <a:lnTo>
                    <a:pt x="37" y="89"/>
                  </a:lnTo>
                  <a:lnTo>
                    <a:pt x="37" y="89"/>
                  </a:lnTo>
                  <a:lnTo>
                    <a:pt x="53" y="88"/>
                  </a:lnTo>
                  <a:lnTo>
                    <a:pt x="62" y="87"/>
                  </a:lnTo>
                  <a:lnTo>
                    <a:pt x="68" y="84"/>
                  </a:lnTo>
                  <a:lnTo>
                    <a:pt x="68" y="84"/>
                  </a:lnTo>
                  <a:lnTo>
                    <a:pt x="75" y="76"/>
                  </a:lnTo>
                  <a:lnTo>
                    <a:pt x="82" y="68"/>
                  </a:lnTo>
                  <a:lnTo>
                    <a:pt x="82" y="68"/>
                  </a:lnTo>
                  <a:lnTo>
                    <a:pt x="87" y="59"/>
                  </a:lnTo>
                  <a:lnTo>
                    <a:pt x="89" y="52"/>
                  </a:lnTo>
                  <a:lnTo>
                    <a:pt x="89" y="52"/>
                  </a:lnTo>
                  <a:lnTo>
                    <a:pt x="82" y="46"/>
                  </a:lnTo>
                  <a:lnTo>
                    <a:pt x="75" y="39"/>
                  </a:lnTo>
                  <a:lnTo>
                    <a:pt x="75" y="39"/>
                  </a:lnTo>
                  <a:lnTo>
                    <a:pt x="69" y="33"/>
                  </a:lnTo>
                  <a:lnTo>
                    <a:pt x="68" y="29"/>
                  </a:lnTo>
                  <a:lnTo>
                    <a:pt x="63" y="26"/>
                  </a:lnTo>
                  <a:lnTo>
                    <a:pt x="58" y="21"/>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42" name="Freeform 255"/>
            <p:cNvSpPr>
              <a:spLocks noEditPoints="1"/>
            </p:cNvSpPr>
            <p:nvPr/>
          </p:nvSpPr>
          <p:spPr bwMode="auto">
            <a:xfrm>
              <a:off x="1924500" y="1412381"/>
              <a:ext cx="6912073" cy="2633626"/>
            </a:xfrm>
            <a:custGeom>
              <a:avLst/>
              <a:gdLst>
                <a:gd name="T0" fmla="*/ 620 w 639"/>
                <a:gd name="T1" fmla="*/ 157 h 632"/>
                <a:gd name="T2" fmla="*/ 568 w 639"/>
                <a:gd name="T3" fmla="*/ 136 h 632"/>
                <a:gd name="T4" fmla="*/ 513 w 639"/>
                <a:gd name="T5" fmla="*/ 125 h 632"/>
                <a:gd name="T6" fmla="*/ 481 w 639"/>
                <a:gd name="T7" fmla="*/ 119 h 632"/>
                <a:gd name="T8" fmla="*/ 436 w 639"/>
                <a:gd name="T9" fmla="*/ 92 h 632"/>
                <a:gd name="T10" fmla="*/ 412 w 639"/>
                <a:gd name="T11" fmla="*/ 112 h 632"/>
                <a:gd name="T12" fmla="*/ 418 w 639"/>
                <a:gd name="T13" fmla="*/ 87 h 632"/>
                <a:gd name="T14" fmla="*/ 391 w 639"/>
                <a:gd name="T15" fmla="*/ 78 h 632"/>
                <a:gd name="T16" fmla="*/ 378 w 639"/>
                <a:gd name="T17" fmla="*/ 86 h 632"/>
                <a:gd name="T18" fmla="*/ 394 w 639"/>
                <a:gd name="T19" fmla="*/ 60 h 632"/>
                <a:gd name="T20" fmla="*/ 373 w 639"/>
                <a:gd name="T21" fmla="*/ 21 h 632"/>
                <a:gd name="T22" fmla="*/ 336 w 639"/>
                <a:gd name="T23" fmla="*/ 50 h 632"/>
                <a:gd name="T24" fmla="*/ 300 w 639"/>
                <a:gd name="T25" fmla="*/ 47 h 632"/>
                <a:gd name="T26" fmla="*/ 258 w 639"/>
                <a:gd name="T27" fmla="*/ 63 h 632"/>
                <a:gd name="T28" fmla="*/ 236 w 639"/>
                <a:gd name="T29" fmla="*/ 45 h 632"/>
                <a:gd name="T30" fmla="*/ 225 w 639"/>
                <a:gd name="T31" fmla="*/ 0 h 632"/>
                <a:gd name="T32" fmla="*/ 203 w 639"/>
                <a:gd name="T33" fmla="*/ 19 h 632"/>
                <a:gd name="T34" fmla="*/ 157 w 639"/>
                <a:gd name="T35" fmla="*/ 15 h 632"/>
                <a:gd name="T36" fmla="*/ 167 w 639"/>
                <a:gd name="T37" fmla="*/ 50 h 632"/>
                <a:gd name="T38" fmla="*/ 137 w 639"/>
                <a:gd name="T39" fmla="*/ 70 h 632"/>
                <a:gd name="T40" fmla="*/ 105 w 639"/>
                <a:gd name="T41" fmla="*/ 54 h 632"/>
                <a:gd name="T42" fmla="*/ 87 w 639"/>
                <a:gd name="T43" fmla="*/ 65 h 632"/>
                <a:gd name="T44" fmla="*/ 76 w 639"/>
                <a:gd name="T45" fmla="*/ 84 h 632"/>
                <a:gd name="T46" fmla="*/ 70 w 639"/>
                <a:gd name="T47" fmla="*/ 134 h 632"/>
                <a:gd name="T48" fmla="*/ 53 w 639"/>
                <a:gd name="T49" fmla="*/ 151 h 632"/>
                <a:gd name="T50" fmla="*/ 31 w 639"/>
                <a:gd name="T51" fmla="*/ 154 h 632"/>
                <a:gd name="T52" fmla="*/ 11 w 639"/>
                <a:gd name="T53" fmla="*/ 177 h 632"/>
                <a:gd name="T54" fmla="*/ 11 w 639"/>
                <a:gd name="T55" fmla="*/ 218 h 632"/>
                <a:gd name="T56" fmla="*/ 50 w 639"/>
                <a:gd name="T57" fmla="*/ 225 h 632"/>
                <a:gd name="T58" fmla="*/ 61 w 639"/>
                <a:gd name="T59" fmla="*/ 247 h 632"/>
                <a:gd name="T60" fmla="*/ 109 w 639"/>
                <a:gd name="T61" fmla="*/ 238 h 632"/>
                <a:gd name="T62" fmla="*/ 141 w 639"/>
                <a:gd name="T63" fmla="*/ 231 h 632"/>
                <a:gd name="T64" fmla="*/ 157 w 639"/>
                <a:gd name="T65" fmla="*/ 270 h 632"/>
                <a:gd name="T66" fmla="*/ 199 w 639"/>
                <a:gd name="T67" fmla="*/ 289 h 632"/>
                <a:gd name="T68" fmla="*/ 223 w 639"/>
                <a:gd name="T69" fmla="*/ 299 h 632"/>
                <a:gd name="T70" fmla="*/ 236 w 639"/>
                <a:gd name="T71" fmla="*/ 331 h 632"/>
                <a:gd name="T72" fmla="*/ 258 w 639"/>
                <a:gd name="T73" fmla="*/ 335 h 632"/>
                <a:gd name="T74" fmla="*/ 270 w 639"/>
                <a:gd name="T75" fmla="*/ 358 h 632"/>
                <a:gd name="T76" fmla="*/ 265 w 639"/>
                <a:gd name="T77" fmla="*/ 401 h 632"/>
                <a:gd name="T78" fmla="*/ 296 w 639"/>
                <a:gd name="T79" fmla="*/ 435 h 632"/>
                <a:gd name="T80" fmla="*/ 309 w 639"/>
                <a:gd name="T81" fmla="*/ 458 h 632"/>
                <a:gd name="T82" fmla="*/ 316 w 639"/>
                <a:gd name="T83" fmla="*/ 487 h 632"/>
                <a:gd name="T84" fmla="*/ 329 w 639"/>
                <a:gd name="T85" fmla="*/ 516 h 632"/>
                <a:gd name="T86" fmla="*/ 287 w 639"/>
                <a:gd name="T87" fmla="*/ 556 h 632"/>
                <a:gd name="T88" fmla="*/ 289 w 639"/>
                <a:gd name="T89" fmla="*/ 584 h 632"/>
                <a:gd name="T90" fmla="*/ 335 w 639"/>
                <a:gd name="T91" fmla="*/ 619 h 632"/>
                <a:gd name="T92" fmla="*/ 352 w 639"/>
                <a:gd name="T93" fmla="*/ 623 h 632"/>
                <a:gd name="T94" fmla="*/ 367 w 639"/>
                <a:gd name="T95" fmla="*/ 588 h 632"/>
                <a:gd name="T96" fmla="*/ 373 w 639"/>
                <a:gd name="T97" fmla="*/ 593 h 632"/>
                <a:gd name="T98" fmla="*/ 393 w 639"/>
                <a:gd name="T99" fmla="*/ 575 h 632"/>
                <a:gd name="T100" fmla="*/ 416 w 639"/>
                <a:gd name="T101" fmla="*/ 546 h 632"/>
                <a:gd name="T102" fmla="*/ 416 w 639"/>
                <a:gd name="T103" fmla="*/ 525 h 632"/>
                <a:gd name="T104" fmla="*/ 418 w 639"/>
                <a:gd name="T105" fmla="*/ 497 h 632"/>
                <a:gd name="T106" fmla="*/ 461 w 639"/>
                <a:gd name="T107" fmla="*/ 462 h 632"/>
                <a:gd name="T108" fmla="*/ 497 w 639"/>
                <a:gd name="T109" fmla="*/ 449 h 632"/>
                <a:gd name="T110" fmla="*/ 542 w 639"/>
                <a:gd name="T111" fmla="*/ 417 h 632"/>
                <a:gd name="T112" fmla="*/ 562 w 639"/>
                <a:gd name="T113" fmla="*/ 373 h 632"/>
                <a:gd name="T114" fmla="*/ 572 w 639"/>
                <a:gd name="T115" fmla="*/ 326 h 632"/>
                <a:gd name="T116" fmla="*/ 587 w 639"/>
                <a:gd name="T117" fmla="*/ 274 h 632"/>
                <a:gd name="T118" fmla="*/ 636 w 639"/>
                <a:gd name="T119" fmla="*/ 209 h 632"/>
                <a:gd name="T120" fmla="*/ 403 w 639"/>
                <a:gd name="T121" fmla="*/ 154 h 632"/>
                <a:gd name="T122" fmla="*/ 406 w 639"/>
                <a:gd name="T123" fmla="*/ 14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9" h="632">
                  <a:moveTo>
                    <a:pt x="635" y="173"/>
                  </a:moveTo>
                  <a:lnTo>
                    <a:pt x="635" y="173"/>
                  </a:lnTo>
                  <a:lnTo>
                    <a:pt x="633" y="168"/>
                  </a:lnTo>
                  <a:lnTo>
                    <a:pt x="632" y="165"/>
                  </a:lnTo>
                  <a:lnTo>
                    <a:pt x="632" y="162"/>
                  </a:lnTo>
                  <a:lnTo>
                    <a:pt x="629" y="161"/>
                  </a:lnTo>
                  <a:lnTo>
                    <a:pt x="629" y="161"/>
                  </a:lnTo>
                  <a:lnTo>
                    <a:pt x="620" y="157"/>
                  </a:lnTo>
                  <a:lnTo>
                    <a:pt x="613" y="154"/>
                  </a:lnTo>
                  <a:lnTo>
                    <a:pt x="606" y="152"/>
                  </a:lnTo>
                  <a:lnTo>
                    <a:pt x="606" y="152"/>
                  </a:lnTo>
                  <a:lnTo>
                    <a:pt x="591" y="151"/>
                  </a:lnTo>
                  <a:lnTo>
                    <a:pt x="584" y="149"/>
                  </a:lnTo>
                  <a:lnTo>
                    <a:pt x="580" y="147"/>
                  </a:lnTo>
                  <a:lnTo>
                    <a:pt x="580" y="147"/>
                  </a:lnTo>
                  <a:lnTo>
                    <a:pt x="568" y="136"/>
                  </a:lnTo>
                  <a:lnTo>
                    <a:pt x="562" y="131"/>
                  </a:lnTo>
                  <a:lnTo>
                    <a:pt x="558" y="129"/>
                  </a:lnTo>
                  <a:lnTo>
                    <a:pt x="552" y="129"/>
                  </a:lnTo>
                  <a:lnTo>
                    <a:pt x="552" y="129"/>
                  </a:lnTo>
                  <a:lnTo>
                    <a:pt x="533" y="128"/>
                  </a:lnTo>
                  <a:lnTo>
                    <a:pt x="517" y="126"/>
                  </a:lnTo>
                  <a:lnTo>
                    <a:pt x="517" y="126"/>
                  </a:lnTo>
                  <a:lnTo>
                    <a:pt x="513" y="125"/>
                  </a:lnTo>
                  <a:lnTo>
                    <a:pt x="509" y="123"/>
                  </a:lnTo>
                  <a:lnTo>
                    <a:pt x="504" y="120"/>
                  </a:lnTo>
                  <a:lnTo>
                    <a:pt x="499" y="120"/>
                  </a:lnTo>
                  <a:lnTo>
                    <a:pt x="499" y="120"/>
                  </a:lnTo>
                  <a:lnTo>
                    <a:pt x="490" y="120"/>
                  </a:lnTo>
                  <a:lnTo>
                    <a:pt x="490" y="120"/>
                  </a:lnTo>
                  <a:lnTo>
                    <a:pt x="486" y="120"/>
                  </a:lnTo>
                  <a:lnTo>
                    <a:pt x="481" y="119"/>
                  </a:lnTo>
                  <a:lnTo>
                    <a:pt x="481" y="119"/>
                  </a:lnTo>
                  <a:lnTo>
                    <a:pt x="477" y="113"/>
                  </a:lnTo>
                  <a:lnTo>
                    <a:pt x="474" y="110"/>
                  </a:lnTo>
                  <a:lnTo>
                    <a:pt x="471" y="109"/>
                  </a:lnTo>
                  <a:lnTo>
                    <a:pt x="471" y="109"/>
                  </a:lnTo>
                  <a:lnTo>
                    <a:pt x="444" y="96"/>
                  </a:lnTo>
                  <a:lnTo>
                    <a:pt x="444" y="96"/>
                  </a:lnTo>
                  <a:lnTo>
                    <a:pt x="436" y="92"/>
                  </a:lnTo>
                  <a:lnTo>
                    <a:pt x="432" y="90"/>
                  </a:lnTo>
                  <a:lnTo>
                    <a:pt x="428" y="92"/>
                  </a:lnTo>
                  <a:lnTo>
                    <a:pt x="428" y="92"/>
                  </a:lnTo>
                  <a:lnTo>
                    <a:pt x="423" y="96"/>
                  </a:lnTo>
                  <a:lnTo>
                    <a:pt x="419" y="103"/>
                  </a:lnTo>
                  <a:lnTo>
                    <a:pt x="416" y="109"/>
                  </a:lnTo>
                  <a:lnTo>
                    <a:pt x="413" y="112"/>
                  </a:lnTo>
                  <a:lnTo>
                    <a:pt x="412" y="112"/>
                  </a:lnTo>
                  <a:lnTo>
                    <a:pt x="412" y="112"/>
                  </a:lnTo>
                  <a:lnTo>
                    <a:pt x="412" y="112"/>
                  </a:lnTo>
                  <a:lnTo>
                    <a:pt x="412" y="110"/>
                  </a:lnTo>
                  <a:lnTo>
                    <a:pt x="415" y="105"/>
                  </a:lnTo>
                  <a:lnTo>
                    <a:pt x="420" y="94"/>
                  </a:lnTo>
                  <a:lnTo>
                    <a:pt x="420" y="94"/>
                  </a:lnTo>
                  <a:lnTo>
                    <a:pt x="419" y="90"/>
                  </a:lnTo>
                  <a:lnTo>
                    <a:pt x="418" y="87"/>
                  </a:lnTo>
                  <a:lnTo>
                    <a:pt x="413" y="86"/>
                  </a:lnTo>
                  <a:lnTo>
                    <a:pt x="413" y="86"/>
                  </a:lnTo>
                  <a:lnTo>
                    <a:pt x="403" y="87"/>
                  </a:lnTo>
                  <a:lnTo>
                    <a:pt x="400" y="87"/>
                  </a:lnTo>
                  <a:lnTo>
                    <a:pt x="397" y="86"/>
                  </a:lnTo>
                  <a:lnTo>
                    <a:pt x="397" y="86"/>
                  </a:lnTo>
                  <a:lnTo>
                    <a:pt x="393" y="80"/>
                  </a:lnTo>
                  <a:lnTo>
                    <a:pt x="391" y="78"/>
                  </a:lnTo>
                  <a:lnTo>
                    <a:pt x="389" y="80"/>
                  </a:lnTo>
                  <a:lnTo>
                    <a:pt x="389" y="80"/>
                  </a:lnTo>
                  <a:lnTo>
                    <a:pt x="383" y="86"/>
                  </a:lnTo>
                  <a:lnTo>
                    <a:pt x="381" y="87"/>
                  </a:lnTo>
                  <a:lnTo>
                    <a:pt x="380" y="87"/>
                  </a:lnTo>
                  <a:lnTo>
                    <a:pt x="378" y="87"/>
                  </a:lnTo>
                  <a:lnTo>
                    <a:pt x="378" y="87"/>
                  </a:lnTo>
                  <a:lnTo>
                    <a:pt x="378" y="86"/>
                  </a:lnTo>
                  <a:lnTo>
                    <a:pt x="380" y="84"/>
                  </a:lnTo>
                  <a:lnTo>
                    <a:pt x="383" y="81"/>
                  </a:lnTo>
                  <a:lnTo>
                    <a:pt x="390" y="76"/>
                  </a:lnTo>
                  <a:lnTo>
                    <a:pt x="390" y="76"/>
                  </a:lnTo>
                  <a:lnTo>
                    <a:pt x="391" y="73"/>
                  </a:lnTo>
                  <a:lnTo>
                    <a:pt x="393" y="68"/>
                  </a:lnTo>
                  <a:lnTo>
                    <a:pt x="394" y="64"/>
                  </a:lnTo>
                  <a:lnTo>
                    <a:pt x="394" y="60"/>
                  </a:lnTo>
                  <a:lnTo>
                    <a:pt x="394" y="60"/>
                  </a:lnTo>
                  <a:lnTo>
                    <a:pt x="391" y="55"/>
                  </a:lnTo>
                  <a:lnTo>
                    <a:pt x="387" y="50"/>
                  </a:lnTo>
                  <a:lnTo>
                    <a:pt x="387" y="50"/>
                  </a:lnTo>
                  <a:lnTo>
                    <a:pt x="384" y="44"/>
                  </a:lnTo>
                  <a:lnTo>
                    <a:pt x="380" y="35"/>
                  </a:lnTo>
                  <a:lnTo>
                    <a:pt x="373" y="21"/>
                  </a:lnTo>
                  <a:lnTo>
                    <a:pt x="373" y="21"/>
                  </a:lnTo>
                  <a:lnTo>
                    <a:pt x="370" y="16"/>
                  </a:lnTo>
                  <a:lnTo>
                    <a:pt x="370" y="16"/>
                  </a:lnTo>
                  <a:lnTo>
                    <a:pt x="362" y="29"/>
                  </a:lnTo>
                  <a:lnTo>
                    <a:pt x="355" y="38"/>
                  </a:lnTo>
                  <a:lnTo>
                    <a:pt x="355" y="38"/>
                  </a:lnTo>
                  <a:lnTo>
                    <a:pt x="349" y="44"/>
                  </a:lnTo>
                  <a:lnTo>
                    <a:pt x="342" y="48"/>
                  </a:lnTo>
                  <a:lnTo>
                    <a:pt x="336" y="50"/>
                  </a:lnTo>
                  <a:lnTo>
                    <a:pt x="332" y="51"/>
                  </a:lnTo>
                  <a:lnTo>
                    <a:pt x="332" y="51"/>
                  </a:lnTo>
                  <a:lnTo>
                    <a:pt x="328" y="51"/>
                  </a:lnTo>
                  <a:lnTo>
                    <a:pt x="320" y="50"/>
                  </a:lnTo>
                  <a:lnTo>
                    <a:pt x="320" y="50"/>
                  </a:lnTo>
                  <a:lnTo>
                    <a:pt x="310" y="47"/>
                  </a:lnTo>
                  <a:lnTo>
                    <a:pt x="305" y="47"/>
                  </a:lnTo>
                  <a:lnTo>
                    <a:pt x="300" y="47"/>
                  </a:lnTo>
                  <a:lnTo>
                    <a:pt x="300" y="47"/>
                  </a:lnTo>
                  <a:lnTo>
                    <a:pt x="292" y="50"/>
                  </a:lnTo>
                  <a:lnTo>
                    <a:pt x="281" y="52"/>
                  </a:lnTo>
                  <a:lnTo>
                    <a:pt x="273" y="57"/>
                  </a:lnTo>
                  <a:lnTo>
                    <a:pt x="265" y="58"/>
                  </a:lnTo>
                  <a:lnTo>
                    <a:pt x="265" y="58"/>
                  </a:lnTo>
                  <a:lnTo>
                    <a:pt x="261" y="60"/>
                  </a:lnTo>
                  <a:lnTo>
                    <a:pt x="258" y="63"/>
                  </a:lnTo>
                  <a:lnTo>
                    <a:pt x="255" y="65"/>
                  </a:lnTo>
                  <a:lnTo>
                    <a:pt x="251" y="67"/>
                  </a:lnTo>
                  <a:lnTo>
                    <a:pt x="251" y="67"/>
                  </a:lnTo>
                  <a:lnTo>
                    <a:pt x="248" y="67"/>
                  </a:lnTo>
                  <a:lnTo>
                    <a:pt x="245" y="64"/>
                  </a:lnTo>
                  <a:lnTo>
                    <a:pt x="241" y="60"/>
                  </a:lnTo>
                  <a:lnTo>
                    <a:pt x="238" y="52"/>
                  </a:lnTo>
                  <a:lnTo>
                    <a:pt x="236" y="45"/>
                  </a:lnTo>
                  <a:lnTo>
                    <a:pt x="236" y="45"/>
                  </a:lnTo>
                  <a:lnTo>
                    <a:pt x="236" y="32"/>
                  </a:lnTo>
                  <a:lnTo>
                    <a:pt x="236" y="21"/>
                  </a:lnTo>
                  <a:lnTo>
                    <a:pt x="236" y="21"/>
                  </a:lnTo>
                  <a:lnTo>
                    <a:pt x="236" y="15"/>
                  </a:lnTo>
                  <a:lnTo>
                    <a:pt x="234" y="8"/>
                  </a:lnTo>
                  <a:lnTo>
                    <a:pt x="229" y="3"/>
                  </a:lnTo>
                  <a:lnTo>
                    <a:pt x="225" y="0"/>
                  </a:lnTo>
                  <a:lnTo>
                    <a:pt x="225" y="0"/>
                  </a:lnTo>
                  <a:lnTo>
                    <a:pt x="223" y="0"/>
                  </a:lnTo>
                  <a:lnTo>
                    <a:pt x="222" y="2"/>
                  </a:lnTo>
                  <a:lnTo>
                    <a:pt x="219" y="6"/>
                  </a:lnTo>
                  <a:lnTo>
                    <a:pt x="216" y="12"/>
                  </a:lnTo>
                  <a:lnTo>
                    <a:pt x="212" y="16"/>
                  </a:lnTo>
                  <a:lnTo>
                    <a:pt x="212" y="16"/>
                  </a:lnTo>
                  <a:lnTo>
                    <a:pt x="203" y="19"/>
                  </a:lnTo>
                  <a:lnTo>
                    <a:pt x="190" y="21"/>
                  </a:lnTo>
                  <a:lnTo>
                    <a:pt x="170" y="21"/>
                  </a:lnTo>
                  <a:lnTo>
                    <a:pt x="170" y="21"/>
                  </a:lnTo>
                  <a:lnTo>
                    <a:pt x="167" y="21"/>
                  </a:lnTo>
                  <a:lnTo>
                    <a:pt x="166" y="19"/>
                  </a:lnTo>
                  <a:lnTo>
                    <a:pt x="163" y="16"/>
                  </a:lnTo>
                  <a:lnTo>
                    <a:pt x="158" y="15"/>
                  </a:lnTo>
                  <a:lnTo>
                    <a:pt x="157" y="15"/>
                  </a:lnTo>
                  <a:lnTo>
                    <a:pt x="154" y="16"/>
                  </a:lnTo>
                  <a:lnTo>
                    <a:pt x="154" y="16"/>
                  </a:lnTo>
                  <a:lnTo>
                    <a:pt x="152" y="18"/>
                  </a:lnTo>
                  <a:lnTo>
                    <a:pt x="152" y="22"/>
                  </a:lnTo>
                  <a:lnTo>
                    <a:pt x="157" y="29"/>
                  </a:lnTo>
                  <a:lnTo>
                    <a:pt x="166" y="47"/>
                  </a:lnTo>
                  <a:lnTo>
                    <a:pt x="166" y="47"/>
                  </a:lnTo>
                  <a:lnTo>
                    <a:pt x="167" y="50"/>
                  </a:lnTo>
                  <a:lnTo>
                    <a:pt x="167" y="51"/>
                  </a:lnTo>
                  <a:lnTo>
                    <a:pt x="164" y="55"/>
                  </a:lnTo>
                  <a:lnTo>
                    <a:pt x="160" y="60"/>
                  </a:lnTo>
                  <a:lnTo>
                    <a:pt x="155" y="63"/>
                  </a:lnTo>
                  <a:lnTo>
                    <a:pt x="155" y="63"/>
                  </a:lnTo>
                  <a:lnTo>
                    <a:pt x="145" y="68"/>
                  </a:lnTo>
                  <a:lnTo>
                    <a:pt x="137" y="70"/>
                  </a:lnTo>
                  <a:lnTo>
                    <a:pt x="137" y="70"/>
                  </a:lnTo>
                  <a:lnTo>
                    <a:pt x="131" y="68"/>
                  </a:lnTo>
                  <a:lnTo>
                    <a:pt x="125" y="64"/>
                  </a:lnTo>
                  <a:lnTo>
                    <a:pt x="121" y="60"/>
                  </a:lnTo>
                  <a:lnTo>
                    <a:pt x="118" y="55"/>
                  </a:lnTo>
                  <a:lnTo>
                    <a:pt x="118" y="55"/>
                  </a:lnTo>
                  <a:lnTo>
                    <a:pt x="116" y="52"/>
                  </a:lnTo>
                  <a:lnTo>
                    <a:pt x="113" y="52"/>
                  </a:lnTo>
                  <a:lnTo>
                    <a:pt x="105" y="54"/>
                  </a:lnTo>
                  <a:lnTo>
                    <a:pt x="105" y="54"/>
                  </a:lnTo>
                  <a:lnTo>
                    <a:pt x="102" y="54"/>
                  </a:lnTo>
                  <a:lnTo>
                    <a:pt x="102" y="57"/>
                  </a:lnTo>
                  <a:lnTo>
                    <a:pt x="103" y="63"/>
                  </a:lnTo>
                  <a:lnTo>
                    <a:pt x="103" y="63"/>
                  </a:lnTo>
                  <a:lnTo>
                    <a:pt x="102" y="65"/>
                  </a:lnTo>
                  <a:lnTo>
                    <a:pt x="97" y="65"/>
                  </a:lnTo>
                  <a:lnTo>
                    <a:pt x="87" y="65"/>
                  </a:lnTo>
                  <a:lnTo>
                    <a:pt x="87" y="65"/>
                  </a:lnTo>
                  <a:lnTo>
                    <a:pt x="83" y="65"/>
                  </a:lnTo>
                  <a:lnTo>
                    <a:pt x="80" y="68"/>
                  </a:lnTo>
                  <a:lnTo>
                    <a:pt x="73" y="77"/>
                  </a:lnTo>
                  <a:lnTo>
                    <a:pt x="73" y="77"/>
                  </a:lnTo>
                  <a:lnTo>
                    <a:pt x="73" y="78"/>
                  </a:lnTo>
                  <a:lnTo>
                    <a:pt x="73" y="80"/>
                  </a:lnTo>
                  <a:lnTo>
                    <a:pt x="76" y="84"/>
                  </a:lnTo>
                  <a:lnTo>
                    <a:pt x="80" y="90"/>
                  </a:lnTo>
                  <a:lnTo>
                    <a:pt x="83" y="94"/>
                  </a:lnTo>
                  <a:lnTo>
                    <a:pt x="83" y="94"/>
                  </a:lnTo>
                  <a:lnTo>
                    <a:pt x="83" y="102"/>
                  </a:lnTo>
                  <a:lnTo>
                    <a:pt x="80" y="109"/>
                  </a:lnTo>
                  <a:lnTo>
                    <a:pt x="74" y="125"/>
                  </a:lnTo>
                  <a:lnTo>
                    <a:pt x="74" y="125"/>
                  </a:lnTo>
                  <a:lnTo>
                    <a:pt x="70" y="134"/>
                  </a:lnTo>
                  <a:lnTo>
                    <a:pt x="68" y="142"/>
                  </a:lnTo>
                  <a:lnTo>
                    <a:pt x="67" y="152"/>
                  </a:lnTo>
                  <a:lnTo>
                    <a:pt x="64" y="151"/>
                  </a:lnTo>
                  <a:lnTo>
                    <a:pt x="64" y="151"/>
                  </a:lnTo>
                  <a:lnTo>
                    <a:pt x="61" y="151"/>
                  </a:lnTo>
                  <a:lnTo>
                    <a:pt x="57" y="151"/>
                  </a:lnTo>
                  <a:lnTo>
                    <a:pt x="57" y="151"/>
                  </a:lnTo>
                  <a:lnTo>
                    <a:pt x="53" y="151"/>
                  </a:lnTo>
                  <a:lnTo>
                    <a:pt x="48" y="152"/>
                  </a:lnTo>
                  <a:lnTo>
                    <a:pt x="48" y="152"/>
                  </a:lnTo>
                  <a:lnTo>
                    <a:pt x="44" y="154"/>
                  </a:lnTo>
                  <a:lnTo>
                    <a:pt x="40" y="154"/>
                  </a:lnTo>
                  <a:lnTo>
                    <a:pt x="40" y="154"/>
                  </a:lnTo>
                  <a:lnTo>
                    <a:pt x="35" y="154"/>
                  </a:lnTo>
                  <a:lnTo>
                    <a:pt x="31" y="154"/>
                  </a:lnTo>
                  <a:lnTo>
                    <a:pt x="31" y="154"/>
                  </a:lnTo>
                  <a:lnTo>
                    <a:pt x="26" y="157"/>
                  </a:lnTo>
                  <a:lnTo>
                    <a:pt x="22" y="161"/>
                  </a:lnTo>
                  <a:lnTo>
                    <a:pt x="21" y="165"/>
                  </a:lnTo>
                  <a:lnTo>
                    <a:pt x="19" y="170"/>
                  </a:lnTo>
                  <a:lnTo>
                    <a:pt x="19" y="170"/>
                  </a:lnTo>
                  <a:lnTo>
                    <a:pt x="19" y="171"/>
                  </a:lnTo>
                  <a:lnTo>
                    <a:pt x="16" y="173"/>
                  </a:lnTo>
                  <a:lnTo>
                    <a:pt x="11" y="177"/>
                  </a:lnTo>
                  <a:lnTo>
                    <a:pt x="3" y="181"/>
                  </a:lnTo>
                  <a:lnTo>
                    <a:pt x="0" y="184"/>
                  </a:lnTo>
                  <a:lnTo>
                    <a:pt x="0" y="184"/>
                  </a:lnTo>
                  <a:lnTo>
                    <a:pt x="0" y="189"/>
                  </a:lnTo>
                  <a:lnTo>
                    <a:pt x="3" y="197"/>
                  </a:lnTo>
                  <a:lnTo>
                    <a:pt x="8" y="215"/>
                  </a:lnTo>
                  <a:lnTo>
                    <a:pt x="8" y="215"/>
                  </a:lnTo>
                  <a:lnTo>
                    <a:pt x="11" y="218"/>
                  </a:lnTo>
                  <a:lnTo>
                    <a:pt x="13" y="220"/>
                  </a:lnTo>
                  <a:lnTo>
                    <a:pt x="22" y="225"/>
                  </a:lnTo>
                  <a:lnTo>
                    <a:pt x="31" y="228"/>
                  </a:lnTo>
                  <a:lnTo>
                    <a:pt x="38" y="229"/>
                  </a:lnTo>
                  <a:lnTo>
                    <a:pt x="38" y="229"/>
                  </a:lnTo>
                  <a:lnTo>
                    <a:pt x="44" y="228"/>
                  </a:lnTo>
                  <a:lnTo>
                    <a:pt x="50" y="225"/>
                  </a:lnTo>
                  <a:lnTo>
                    <a:pt x="50" y="225"/>
                  </a:lnTo>
                  <a:lnTo>
                    <a:pt x="55" y="222"/>
                  </a:lnTo>
                  <a:lnTo>
                    <a:pt x="58" y="222"/>
                  </a:lnTo>
                  <a:lnTo>
                    <a:pt x="58" y="222"/>
                  </a:lnTo>
                  <a:lnTo>
                    <a:pt x="60" y="225"/>
                  </a:lnTo>
                  <a:lnTo>
                    <a:pt x="60" y="232"/>
                  </a:lnTo>
                  <a:lnTo>
                    <a:pt x="60" y="241"/>
                  </a:lnTo>
                  <a:lnTo>
                    <a:pt x="61" y="247"/>
                  </a:lnTo>
                  <a:lnTo>
                    <a:pt x="61" y="247"/>
                  </a:lnTo>
                  <a:lnTo>
                    <a:pt x="63" y="248"/>
                  </a:lnTo>
                  <a:lnTo>
                    <a:pt x="66" y="248"/>
                  </a:lnTo>
                  <a:lnTo>
                    <a:pt x="73" y="248"/>
                  </a:lnTo>
                  <a:lnTo>
                    <a:pt x="90" y="247"/>
                  </a:lnTo>
                  <a:lnTo>
                    <a:pt x="90" y="247"/>
                  </a:lnTo>
                  <a:lnTo>
                    <a:pt x="97" y="245"/>
                  </a:lnTo>
                  <a:lnTo>
                    <a:pt x="103" y="242"/>
                  </a:lnTo>
                  <a:lnTo>
                    <a:pt x="109" y="238"/>
                  </a:lnTo>
                  <a:lnTo>
                    <a:pt x="115" y="235"/>
                  </a:lnTo>
                  <a:lnTo>
                    <a:pt x="115" y="235"/>
                  </a:lnTo>
                  <a:lnTo>
                    <a:pt x="126" y="231"/>
                  </a:lnTo>
                  <a:lnTo>
                    <a:pt x="132" y="228"/>
                  </a:lnTo>
                  <a:lnTo>
                    <a:pt x="138" y="226"/>
                  </a:lnTo>
                  <a:lnTo>
                    <a:pt x="138" y="226"/>
                  </a:lnTo>
                  <a:lnTo>
                    <a:pt x="139" y="228"/>
                  </a:lnTo>
                  <a:lnTo>
                    <a:pt x="141" y="231"/>
                  </a:lnTo>
                  <a:lnTo>
                    <a:pt x="142" y="239"/>
                  </a:lnTo>
                  <a:lnTo>
                    <a:pt x="141" y="248"/>
                  </a:lnTo>
                  <a:lnTo>
                    <a:pt x="141" y="254"/>
                  </a:lnTo>
                  <a:lnTo>
                    <a:pt x="141" y="254"/>
                  </a:lnTo>
                  <a:lnTo>
                    <a:pt x="144" y="258"/>
                  </a:lnTo>
                  <a:lnTo>
                    <a:pt x="147" y="261"/>
                  </a:lnTo>
                  <a:lnTo>
                    <a:pt x="157" y="270"/>
                  </a:lnTo>
                  <a:lnTo>
                    <a:pt x="157" y="270"/>
                  </a:lnTo>
                  <a:lnTo>
                    <a:pt x="161" y="273"/>
                  </a:lnTo>
                  <a:lnTo>
                    <a:pt x="168" y="274"/>
                  </a:lnTo>
                  <a:lnTo>
                    <a:pt x="181" y="277"/>
                  </a:lnTo>
                  <a:lnTo>
                    <a:pt x="181" y="277"/>
                  </a:lnTo>
                  <a:lnTo>
                    <a:pt x="186" y="280"/>
                  </a:lnTo>
                  <a:lnTo>
                    <a:pt x="192" y="283"/>
                  </a:lnTo>
                  <a:lnTo>
                    <a:pt x="199" y="289"/>
                  </a:lnTo>
                  <a:lnTo>
                    <a:pt x="199" y="289"/>
                  </a:lnTo>
                  <a:lnTo>
                    <a:pt x="200" y="290"/>
                  </a:lnTo>
                  <a:lnTo>
                    <a:pt x="203" y="291"/>
                  </a:lnTo>
                  <a:lnTo>
                    <a:pt x="210" y="291"/>
                  </a:lnTo>
                  <a:lnTo>
                    <a:pt x="218" y="293"/>
                  </a:lnTo>
                  <a:lnTo>
                    <a:pt x="221" y="294"/>
                  </a:lnTo>
                  <a:lnTo>
                    <a:pt x="222" y="296"/>
                  </a:lnTo>
                  <a:lnTo>
                    <a:pt x="222" y="296"/>
                  </a:lnTo>
                  <a:lnTo>
                    <a:pt x="223" y="299"/>
                  </a:lnTo>
                  <a:lnTo>
                    <a:pt x="223" y="302"/>
                  </a:lnTo>
                  <a:lnTo>
                    <a:pt x="223" y="306"/>
                  </a:lnTo>
                  <a:lnTo>
                    <a:pt x="225" y="309"/>
                  </a:lnTo>
                  <a:lnTo>
                    <a:pt x="225" y="309"/>
                  </a:lnTo>
                  <a:lnTo>
                    <a:pt x="231" y="320"/>
                  </a:lnTo>
                  <a:lnTo>
                    <a:pt x="234" y="326"/>
                  </a:lnTo>
                  <a:lnTo>
                    <a:pt x="236" y="331"/>
                  </a:lnTo>
                  <a:lnTo>
                    <a:pt x="236" y="331"/>
                  </a:lnTo>
                  <a:lnTo>
                    <a:pt x="239" y="332"/>
                  </a:lnTo>
                  <a:lnTo>
                    <a:pt x="242" y="333"/>
                  </a:lnTo>
                  <a:lnTo>
                    <a:pt x="250" y="333"/>
                  </a:lnTo>
                  <a:lnTo>
                    <a:pt x="250" y="333"/>
                  </a:lnTo>
                  <a:lnTo>
                    <a:pt x="255" y="332"/>
                  </a:lnTo>
                  <a:lnTo>
                    <a:pt x="255" y="332"/>
                  </a:lnTo>
                  <a:lnTo>
                    <a:pt x="257" y="333"/>
                  </a:lnTo>
                  <a:lnTo>
                    <a:pt x="258" y="335"/>
                  </a:lnTo>
                  <a:lnTo>
                    <a:pt x="258" y="338"/>
                  </a:lnTo>
                  <a:lnTo>
                    <a:pt x="258" y="348"/>
                  </a:lnTo>
                  <a:lnTo>
                    <a:pt x="258" y="348"/>
                  </a:lnTo>
                  <a:lnTo>
                    <a:pt x="260" y="351"/>
                  </a:lnTo>
                  <a:lnTo>
                    <a:pt x="263" y="354"/>
                  </a:lnTo>
                  <a:lnTo>
                    <a:pt x="267" y="355"/>
                  </a:lnTo>
                  <a:lnTo>
                    <a:pt x="270" y="358"/>
                  </a:lnTo>
                  <a:lnTo>
                    <a:pt x="270" y="358"/>
                  </a:lnTo>
                  <a:lnTo>
                    <a:pt x="271" y="362"/>
                  </a:lnTo>
                  <a:lnTo>
                    <a:pt x="271" y="370"/>
                  </a:lnTo>
                  <a:lnTo>
                    <a:pt x="270" y="378"/>
                  </a:lnTo>
                  <a:lnTo>
                    <a:pt x="267" y="384"/>
                  </a:lnTo>
                  <a:lnTo>
                    <a:pt x="267" y="384"/>
                  </a:lnTo>
                  <a:lnTo>
                    <a:pt x="264" y="388"/>
                  </a:lnTo>
                  <a:lnTo>
                    <a:pt x="264" y="393"/>
                  </a:lnTo>
                  <a:lnTo>
                    <a:pt x="265" y="401"/>
                  </a:lnTo>
                  <a:lnTo>
                    <a:pt x="265" y="401"/>
                  </a:lnTo>
                  <a:lnTo>
                    <a:pt x="268" y="415"/>
                  </a:lnTo>
                  <a:lnTo>
                    <a:pt x="270" y="428"/>
                  </a:lnTo>
                  <a:lnTo>
                    <a:pt x="270" y="428"/>
                  </a:lnTo>
                  <a:lnTo>
                    <a:pt x="271" y="430"/>
                  </a:lnTo>
                  <a:lnTo>
                    <a:pt x="274" y="432"/>
                  </a:lnTo>
                  <a:lnTo>
                    <a:pt x="286" y="435"/>
                  </a:lnTo>
                  <a:lnTo>
                    <a:pt x="296" y="435"/>
                  </a:lnTo>
                  <a:lnTo>
                    <a:pt x="302" y="436"/>
                  </a:lnTo>
                  <a:lnTo>
                    <a:pt x="302" y="436"/>
                  </a:lnTo>
                  <a:lnTo>
                    <a:pt x="305" y="439"/>
                  </a:lnTo>
                  <a:lnTo>
                    <a:pt x="306" y="443"/>
                  </a:lnTo>
                  <a:lnTo>
                    <a:pt x="309" y="449"/>
                  </a:lnTo>
                  <a:lnTo>
                    <a:pt x="309" y="454"/>
                  </a:lnTo>
                  <a:lnTo>
                    <a:pt x="309" y="454"/>
                  </a:lnTo>
                  <a:lnTo>
                    <a:pt x="309" y="458"/>
                  </a:lnTo>
                  <a:lnTo>
                    <a:pt x="312" y="461"/>
                  </a:lnTo>
                  <a:lnTo>
                    <a:pt x="316" y="465"/>
                  </a:lnTo>
                  <a:lnTo>
                    <a:pt x="316" y="465"/>
                  </a:lnTo>
                  <a:lnTo>
                    <a:pt x="318" y="470"/>
                  </a:lnTo>
                  <a:lnTo>
                    <a:pt x="319" y="475"/>
                  </a:lnTo>
                  <a:lnTo>
                    <a:pt x="318" y="483"/>
                  </a:lnTo>
                  <a:lnTo>
                    <a:pt x="316" y="487"/>
                  </a:lnTo>
                  <a:lnTo>
                    <a:pt x="316" y="487"/>
                  </a:lnTo>
                  <a:lnTo>
                    <a:pt x="315" y="490"/>
                  </a:lnTo>
                  <a:lnTo>
                    <a:pt x="316" y="493"/>
                  </a:lnTo>
                  <a:lnTo>
                    <a:pt x="323" y="497"/>
                  </a:lnTo>
                  <a:lnTo>
                    <a:pt x="323" y="497"/>
                  </a:lnTo>
                  <a:lnTo>
                    <a:pt x="325" y="499"/>
                  </a:lnTo>
                  <a:lnTo>
                    <a:pt x="326" y="501"/>
                  </a:lnTo>
                  <a:lnTo>
                    <a:pt x="329" y="507"/>
                  </a:lnTo>
                  <a:lnTo>
                    <a:pt x="329" y="516"/>
                  </a:lnTo>
                  <a:lnTo>
                    <a:pt x="329" y="522"/>
                  </a:lnTo>
                  <a:lnTo>
                    <a:pt x="329" y="522"/>
                  </a:lnTo>
                  <a:lnTo>
                    <a:pt x="328" y="523"/>
                  </a:lnTo>
                  <a:lnTo>
                    <a:pt x="325" y="528"/>
                  </a:lnTo>
                  <a:lnTo>
                    <a:pt x="315" y="535"/>
                  </a:lnTo>
                  <a:lnTo>
                    <a:pt x="293" y="551"/>
                  </a:lnTo>
                  <a:lnTo>
                    <a:pt x="293" y="551"/>
                  </a:lnTo>
                  <a:lnTo>
                    <a:pt x="287" y="556"/>
                  </a:lnTo>
                  <a:lnTo>
                    <a:pt x="283" y="562"/>
                  </a:lnTo>
                  <a:lnTo>
                    <a:pt x="280" y="570"/>
                  </a:lnTo>
                  <a:lnTo>
                    <a:pt x="277" y="575"/>
                  </a:lnTo>
                  <a:lnTo>
                    <a:pt x="277" y="575"/>
                  </a:lnTo>
                  <a:lnTo>
                    <a:pt x="276" y="580"/>
                  </a:lnTo>
                  <a:lnTo>
                    <a:pt x="276" y="580"/>
                  </a:lnTo>
                  <a:lnTo>
                    <a:pt x="283" y="581"/>
                  </a:lnTo>
                  <a:lnTo>
                    <a:pt x="289" y="584"/>
                  </a:lnTo>
                  <a:lnTo>
                    <a:pt x="289" y="584"/>
                  </a:lnTo>
                  <a:lnTo>
                    <a:pt x="302" y="593"/>
                  </a:lnTo>
                  <a:lnTo>
                    <a:pt x="318" y="601"/>
                  </a:lnTo>
                  <a:lnTo>
                    <a:pt x="318" y="601"/>
                  </a:lnTo>
                  <a:lnTo>
                    <a:pt x="323" y="606"/>
                  </a:lnTo>
                  <a:lnTo>
                    <a:pt x="328" y="609"/>
                  </a:lnTo>
                  <a:lnTo>
                    <a:pt x="329" y="613"/>
                  </a:lnTo>
                  <a:lnTo>
                    <a:pt x="335" y="619"/>
                  </a:lnTo>
                  <a:lnTo>
                    <a:pt x="335" y="619"/>
                  </a:lnTo>
                  <a:lnTo>
                    <a:pt x="342" y="626"/>
                  </a:lnTo>
                  <a:lnTo>
                    <a:pt x="349" y="632"/>
                  </a:lnTo>
                  <a:lnTo>
                    <a:pt x="349" y="632"/>
                  </a:lnTo>
                  <a:lnTo>
                    <a:pt x="351" y="627"/>
                  </a:lnTo>
                  <a:lnTo>
                    <a:pt x="351" y="627"/>
                  </a:lnTo>
                  <a:lnTo>
                    <a:pt x="351" y="625"/>
                  </a:lnTo>
                  <a:lnTo>
                    <a:pt x="352" y="623"/>
                  </a:lnTo>
                  <a:lnTo>
                    <a:pt x="357" y="619"/>
                  </a:lnTo>
                  <a:lnTo>
                    <a:pt x="357" y="619"/>
                  </a:lnTo>
                  <a:lnTo>
                    <a:pt x="362" y="613"/>
                  </a:lnTo>
                  <a:lnTo>
                    <a:pt x="364" y="610"/>
                  </a:lnTo>
                  <a:lnTo>
                    <a:pt x="365" y="606"/>
                  </a:lnTo>
                  <a:lnTo>
                    <a:pt x="365" y="606"/>
                  </a:lnTo>
                  <a:lnTo>
                    <a:pt x="365" y="594"/>
                  </a:lnTo>
                  <a:lnTo>
                    <a:pt x="367" y="588"/>
                  </a:lnTo>
                  <a:lnTo>
                    <a:pt x="368" y="585"/>
                  </a:lnTo>
                  <a:lnTo>
                    <a:pt x="368" y="585"/>
                  </a:lnTo>
                  <a:lnTo>
                    <a:pt x="371" y="584"/>
                  </a:lnTo>
                  <a:lnTo>
                    <a:pt x="374" y="583"/>
                  </a:lnTo>
                  <a:lnTo>
                    <a:pt x="377" y="583"/>
                  </a:lnTo>
                  <a:lnTo>
                    <a:pt x="377" y="584"/>
                  </a:lnTo>
                  <a:lnTo>
                    <a:pt x="377" y="584"/>
                  </a:lnTo>
                  <a:lnTo>
                    <a:pt x="373" y="593"/>
                  </a:lnTo>
                  <a:lnTo>
                    <a:pt x="371" y="597"/>
                  </a:lnTo>
                  <a:lnTo>
                    <a:pt x="371" y="598"/>
                  </a:lnTo>
                  <a:lnTo>
                    <a:pt x="373" y="598"/>
                  </a:lnTo>
                  <a:lnTo>
                    <a:pt x="373" y="598"/>
                  </a:lnTo>
                  <a:lnTo>
                    <a:pt x="381" y="591"/>
                  </a:lnTo>
                  <a:lnTo>
                    <a:pt x="390" y="583"/>
                  </a:lnTo>
                  <a:lnTo>
                    <a:pt x="390" y="583"/>
                  </a:lnTo>
                  <a:lnTo>
                    <a:pt x="393" y="575"/>
                  </a:lnTo>
                  <a:lnTo>
                    <a:pt x="397" y="567"/>
                  </a:lnTo>
                  <a:lnTo>
                    <a:pt x="400" y="558"/>
                  </a:lnTo>
                  <a:lnTo>
                    <a:pt x="402" y="555"/>
                  </a:lnTo>
                  <a:lnTo>
                    <a:pt x="404" y="554"/>
                  </a:lnTo>
                  <a:lnTo>
                    <a:pt x="404" y="554"/>
                  </a:lnTo>
                  <a:lnTo>
                    <a:pt x="412" y="551"/>
                  </a:lnTo>
                  <a:lnTo>
                    <a:pt x="413" y="549"/>
                  </a:lnTo>
                  <a:lnTo>
                    <a:pt x="416" y="546"/>
                  </a:lnTo>
                  <a:lnTo>
                    <a:pt x="416" y="546"/>
                  </a:lnTo>
                  <a:lnTo>
                    <a:pt x="416" y="543"/>
                  </a:lnTo>
                  <a:lnTo>
                    <a:pt x="416" y="539"/>
                  </a:lnTo>
                  <a:lnTo>
                    <a:pt x="416" y="535"/>
                  </a:lnTo>
                  <a:lnTo>
                    <a:pt x="418" y="532"/>
                  </a:lnTo>
                  <a:lnTo>
                    <a:pt x="418" y="532"/>
                  </a:lnTo>
                  <a:lnTo>
                    <a:pt x="418" y="528"/>
                  </a:lnTo>
                  <a:lnTo>
                    <a:pt x="416" y="525"/>
                  </a:lnTo>
                  <a:lnTo>
                    <a:pt x="415" y="520"/>
                  </a:lnTo>
                  <a:lnTo>
                    <a:pt x="415" y="516"/>
                  </a:lnTo>
                  <a:lnTo>
                    <a:pt x="415" y="516"/>
                  </a:lnTo>
                  <a:lnTo>
                    <a:pt x="415" y="512"/>
                  </a:lnTo>
                  <a:lnTo>
                    <a:pt x="415" y="507"/>
                  </a:lnTo>
                  <a:lnTo>
                    <a:pt x="415" y="501"/>
                  </a:lnTo>
                  <a:lnTo>
                    <a:pt x="418" y="497"/>
                  </a:lnTo>
                  <a:lnTo>
                    <a:pt x="418" y="497"/>
                  </a:lnTo>
                  <a:lnTo>
                    <a:pt x="431" y="483"/>
                  </a:lnTo>
                  <a:lnTo>
                    <a:pt x="438" y="475"/>
                  </a:lnTo>
                  <a:lnTo>
                    <a:pt x="446" y="471"/>
                  </a:lnTo>
                  <a:lnTo>
                    <a:pt x="446" y="471"/>
                  </a:lnTo>
                  <a:lnTo>
                    <a:pt x="451" y="470"/>
                  </a:lnTo>
                  <a:lnTo>
                    <a:pt x="455" y="467"/>
                  </a:lnTo>
                  <a:lnTo>
                    <a:pt x="458" y="465"/>
                  </a:lnTo>
                  <a:lnTo>
                    <a:pt x="461" y="462"/>
                  </a:lnTo>
                  <a:lnTo>
                    <a:pt x="461" y="462"/>
                  </a:lnTo>
                  <a:lnTo>
                    <a:pt x="465" y="461"/>
                  </a:lnTo>
                  <a:lnTo>
                    <a:pt x="470" y="458"/>
                  </a:lnTo>
                  <a:lnTo>
                    <a:pt x="474" y="454"/>
                  </a:lnTo>
                  <a:lnTo>
                    <a:pt x="478" y="451"/>
                  </a:lnTo>
                  <a:lnTo>
                    <a:pt x="478" y="451"/>
                  </a:lnTo>
                  <a:lnTo>
                    <a:pt x="487" y="449"/>
                  </a:lnTo>
                  <a:lnTo>
                    <a:pt x="497" y="449"/>
                  </a:lnTo>
                  <a:lnTo>
                    <a:pt x="509" y="448"/>
                  </a:lnTo>
                  <a:lnTo>
                    <a:pt x="517" y="446"/>
                  </a:lnTo>
                  <a:lnTo>
                    <a:pt x="517" y="446"/>
                  </a:lnTo>
                  <a:lnTo>
                    <a:pt x="525" y="443"/>
                  </a:lnTo>
                  <a:lnTo>
                    <a:pt x="529" y="439"/>
                  </a:lnTo>
                  <a:lnTo>
                    <a:pt x="536" y="432"/>
                  </a:lnTo>
                  <a:lnTo>
                    <a:pt x="536" y="432"/>
                  </a:lnTo>
                  <a:lnTo>
                    <a:pt x="542" y="417"/>
                  </a:lnTo>
                  <a:lnTo>
                    <a:pt x="548" y="407"/>
                  </a:lnTo>
                  <a:lnTo>
                    <a:pt x="552" y="401"/>
                  </a:lnTo>
                  <a:lnTo>
                    <a:pt x="552" y="401"/>
                  </a:lnTo>
                  <a:lnTo>
                    <a:pt x="555" y="396"/>
                  </a:lnTo>
                  <a:lnTo>
                    <a:pt x="558" y="388"/>
                  </a:lnTo>
                  <a:lnTo>
                    <a:pt x="561" y="380"/>
                  </a:lnTo>
                  <a:lnTo>
                    <a:pt x="562" y="373"/>
                  </a:lnTo>
                  <a:lnTo>
                    <a:pt x="562" y="373"/>
                  </a:lnTo>
                  <a:lnTo>
                    <a:pt x="564" y="364"/>
                  </a:lnTo>
                  <a:lnTo>
                    <a:pt x="565" y="355"/>
                  </a:lnTo>
                  <a:lnTo>
                    <a:pt x="568" y="342"/>
                  </a:lnTo>
                  <a:lnTo>
                    <a:pt x="568" y="342"/>
                  </a:lnTo>
                  <a:lnTo>
                    <a:pt x="570" y="339"/>
                  </a:lnTo>
                  <a:lnTo>
                    <a:pt x="571" y="336"/>
                  </a:lnTo>
                  <a:lnTo>
                    <a:pt x="571" y="333"/>
                  </a:lnTo>
                  <a:lnTo>
                    <a:pt x="572" y="326"/>
                  </a:lnTo>
                  <a:lnTo>
                    <a:pt x="572" y="326"/>
                  </a:lnTo>
                  <a:lnTo>
                    <a:pt x="571" y="303"/>
                  </a:lnTo>
                  <a:lnTo>
                    <a:pt x="571" y="293"/>
                  </a:lnTo>
                  <a:lnTo>
                    <a:pt x="572" y="289"/>
                  </a:lnTo>
                  <a:lnTo>
                    <a:pt x="574" y="287"/>
                  </a:lnTo>
                  <a:lnTo>
                    <a:pt x="574" y="287"/>
                  </a:lnTo>
                  <a:lnTo>
                    <a:pt x="581" y="281"/>
                  </a:lnTo>
                  <a:lnTo>
                    <a:pt x="587" y="274"/>
                  </a:lnTo>
                  <a:lnTo>
                    <a:pt x="587" y="274"/>
                  </a:lnTo>
                  <a:lnTo>
                    <a:pt x="599" y="255"/>
                  </a:lnTo>
                  <a:lnTo>
                    <a:pt x="606" y="245"/>
                  </a:lnTo>
                  <a:lnTo>
                    <a:pt x="613" y="236"/>
                  </a:lnTo>
                  <a:lnTo>
                    <a:pt x="613" y="236"/>
                  </a:lnTo>
                  <a:lnTo>
                    <a:pt x="622" y="229"/>
                  </a:lnTo>
                  <a:lnTo>
                    <a:pt x="630" y="219"/>
                  </a:lnTo>
                  <a:lnTo>
                    <a:pt x="636" y="209"/>
                  </a:lnTo>
                  <a:lnTo>
                    <a:pt x="638" y="205"/>
                  </a:lnTo>
                  <a:lnTo>
                    <a:pt x="639" y="200"/>
                  </a:lnTo>
                  <a:lnTo>
                    <a:pt x="639" y="200"/>
                  </a:lnTo>
                  <a:lnTo>
                    <a:pt x="638" y="186"/>
                  </a:lnTo>
                  <a:lnTo>
                    <a:pt x="636" y="178"/>
                  </a:lnTo>
                  <a:lnTo>
                    <a:pt x="635" y="173"/>
                  </a:lnTo>
                  <a:close/>
                  <a:moveTo>
                    <a:pt x="403" y="154"/>
                  </a:moveTo>
                  <a:lnTo>
                    <a:pt x="403" y="154"/>
                  </a:lnTo>
                  <a:lnTo>
                    <a:pt x="402" y="154"/>
                  </a:lnTo>
                  <a:lnTo>
                    <a:pt x="400" y="152"/>
                  </a:lnTo>
                  <a:lnTo>
                    <a:pt x="400" y="148"/>
                  </a:lnTo>
                  <a:lnTo>
                    <a:pt x="402" y="144"/>
                  </a:lnTo>
                  <a:lnTo>
                    <a:pt x="403" y="141"/>
                  </a:lnTo>
                  <a:lnTo>
                    <a:pt x="403" y="141"/>
                  </a:lnTo>
                  <a:lnTo>
                    <a:pt x="404" y="141"/>
                  </a:lnTo>
                  <a:lnTo>
                    <a:pt x="406" y="142"/>
                  </a:lnTo>
                  <a:lnTo>
                    <a:pt x="406" y="147"/>
                  </a:lnTo>
                  <a:lnTo>
                    <a:pt x="406" y="151"/>
                  </a:lnTo>
                  <a:lnTo>
                    <a:pt x="404" y="154"/>
                  </a:lnTo>
                  <a:lnTo>
                    <a:pt x="403" y="154"/>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43" name="Freeform 256"/>
            <p:cNvSpPr>
              <a:spLocks/>
            </p:cNvSpPr>
            <p:nvPr/>
          </p:nvSpPr>
          <p:spPr bwMode="auto">
            <a:xfrm>
              <a:off x="1924500" y="1412381"/>
              <a:ext cx="6912073" cy="2633626"/>
            </a:xfrm>
            <a:custGeom>
              <a:avLst/>
              <a:gdLst>
                <a:gd name="T0" fmla="*/ 620 w 639"/>
                <a:gd name="T1" fmla="*/ 157 h 632"/>
                <a:gd name="T2" fmla="*/ 568 w 639"/>
                <a:gd name="T3" fmla="*/ 136 h 632"/>
                <a:gd name="T4" fmla="*/ 513 w 639"/>
                <a:gd name="T5" fmla="*/ 125 h 632"/>
                <a:gd name="T6" fmla="*/ 481 w 639"/>
                <a:gd name="T7" fmla="*/ 119 h 632"/>
                <a:gd name="T8" fmla="*/ 436 w 639"/>
                <a:gd name="T9" fmla="*/ 92 h 632"/>
                <a:gd name="T10" fmla="*/ 412 w 639"/>
                <a:gd name="T11" fmla="*/ 112 h 632"/>
                <a:gd name="T12" fmla="*/ 418 w 639"/>
                <a:gd name="T13" fmla="*/ 87 h 632"/>
                <a:gd name="T14" fmla="*/ 391 w 639"/>
                <a:gd name="T15" fmla="*/ 78 h 632"/>
                <a:gd name="T16" fmla="*/ 378 w 639"/>
                <a:gd name="T17" fmla="*/ 86 h 632"/>
                <a:gd name="T18" fmla="*/ 394 w 639"/>
                <a:gd name="T19" fmla="*/ 60 h 632"/>
                <a:gd name="T20" fmla="*/ 373 w 639"/>
                <a:gd name="T21" fmla="*/ 21 h 632"/>
                <a:gd name="T22" fmla="*/ 336 w 639"/>
                <a:gd name="T23" fmla="*/ 50 h 632"/>
                <a:gd name="T24" fmla="*/ 300 w 639"/>
                <a:gd name="T25" fmla="*/ 47 h 632"/>
                <a:gd name="T26" fmla="*/ 258 w 639"/>
                <a:gd name="T27" fmla="*/ 63 h 632"/>
                <a:gd name="T28" fmla="*/ 236 w 639"/>
                <a:gd name="T29" fmla="*/ 45 h 632"/>
                <a:gd name="T30" fmla="*/ 225 w 639"/>
                <a:gd name="T31" fmla="*/ 0 h 632"/>
                <a:gd name="T32" fmla="*/ 203 w 639"/>
                <a:gd name="T33" fmla="*/ 19 h 632"/>
                <a:gd name="T34" fmla="*/ 157 w 639"/>
                <a:gd name="T35" fmla="*/ 15 h 632"/>
                <a:gd name="T36" fmla="*/ 167 w 639"/>
                <a:gd name="T37" fmla="*/ 50 h 632"/>
                <a:gd name="T38" fmla="*/ 137 w 639"/>
                <a:gd name="T39" fmla="*/ 70 h 632"/>
                <a:gd name="T40" fmla="*/ 105 w 639"/>
                <a:gd name="T41" fmla="*/ 54 h 632"/>
                <a:gd name="T42" fmla="*/ 87 w 639"/>
                <a:gd name="T43" fmla="*/ 65 h 632"/>
                <a:gd name="T44" fmla="*/ 76 w 639"/>
                <a:gd name="T45" fmla="*/ 84 h 632"/>
                <a:gd name="T46" fmla="*/ 70 w 639"/>
                <a:gd name="T47" fmla="*/ 134 h 632"/>
                <a:gd name="T48" fmla="*/ 53 w 639"/>
                <a:gd name="T49" fmla="*/ 151 h 632"/>
                <a:gd name="T50" fmla="*/ 31 w 639"/>
                <a:gd name="T51" fmla="*/ 154 h 632"/>
                <a:gd name="T52" fmla="*/ 11 w 639"/>
                <a:gd name="T53" fmla="*/ 177 h 632"/>
                <a:gd name="T54" fmla="*/ 11 w 639"/>
                <a:gd name="T55" fmla="*/ 218 h 632"/>
                <a:gd name="T56" fmla="*/ 50 w 639"/>
                <a:gd name="T57" fmla="*/ 225 h 632"/>
                <a:gd name="T58" fmla="*/ 61 w 639"/>
                <a:gd name="T59" fmla="*/ 247 h 632"/>
                <a:gd name="T60" fmla="*/ 109 w 639"/>
                <a:gd name="T61" fmla="*/ 238 h 632"/>
                <a:gd name="T62" fmla="*/ 141 w 639"/>
                <a:gd name="T63" fmla="*/ 231 h 632"/>
                <a:gd name="T64" fmla="*/ 157 w 639"/>
                <a:gd name="T65" fmla="*/ 270 h 632"/>
                <a:gd name="T66" fmla="*/ 199 w 639"/>
                <a:gd name="T67" fmla="*/ 289 h 632"/>
                <a:gd name="T68" fmla="*/ 223 w 639"/>
                <a:gd name="T69" fmla="*/ 299 h 632"/>
                <a:gd name="T70" fmla="*/ 236 w 639"/>
                <a:gd name="T71" fmla="*/ 331 h 632"/>
                <a:gd name="T72" fmla="*/ 258 w 639"/>
                <a:gd name="T73" fmla="*/ 335 h 632"/>
                <a:gd name="T74" fmla="*/ 270 w 639"/>
                <a:gd name="T75" fmla="*/ 358 h 632"/>
                <a:gd name="T76" fmla="*/ 265 w 639"/>
                <a:gd name="T77" fmla="*/ 401 h 632"/>
                <a:gd name="T78" fmla="*/ 296 w 639"/>
                <a:gd name="T79" fmla="*/ 435 h 632"/>
                <a:gd name="T80" fmla="*/ 309 w 639"/>
                <a:gd name="T81" fmla="*/ 458 h 632"/>
                <a:gd name="T82" fmla="*/ 316 w 639"/>
                <a:gd name="T83" fmla="*/ 487 h 632"/>
                <a:gd name="T84" fmla="*/ 329 w 639"/>
                <a:gd name="T85" fmla="*/ 516 h 632"/>
                <a:gd name="T86" fmla="*/ 287 w 639"/>
                <a:gd name="T87" fmla="*/ 556 h 632"/>
                <a:gd name="T88" fmla="*/ 289 w 639"/>
                <a:gd name="T89" fmla="*/ 584 h 632"/>
                <a:gd name="T90" fmla="*/ 335 w 639"/>
                <a:gd name="T91" fmla="*/ 619 h 632"/>
                <a:gd name="T92" fmla="*/ 352 w 639"/>
                <a:gd name="T93" fmla="*/ 623 h 632"/>
                <a:gd name="T94" fmla="*/ 367 w 639"/>
                <a:gd name="T95" fmla="*/ 588 h 632"/>
                <a:gd name="T96" fmla="*/ 373 w 639"/>
                <a:gd name="T97" fmla="*/ 593 h 632"/>
                <a:gd name="T98" fmla="*/ 393 w 639"/>
                <a:gd name="T99" fmla="*/ 575 h 632"/>
                <a:gd name="T100" fmla="*/ 416 w 639"/>
                <a:gd name="T101" fmla="*/ 546 h 632"/>
                <a:gd name="T102" fmla="*/ 416 w 639"/>
                <a:gd name="T103" fmla="*/ 525 h 632"/>
                <a:gd name="T104" fmla="*/ 418 w 639"/>
                <a:gd name="T105" fmla="*/ 497 h 632"/>
                <a:gd name="T106" fmla="*/ 461 w 639"/>
                <a:gd name="T107" fmla="*/ 462 h 632"/>
                <a:gd name="T108" fmla="*/ 497 w 639"/>
                <a:gd name="T109" fmla="*/ 449 h 632"/>
                <a:gd name="T110" fmla="*/ 542 w 639"/>
                <a:gd name="T111" fmla="*/ 417 h 632"/>
                <a:gd name="T112" fmla="*/ 562 w 639"/>
                <a:gd name="T113" fmla="*/ 373 h 632"/>
                <a:gd name="T114" fmla="*/ 572 w 639"/>
                <a:gd name="T115" fmla="*/ 326 h 632"/>
                <a:gd name="T116" fmla="*/ 587 w 639"/>
                <a:gd name="T117" fmla="*/ 274 h 632"/>
                <a:gd name="T118" fmla="*/ 636 w 639"/>
                <a:gd name="T119" fmla="*/ 20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9" h="632">
                  <a:moveTo>
                    <a:pt x="635" y="173"/>
                  </a:moveTo>
                  <a:lnTo>
                    <a:pt x="635" y="173"/>
                  </a:lnTo>
                  <a:lnTo>
                    <a:pt x="633" y="168"/>
                  </a:lnTo>
                  <a:lnTo>
                    <a:pt x="632" y="165"/>
                  </a:lnTo>
                  <a:lnTo>
                    <a:pt x="632" y="162"/>
                  </a:lnTo>
                  <a:lnTo>
                    <a:pt x="629" y="161"/>
                  </a:lnTo>
                  <a:lnTo>
                    <a:pt x="629" y="161"/>
                  </a:lnTo>
                  <a:lnTo>
                    <a:pt x="620" y="157"/>
                  </a:lnTo>
                  <a:lnTo>
                    <a:pt x="613" y="154"/>
                  </a:lnTo>
                  <a:lnTo>
                    <a:pt x="606" y="152"/>
                  </a:lnTo>
                  <a:lnTo>
                    <a:pt x="606" y="152"/>
                  </a:lnTo>
                  <a:lnTo>
                    <a:pt x="591" y="151"/>
                  </a:lnTo>
                  <a:lnTo>
                    <a:pt x="584" y="149"/>
                  </a:lnTo>
                  <a:lnTo>
                    <a:pt x="580" y="147"/>
                  </a:lnTo>
                  <a:lnTo>
                    <a:pt x="580" y="147"/>
                  </a:lnTo>
                  <a:lnTo>
                    <a:pt x="568" y="136"/>
                  </a:lnTo>
                  <a:lnTo>
                    <a:pt x="562" y="131"/>
                  </a:lnTo>
                  <a:lnTo>
                    <a:pt x="558" y="129"/>
                  </a:lnTo>
                  <a:lnTo>
                    <a:pt x="552" y="129"/>
                  </a:lnTo>
                  <a:lnTo>
                    <a:pt x="552" y="129"/>
                  </a:lnTo>
                  <a:lnTo>
                    <a:pt x="533" y="128"/>
                  </a:lnTo>
                  <a:lnTo>
                    <a:pt x="517" y="126"/>
                  </a:lnTo>
                  <a:lnTo>
                    <a:pt x="517" y="126"/>
                  </a:lnTo>
                  <a:lnTo>
                    <a:pt x="513" y="125"/>
                  </a:lnTo>
                  <a:lnTo>
                    <a:pt x="509" y="123"/>
                  </a:lnTo>
                  <a:lnTo>
                    <a:pt x="504" y="120"/>
                  </a:lnTo>
                  <a:lnTo>
                    <a:pt x="499" y="120"/>
                  </a:lnTo>
                  <a:lnTo>
                    <a:pt x="499" y="120"/>
                  </a:lnTo>
                  <a:lnTo>
                    <a:pt x="490" y="120"/>
                  </a:lnTo>
                  <a:lnTo>
                    <a:pt x="490" y="120"/>
                  </a:lnTo>
                  <a:lnTo>
                    <a:pt x="486" y="120"/>
                  </a:lnTo>
                  <a:lnTo>
                    <a:pt x="481" y="119"/>
                  </a:lnTo>
                  <a:lnTo>
                    <a:pt x="481" y="119"/>
                  </a:lnTo>
                  <a:lnTo>
                    <a:pt x="477" y="113"/>
                  </a:lnTo>
                  <a:lnTo>
                    <a:pt x="474" y="110"/>
                  </a:lnTo>
                  <a:lnTo>
                    <a:pt x="471" y="109"/>
                  </a:lnTo>
                  <a:lnTo>
                    <a:pt x="471" y="109"/>
                  </a:lnTo>
                  <a:lnTo>
                    <a:pt x="444" y="96"/>
                  </a:lnTo>
                  <a:lnTo>
                    <a:pt x="444" y="96"/>
                  </a:lnTo>
                  <a:lnTo>
                    <a:pt x="436" y="92"/>
                  </a:lnTo>
                  <a:lnTo>
                    <a:pt x="432" y="90"/>
                  </a:lnTo>
                  <a:lnTo>
                    <a:pt x="428" y="92"/>
                  </a:lnTo>
                  <a:lnTo>
                    <a:pt x="428" y="92"/>
                  </a:lnTo>
                  <a:lnTo>
                    <a:pt x="423" y="96"/>
                  </a:lnTo>
                  <a:lnTo>
                    <a:pt x="419" y="103"/>
                  </a:lnTo>
                  <a:lnTo>
                    <a:pt x="416" y="109"/>
                  </a:lnTo>
                  <a:lnTo>
                    <a:pt x="413" y="112"/>
                  </a:lnTo>
                  <a:lnTo>
                    <a:pt x="412" y="112"/>
                  </a:lnTo>
                  <a:lnTo>
                    <a:pt x="412" y="112"/>
                  </a:lnTo>
                  <a:lnTo>
                    <a:pt x="412" y="112"/>
                  </a:lnTo>
                  <a:lnTo>
                    <a:pt x="412" y="110"/>
                  </a:lnTo>
                  <a:lnTo>
                    <a:pt x="415" y="105"/>
                  </a:lnTo>
                  <a:lnTo>
                    <a:pt x="420" y="94"/>
                  </a:lnTo>
                  <a:lnTo>
                    <a:pt x="420" y="94"/>
                  </a:lnTo>
                  <a:lnTo>
                    <a:pt x="419" y="90"/>
                  </a:lnTo>
                  <a:lnTo>
                    <a:pt x="418" y="87"/>
                  </a:lnTo>
                  <a:lnTo>
                    <a:pt x="413" y="86"/>
                  </a:lnTo>
                  <a:lnTo>
                    <a:pt x="413" y="86"/>
                  </a:lnTo>
                  <a:lnTo>
                    <a:pt x="403" y="87"/>
                  </a:lnTo>
                  <a:lnTo>
                    <a:pt x="400" y="87"/>
                  </a:lnTo>
                  <a:lnTo>
                    <a:pt x="397" y="86"/>
                  </a:lnTo>
                  <a:lnTo>
                    <a:pt x="397" y="86"/>
                  </a:lnTo>
                  <a:lnTo>
                    <a:pt x="393" y="80"/>
                  </a:lnTo>
                  <a:lnTo>
                    <a:pt x="391" y="78"/>
                  </a:lnTo>
                  <a:lnTo>
                    <a:pt x="389" y="80"/>
                  </a:lnTo>
                  <a:lnTo>
                    <a:pt x="389" y="80"/>
                  </a:lnTo>
                  <a:lnTo>
                    <a:pt x="383" y="86"/>
                  </a:lnTo>
                  <a:lnTo>
                    <a:pt x="381" y="87"/>
                  </a:lnTo>
                  <a:lnTo>
                    <a:pt x="380" y="87"/>
                  </a:lnTo>
                  <a:lnTo>
                    <a:pt x="378" y="87"/>
                  </a:lnTo>
                  <a:lnTo>
                    <a:pt x="378" y="87"/>
                  </a:lnTo>
                  <a:lnTo>
                    <a:pt x="378" y="86"/>
                  </a:lnTo>
                  <a:lnTo>
                    <a:pt x="380" y="84"/>
                  </a:lnTo>
                  <a:lnTo>
                    <a:pt x="383" y="81"/>
                  </a:lnTo>
                  <a:lnTo>
                    <a:pt x="390" y="76"/>
                  </a:lnTo>
                  <a:lnTo>
                    <a:pt x="390" y="76"/>
                  </a:lnTo>
                  <a:lnTo>
                    <a:pt x="391" y="73"/>
                  </a:lnTo>
                  <a:lnTo>
                    <a:pt x="393" y="68"/>
                  </a:lnTo>
                  <a:lnTo>
                    <a:pt x="394" y="64"/>
                  </a:lnTo>
                  <a:lnTo>
                    <a:pt x="394" y="60"/>
                  </a:lnTo>
                  <a:lnTo>
                    <a:pt x="394" y="60"/>
                  </a:lnTo>
                  <a:lnTo>
                    <a:pt x="391" y="55"/>
                  </a:lnTo>
                  <a:lnTo>
                    <a:pt x="387" y="50"/>
                  </a:lnTo>
                  <a:lnTo>
                    <a:pt x="387" y="50"/>
                  </a:lnTo>
                  <a:lnTo>
                    <a:pt x="384" y="44"/>
                  </a:lnTo>
                  <a:lnTo>
                    <a:pt x="380" y="35"/>
                  </a:lnTo>
                  <a:lnTo>
                    <a:pt x="373" y="21"/>
                  </a:lnTo>
                  <a:lnTo>
                    <a:pt x="373" y="21"/>
                  </a:lnTo>
                  <a:lnTo>
                    <a:pt x="370" y="16"/>
                  </a:lnTo>
                  <a:lnTo>
                    <a:pt x="370" y="16"/>
                  </a:lnTo>
                  <a:lnTo>
                    <a:pt x="362" y="29"/>
                  </a:lnTo>
                  <a:lnTo>
                    <a:pt x="355" y="38"/>
                  </a:lnTo>
                  <a:lnTo>
                    <a:pt x="355" y="38"/>
                  </a:lnTo>
                  <a:lnTo>
                    <a:pt x="349" y="44"/>
                  </a:lnTo>
                  <a:lnTo>
                    <a:pt x="342" y="48"/>
                  </a:lnTo>
                  <a:lnTo>
                    <a:pt x="336" y="50"/>
                  </a:lnTo>
                  <a:lnTo>
                    <a:pt x="332" y="51"/>
                  </a:lnTo>
                  <a:lnTo>
                    <a:pt x="332" y="51"/>
                  </a:lnTo>
                  <a:lnTo>
                    <a:pt x="328" y="51"/>
                  </a:lnTo>
                  <a:lnTo>
                    <a:pt x="320" y="50"/>
                  </a:lnTo>
                  <a:lnTo>
                    <a:pt x="320" y="50"/>
                  </a:lnTo>
                  <a:lnTo>
                    <a:pt x="310" y="47"/>
                  </a:lnTo>
                  <a:lnTo>
                    <a:pt x="305" y="47"/>
                  </a:lnTo>
                  <a:lnTo>
                    <a:pt x="300" y="47"/>
                  </a:lnTo>
                  <a:lnTo>
                    <a:pt x="300" y="47"/>
                  </a:lnTo>
                  <a:lnTo>
                    <a:pt x="292" y="50"/>
                  </a:lnTo>
                  <a:lnTo>
                    <a:pt x="281" y="52"/>
                  </a:lnTo>
                  <a:lnTo>
                    <a:pt x="273" y="57"/>
                  </a:lnTo>
                  <a:lnTo>
                    <a:pt x="265" y="58"/>
                  </a:lnTo>
                  <a:lnTo>
                    <a:pt x="265" y="58"/>
                  </a:lnTo>
                  <a:lnTo>
                    <a:pt x="261" y="60"/>
                  </a:lnTo>
                  <a:lnTo>
                    <a:pt x="258" y="63"/>
                  </a:lnTo>
                  <a:lnTo>
                    <a:pt x="255" y="65"/>
                  </a:lnTo>
                  <a:lnTo>
                    <a:pt x="251" y="67"/>
                  </a:lnTo>
                  <a:lnTo>
                    <a:pt x="251" y="67"/>
                  </a:lnTo>
                  <a:lnTo>
                    <a:pt x="248" y="67"/>
                  </a:lnTo>
                  <a:lnTo>
                    <a:pt x="245" y="64"/>
                  </a:lnTo>
                  <a:lnTo>
                    <a:pt x="241" y="60"/>
                  </a:lnTo>
                  <a:lnTo>
                    <a:pt x="238" y="52"/>
                  </a:lnTo>
                  <a:lnTo>
                    <a:pt x="236" y="45"/>
                  </a:lnTo>
                  <a:lnTo>
                    <a:pt x="236" y="45"/>
                  </a:lnTo>
                  <a:lnTo>
                    <a:pt x="236" y="32"/>
                  </a:lnTo>
                  <a:lnTo>
                    <a:pt x="236" y="21"/>
                  </a:lnTo>
                  <a:lnTo>
                    <a:pt x="236" y="21"/>
                  </a:lnTo>
                  <a:lnTo>
                    <a:pt x="236" y="15"/>
                  </a:lnTo>
                  <a:lnTo>
                    <a:pt x="234" y="8"/>
                  </a:lnTo>
                  <a:lnTo>
                    <a:pt x="229" y="3"/>
                  </a:lnTo>
                  <a:lnTo>
                    <a:pt x="225" y="0"/>
                  </a:lnTo>
                  <a:lnTo>
                    <a:pt x="225" y="0"/>
                  </a:lnTo>
                  <a:lnTo>
                    <a:pt x="223" y="0"/>
                  </a:lnTo>
                  <a:lnTo>
                    <a:pt x="222" y="2"/>
                  </a:lnTo>
                  <a:lnTo>
                    <a:pt x="219" y="6"/>
                  </a:lnTo>
                  <a:lnTo>
                    <a:pt x="216" y="12"/>
                  </a:lnTo>
                  <a:lnTo>
                    <a:pt x="212" y="16"/>
                  </a:lnTo>
                  <a:lnTo>
                    <a:pt x="212" y="16"/>
                  </a:lnTo>
                  <a:lnTo>
                    <a:pt x="203" y="19"/>
                  </a:lnTo>
                  <a:lnTo>
                    <a:pt x="190" y="21"/>
                  </a:lnTo>
                  <a:lnTo>
                    <a:pt x="170" y="21"/>
                  </a:lnTo>
                  <a:lnTo>
                    <a:pt x="170" y="21"/>
                  </a:lnTo>
                  <a:lnTo>
                    <a:pt x="167" y="21"/>
                  </a:lnTo>
                  <a:lnTo>
                    <a:pt x="166" y="19"/>
                  </a:lnTo>
                  <a:lnTo>
                    <a:pt x="163" y="16"/>
                  </a:lnTo>
                  <a:lnTo>
                    <a:pt x="158" y="15"/>
                  </a:lnTo>
                  <a:lnTo>
                    <a:pt x="157" y="15"/>
                  </a:lnTo>
                  <a:lnTo>
                    <a:pt x="154" y="16"/>
                  </a:lnTo>
                  <a:lnTo>
                    <a:pt x="154" y="16"/>
                  </a:lnTo>
                  <a:lnTo>
                    <a:pt x="152" y="18"/>
                  </a:lnTo>
                  <a:lnTo>
                    <a:pt x="152" y="22"/>
                  </a:lnTo>
                  <a:lnTo>
                    <a:pt x="157" y="29"/>
                  </a:lnTo>
                  <a:lnTo>
                    <a:pt x="166" y="47"/>
                  </a:lnTo>
                  <a:lnTo>
                    <a:pt x="166" y="47"/>
                  </a:lnTo>
                  <a:lnTo>
                    <a:pt x="167" y="50"/>
                  </a:lnTo>
                  <a:lnTo>
                    <a:pt x="167" y="51"/>
                  </a:lnTo>
                  <a:lnTo>
                    <a:pt x="164" y="55"/>
                  </a:lnTo>
                  <a:lnTo>
                    <a:pt x="160" y="60"/>
                  </a:lnTo>
                  <a:lnTo>
                    <a:pt x="155" y="63"/>
                  </a:lnTo>
                  <a:lnTo>
                    <a:pt x="155" y="63"/>
                  </a:lnTo>
                  <a:lnTo>
                    <a:pt x="145" y="68"/>
                  </a:lnTo>
                  <a:lnTo>
                    <a:pt x="137" y="70"/>
                  </a:lnTo>
                  <a:lnTo>
                    <a:pt x="137" y="70"/>
                  </a:lnTo>
                  <a:lnTo>
                    <a:pt x="131" y="68"/>
                  </a:lnTo>
                  <a:lnTo>
                    <a:pt x="125" y="64"/>
                  </a:lnTo>
                  <a:lnTo>
                    <a:pt x="121" y="60"/>
                  </a:lnTo>
                  <a:lnTo>
                    <a:pt x="118" y="55"/>
                  </a:lnTo>
                  <a:lnTo>
                    <a:pt x="118" y="55"/>
                  </a:lnTo>
                  <a:lnTo>
                    <a:pt x="116" y="52"/>
                  </a:lnTo>
                  <a:lnTo>
                    <a:pt x="113" y="52"/>
                  </a:lnTo>
                  <a:lnTo>
                    <a:pt x="105" y="54"/>
                  </a:lnTo>
                  <a:lnTo>
                    <a:pt x="105" y="54"/>
                  </a:lnTo>
                  <a:lnTo>
                    <a:pt x="102" y="54"/>
                  </a:lnTo>
                  <a:lnTo>
                    <a:pt x="102" y="57"/>
                  </a:lnTo>
                  <a:lnTo>
                    <a:pt x="103" y="63"/>
                  </a:lnTo>
                  <a:lnTo>
                    <a:pt x="103" y="63"/>
                  </a:lnTo>
                  <a:lnTo>
                    <a:pt x="102" y="65"/>
                  </a:lnTo>
                  <a:lnTo>
                    <a:pt x="97" y="65"/>
                  </a:lnTo>
                  <a:lnTo>
                    <a:pt x="87" y="65"/>
                  </a:lnTo>
                  <a:lnTo>
                    <a:pt x="87" y="65"/>
                  </a:lnTo>
                  <a:lnTo>
                    <a:pt x="83" y="65"/>
                  </a:lnTo>
                  <a:lnTo>
                    <a:pt x="80" y="68"/>
                  </a:lnTo>
                  <a:lnTo>
                    <a:pt x="73" y="77"/>
                  </a:lnTo>
                  <a:lnTo>
                    <a:pt x="73" y="77"/>
                  </a:lnTo>
                  <a:lnTo>
                    <a:pt x="73" y="78"/>
                  </a:lnTo>
                  <a:lnTo>
                    <a:pt x="73" y="80"/>
                  </a:lnTo>
                  <a:lnTo>
                    <a:pt x="76" y="84"/>
                  </a:lnTo>
                  <a:lnTo>
                    <a:pt x="80" y="90"/>
                  </a:lnTo>
                  <a:lnTo>
                    <a:pt x="83" y="94"/>
                  </a:lnTo>
                  <a:lnTo>
                    <a:pt x="83" y="94"/>
                  </a:lnTo>
                  <a:lnTo>
                    <a:pt x="83" y="102"/>
                  </a:lnTo>
                  <a:lnTo>
                    <a:pt x="80" y="109"/>
                  </a:lnTo>
                  <a:lnTo>
                    <a:pt x="74" y="125"/>
                  </a:lnTo>
                  <a:lnTo>
                    <a:pt x="74" y="125"/>
                  </a:lnTo>
                  <a:lnTo>
                    <a:pt x="70" y="134"/>
                  </a:lnTo>
                  <a:lnTo>
                    <a:pt x="68" y="142"/>
                  </a:lnTo>
                  <a:lnTo>
                    <a:pt x="67" y="152"/>
                  </a:lnTo>
                  <a:lnTo>
                    <a:pt x="64" y="151"/>
                  </a:lnTo>
                  <a:lnTo>
                    <a:pt x="64" y="151"/>
                  </a:lnTo>
                  <a:lnTo>
                    <a:pt x="61" y="151"/>
                  </a:lnTo>
                  <a:lnTo>
                    <a:pt x="57" y="151"/>
                  </a:lnTo>
                  <a:lnTo>
                    <a:pt x="57" y="151"/>
                  </a:lnTo>
                  <a:lnTo>
                    <a:pt x="53" y="151"/>
                  </a:lnTo>
                  <a:lnTo>
                    <a:pt x="48" y="152"/>
                  </a:lnTo>
                  <a:lnTo>
                    <a:pt x="48" y="152"/>
                  </a:lnTo>
                  <a:lnTo>
                    <a:pt x="44" y="154"/>
                  </a:lnTo>
                  <a:lnTo>
                    <a:pt x="40" y="154"/>
                  </a:lnTo>
                  <a:lnTo>
                    <a:pt x="40" y="154"/>
                  </a:lnTo>
                  <a:lnTo>
                    <a:pt x="35" y="154"/>
                  </a:lnTo>
                  <a:lnTo>
                    <a:pt x="31" y="154"/>
                  </a:lnTo>
                  <a:lnTo>
                    <a:pt x="31" y="154"/>
                  </a:lnTo>
                  <a:lnTo>
                    <a:pt x="26" y="157"/>
                  </a:lnTo>
                  <a:lnTo>
                    <a:pt x="22" y="161"/>
                  </a:lnTo>
                  <a:lnTo>
                    <a:pt x="21" y="165"/>
                  </a:lnTo>
                  <a:lnTo>
                    <a:pt x="19" y="170"/>
                  </a:lnTo>
                  <a:lnTo>
                    <a:pt x="19" y="170"/>
                  </a:lnTo>
                  <a:lnTo>
                    <a:pt x="19" y="171"/>
                  </a:lnTo>
                  <a:lnTo>
                    <a:pt x="16" y="173"/>
                  </a:lnTo>
                  <a:lnTo>
                    <a:pt x="11" y="177"/>
                  </a:lnTo>
                  <a:lnTo>
                    <a:pt x="3" y="181"/>
                  </a:lnTo>
                  <a:lnTo>
                    <a:pt x="0" y="184"/>
                  </a:lnTo>
                  <a:lnTo>
                    <a:pt x="0" y="184"/>
                  </a:lnTo>
                  <a:lnTo>
                    <a:pt x="0" y="189"/>
                  </a:lnTo>
                  <a:lnTo>
                    <a:pt x="3" y="197"/>
                  </a:lnTo>
                  <a:lnTo>
                    <a:pt x="8" y="215"/>
                  </a:lnTo>
                  <a:lnTo>
                    <a:pt x="8" y="215"/>
                  </a:lnTo>
                  <a:lnTo>
                    <a:pt x="11" y="218"/>
                  </a:lnTo>
                  <a:lnTo>
                    <a:pt x="13" y="220"/>
                  </a:lnTo>
                  <a:lnTo>
                    <a:pt x="22" y="225"/>
                  </a:lnTo>
                  <a:lnTo>
                    <a:pt x="31" y="228"/>
                  </a:lnTo>
                  <a:lnTo>
                    <a:pt x="38" y="229"/>
                  </a:lnTo>
                  <a:lnTo>
                    <a:pt x="38" y="229"/>
                  </a:lnTo>
                  <a:lnTo>
                    <a:pt x="44" y="228"/>
                  </a:lnTo>
                  <a:lnTo>
                    <a:pt x="50" y="225"/>
                  </a:lnTo>
                  <a:lnTo>
                    <a:pt x="50" y="225"/>
                  </a:lnTo>
                  <a:lnTo>
                    <a:pt x="55" y="222"/>
                  </a:lnTo>
                  <a:lnTo>
                    <a:pt x="58" y="222"/>
                  </a:lnTo>
                  <a:lnTo>
                    <a:pt x="58" y="222"/>
                  </a:lnTo>
                  <a:lnTo>
                    <a:pt x="60" y="225"/>
                  </a:lnTo>
                  <a:lnTo>
                    <a:pt x="60" y="232"/>
                  </a:lnTo>
                  <a:lnTo>
                    <a:pt x="60" y="241"/>
                  </a:lnTo>
                  <a:lnTo>
                    <a:pt x="61" y="247"/>
                  </a:lnTo>
                  <a:lnTo>
                    <a:pt x="61" y="247"/>
                  </a:lnTo>
                  <a:lnTo>
                    <a:pt x="63" y="248"/>
                  </a:lnTo>
                  <a:lnTo>
                    <a:pt x="66" y="248"/>
                  </a:lnTo>
                  <a:lnTo>
                    <a:pt x="73" y="248"/>
                  </a:lnTo>
                  <a:lnTo>
                    <a:pt x="90" y="247"/>
                  </a:lnTo>
                  <a:lnTo>
                    <a:pt x="90" y="247"/>
                  </a:lnTo>
                  <a:lnTo>
                    <a:pt x="97" y="245"/>
                  </a:lnTo>
                  <a:lnTo>
                    <a:pt x="103" y="242"/>
                  </a:lnTo>
                  <a:lnTo>
                    <a:pt x="109" y="238"/>
                  </a:lnTo>
                  <a:lnTo>
                    <a:pt x="115" y="235"/>
                  </a:lnTo>
                  <a:lnTo>
                    <a:pt x="115" y="235"/>
                  </a:lnTo>
                  <a:lnTo>
                    <a:pt x="126" y="231"/>
                  </a:lnTo>
                  <a:lnTo>
                    <a:pt x="132" y="228"/>
                  </a:lnTo>
                  <a:lnTo>
                    <a:pt x="138" y="226"/>
                  </a:lnTo>
                  <a:lnTo>
                    <a:pt x="138" y="226"/>
                  </a:lnTo>
                  <a:lnTo>
                    <a:pt x="139" y="228"/>
                  </a:lnTo>
                  <a:lnTo>
                    <a:pt x="141" y="231"/>
                  </a:lnTo>
                  <a:lnTo>
                    <a:pt x="142" y="239"/>
                  </a:lnTo>
                  <a:lnTo>
                    <a:pt x="141" y="248"/>
                  </a:lnTo>
                  <a:lnTo>
                    <a:pt x="141" y="254"/>
                  </a:lnTo>
                  <a:lnTo>
                    <a:pt x="141" y="254"/>
                  </a:lnTo>
                  <a:lnTo>
                    <a:pt x="144" y="258"/>
                  </a:lnTo>
                  <a:lnTo>
                    <a:pt x="147" y="261"/>
                  </a:lnTo>
                  <a:lnTo>
                    <a:pt x="157" y="270"/>
                  </a:lnTo>
                  <a:lnTo>
                    <a:pt x="157" y="270"/>
                  </a:lnTo>
                  <a:lnTo>
                    <a:pt x="161" y="273"/>
                  </a:lnTo>
                  <a:lnTo>
                    <a:pt x="168" y="274"/>
                  </a:lnTo>
                  <a:lnTo>
                    <a:pt x="181" y="277"/>
                  </a:lnTo>
                  <a:lnTo>
                    <a:pt x="181" y="277"/>
                  </a:lnTo>
                  <a:lnTo>
                    <a:pt x="186" y="280"/>
                  </a:lnTo>
                  <a:lnTo>
                    <a:pt x="192" y="283"/>
                  </a:lnTo>
                  <a:lnTo>
                    <a:pt x="199" y="289"/>
                  </a:lnTo>
                  <a:lnTo>
                    <a:pt x="199" y="289"/>
                  </a:lnTo>
                  <a:lnTo>
                    <a:pt x="200" y="290"/>
                  </a:lnTo>
                  <a:lnTo>
                    <a:pt x="203" y="291"/>
                  </a:lnTo>
                  <a:lnTo>
                    <a:pt x="210" y="291"/>
                  </a:lnTo>
                  <a:lnTo>
                    <a:pt x="218" y="293"/>
                  </a:lnTo>
                  <a:lnTo>
                    <a:pt x="221" y="294"/>
                  </a:lnTo>
                  <a:lnTo>
                    <a:pt x="222" y="296"/>
                  </a:lnTo>
                  <a:lnTo>
                    <a:pt x="222" y="296"/>
                  </a:lnTo>
                  <a:lnTo>
                    <a:pt x="223" y="299"/>
                  </a:lnTo>
                  <a:lnTo>
                    <a:pt x="223" y="302"/>
                  </a:lnTo>
                  <a:lnTo>
                    <a:pt x="223" y="306"/>
                  </a:lnTo>
                  <a:lnTo>
                    <a:pt x="225" y="309"/>
                  </a:lnTo>
                  <a:lnTo>
                    <a:pt x="225" y="309"/>
                  </a:lnTo>
                  <a:lnTo>
                    <a:pt x="231" y="320"/>
                  </a:lnTo>
                  <a:lnTo>
                    <a:pt x="234" y="326"/>
                  </a:lnTo>
                  <a:lnTo>
                    <a:pt x="236" y="331"/>
                  </a:lnTo>
                  <a:lnTo>
                    <a:pt x="236" y="331"/>
                  </a:lnTo>
                  <a:lnTo>
                    <a:pt x="239" y="332"/>
                  </a:lnTo>
                  <a:lnTo>
                    <a:pt x="242" y="333"/>
                  </a:lnTo>
                  <a:lnTo>
                    <a:pt x="250" y="333"/>
                  </a:lnTo>
                  <a:lnTo>
                    <a:pt x="250" y="333"/>
                  </a:lnTo>
                  <a:lnTo>
                    <a:pt x="255" y="332"/>
                  </a:lnTo>
                  <a:lnTo>
                    <a:pt x="255" y="332"/>
                  </a:lnTo>
                  <a:lnTo>
                    <a:pt x="257" y="333"/>
                  </a:lnTo>
                  <a:lnTo>
                    <a:pt x="258" y="335"/>
                  </a:lnTo>
                  <a:lnTo>
                    <a:pt x="258" y="338"/>
                  </a:lnTo>
                  <a:lnTo>
                    <a:pt x="258" y="348"/>
                  </a:lnTo>
                  <a:lnTo>
                    <a:pt x="258" y="348"/>
                  </a:lnTo>
                  <a:lnTo>
                    <a:pt x="260" y="351"/>
                  </a:lnTo>
                  <a:lnTo>
                    <a:pt x="263" y="354"/>
                  </a:lnTo>
                  <a:lnTo>
                    <a:pt x="267" y="355"/>
                  </a:lnTo>
                  <a:lnTo>
                    <a:pt x="270" y="358"/>
                  </a:lnTo>
                  <a:lnTo>
                    <a:pt x="270" y="358"/>
                  </a:lnTo>
                  <a:lnTo>
                    <a:pt x="271" y="362"/>
                  </a:lnTo>
                  <a:lnTo>
                    <a:pt x="271" y="370"/>
                  </a:lnTo>
                  <a:lnTo>
                    <a:pt x="270" y="378"/>
                  </a:lnTo>
                  <a:lnTo>
                    <a:pt x="267" y="384"/>
                  </a:lnTo>
                  <a:lnTo>
                    <a:pt x="267" y="384"/>
                  </a:lnTo>
                  <a:lnTo>
                    <a:pt x="264" y="388"/>
                  </a:lnTo>
                  <a:lnTo>
                    <a:pt x="264" y="393"/>
                  </a:lnTo>
                  <a:lnTo>
                    <a:pt x="265" y="401"/>
                  </a:lnTo>
                  <a:lnTo>
                    <a:pt x="265" y="401"/>
                  </a:lnTo>
                  <a:lnTo>
                    <a:pt x="268" y="415"/>
                  </a:lnTo>
                  <a:lnTo>
                    <a:pt x="270" y="428"/>
                  </a:lnTo>
                  <a:lnTo>
                    <a:pt x="270" y="428"/>
                  </a:lnTo>
                  <a:lnTo>
                    <a:pt x="271" y="430"/>
                  </a:lnTo>
                  <a:lnTo>
                    <a:pt x="274" y="432"/>
                  </a:lnTo>
                  <a:lnTo>
                    <a:pt x="286" y="435"/>
                  </a:lnTo>
                  <a:lnTo>
                    <a:pt x="296" y="435"/>
                  </a:lnTo>
                  <a:lnTo>
                    <a:pt x="302" y="436"/>
                  </a:lnTo>
                  <a:lnTo>
                    <a:pt x="302" y="436"/>
                  </a:lnTo>
                  <a:lnTo>
                    <a:pt x="305" y="439"/>
                  </a:lnTo>
                  <a:lnTo>
                    <a:pt x="306" y="443"/>
                  </a:lnTo>
                  <a:lnTo>
                    <a:pt x="309" y="449"/>
                  </a:lnTo>
                  <a:lnTo>
                    <a:pt x="309" y="454"/>
                  </a:lnTo>
                  <a:lnTo>
                    <a:pt x="309" y="454"/>
                  </a:lnTo>
                  <a:lnTo>
                    <a:pt x="309" y="458"/>
                  </a:lnTo>
                  <a:lnTo>
                    <a:pt x="312" y="461"/>
                  </a:lnTo>
                  <a:lnTo>
                    <a:pt x="316" y="465"/>
                  </a:lnTo>
                  <a:lnTo>
                    <a:pt x="316" y="465"/>
                  </a:lnTo>
                  <a:lnTo>
                    <a:pt x="318" y="470"/>
                  </a:lnTo>
                  <a:lnTo>
                    <a:pt x="319" y="475"/>
                  </a:lnTo>
                  <a:lnTo>
                    <a:pt x="318" y="483"/>
                  </a:lnTo>
                  <a:lnTo>
                    <a:pt x="316" y="487"/>
                  </a:lnTo>
                  <a:lnTo>
                    <a:pt x="316" y="487"/>
                  </a:lnTo>
                  <a:lnTo>
                    <a:pt x="315" y="490"/>
                  </a:lnTo>
                  <a:lnTo>
                    <a:pt x="316" y="493"/>
                  </a:lnTo>
                  <a:lnTo>
                    <a:pt x="323" y="497"/>
                  </a:lnTo>
                  <a:lnTo>
                    <a:pt x="323" y="497"/>
                  </a:lnTo>
                  <a:lnTo>
                    <a:pt x="325" y="499"/>
                  </a:lnTo>
                  <a:lnTo>
                    <a:pt x="326" y="501"/>
                  </a:lnTo>
                  <a:lnTo>
                    <a:pt x="329" y="507"/>
                  </a:lnTo>
                  <a:lnTo>
                    <a:pt x="329" y="516"/>
                  </a:lnTo>
                  <a:lnTo>
                    <a:pt x="329" y="522"/>
                  </a:lnTo>
                  <a:lnTo>
                    <a:pt x="329" y="522"/>
                  </a:lnTo>
                  <a:lnTo>
                    <a:pt x="328" y="523"/>
                  </a:lnTo>
                  <a:lnTo>
                    <a:pt x="325" y="528"/>
                  </a:lnTo>
                  <a:lnTo>
                    <a:pt x="315" y="535"/>
                  </a:lnTo>
                  <a:lnTo>
                    <a:pt x="293" y="551"/>
                  </a:lnTo>
                  <a:lnTo>
                    <a:pt x="293" y="551"/>
                  </a:lnTo>
                  <a:lnTo>
                    <a:pt x="287" y="556"/>
                  </a:lnTo>
                  <a:lnTo>
                    <a:pt x="283" y="562"/>
                  </a:lnTo>
                  <a:lnTo>
                    <a:pt x="280" y="570"/>
                  </a:lnTo>
                  <a:lnTo>
                    <a:pt x="277" y="575"/>
                  </a:lnTo>
                  <a:lnTo>
                    <a:pt x="277" y="575"/>
                  </a:lnTo>
                  <a:lnTo>
                    <a:pt x="276" y="580"/>
                  </a:lnTo>
                  <a:lnTo>
                    <a:pt x="276" y="580"/>
                  </a:lnTo>
                  <a:lnTo>
                    <a:pt x="283" y="581"/>
                  </a:lnTo>
                  <a:lnTo>
                    <a:pt x="289" y="584"/>
                  </a:lnTo>
                  <a:lnTo>
                    <a:pt x="289" y="584"/>
                  </a:lnTo>
                  <a:lnTo>
                    <a:pt x="302" y="593"/>
                  </a:lnTo>
                  <a:lnTo>
                    <a:pt x="318" y="601"/>
                  </a:lnTo>
                  <a:lnTo>
                    <a:pt x="318" y="601"/>
                  </a:lnTo>
                  <a:lnTo>
                    <a:pt x="323" y="606"/>
                  </a:lnTo>
                  <a:lnTo>
                    <a:pt x="328" y="609"/>
                  </a:lnTo>
                  <a:lnTo>
                    <a:pt x="329" y="613"/>
                  </a:lnTo>
                  <a:lnTo>
                    <a:pt x="335" y="619"/>
                  </a:lnTo>
                  <a:lnTo>
                    <a:pt x="335" y="619"/>
                  </a:lnTo>
                  <a:lnTo>
                    <a:pt x="342" y="626"/>
                  </a:lnTo>
                  <a:lnTo>
                    <a:pt x="349" y="632"/>
                  </a:lnTo>
                  <a:lnTo>
                    <a:pt x="349" y="632"/>
                  </a:lnTo>
                  <a:lnTo>
                    <a:pt x="351" y="627"/>
                  </a:lnTo>
                  <a:lnTo>
                    <a:pt x="351" y="627"/>
                  </a:lnTo>
                  <a:lnTo>
                    <a:pt x="351" y="625"/>
                  </a:lnTo>
                  <a:lnTo>
                    <a:pt x="352" y="623"/>
                  </a:lnTo>
                  <a:lnTo>
                    <a:pt x="357" y="619"/>
                  </a:lnTo>
                  <a:lnTo>
                    <a:pt x="357" y="619"/>
                  </a:lnTo>
                  <a:lnTo>
                    <a:pt x="362" y="613"/>
                  </a:lnTo>
                  <a:lnTo>
                    <a:pt x="364" y="610"/>
                  </a:lnTo>
                  <a:lnTo>
                    <a:pt x="365" y="606"/>
                  </a:lnTo>
                  <a:lnTo>
                    <a:pt x="365" y="606"/>
                  </a:lnTo>
                  <a:lnTo>
                    <a:pt x="365" y="594"/>
                  </a:lnTo>
                  <a:lnTo>
                    <a:pt x="367" y="588"/>
                  </a:lnTo>
                  <a:lnTo>
                    <a:pt x="368" y="585"/>
                  </a:lnTo>
                  <a:lnTo>
                    <a:pt x="368" y="585"/>
                  </a:lnTo>
                  <a:lnTo>
                    <a:pt x="371" y="584"/>
                  </a:lnTo>
                  <a:lnTo>
                    <a:pt x="374" y="583"/>
                  </a:lnTo>
                  <a:lnTo>
                    <a:pt x="377" y="583"/>
                  </a:lnTo>
                  <a:lnTo>
                    <a:pt x="377" y="584"/>
                  </a:lnTo>
                  <a:lnTo>
                    <a:pt x="377" y="584"/>
                  </a:lnTo>
                  <a:lnTo>
                    <a:pt x="373" y="593"/>
                  </a:lnTo>
                  <a:lnTo>
                    <a:pt x="371" y="597"/>
                  </a:lnTo>
                  <a:lnTo>
                    <a:pt x="371" y="598"/>
                  </a:lnTo>
                  <a:lnTo>
                    <a:pt x="373" y="598"/>
                  </a:lnTo>
                  <a:lnTo>
                    <a:pt x="373" y="598"/>
                  </a:lnTo>
                  <a:lnTo>
                    <a:pt x="381" y="591"/>
                  </a:lnTo>
                  <a:lnTo>
                    <a:pt x="390" y="583"/>
                  </a:lnTo>
                  <a:lnTo>
                    <a:pt x="390" y="583"/>
                  </a:lnTo>
                  <a:lnTo>
                    <a:pt x="393" y="575"/>
                  </a:lnTo>
                  <a:lnTo>
                    <a:pt x="397" y="567"/>
                  </a:lnTo>
                  <a:lnTo>
                    <a:pt x="400" y="558"/>
                  </a:lnTo>
                  <a:lnTo>
                    <a:pt x="402" y="555"/>
                  </a:lnTo>
                  <a:lnTo>
                    <a:pt x="404" y="554"/>
                  </a:lnTo>
                  <a:lnTo>
                    <a:pt x="404" y="554"/>
                  </a:lnTo>
                  <a:lnTo>
                    <a:pt x="412" y="551"/>
                  </a:lnTo>
                  <a:lnTo>
                    <a:pt x="413" y="549"/>
                  </a:lnTo>
                  <a:lnTo>
                    <a:pt x="416" y="546"/>
                  </a:lnTo>
                  <a:lnTo>
                    <a:pt x="416" y="546"/>
                  </a:lnTo>
                  <a:lnTo>
                    <a:pt x="416" y="543"/>
                  </a:lnTo>
                  <a:lnTo>
                    <a:pt x="416" y="539"/>
                  </a:lnTo>
                  <a:lnTo>
                    <a:pt x="416" y="535"/>
                  </a:lnTo>
                  <a:lnTo>
                    <a:pt x="418" y="532"/>
                  </a:lnTo>
                  <a:lnTo>
                    <a:pt x="418" y="532"/>
                  </a:lnTo>
                  <a:lnTo>
                    <a:pt x="418" y="528"/>
                  </a:lnTo>
                  <a:lnTo>
                    <a:pt x="416" y="525"/>
                  </a:lnTo>
                  <a:lnTo>
                    <a:pt x="415" y="520"/>
                  </a:lnTo>
                  <a:lnTo>
                    <a:pt x="415" y="516"/>
                  </a:lnTo>
                  <a:lnTo>
                    <a:pt x="415" y="516"/>
                  </a:lnTo>
                  <a:lnTo>
                    <a:pt x="415" y="512"/>
                  </a:lnTo>
                  <a:lnTo>
                    <a:pt x="415" y="507"/>
                  </a:lnTo>
                  <a:lnTo>
                    <a:pt x="415" y="501"/>
                  </a:lnTo>
                  <a:lnTo>
                    <a:pt x="418" y="497"/>
                  </a:lnTo>
                  <a:lnTo>
                    <a:pt x="418" y="497"/>
                  </a:lnTo>
                  <a:lnTo>
                    <a:pt x="431" y="483"/>
                  </a:lnTo>
                  <a:lnTo>
                    <a:pt x="438" y="475"/>
                  </a:lnTo>
                  <a:lnTo>
                    <a:pt x="446" y="471"/>
                  </a:lnTo>
                  <a:lnTo>
                    <a:pt x="446" y="471"/>
                  </a:lnTo>
                  <a:lnTo>
                    <a:pt x="451" y="470"/>
                  </a:lnTo>
                  <a:lnTo>
                    <a:pt x="455" y="467"/>
                  </a:lnTo>
                  <a:lnTo>
                    <a:pt x="458" y="465"/>
                  </a:lnTo>
                  <a:lnTo>
                    <a:pt x="461" y="462"/>
                  </a:lnTo>
                  <a:lnTo>
                    <a:pt x="461" y="462"/>
                  </a:lnTo>
                  <a:lnTo>
                    <a:pt x="465" y="461"/>
                  </a:lnTo>
                  <a:lnTo>
                    <a:pt x="470" y="458"/>
                  </a:lnTo>
                  <a:lnTo>
                    <a:pt x="474" y="454"/>
                  </a:lnTo>
                  <a:lnTo>
                    <a:pt x="478" y="451"/>
                  </a:lnTo>
                  <a:lnTo>
                    <a:pt x="478" y="451"/>
                  </a:lnTo>
                  <a:lnTo>
                    <a:pt x="487" y="449"/>
                  </a:lnTo>
                  <a:lnTo>
                    <a:pt x="497" y="449"/>
                  </a:lnTo>
                  <a:lnTo>
                    <a:pt x="509" y="448"/>
                  </a:lnTo>
                  <a:lnTo>
                    <a:pt x="517" y="446"/>
                  </a:lnTo>
                  <a:lnTo>
                    <a:pt x="517" y="446"/>
                  </a:lnTo>
                  <a:lnTo>
                    <a:pt x="525" y="443"/>
                  </a:lnTo>
                  <a:lnTo>
                    <a:pt x="529" y="439"/>
                  </a:lnTo>
                  <a:lnTo>
                    <a:pt x="536" y="432"/>
                  </a:lnTo>
                  <a:lnTo>
                    <a:pt x="536" y="432"/>
                  </a:lnTo>
                  <a:lnTo>
                    <a:pt x="542" y="417"/>
                  </a:lnTo>
                  <a:lnTo>
                    <a:pt x="548" y="407"/>
                  </a:lnTo>
                  <a:lnTo>
                    <a:pt x="552" y="401"/>
                  </a:lnTo>
                  <a:lnTo>
                    <a:pt x="552" y="401"/>
                  </a:lnTo>
                  <a:lnTo>
                    <a:pt x="555" y="396"/>
                  </a:lnTo>
                  <a:lnTo>
                    <a:pt x="558" y="388"/>
                  </a:lnTo>
                  <a:lnTo>
                    <a:pt x="561" y="380"/>
                  </a:lnTo>
                  <a:lnTo>
                    <a:pt x="562" y="373"/>
                  </a:lnTo>
                  <a:lnTo>
                    <a:pt x="562" y="373"/>
                  </a:lnTo>
                  <a:lnTo>
                    <a:pt x="564" y="364"/>
                  </a:lnTo>
                  <a:lnTo>
                    <a:pt x="565" y="355"/>
                  </a:lnTo>
                  <a:lnTo>
                    <a:pt x="568" y="342"/>
                  </a:lnTo>
                  <a:lnTo>
                    <a:pt x="568" y="342"/>
                  </a:lnTo>
                  <a:lnTo>
                    <a:pt x="570" y="339"/>
                  </a:lnTo>
                  <a:lnTo>
                    <a:pt x="571" y="336"/>
                  </a:lnTo>
                  <a:lnTo>
                    <a:pt x="571" y="333"/>
                  </a:lnTo>
                  <a:lnTo>
                    <a:pt x="572" y="326"/>
                  </a:lnTo>
                  <a:lnTo>
                    <a:pt x="572" y="326"/>
                  </a:lnTo>
                  <a:lnTo>
                    <a:pt x="571" y="303"/>
                  </a:lnTo>
                  <a:lnTo>
                    <a:pt x="571" y="293"/>
                  </a:lnTo>
                  <a:lnTo>
                    <a:pt x="572" y="289"/>
                  </a:lnTo>
                  <a:lnTo>
                    <a:pt x="574" y="287"/>
                  </a:lnTo>
                  <a:lnTo>
                    <a:pt x="574" y="287"/>
                  </a:lnTo>
                  <a:lnTo>
                    <a:pt x="581" y="281"/>
                  </a:lnTo>
                  <a:lnTo>
                    <a:pt x="587" y="274"/>
                  </a:lnTo>
                  <a:lnTo>
                    <a:pt x="587" y="274"/>
                  </a:lnTo>
                  <a:lnTo>
                    <a:pt x="599" y="255"/>
                  </a:lnTo>
                  <a:lnTo>
                    <a:pt x="606" y="245"/>
                  </a:lnTo>
                  <a:lnTo>
                    <a:pt x="613" y="236"/>
                  </a:lnTo>
                  <a:lnTo>
                    <a:pt x="613" y="236"/>
                  </a:lnTo>
                  <a:lnTo>
                    <a:pt x="622" y="229"/>
                  </a:lnTo>
                  <a:lnTo>
                    <a:pt x="630" y="219"/>
                  </a:lnTo>
                  <a:lnTo>
                    <a:pt x="636" y="209"/>
                  </a:lnTo>
                  <a:lnTo>
                    <a:pt x="638" y="205"/>
                  </a:lnTo>
                  <a:lnTo>
                    <a:pt x="639" y="200"/>
                  </a:lnTo>
                  <a:lnTo>
                    <a:pt x="639" y="200"/>
                  </a:lnTo>
                  <a:lnTo>
                    <a:pt x="638" y="186"/>
                  </a:lnTo>
                  <a:lnTo>
                    <a:pt x="636" y="178"/>
                  </a:lnTo>
                  <a:lnTo>
                    <a:pt x="635" y="173"/>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44" name="Freeform 257"/>
            <p:cNvSpPr>
              <a:spLocks/>
            </p:cNvSpPr>
            <p:nvPr/>
          </p:nvSpPr>
          <p:spPr bwMode="auto">
            <a:xfrm>
              <a:off x="6251304" y="1999947"/>
              <a:ext cx="64902" cy="54174"/>
            </a:xfrm>
            <a:custGeom>
              <a:avLst/>
              <a:gdLst>
                <a:gd name="T0" fmla="*/ 3 w 6"/>
                <a:gd name="T1" fmla="*/ 13 h 13"/>
                <a:gd name="T2" fmla="*/ 3 w 6"/>
                <a:gd name="T3" fmla="*/ 13 h 13"/>
                <a:gd name="T4" fmla="*/ 2 w 6"/>
                <a:gd name="T5" fmla="*/ 13 h 13"/>
                <a:gd name="T6" fmla="*/ 0 w 6"/>
                <a:gd name="T7" fmla="*/ 11 h 13"/>
                <a:gd name="T8" fmla="*/ 0 w 6"/>
                <a:gd name="T9" fmla="*/ 7 h 13"/>
                <a:gd name="T10" fmla="*/ 2 w 6"/>
                <a:gd name="T11" fmla="*/ 3 h 13"/>
                <a:gd name="T12" fmla="*/ 3 w 6"/>
                <a:gd name="T13" fmla="*/ 0 h 13"/>
                <a:gd name="T14" fmla="*/ 3 w 6"/>
                <a:gd name="T15" fmla="*/ 0 h 13"/>
                <a:gd name="T16" fmla="*/ 4 w 6"/>
                <a:gd name="T17" fmla="*/ 0 h 13"/>
                <a:gd name="T18" fmla="*/ 6 w 6"/>
                <a:gd name="T19" fmla="*/ 1 h 13"/>
                <a:gd name="T20" fmla="*/ 6 w 6"/>
                <a:gd name="T21" fmla="*/ 6 h 13"/>
                <a:gd name="T22" fmla="*/ 6 w 6"/>
                <a:gd name="T23" fmla="*/ 10 h 13"/>
                <a:gd name="T24" fmla="*/ 4 w 6"/>
                <a:gd name="T25" fmla="*/ 13 h 13"/>
                <a:gd name="T26" fmla="*/ 3 w 6"/>
                <a:gd name="T2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3">
                  <a:moveTo>
                    <a:pt x="3" y="13"/>
                  </a:moveTo>
                  <a:lnTo>
                    <a:pt x="3" y="13"/>
                  </a:lnTo>
                  <a:lnTo>
                    <a:pt x="2" y="13"/>
                  </a:lnTo>
                  <a:lnTo>
                    <a:pt x="0" y="11"/>
                  </a:lnTo>
                  <a:lnTo>
                    <a:pt x="0" y="7"/>
                  </a:lnTo>
                  <a:lnTo>
                    <a:pt x="2" y="3"/>
                  </a:lnTo>
                  <a:lnTo>
                    <a:pt x="3" y="0"/>
                  </a:lnTo>
                  <a:lnTo>
                    <a:pt x="3" y="0"/>
                  </a:lnTo>
                  <a:lnTo>
                    <a:pt x="4" y="0"/>
                  </a:lnTo>
                  <a:lnTo>
                    <a:pt x="6" y="1"/>
                  </a:lnTo>
                  <a:lnTo>
                    <a:pt x="6" y="6"/>
                  </a:lnTo>
                  <a:lnTo>
                    <a:pt x="6" y="10"/>
                  </a:lnTo>
                  <a:lnTo>
                    <a:pt x="4" y="13"/>
                  </a:lnTo>
                  <a:lnTo>
                    <a:pt x="3" y="13"/>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45" name="Freeform 262"/>
            <p:cNvSpPr>
              <a:spLocks/>
            </p:cNvSpPr>
            <p:nvPr/>
          </p:nvSpPr>
          <p:spPr bwMode="auto">
            <a:xfrm>
              <a:off x="1751428" y="2933385"/>
              <a:ext cx="1417032" cy="2996167"/>
            </a:xfrm>
            <a:custGeom>
              <a:avLst/>
              <a:gdLst>
                <a:gd name="T0" fmla="*/ 48 w 131"/>
                <a:gd name="T1" fmla="*/ 652 h 719"/>
                <a:gd name="T2" fmla="*/ 31 w 131"/>
                <a:gd name="T3" fmla="*/ 655 h 719"/>
                <a:gd name="T4" fmla="*/ 32 w 131"/>
                <a:gd name="T5" fmla="*/ 625 h 719"/>
                <a:gd name="T6" fmla="*/ 54 w 131"/>
                <a:gd name="T7" fmla="*/ 571 h 719"/>
                <a:gd name="T8" fmla="*/ 56 w 131"/>
                <a:gd name="T9" fmla="*/ 535 h 719"/>
                <a:gd name="T10" fmla="*/ 61 w 131"/>
                <a:gd name="T11" fmla="*/ 519 h 719"/>
                <a:gd name="T12" fmla="*/ 66 w 131"/>
                <a:gd name="T13" fmla="*/ 509 h 719"/>
                <a:gd name="T14" fmla="*/ 53 w 131"/>
                <a:gd name="T15" fmla="*/ 491 h 719"/>
                <a:gd name="T16" fmla="*/ 53 w 131"/>
                <a:gd name="T17" fmla="*/ 467 h 719"/>
                <a:gd name="T18" fmla="*/ 57 w 131"/>
                <a:gd name="T19" fmla="*/ 415 h 719"/>
                <a:gd name="T20" fmla="*/ 66 w 131"/>
                <a:gd name="T21" fmla="*/ 386 h 719"/>
                <a:gd name="T22" fmla="*/ 76 w 131"/>
                <a:gd name="T23" fmla="*/ 331 h 719"/>
                <a:gd name="T24" fmla="*/ 82 w 131"/>
                <a:gd name="T25" fmla="*/ 300 h 719"/>
                <a:gd name="T26" fmla="*/ 77 w 131"/>
                <a:gd name="T27" fmla="*/ 233 h 719"/>
                <a:gd name="T28" fmla="*/ 102 w 131"/>
                <a:gd name="T29" fmla="*/ 136 h 719"/>
                <a:gd name="T30" fmla="*/ 129 w 131"/>
                <a:gd name="T31" fmla="*/ 96 h 719"/>
                <a:gd name="T32" fmla="*/ 119 w 131"/>
                <a:gd name="T33" fmla="*/ 84 h 719"/>
                <a:gd name="T34" fmla="*/ 106 w 131"/>
                <a:gd name="T35" fmla="*/ 38 h 719"/>
                <a:gd name="T36" fmla="*/ 96 w 131"/>
                <a:gd name="T37" fmla="*/ 10 h 719"/>
                <a:gd name="T38" fmla="*/ 74 w 131"/>
                <a:gd name="T39" fmla="*/ 12 h 719"/>
                <a:gd name="T40" fmla="*/ 76 w 131"/>
                <a:gd name="T41" fmla="*/ 47 h 719"/>
                <a:gd name="T42" fmla="*/ 77 w 131"/>
                <a:gd name="T43" fmla="*/ 87 h 719"/>
                <a:gd name="T44" fmla="*/ 69 w 131"/>
                <a:gd name="T45" fmla="*/ 99 h 719"/>
                <a:gd name="T46" fmla="*/ 70 w 131"/>
                <a:gd name="T47" fmla="*/ 141 h 719"/>
                <a:gd name="T48" fmla="*/ 63 w 131"/>
                <a:gd name="T49" fmla="*/ 187 h 719"/>
                <a:gd name="T50" fmla="*/ 58 w 131"/>
                <a:gd name="T51" fmla="*/ 207 h 719"/>
                <a:gd name="T52" fmla="*/ 60 w 131"/>
                <a:gd name="T53" fmla="*/ 247 h 719"/>
                <a:gd name="T54" fmla="*/ 47 w 131"/>
                <a:gd name="T55" fmla="*/ 306 h 719"/>
                <a:gd name="T56" fmla="*/ 25 w 131"/>
                <a:gd name="T57" fmla="*/ 355 h 719"/>
                <a:gd name="T58" fmla="*/ 29 w 131"/>
                <a:gd name="T59" fmla="*/ 377 h 719"/>
                <a:gd name="T60" fmla="*/ 27 w 131"/>
                <a:gd name="T61" fmla="*/ 409 h 719"/>
                <a:gd name="T62" fmla="*/ 24 w 131"/>
                <a:gd name="T63" fmla="*/ 448 h 719"/>
                <a:gd name="T64" fmla="*/ 24 w 131"/>
                <a:gd name="T65" fmla="*/ 477 h 719"/>
                <a:gd name="T66" fmla="*/ 35 w 131"/>
                <a:gd name="T67" fmla="*/ 455 h 719"/>
                <a:gd name="T68" fmla="*/ 37 w 131"/>
                <a:gd name="T69" fmla="*/ 446 h 719"/>
                <a:gd name="T70" fmla="*/ 40 w 131"/>
                <a:gd name="T71" fmla="*/ 465 h 719"/>
                <a:gd name="T72" fmla="*/ 34 w 131"/>
                <a:gd name="T73" fmla="*/ 493 h 719"/>
                <a:gd name="T74" fmla="*/ 35 w 131"/>
                <a:gd name="T75" fmla="*/ 513 h 719"/>
                <a:gd name="T76" fmla="*/ 35 w 131"/>
                <a:gd name="T77" fmla="*/ 523 h 719"/>
                <a:gd name="T78" fmla="*/ 28 w 131"/>
                <a:gd name="T79" fmla="*/ 541 h 719"/>
                <a:gd name="T80" fmla="*/ 16 w 131"/>
                <a:gd name="T81" fmla="*/ 538 h 719"/>
                <a:gd name="T82" fmla="*/ 6 w 131"/>
                <a:gd name="T83" fmla="*/ 538 h 719"/>
                <a:gd name="T84" fmla="*/ 0 w 131"/>
                <a:gd name="T85" fmla="*/ 561 h 719"/>
                <a:gd name="T86" fmla="*/ 9 w 131"/>
                <a:gd name="T87" fmla="*/ 559 h 719"/>
                <a:gd name="T88" fmla="*/ 27 w 131"/>
                <a:gd name="T89" fmla="*/ 584 h 719"/>
                <a:gd name="T90" fmla="*/ 21 w 131"/>
                <a:gd name="T91" fmla="*/ 587 h 719"/>
                <a:gd name="T92" fmla="*/ 18 w 131"/>
                <a:gd name="T93" fmla="*/ 601 h 719"/>
                <a:gd name="T94" fmla="*/ 16 w 131"/>
                <a:gd name="T95" fmla="*/ 619 h 719"/>
                <a:gd name="T96" fmla="*/ 15 w 131"/>
                <a:gd name="T97" fmla="*/ 629 h 719"/>
                <a:gd name="T98" fmla="*/ 15 w 131"/>
                <a:gd name="T99" fmla="*/ 645 h 719"/>
                <a:gd name="T100" fmla="*/ 15 w 131"/>
                <a:gd name="T101" fmla="*/ 661 h 719"/>
                <a:gd name="T102" fmla="*/ 18 w 131"/>
                <a:gd name="T103" fmla="*/ 678 h 719"/>
                <a:gd name="T104" fmla="*/ 18 w 131"/>
                <a:gd name="T105" fmla="*/ 690 h 719"/>
                <a:gd name="T106" fmla="*/ 22 w 131"/>
                <a:gd name="T107" fmla="*/ 704 h 719"/>
                <a:gd name="T108" fmla="*/ 29 w 131"/>
                <a:gd name="T109" fmla="*/ 696 h 719"/>
                <a:gd name="T110" fmla="*/ 32 w 131"/>
                <a:gd name="T111" fmla="*/ 716 h 719"/>
                <a:gd name="T112" fmla="*/ 45 w 131"/>
                <a:gd name="T113" fmla="*/ 713 h 719"/>
                <a:gd name="T114" fmla="*/ 61 w 131"/>
                <a:gd name="T115" fmla="*/ 709 h 719"/>
                <a:gd name="T116" fmla="*/ 73 w 131"/>
                <a:gd name="T117" fmla="*/ 710 h 719"/>
                <a:gd name="T118" fmla="*/ 95 w 131"/>
                <a:gd name="T119" fmla="*/ 697 h 719"/>
                <a:gd name="T120" fmla="*/ 79 w 131"/>
                <a:gd name="T121" fmla="*/ 688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 h="719">
                  <a:moveTo>
                    <a:pt x="51" y="684"/>
                  </a:moveTo>
                  <a:lnTo>
                    <a:pt x="51" y="684"/>
                  </a:lnTo>
                  <a:lnTo>
                    <a:pt x="48" y="677"/>
                  </a:lnTo>
                  <a:lnTo>
                    <a:pt x="48" y="669"/>
                  </a:lnTo>
                  <a:lnTo>
                    <a:pt x="48" y="656"/>
                  </a:lnTo>
                  <a:lnTo>
                    <a:pt x="48" y="656"/>
                  </a:lnTo>
                  <a:lnTo>
                    <a:pt x="48" y="652"/>
                  </a:lnTo>
                  <a:lnTo>
                    <a:pt x="47" y="651"/>
                  </a:lnTo>
                  <a:lnTo>
                    <a:pt x="45" y="651"/>
                  </a:lnTo>
                  <a:lnTo>
                    <a:pt x="42" y="652"/>
                  </a:lnTo>
                  <a:lnTo>
                    <a:pt x="42" y="652"/>
                  </a:lnTo>
                  <a:lnTo>
                    <a:pt x="37" y="656"/>
                  </a:lnTo>
                  <a:lnTo>
                    <a:pt x="34" y="656"/>
                  </a:lnTo>
                  <a:lnTo>
                    <a:pt x="31" y="655"/>
                  </a:lnTo>
                  <a:lnTo>
                    <a:pt x="31" y="655"/>
                  </a:lnTo>
                  <a:lnTo>
                    <a:pt x="29" y="651"/>
                  </a:lnTo>
                  <a:lnTo>
                    <a:pt x="28" y="642"/>
                  </a:lnTo>
                  <a:lnTo>
                    <a:pt x="28" y="633"/>
                  </a:lnTo>
                  <a:lnTo>
                    <a:pt x="29" y="629"/>
                  </a:lnTo>
                  <a:lnTo>
                    <a:pt x="32" y="625"/>
                  </a:lnTo>
                  <a:lnTo>
                    <a:pt x="32" y="625"/>
                  </a:lnTo>
                  <a:lnTo>
                    <a:pt x="42" y="610"/>
                  </a:lnTo>
                  <a:lnTo>
                    <a:pt x="45" y="604"/>
                  </a:lnTo>
                  <a:lnTo>
                    <a:pt x="47" y="598"/>
                  </a:lnTo>
                  <a:lnTo>
                    <a:pt x="47" y="598"/>
                  </a:lnTo>
                  <a:lnTo>
                    <a:pt x="48" y="585"/>
                  </a:lnTo>
                  <a:lnTo>
                    <a:pt x="50" y="578"/>
                  </a:lnTo>
                  <a:lnTo>
                    <a:pt x="54" y="571"/>
                  </a:lnTo>
                  <a:lnTo>
                    <a:pt x="54" y="571"/>
                  </a:lnTo>
                  <a:lnTo>
                    <a:pt x="56" y="568"/>
                  </a:lnTo>
                  <a:lnTo>
                    <a:pt x="56" y="564"/>
                  </a:lnTo>
                  <a:lnTo>
                    <a:pt x="57" y="552"/>
                  </a:lnTo>
                  <a:lnTo>
                    <a:pt x="56" y="542"/>
                  </a:lnTo>
                  <a:lnTo>
                    <a:pt x="56" y="535"/>
                  </a:lnTo>
                  <a:lnTo>
                    <a:pt x="56" y="535"/>
                  </a:lnTo>
                  <a:lnTo>
                    <a:pt x="54" y="532"/>
                  </a:lnTo>
                  <a:lnTo>
                    <a:pt x="56" y="529"/>
                  </a:lnTo>
                  <a:lnTo>
                    <a:pt x="58" y="526"/>
                  </a:lnTo>
                  <a:lnTo>
                    <a:pt x="61" y="522"/>
                  </a:lnTo>
                  <a:lnTo>
                    <a:pt x="63" y="520"/>
                  </a:lnTo>
                  <a:lnTo>
                    <a:pt x="61" y="519"/>
                  </a:lnTo>
                  <a:lnTo>
                    <a:pt x="61" y="519"/>
                  </a:lnTo>
                  <a:lnTo>
                    <a:pt x="56" y="513"/>
                  </a:lnTo>
                  <a:lnTo>
                    <a:pt x="54" y="513"/>
                  </a:lnTo>
                  <a:lnTo>
                    <a:pt x="56" y="512"/>
                  </a:lnTo>
                  <a:lnTo>
                    <a:pt x="56" y="512"/>
                  </a:lnTo>
                  <a:lnTo>
                    <a:pt x="61" y="510"/>
                  </a:lnTo>
                  <a:lnTo>
                    <a:pt x="66" y="509"/>
                  </a:lnTo>
                  <a:lnTo>
                    <a:pt x="66" y="509"/>
                  </a:lnTo>
                  <a:lnTo>
                    <a:pt x="64" y="506"/>
                  </a:lnTo>
                  <a:lnTo>
                    <a:pt x="64" y="506"/>
                  </a:lnTo>
                  <a:lnTo>
                    <a:pt x="60" y="503"/>
                  </a:lnTo>
                  <a:lnTo>
                    <a:pt x="56" y="500"/>
                  </a:lnTo>
                  <a:lnTo>
                    <a:pt x="53" y="496"/>
                  </a:lnTo>
                  <a:lnTo>
                    <a:pt x="51" y="494"/>
                  </a:lnTo>
                  <a:lnTo>
                    <a:pt x="53" y="491"/>
                  </a:lnTo>
                  <a:lnTo>
                    <a:pt x="53" y="491"/>
                  </a:lnTo>
                  <a:lnTo>
                    <a:pt x="54" y="487"/>
                  </a:lnTo>
                  <a:lnTo>
                    <a:pt x="57" y="486"/>
                  </a:lnTo>
                  <a:lnTo>
                    <a:pt x="58" y="483"/>
                  </a:lnTo>
                  <a:lnTo>
                    <a:pt x="57" y="478"/>
                  </a:lnTo>
                  <a:lnTo>
                    <a:pt x="57" y="478"/>
                  </a:lnTo>
                  <a:lnTo>
                    <a:pt x="53" y="467"/>
                  </a:lnTo>
                  <a:lnTo>
                    <a:pt x="51" y="461"/>
                  </a:lnTo>
                  <a:lnTo>
                    <a:pt x="51" y="455"/>
                  </a:lnTo>
                  <a:lnTo>
                    <a:pt x="51" y="455"/>
                  </a:lnTo>
                  <a:lnTo>
                    <a:pt x="54" y="441"/>
                  </a:lnTo>
                  <a:lnTo>
                    <a:pt x="56" y="423"/>
                  </a:lnTo>
                  <a:lnTo>
                    <a:pt x="56" y="423"/>
                  </a:lnTo>
                  <a:lnTo>
                    <a:pt x="57" y="415"/>
                  </a:lnTo>
                  <a:lnTo>
                    <a:pt x="58" y="407"/>
                  </a:lnTo>
                  <a:lnTo>
                    <a:pt x="58" y="407"/>
                  </a:lnTo>
                  <a:lnTo>
                    <a:pt x="60" y="403"/>
                  </a:lnTo>
                  <a:lnTo>
                    <a:pt x="61" y="397"/>
                  </a:lnTo>
                  <a:lnTo>
                    <a:pt x="64" y="390"/>
                  </a:lnTo>
                  <a:lnTo>
                    <a:pt x="64" y="390"/>
                  </a:lnTo>
                  <a:lnTo>
                    <a:pt x="66" y="386"/>
                  </a:lnTo>
                  <a:lnTo>
                    <a:pt x="66" y="377"/>
                  </a:lnTo>
                  <a:lnTo>
                    <a:pt x="64" y="357"/>
                  </a:lnTo>
                  <a:lnTo>
                    <a:pt x="64" y="357"/>
                  </a:lnTo>
                  <a:lnTo>
                    <a:pt x="66" y="348"/>
                  </a:lnTo>
                  <a:lnTo>
                    <a:pt x="69" y="341"/>
                  </a:lnTo>
                  <a:lnTo>
                    <a:pt x="71" y="335"/>
                  </a:lnTo>
                  <a:lnTo>
                    <a:pt x="76" y="331"/>
                  </a:lnTo>
                  <a:lnTo>
                    <a:pt x="76" y="331"/>
                  </a:lnTo>
                  <a:lnTo>
                    <a:pt x="77" y="328"/>
                  </a:lnTo>
                  <a:lnTo>
                    <a:pt x="79" y="323"/>
                  </a:lnTo>
                  <a:lnTo>
                    <a:pt x="79" y="315"/>
                  </a:lnTo>
                  <a:lnTo>
                    <a:pt x="80" y="307"/>
                  </a:lnTo>
                  <a:lnTo>
                    <a:pt x="82" y="300"/>
                  </a:lnTo>
                  <a:lnTo>
                    <a:pt x="82" y="300"/>
                  </a:lnTo>
                  <a:lnTo>
                    <a:pt x="82" y="297"/>
                  </a:lnTo>
                  <a:lnTo>
                    <a:pt x="83" y="293"/>
                  </a:lnTo>
                  <a:lnTo>
                    <a:pt x="82" y="280"/>
                  </a:lnTo>
                  <a:lnTo>
                    <a:pt x="80" y="258"/>
                  </a:lnTo>
                  <a:lnTo>
                    <a:pt x="80" y="258"/>
                  </a:lnTo>
                  <a:lnTo>
                    <a:pt x="79" y="242"/>
                  </a:lnTo>
                  <a:lnTo>
                    <a:pt x="77" y="233"/>
                  </a:lnTo>
                  <a:lnTo>
                    <a:pt x="79" y="225"/>
                  </a:lnTo>
                  <a:lnTo>
                    <a:pt x="79" y="225"/>
                  </a:lnTo>
                  <a:lnTo>
                    <a:pt x="90" y="189"/>
                  </a:lnTo>
                  <a:lnTo>
                    <a:pt x="100" y="152"/>
                  </a:lnTo>
                  <a:lnTo>
                    <a:pt x="100" y="152"/>
                  </a:lnTo>
                  <a:lnTo>
                    <a:pt x="100" y="145"/>
                  </a:lnTo>
                  <a:lnTo>
                    <a:pt x="102" y="136"/>
                  </a:lnTo>
                  <a:lnTo>
                    <a:pt x="103" y="128"/>
                  </a:lnTo>
                  <a:lnTo>
                    <a:pt x="106" y="123"/>
                  </a:lnTo>
                  <a:lnTo>
                    <a:pt x="108" y="121"/>
                  </a:lnTo>
                  <a:lnTo>
                    <a:pt x="108" y="121"/>
                  </a:lnTo>
                  <a:lnTo>
                    <a:pt x="115" y="113"/>
                  </a:lnTo>
                  <a:lnTo>
                    <a:pt x="124" y="105"/>
                  </a:lnTo>
                  <a:lnTo>
                    <a:pt x="129" y="96"/>
                  </a:lnTo>
                  <a:lnTo>
                    <a:pt x="131" y="93"/>
                  </a:lnTo>
                  <a:lnTo>
                    <a:pt x="131" y="90"/>
                  </a:lnTo>
                  <a:lnTo>
                    <a:pt x="131" y="90"/>
                  </a:lnTo>
                  <a:lnTo>
                    <a:pt x="126" y="89"/>
                  </a:lnTo>
                  <a:lnTo>
                    <a:pt x="124" y="89"/>
                  </a:lnTo>
                  <a:lnTo>
                    <a:pt x="119" y="87"/>
                  </a:lnTo>
                  <a:lnTo>
                    <a:pt x="119" y="84"/>
                  </a:lnTo>
                  <a:lnTo>
                    <a:pt x="118" y="81"/>
                  </a:lnTo>
                  <a:lnTo>
                    <a:pt x="118" y="81"/>
                  </a:lnTo>
                  <a:lnTo>
                    <a:pt x="113" y="63"/>
                  </a:lnTo>
                  <a:lnTo>
                    <a:pt x="108" y="47"/>
                  </a:lnTo>
                  <a:lnTo>
                    <a:pt x="108" y="47"/>
                  </a:lnTo>
                  <a:lnTo>
                    <a:pt x="106" y="41"/>
                  </a:lnTo>
                  <a:lnTo>
                    <a:pt x="106" y="38"/>
                  </a:lnTo>
                  <a:lnTo>
                    <a:pt x="108" y="35"/>
                  </a:lnTo>
                  <a:lnTo>
                    <a:pt x="105" y="31"/>
                  </a:lnTo>
                  <a:lnTo>
                    <a:pt x="105" y="31"/>
                  </a:lnTo>
                  <a:lnTo>
                    <a:pt x="98" y="21"/>
                  </a:lnTo>
                  <a:lnTo>
                    <a:pt x="96" y="16"/>
                  </a:lnTo>
                  <a:lnTo>
                    <a:pt x="96" y="10"/>
                  </a:lnTo>
                  <a:lnTo>
                    <a:pt x="96" y="10"/>
                  </a:lnTo>
                  <a:lnTo>
                    <a:pt x="98" y="3"/>
                  </a:lnTo>
                  <a:lnTo>
                    <a:pt x="96" y="0"/>
                  </a:lnTo>
                  <a:lnTo>
                    <a:pt x="93" y="0"/>
                  </a:lnTo>
                  <a:lnTo>
                    <a:pt x="93" y="0"/>
                  </a:lnTo>
                  <a:lnTo>
                    <a:pt x="86" y="3"/>
                  </a:lnTo>
                  <a:lnTo>
                    <a:pt x="74" y="12"/>
                  </a:lnTo>
                  <a:lnTo>
                    <a:pt x="74" y="12"/>
                  </a:lnTo>
                  <a:lnTo>
                    <a:pt x="79" y="21"/>
                  </a:lnTo>
                  <a:lnTo>
                    <a:pt x="80" y="25"/>
                  </a:lnTo>
                  <a:lnTo>
                    <a:pt x="79" y="29"/>
                  </a:lnTo>
                  <a:lnTo>
                    <a:pt x="79" y="29"/>
                  </a:lnTo>
                  <a:lnTo>
                    <a:pt x="76" y="38"/>
                  </a:lnTo>
                  <a:lnTo>
                    <a:pt x="76" y="42"/>
                  </a:lnTo>
                  <a:lnTo>
                    <a:pt x="76" y="47"/>
                  </a:lnTo>
                  <a:lnTo>
                    <a:pt x="76" y="47"/>
                  </a:lnTo>
                  <a:lnTo>
                    <a:pt x="79" y="52"/>
                  </a:lnTo>
                  <a:lnTo>
                    <a:pt x="79" y="57"/>
                  </a:lnTo>
                  <a:lnTo>
                    <a:pt x="79" y="63"/>
                  </a:lnTo>
                  <a:lnTo>
                    <a:pt x="79" y="63"/>
                  </a:lnTo>
                  <a:lnTo>
                    <a:pt x="79" y="78"/>
                  </a:lnTo>
                  <a:lnTo>
                    <a:pt x="77" y="87"/>
                  </a:lnTo>
                  <a:lnTo>
                    <a:pt x="77" y="89"/>
                  </a:lnTo>
                  <a:lnTo>
                    <a:pt x="76" y="90"/>
                  </a:lnTo>
                  <a:lnTo>
                    <a:pt x="76" y="90"/>
                  </a:lnTo>
                  <a:lnTo>
                    <a:pt x="70" y="94"/>
                  </a:lnTo>
                  <a:lnTo>
                    <a:pt x="69" y="96"/>
                  </a:lnTo>
                  <a:lnTo>
                    <a:pt x="69" y="99"/>
                  </a:lnTo>
                  <a:lnTo>
                    <a:pt x="69" y="99"/>
                  </a:lnTo>
                  <a:lnTo>
                    <a:pt x="71" y="107"/>
                  </a:lnTo>
                  <a:lnTo>
                    <a:pt x="71" y="113"/>
                  </a:lnTo>
                  <a:lnTo>
                    <a:pt x="71" y="119"/>
                  </a:lnTo>
                  <a:lnTo>
                    <a:pt x="71" y="119"/>
                  </a:lnTo>
                  <a:lnTo>
                    <a:pt x="70" y="131"/>
                  </a:lnTo>
                  <a:lnTo>
                    <a:pt x="70" y="141"/>
                  </a:lnTo>
                  <a:lnTo>
                    <a:pt x="70" y="141"/>
                  </a:lnTo>
                  <a:lnTo>
                    <a:pt x="67" y="154"/>
                  </a:lnTo>
                  <a:lnTo>
                    <a:pt x="66" y="167"/>
                  </a:lnTo>
                  <a:lnTo>
                    <a:pt x="66" y="167"/>
                  </a:lnTo>
                  <a:lnTo>
                    <a:pt x="66" y="177"/>
                  </a:lnTo>
                  <a:lnTo>
                    <a:pt x="64" y="184"/>
                  </a:lnTo>
                  <a:lnTo>
                    <a:pt x="63" y="187"/>
                  </a:lnTo>
                  <a:lnTo>
                    <a:pt x="63" y="187"/>
                  </a:lnTo>
                  <a:lnTo>
                    <a:pt x="60" y="190"/>
                  </a:lnTo>
                  <a:lnTo>
                    <a:pt x="57" y="196"/>
                  </a:lnTo>
                  <a:lnTo>
                    <a:pt x="56" y="202"/>
                  </a:lnTo>
                  <a:lnTo>
                    <a:pt x="56" y="203"/>
                  </a:lnTo>
                  <a:lnTo>
                    <a:pt x="57" y="206"/>
                  </a:lnTo>
                  <a:lnTo>
                    <a:pt x="57" y="206"/>
                  </a:lnTo>
                  <a:lnTo>
                    <a:pt x="58" y="207"/>
                  </a:lnTo>
                  <a:lnTo>
                    <a:pt x="60" y="210"/>
                  </a:lnTo>
                  <a:lnTo>
                    <a:pt x="57" y="215"/>
                  </a:lnTo>
                  <a:lnTo>
                    <a:pt x="57" y="215"/>
                  </a:lnTo>
                  <a:lnTo>
                    <a:pt x="57" y="222"/>
                  </a:lnTo>
                  <a:lnTo>
                    <a:pt x="57" y="231"/>
                  </a:lnTo>
                  <a:lnTo>
                    <a:pt x="60" y="247"/>
                  </a:lnTo>
                  <a:lnTo>
                    <a:pt x="60" y="247"/>
                  </a:lnTo>
                  <a:lnTo>
                    <a:pt x="60" y="254"/>
                  </a:lnTo>
                  <a:lnTo>
                    <a:pt x="60" y="261"/>
                  </a:lnTo>
                  <a:lnTo>
                    <a:pt x="58" y="274"/>
                  </a:lnTo>
                  <a:lnTo>
                    <a:pt x="58" y="274"/>
                  </a:lnTo>
                  <a:lnTo>
                    <a:pt x="51" y="290"/>
                  </a:lnTo>
                  <a:lnTo>
                    <a:pt x="51" y="290"/>
                  </a:lnTo>
                  <a:lnTo>
                    <a:pt x="47" y="306"/>
                  </a:lnTo>
                  <a:lnTo>
                    <a:pt x="40" y="323"/>
                  </a:lnTo>
                  <a:lnTo>
                    <a:pt x="40" y="323"/>
                  </a:lnTo>
                  <a:lnTo>
                    <a:pt x="35" y="336"/>
                  </a:lnTo>
                  <a:lnTo>
                    <a:pt x="34" y="342"/>
                  </a:lnTo>
                  <a:lnTo>
                    <a:pt x="31" y="348"/>
                  </a:lnTo>
                  <a:lnTo>
                    <a:pt x="31" y="348"/>
                  </a:lnTo>
                  <a:lnTo>
                    <a:pt x="25" y="355"/>
                  </a:lnTo>
                  <a:lnTo>
                    <a:pt x="24" y="359"/>
                  </a:lnTo>
                  <a:lnTo>
                    <a:pt x="25" y="364"/>
                  </a:lnTo>
                  <a:lnTo>
                    <a:pt x="25" y="364"/>
                  </a:lnTo>
                  <a:lnTo>
                    <a:pt x="29" y="370"/>
                  </a:lnTo>
                  <a:lnTo>
                    <a:pt x="31" y="373"/>
                  </a:lnTo>
                  <a:lnTo>
                    <a:pt x="29" y="377"/>
                  </a:lnTo>
                  <a:lnTo>
                    <a:pt x="29" y="377"/>
                  </a:lnTo>
                  <a:lnTo>
                    <a:pt x="29" y="380"/>
                  </a:lnTo>
                  <a:lnTo>
                    <a:pt x="31" y="383"/>
                  </a:lnTo>
                  <a:lnTo>
                    <a:pt x="31" y="386"/>
                  </a:lnTo>
                  <a:lnTo>
                    <a:pt x="31" y="390"/>
                  </a:lnTo>
                  <a:lnTo>
                    <a:pt x="31" y="390"/>
                  </a:lnTo>
                  <a:lnTo>
                    <a:pt x="29" y="400"/>
                  </a:lnTo>
                  <a:lnTo>
                    <a:pt x="27" y="409"/>
                  </a:lnTo>
                  <a:lnTo>
                    <a:pt x="27" y="409"/>
                  </a:lnTo>
                  <a:lnTo>
                    <a:pt x="25" y="415"/>
                  </a:lnTo>
                  <a:lnTo>
                    <a:pt x="25" y="422"/>
                  </a:lnTo>
                  <a:lnTo>
                    <a:pt x="24" y="433"/>
                  </a:lnTo>
                  <a:lnTo>
                    <a:pt x="24" y="433"/>
                  </a:lnTo>
                  <a:lnTo>
                    <a:pt x="25" y="442"/>
                  </a:lnTo>
                  <a:lnTo>
                    <a:pt x="24" y="448"/>
                  </a:lnTo>
                  <a:lnTo>
                    <a:pt x="24" y="448"/>
                  </a:lnTo>
                  <a:lnTo>
                    <a:pt x="21" y="454"/>
                  </a:lnTo>
                  <a:lnTo>
                    <a:pt x="19" y="462"/>
                  </a:lnTo>
                  <a:lnTo>
                    <a:pt x="19" y="462"/>
                  </a:lnTo>
                  <a:lnTo>
                    <a:pt x="21" y="471"/>
                  </a:lnTo>
                  <a:lnTo>
                    <a:pt x="22" y="475"/>
                  </a:lnTo>
                  <a:lnTo>
                    <a:pt x="24" y="477"/>
                  </a:lnTo>
                  <a:lnTo>
                    <a:pt x="24" y="477"/>
                  </a:lnTo>
                  <a:lnTo>
                    <a:pt x="25" y="475"/>
                  </a:lnTo>
                  <a:lnTo>
                    <a:pt x="28" y="471"/>
                  </a:lnTo>
                  <a:lnTo>
                    <a:pt x="29" y="462"/>
                  </a:lnTo>
                  <a:lnTo>
                    <a:pt x="29" y="462"/>
                  </a:lnTo>
                  <a:lnTo>
                    <a:pt x="34" y="458"/>
                  </a:lnTo>
                  <a:lnTo>
                    <a:pt x="35" y="455"/>
                  </a:lnTo>
                  <a:lnTo>
                    <a:pt x="35" y="452"/>
                  </a:lnTo>
                  <a:lnTo>
                    <a:pt x="35" y="452"/>
                  </a:lnTo>
                  <a:lnTo>
                    <a:pt x="34" y="446"/>
                  </a:lnTo>
                  <a:lnTo>
                    <a:pt x="34" y="445"/>
                  </a:lnTo>
                  <a:lnTo>
                    <a:pt x="35" y="445"/>
                  </a:lnTo>
                  <a:lnTo>
                    <a:pt x="35" y="445"/>
                  </a:lnTo>
                  <a:lnTo>
                    <a:pt x="37" y="446"/>
                  </a:lnTo>
                  <a:lnTo>
                    <a:pt x="38" y="445"/>
                  </a:lnTo>
                  <a:lnTo>
                    <a:pt x="40" y="445"/>
                  </a:lnTo>
                  <a:lnTo>
                    <a:pt x="40" y="449"/>
                  </a:lnTo>
                  <a:lnTo>
                    <a:pt x="40" y="449"/>
                  </a:lnTo>
                  <a:lnTo>
                    <a:pt x="41" y="457"/>
                  </a:lnTo>
                  <a:lnTo>
                    <a:pt x="40" y="465"/>
                  </a:lnTo>
                  <a:lnTo>
                    <a:pt x="40" y="465"/>
                  </a:lnTo>
                  <a:lnTo>
                    <a:pt x="38" y="471"/>
                  </a:lnTo>
                  <a:lnTo>
                    <a:pt x="38" y="478"/>
                  </a:lnTo>
                  <a:lnTo>
                    <a:pt x="40" y="483"/>
                  </a:lnTo>
                  <a:lnTo>
                    <a:pt x="38" y="486"/>
                  </a:lnTo>
                  <a:lnTo>
                    <a:pt x="38" y="486"/>
                  </a:lnTo>
                  <a:lnTo>
                    <a:pt x="37" y="490"/>
                  </a:lnTo>
                  <a:lnTo>
                    <a:pt x="34" y="493"/>
                  </a:lnTo>
                  <a:lnTo>
                    <a:pt x="34" y="493"/>
                  </a:lnTo>
                  <a:lnTo>
                    <a:pt x="38" y="499"/>
                  </a:lnTo>
                  <a:lnTo>
                    <a:pt x="40" y="504"/>
                  </a:lnTo>
                  <a:lnTo>
                    <a:pt x="40" y="504"/>
                  </a:lnTo>
                  <a:lnTo>
                    <a:pt x="38" y="509"/>
                  </a:lnTo>
                  <a:lnTo>
                    <a:pt x="37" y="512"/>
                  </a:lnTo>
                  <a:lnTo>
                    <a:pt x="35" y="513"/>
                  </a:lnTo>
                  <a:lnTo>
                    <a:pt x="35" y="513"/>
                  </a:lnTo>
                  <a:lnTo>
                    <a:pt x="32" y="513"/>
                  </a:lnTo>
                  <a:lnTo>
                    <a:pt x="31" y="514"/>
                  </a:lnTo>
                  <a:lnTo>
                    <a:pt x="31" y="517"/>
                  </a:lnTo>
                  <a:lnTo>
                    <a:pt x="32" y="520"/>
                  </a:lnTo>
                  <a:lnTo>
                    <a:pt x="32" y="520"/>
                  </a:lnTo>
                  <a:lnTo>
                    <a:pt x="35" y="523"/>
                  </a:lnTo>
                  <a:lnTo>
                    <a:pt x="34" y="526"/>
                  </a:lnTo>
                  <a:lnTo>
                    <a:pt x="34" y="526"/>
                  </a:lnTo>
                  <a:lnTo>
                    <a:pt x="31" y="529"/>
                  </a:lnTo>
                  <a:lnTo>
                    <a:pt x="29" y="532"/>
                  </a:lnTo>
                  <a:lnTo>
                    <a:pt x="28" y="538"/>
                  </a:lnTo>
                  <a:lnTo>
                    <a:pt x="28" y="538"/>
                  </a:lnTo>
                  <a:lnTo>
                    <a:pt x="28" y="541"/>
                  </a:lnTo>
                  <a:lnTo>
                    <a:pt x="27" y="542"/>
                  </a:lnTo>
                  <a:lnTo>
                    <a:pt x="24" y="541"/>
                  </a:lnTo>
                  <a:lnTo>
                    <a:pt x="24" y="541"/>
                  </a:lnTo>
                  <a:lnTo>
                    <a:pt x="21" y="539"/>
                  </a:lnTo>
                  <a:lnTo>
                    <a:pt x="19" y="539"/>
                  </a:lnTo>
                  <a:lnTo>
                    <a:pt x="18" y="539"/>
                  </a:lnTo>
                  <a:lnTo>
                    <a:pt x="16" y="538"/>
                  </a:lnTo>
                  <a:lnTo>
                    <a:pt x="16" y="538"/>
                  </a:lnTo>
                  <a:lnTo>
                    <a:pt x="14" y="535"/>
                  </a:lnTo>
                  <a:lnTo>
                    <a:pt x="11" y="533"/>
                  </a:lnTo>
                  <a:lnTo>
                    <a:pt x="9" y="533"/>
                  </a:lnTo>
                  <a:lnTo>
                    <a:pt x="6" y="535"/>
                  </a:lnTo>
                  <a:lnTo>
                    <a:pt x="6" y="535"/>
                  </a:lnTo>
                  <a:lnTo>
                    <a:pt x="6" y="538"/>
                  </a:lnTo>
                  <a:lnTo>
                    <a:pt x="6" y="541"/>
                  </a:lnTo>
                  <a:lnTo>
                    <a:pt x="6" y="542"/>
                  </a:lnTo>
                  <a:lnTo>
                    <a:pt x="5" y="543"/>
                  </a:lnTo>
                  <a:lnTo>
                    <a:pt x="5" y="543"/>
                  </a:lnTo>
                  <a:lnTo>
                    <a:pt x="2" y="548"/>
                  </a:lnTo>
                  <a:lnTo>
                    <a:pt x="0" y="555"/>
                  </a:lnTo>
                  <a:lnTo>
                    <a:pt x="0" y="561"/>
                  </a:lnTo>
                  <a:lnTo>
                    <a:pt x="0" y="562"/>
                  </a:lnTo>
                  <a:lnTo>
                    <a:pt x="0" y="562"/>
                  </a:lnTo>
                  <a:lnTo>
                    <a:pt x="0" y="562"/>
                  </a:lnTo>
                  <a:lnTo>
                    <a:pt x="6" y="558"/>
                  </a:lnTo>
                  <a:lnTo>
                    <a:pt x="8" y="558"/>
                  </a:lnTo>
                  <a:lnTo>
                    <a:pt x="9" y="559"/>
                  </a:lnTo>
                  <a:lnTo>
                    <a:pt x="9" y="559"/>
                  </a:lnTo>
                  <a:lnTo>
                    <a:pt x="12" y="572"/>
                  </a:lnTo>
                  <a:lnTo>
                    <a:pt x="12" y="572"/>
                  </a:lnTo>
                  <a:lnTo>
                    <a:pt x="15" y="578"/>
                  </a:lnTo>
                  <a:lnTo>
                    <a:pt x="16" y="581"/>
                  </a:lnTo>
                  <a:lnTo>
                    <a:pt x="18" y="583"/>
                  </a:lnTo>
                  <a:lnTo>
                    <a:pt x="18" y="583"/>
                  </a:lnTo>
                  <a:lnTo>
                    <a:pt x="27" y="584"/>
                  </a:lnTo>
                  <a:lnTo>
                    <a:pt x="29" y="585"/>
                  </a:lnTo>
                  <a:lnTo>
                    <a:pt x="29" y="585"/>
                  </a:lnTo>
                  <a:lnTo>
                    <a:pt x="29" y="587"/>
                  </a:lnTo>
                  <a:lnTo>
                    <a:pt x="29" y="587"/>
                  </a:lnTo>
                  <a:lnTo>
                    <a:pt x="28" y="587"/>
                  </a:lnTo>
                  <a:lnTo>
                    <a:pt x="24" y="587"/>
                  </a:lnTo>
                  <a:lnTo>
                    <a:pt x="21" y="587"/>
                  </a:lnTo>
                  <a:lnTo>
                    <a:pt x="16" y="588"/>
                  </a:lnTo>
                  <a:lnTo>
                    <a:pt x="16" y="588"/>
                  </a:lnTo>
                  <a:lnTo>
                    <a:pt x="15" y="590"/>
                  </a:lnTo>
                  <a:lnTo>
                    <a:pt x="15" y="593"/>
                  </a:lnTo>
                  <a:lnTo>
                    <a:pt x="18" y="598"/>
                  </a:lnTo>
                  <a:lnTo>
                    <a:pt x="18" y="598"/>
                  </a:lnTo>
                  <a:lnTo>
                    <a:pt x="18" y="601"/>
                  </a:lnTo>
                  <a:lnTo>
                    <a:pt x="18" y="603"/>
                  </a:lnTo>
                  <a:lnTo>
                    <a:pt x="15" y="607"/>
                  </a:lnTo>
                  <a:lnTo>
                    <a:pt x="15" y="607"/>
                  </a:lnTo>
                  <a:lnTo>
                    <a:pt x="14" y="613"/>
                  </a:lnTo>
                  <a:lnTo>
                    <a:pt x="15" y="616"/>
                  </a:lnTo>
                  <a:lnTo>
                    <a:pt x="16" y="619"/>
                  </a:lnTo>
                  <a:lnTo>
                    <a:pt x="16" y="619"/>
                  </a:lnTo>
                  <a:lnTo>
                    <a:pt x="19" y="619"/>
                  </a:lnTo>
                  <a:lnTo>
                    <a:pt x="21" y="622"/>
                  </a:lnTo>
                  <a:lnTo>
                    <a:pt x="19" y="623"/>
                  </a:lnTo>
                  <a:lnTo>
                    <a:pt x="18" y="625"/>
                  </a:lnTo>
                  <a:lnTo>
                    <a:pt x="18" y="625"/>
                  </a:lnTo>
                  <a:lnTo>
                    <a:pt x="15" y="626"/>
                  </a:lnTo>
                  <a:lnTo>
                    <a:pt x="15" y="629"/>
                  </a:lnTo>
                  <a:lnTo>
                    <a:pt x="18" y="635"/>
                  </a:lnTo>
                  <a:lnTo>
                    <a:pt x="18" y="635"/>
                  </a:lnTo>
                  <a:lnTo>
                    <a:pt x="19" y="642"/>
                  </a:lnTo>
                  <a:lnTo>
                    <a:pt x="19" y="643"/>
                  </a:lnTo>
                  <a:lnTo>
                    <a:pt x="16" y="645"/>
                  </a:lnTo>
                  <a:lnTo>
                    <a:pt x="16" y="645"/>
                  </a:lnTo>
                  <a:lnTo>
                    <a:pt x="15" y="645"/>
                  </a:lnTo>
                  <a:lnTo>
                    <a:pt x="15" y="646"/>
                  </a:lnTo>
                  <a:lnTo>
                    <a:pt x="16" y="651"/>
                  </a:lnTo>
                  <a:lnTo>
                    <a:pt x="18" y="655"/>
                  </a:lnTo>
                  <a:lnTo>
                    <a:pt x="18" y="658"/>
                  </a:lnTo>
                  <a:lnTo>
                    <a:pt x="18" y="658"/>
                  </a:lnTo>
                  <a:lnTo>
                    <a:pt x="16" y="659"/>
                  </a:lnTo>
                  <a:lnTo>
                    <a:pt x="15" y="661"/>
                  </a:lnTo>
                  <a:lnTo>
                    <a:pt x="18" y="665"/>
                  </a:lnTo>
                  <a:lnTo>
                    <a:pt x="18" y="665"/>
                  </a:lnTo>
                  <a:lnTo>
                    <a:pt x="21" y="671"/>
                  </a:lnTo>
                  <a:lnTo>
                    <a:pt x="21" y="672"/>
                  </a:lnTo>
                  <a:lnTo>
                    <a:pt x="19" y="675"/>
                  </a:lnTo>
                  <a:lnTo>
                    <a:pt x="19" y="675"/>
                  </a:lnTo>
                  <a:lnTo>
                    <a:pt x="18" y="678"/>
                  </a:lnTo>
                  <a:lnTo>
                    <a:pt x="18" y="681"/>
                  </a:lnTo>
                  <a:lnTo>
                    <a:pt x="19" y="684"/>
                  </a:lnTo>
                  <a:lnTo>
                    <a:pt x="18" y="687"/>
                  </a:lnTo>
                  <a:lnTo>
                    <a:pt x="18" y="687"/>
                  </a:lnTo>
                  <a:lnTo>
                    <a:pt x="16" y="687"/>
                  </a:lnTo>
                  <a:lnTo>
                    <a:pt x="16" y="688"/>
                  </a:lnTo>
                  <a:lnTo>
                    <a:pt x="18" y="690"/>
                  </a:lnTo>
                  <a:lnTo>
                    <a:pt x="18" y="693"/>
                  </a:lnTo>
                  <a:lnTo>
                    <a:pt x="18" y="693"/>
                  </a:lnTo>
                  <a:lnTo>
                    <a:pt x="18" y="697"/>
                  </a:lnTo>
                  <a:lnTo>
                    <a:pt x="19" y="701"/>
                  </a:lnTo>
                  <a:lnTo>
                    <a:pt x="21" y="704"/>
                  </a:lnTo>
                  <a:lnTo>
                    <a:pt x="22" y="704"/>
                  </a:lnTo>
                  <a:lnTo>
                    <a:pt x="22" y="704"/>
                  </a:lnTo>
                  <a:lnTo>
                    <a:pt x="22" y="704"/>
                  </a:lnTo>
                  <a:lnTo>
                    <a:pt x="27" y="697"/>
                  </a:lnTo>
                  <a:lnTo>
                    <a:pt x="29" y="693"/>
                  </a:lnTo>
                  <a:lnTo>
                    <a:pt x="29" y="693"/>
                  </a:lnTo>
                  <a:lnTo>
                    <a:pt x="31" y="693"/>
                  </a:lnTo>
                  <a:lnTo>
                    <a:pt x="31" y="693"/>
                  </a:lnTo>
                  <a:lnTo>
                    <a:pt x="29" y="696"/>
                  </a:lnTo>
                  <a:lnTo>
                    <a:pt x="28" y="703"/>
                  </a:lnTo>
                  <a:lnTo>
                    <a:pt x="28" y="703"/>
                  </a:lnTo>
                  <a:lnTo>
                    <a:pt x="27" y="710"/>
                  </a:lnTo>
                  <a:lnTo>
                    <a:pt x="27" y="713"/>
                  </a:lnTo>
                  <a:lnTo>
                    <a:pt x="28" y="716"/>
                  </a:lnTo>
                  <a:lnTo>
                    <a:pt x="28" y="716"/>
                  </a:lnTo>
                  <a:lnTo>
                    <a:pt x="32" y="716"/>
                  </a:lnTo>
                  <a:lnTo>
                    <a:pt x="35" y="716"/>
                  </a:lnTo>
                  <a:lnTo>
                    <a:pt x="38" y="716"/>
                  </a:lnTo>
                  <a:lnTo>
                    <a:pt x="37" y="717"/>
                  </a:lnTo>
                  <a:lnTo>
                    <a:pt x="37" y="717"/>
                  </a:lnTo>
                  <a:lnTo>
                    <a:pt x="37" y="719"/>
                  </a:lnTo>
                  <a:lnTo>
                    <a:pt x="40" y="719"/>
                  </a:lnTo>
                  <a:lnTo>
                    <a:pt x="45" y="713"/>
                  </a:lnTo>
                  <a:lnTo>
                    <a:pt x="45" y="713"/>
                  </a:lnTo>
                  <a:lnTo>
                    <a:pt x="54" y="707"/>
                  </a:lnTo>
                  <a:lnTo>
                    <a:pt x="58" y="706"/>
                  </a:lnTo>
                  <a:lnTo>
                    <a:pt x="60" y="704"/>
                  </a:lnTo>
                  <a:lnTo>
                    <a:pt x="61" y="706"/>
                  </a:lnTo>
                  <a:lnTo>
                    <a:pt x="61" y="706"/>
                  </a:lnTo>
                  <a:lnTo>
                    <a:pt x="61" y="709"/>
                  </a:lnTo>
                  <a:lnTo>
                    <a:pt x="60" y="711"/>
                  </a:lnTo>
                  <a:lnTo>
                    <a:pt x="60" y="714"/>
                  </a:lnTo>
                  <a:lnTo>
                    <a:pt x="63" y="714"/>
                  </a:lnTo>
                  <a:lnTo>
                    <a:pt x="63" y="714"/>
                  </a:lnTo>
                  <a:lnTo>
                    <a:pt x="70" y="714"/>
                  </a:lnTo>
                  <a:lnTo>
                    <a:pt x="71" y="713"/>
                  </a:lnTo>
                  <a:lnTo>
                    <a:pt x="73" y="710"/>
                  </a:lnTo>
                  <a:lnTo>
                    <a:pt x="73" y="710"/>
                  </a:lnTo>
                  <a:lnTo>
                    <a:pt x="74" y="706"/>
                  </a:lnTo>
                  <a:lnTo>
                    <a:pt x="77" y="704"/>
                  </a:lnTo>
                  <a:lnTo>
                    <a:pt x="84" y="700"/>
                  </a:lnTo>
                  <a:lnTo>
                    <a:pt x="84" y="700"/>
                  </a:lnTo>
                  <a:lnTo>
                    <a:pt x="92" y="698"/>
                  </a:lnTo>
                  <a:lnTo>
                    <a:pt x="95" y="697"/>
                  </a:lnTo>
                  <a:lnTo>
                    <a:pt x="96" y="694"/>
                  </a:lnTo>
                  <a:lnTo>
                    <a:pt x="96" y="694"/>
                  </a:lnTo>
                  <a:lnTo>
                    <a:pt x="98" y="693"/>
                  </a:lnTo>
                  <a:lnTo>
                    <a:pt x="98" y="693"/>
                  </a:lnTo>
                  <a:lnTo>
                    <a:pt x="89" y="690"/>
                  </a:lnTo>
                  <a:lnTo>
                    <a:pt x="79" y="688"/>
                  </a:lnTo>
                  <a:lnTo>
                    <a:pt x="79" y="688"/>
                  </a:lnTo>
                  <a:lnTo>
                    <a:pt x="63" y="688"/>
                  </a:lnTo>
                  <a:lnTo>
                    <a:pt x="56" y="687"/>
                  </a:lnTo>
                  <a:lnTo>
                    <a:pt x="53" y="685"/>
                  </a:lnTo>
                  <a:lnTo>
                    <a:pt x="51" y="684"/>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46" name="Freeform 263"/>
            <p:cNvSpPr>
              <a:spLocks/>
            </p:cNvSpPr>
            <p:nvPr/>
          </p:nvSpPr>
          <p:spPr bwMode="auto">
            <a:xfrm>
              <a:off x="1751428" y="2933385"/>
              <a:ext cx="1417032" cy="2996167"/>
            </a:xfrm>
            <a:custGeom>
              <a:avLst/>
              <a:gdLst>
                <a:gd name="T0" fmla="*/ 48 w 131"/>
                <a:gd name="T1" fmla="*/ 652 h 719"/>
                <a:gd name="T2" fmla="*/ 31 w 131"/>
                <a:gd name="T3" fmla="*/ 655 h 719"/>
                <a:gd name="T4" fmla="*/ 32 w 131"/>
                <a:gd name="T5" fmla="*/ 625 h 719"/>
                <a:gd name="T6" fmla="*/ 54 w 131"/>
                <a:gd name="T7" fmla="*/ 571 h 719"/>
                <a:gd name="T8" fmla="*/ 56 w 131"/>
                <a:gd name="T9" fmla="*/ 535 h 719"/>
                <a:gd name="T10" fmla="*/ 61 w 131"/>
                <a:gd name="T11" fmla="*/ 519 h 719"/>
                <a:gd name="T12" fmla="*/ 66 w 131"/>
                <a:gd name="T13" fmla="*/ 509 h 719"/>
                <a:gd name="T14" fmla="*/ 53 w 131"/>
                <a:gd name="T15" fmla="*/ 491 h 719"/>
                <a:gd name="T16" fmla="*/ 53 w 131"/>
                <a:gd name="T17" fmla="*/ 467 h 719"/>
                <a:gd name="T18" fmla="*/ 57 w 131"/>
                <a:gd name="T19" fmla="*/ 415 h 719"/>
                <a:gd name="T20" fmla="*/ 66 w 131"/>
                <a:gd name="T21" fmla="*/ 386 h 719"/>
                <a:gd name="T22" fmla="*/ 76 w 131"/>
                <a:gd name="T23" fmla="*/ 331 h 719"/>
                <a:gd name="T24" fmla="*/ 82 w 131"/>
                <a:gd name="T25" fmla="*/ 300 h 719"/>
                <a:gd name="T26" fmla="*/ 77 w 131"/>
                <a:gd name="T27" fmla="*/ 233 h 719"/>
                <a:gd name="T28" fmla="*/ 102 w 131"/>
                <a:gd name="T29" fmla="*/ 136 h 719"/>
                <a:gd name="T30" fmla="*/ 129 w 131"/>
                <a:gd name="T31" fmla="*/ 96 h 719"/>
                <a:gd name="T32" fmla="*/ 119 w 131"/>
                <a:gd name="T33" fmla="*/ 84 h 719"/>
                <a:gd name="T34" fmla="*/ 106 w 131"/>
                <a:gd name="T35" fmla="*/ 38 h 719"/>
                <a:gd name="T36" fmla="*/ 96 w 131"/>
                <a:gd name="T37" fmla="*/ 10 h 719"/>
                <a:gd name="T38" fmla="*/ 74 w 131"/>
                <a:gd name="T39" fmla="*/ 12 h 719"/>
                <a:gd name="T40" fmla="*/ 76 w 131"/>
                <a:gd name="T41" fmla="*/ 47 h 719"/>
                <a:gd name="T42" fmla="*/ 77 w 131"/>
                <a:gd name="T43" fmla="*/ 87 h 719"/>
                <a:gd name="T44" fmla="*/ 69 w 131"/>
                <a:gd name="T45" fmla="*/ 99 h 719"/>
                <a:gd name="T46" fmla="*/ 70 w 131"/>
                <a:gd name="T47" fmla="*/ 141 h 719"/>
                <a:gd name="T48" fmla="*/ 63 w 131"/>
                <a:gd name="T49" fmla="*/ 187 h 719"/>
                <a:gd name="T50" fmla="*/ 58 w 131"/>
                <a:gd name="T51" fmla="*/ 207 h 719"/>
                <a:gd name="T52" fmla="*/ 60 w 131"/>
                <a:gd name="T53" fmla="*/ 247 h 719"/>
                <a:gd name="T54" fmla="*/ 47 w 131"/>
                <a:gd name="T55" fmla="*/ 306 h 719"/>
                <a:gd name="T56" fmla="*/ 25 w 131"/>
                <a:gd name="T57" fmla="*/ 355 h 719"/>
                <a:gd name="T58" fmla="*/ 29 w 131"/>
                <a:gd name="T59" fmla="*/ 377 h 719"/>
                <a:gd name="T60" fmla="*/ 27 w 131"/>
                <a:gd name="T61" fmla="*/ 409 h 719"/>
                <a:gd name="T62" fmla="*/ 24 w 131"/>
                <a:gd name="T63" fmla="*/ 448 h 719"/>
                <a:gd name="T64" fmla="*/ 24 w 131"/>
                <a:gd name="T65" fmla="*/ 477 h 719"/>
                <a:gd name="T66" fmla="*/ 35 w 131"/>
                <a:gd name="T67" fmla="*/ 455 h 719"/>
                <a:gd name="T68" fmla="*/ 37 w 131"/>
                <a:gd name="T69" fmla="*/ 446 h 719"/>
                <a:gd name="T70" fmla="*/ 40 w 131"/>
                <a:gd name="T71" fmla="*/ 465 h 719"/>
                <a:gd name="T72" fmla="*/ 34 w 131"/>
                <a:gd name="T73" fmla="*/ 493 h 719"/>
                <a:gd name="T74" fmla="*/ 35 w 131"/>
                <a:gd name="T75" fmla="*/ 513 h 719"/>
                <a:gd name="T76" fmla="*/ 35 w 131"/>
                <a:gd name="T77" fmla="*/ 523 h 719"/>
                <a:gd name="T78" fmla="*/ 28 w 131"/>
                <a:gd name="T79" fmla="*/ 541 h 719"/>
                <a:gd name="T80" fmla="*/ 16 w 131"/>
                <a:gd name="T81" fmla="*/ 538 h 719"/>
                <a:gd name="T82" fmla="*/ 6 w 131"/>
                <a:gd name="T83" fmla="*/ 538 h 719"/>
                <a:gd name="T84" fmla="*/ 0 w 131"/>
                <a:gd name="T85" fmla="*/ 561 h 719"/>
                <a:gd name="T86" fmla="*/ 9 w 131"/>
                <a:gd name="T87" fmla="*/ 559 h 719"/>
                <a:gd name="T88" fmla="*/ 27 w 131"/>
                <a:gd name="T89" fmla="*/ 584 h 719"/>
                <a:gd name="T90" fmla="*/ 21 w 131"/>
                <a:gd name="T91" fmla="*/ 587 h 719"/>
                <a:gd name="T92" fmla="*/ 18 w 131"/>
                <a:gd name="T93" fmla="*/ 601 h 719"/>
                <a:gd name="T94" fmla="*/ 16 w 131"/>
                <a:gd name="T95" fmla="*/ 619 h 719"/>
                <a:gd name="T96" fmla="*/ 15 w 131"/>
                <a:gd name="T97" fmla="*/ 629 h 719"/>
                <a:gd name="T98" fmla="*/ 15 w 131"/>
                <a:gd name="T99" fmla="*/ 645 h 719"/>
                <a:gd name="T100" fmla="*/ 15 w 131"/>
                <a:gd name="T101" fmla="*/ 661 h 719"/>
                <a:gd name="T102" fmla="*/ 18 w 131"/>
                <a:gd name="T103" fmla="*/ 678 h 719"/>
                <a:gd name="T104" fmla="*/ 18 w 131"/>
                <a:gd name="T105" fmla="*/ 690 h 719"/>
                <a:gd name="T106" fmla="*/ 22 w 131"/>
                <a:gd name="T107" fmla="*/ 704 h 719"/>
                <a:gd name="T108" fmla="*/ 29 w 131"/>
                <a:gd name="T109" fmla="*/ 696 h 719"/>
                <a:gd name="T110" fmla="*/ 32 w 131"/>
                <a:gd name="T111" fmla="*/ 716 h 719"/>
                <a:gd name="T112" fmla="*/ 45 w 131"/>
                <a:gd name="T113" fmla="*/ 713 h 719"/>
                <a:gd name="T114" fmla="*/ 61 w 131"/>
                <a:gd name="T115" fmla="*/ 709 h 719"/>
                <a:gd name="T116" fmla="*/ 73 w 131"/>
                <a:gd name="T117" fmla="*/ 710 h 719"/>
                <a:gd name="T118" fmla="*/ 95 w 131"/>
                <a:gd name="T119" fmla="*/ 697 h 719"/>
                <a:gd name="T120" fmla="*/ 79 w 131"/>
                <a:gd name="T121" fmla="*/ 688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 h="719">
                  <a:moveTo>
                    <a:pt x="51" y="684"/>
                  </a:moveTo>
                  <a:lnTo>
                    <a:pt x="51" y="684"/>
                  </a:lnTo>
                  <a:lnTo>
                    <a:pt x="48" y="677"/>
                  </a:lnTo>
                  <a:lnTo>
                    <a:pt x="48" y="669"/>
                  </a:lnTo>
                  <a:lnTo>
                    <a:pt x="48" y="656"/>
                  </a:lnTo>
                  <a:lnTo>
                    <a:pt x="48" y="656"/>
                  </a:lnTo>
                  <a:lnTo>
                    <a:pt x="48" y="652"/>
                  </a:lnTo>
                  <a:lnTo>
                    <a:pt x="47" y="651"/>
                  </a:lnTo>
                  <a:lnTo>
                    <a:pt x="45" y="651"/>
                  </a:lnTo>
                  <a:lnTo>
                    <a:pt x="42" y="652"/>
                  </a:lnTo>
                  <a:lnTo>
                    <a:pt x="42" y="652"/>
                  </a:lnTo>
                  <a:lnTo>
                    <a:pt x="37" y="656"/>
                  </a:lnTo>
                  <a:lnTo>
                    <a:pt x="34" y="656"/>
                  </a:lnTo>
                  <a:lnTo>
                    <a:pt x="31" y="655"/>
                  </a:lnTo>
                  <a:lnTo>
                    <a:pt x="31" y="655"/>
                  </a:lnTo>
                  <a:lnTo>
                    <a:pt x="29" y="651"/>
                  </a:lnTo>
                  <a:lnTo>
                    <a:pt x="28" y="642"/>
                  </a:lnTo>
                  <a:lnTo>
                    <a:pt x="28" y="633"/>
                  </a:lnTo>
                  <a:lnTo>
                    <a:pt x="29" y="629"/>
                  </a:lnTo>
                  <a:lnTo>
                    <a:pt x="32" y="625"/>
                  </a:lnTo>
                  <a:lnTo>
                    <a:pt x="32" y="625"/>
                  </a:lnTo>
                  <a:lnTo>
                    <a:pt x="42" y="610"/>
                  </a:lnTo>
                  <a:lnTo>
                    <a:pt x="45" y="604"/>
                  </a:lnTo>
                  <a:lnTo>
                    <a:pt x="47" y="598"/>
                  </a:lnTo>
                  <a:lnTo>
                    <a:pt x="47" y="598"/>
                  </a:lnTo>
                  <a:lnTo>
                    <a:pt x="48" y="585"/>
                  </a:lnTo>
                  <a:lnTo>
                    <a:pt x="50" y="578"/>
                  </a:lnTo>
                  <a:lnTo>
                    <a:pt x="54" y="571"/>
                  </a:lnTo>
                  <a:lnTo>
                    <a:pt x="54" y="571"/>
                  </a:lnTo>
                  <a:lnTo>
                    <a:pt x="56" y="568"/>
                  </a:lnTo>
                  <a:lnTo>
                    <a:pt x="56" y="564"/>
                  </a:lnTo>
                  <a:lnTo>
                    <a:pt x="57" y="552"/>
                  </a:lnTo>
                  <a:lnTo>
                    <a:pt x="56" y="542"/>
                  </a:lnTo>
                  <a:lnTo>
                    <a:pt x="56" y="535"/>
                  </a:lnTo>
                  <a:lnTo>
                    <a:pt x="56" y="535"/>
                  </a:lnTo>
                  <a:lnTo>
                    <a:pt x="54" y="532"/>
                  </a:lnTo>
                  <a:lnTo>
                    <a:pt x="56" y="529"/>
                  </a:lnTo>
                  <a:lnTo>
                    <a:pt x="58" y="526"/>
                  </a:lnTo>
                  <a:lnTo>
                    <a:pt x="61" y="522"/>
                  </a:lnTo>
                  <a:lnTo>
                    <a:pt x="63" y="520"/>
                  </a:lnTo>
                  <a:lnTo>
                    <a:pt x="61" y="519"/>
                  </a:lnTo>
                  <a:lnTo>
                    <a:pt x="61" y="519"/>
                  </a:lnTo>
                  <a:lnTo>
                    <a:pt x="56" y="513"/>
                  </a:lnTo>
                  <a:lnTo>
                    <a:pt x="54" y="513"/>
                  </a:lnTo>
                  <a:lnTo>
                    <a:pt x="56" y="512"/>
                  </a:lnTo>
                  <a:lnTo>
                    <a:pt x="56" y="512"/>
                  </a:lnTo>
                  <a:lnTo>
                    <a:pt x="61" y="510"/>
                  </a:lnTo>
                  <a:lnTo>
                    <a:pt x="66" y="509"/>
                  </a:lnTo>
                  <a:lnTo>
                    <a:pt x="66" y="509"/>
                  </a:lnTo>
                  <a:lnTo>
                    <a:pt x="64" y="506"/>
                  </a:lnTo>
                  <a:lnTo>
                    <a:pt x="64" y="506"/>
                  </a:lnTo>
                  <a:lnTo>
                    <a:pt x="60" y="503"/>
                  </a:lnTo>
                  <a:lnTo>
                    <a:pt x="56" y="500"/>
                  </a:lnTo>
                  <a:lnTo>
                    <a:pt x="53" y="496"/>
                  </a:lnTo>
                  <a:lnTo>
                    <a:pt x="51" y="494"/>
                  </a:lnTo>
                  <a:lnTo>
                    <a:pt x="53" y="491"/>
                  </a:lnTo>
                  <a:lnTo>
                    <a:pt x="53" y="491"/>
                  </a:lnTo>
                  <a:lnTo>
                    <a:pt x="54" y="487"/>
                  </a:lnTo>
                  <a:lnTo>
                    <a:pt x="57" y="486"/>
                  </a:lnTo>
                  <a:lnTo>
                    <a:pt x="58" y="483"/>
                  </a:lnTo>
                  <a:lnTo>
                    <a:pt x="57" y="478"/>
                  </a:lnTo>
                  <a:lnTo>
                    <a:pt x="57" y="478"/>
                  </a:lnTo>
                  <a:lnTo>
                    <a:pt x="53" y="467"/>
                  </a:lnTo>
                  <a:lnTo>
                    <a:pt x="51" y="461"/>
                  </a:lnTo>
                  <a:lnTo>
                    <a:pt x="51" y="455"/>
                  </a:lnTo>
                  <a:lnTo>
                    <a:pt x="51" y="455"/>
                  </a:lnTo>
                  <a:lnTo>
                    <a:pt x="54" y="441"/>
                  </a:lnTo>
                  <a:lnTo>
                    <a:pt x="56" y="423"/>
                  </a:lnTo>
                  <a:lnTo>
                    <a:pt x="56" y="423"/>
                  </a:lnTo>
                  <a:lnTo>
                    <a:pt x="57" y="415"/>
                  </a:lnTo>
                  <a:lnTo>
                    <a:pt x="58" y="407"/>
                  </a:lnTo>
                  <a:lnTo>
                    <a:pt x="58" y="407"/>
                  </a:lnTo>
                  <a:lnTo>
                    <a:pt x="60" y="403"/>
                  </a:lnTo>
                  <a:lnTo>
                    <a:pt x="61" y="397"/>
                  </a:lnTo>
                  <a:lnTo>
                    <a:pt x="64" y="390"/>
                  </a:lnTo>
                  <a:lnTo>
                    <a:pt x="64" y="390"/>
                  </a:lnTo>
                  <a:lnTo>
                    <a:pt x="66" y="386"/>
                  </a:lnTo>
                  <a:lnTo>
                    <a:pt x="66" y="377"/>
                  </a:lnTo>
                  <a:lnTo>
                    <a:pt x="64" y="357"/>
                  </a:lnTo>
                  <a:lnTo>
                    <a:pt x="64" y="357"/>
                  </a:lnTo>
                  <a:lnTo>
                    <a:pt x="66" y="348"/>
                  </a:lnTo>
                  <a:lnTo>
                    <a:pt x="69" y="341"/>
                  </a:lnTo>
                  <a:lnTo>
                    <a:pt x="71" y="335"/>
                  </a:lnTo>
                  <a:lnTo>
                    <a:pt x="76" y="331"/>
                  </a:lnTo>
                  <a:lnTo>
                    <a:pt x="76" y="331"/>
                  </a:lnTo>
                  <a:lnTo>
                    <a:pt x="77" y="328"/>
                  </a:lnTo>
                  <a:lnTo>
                    <a:pt x="79" y="323"/>
                  </a:lnTo>
                  <a:lnTo>
                    <a:pt x="79" y="315"/>
                  </a:lnTo>
                  <a:lnTo>
                    <a:pt x="80" y="307"/>
                  </a:lnTo>
                  <a:lnTo>
                    <a:pt x="82" y="300"/>
                  </a:lnTo>
                  <a:lnTo>
                    <a:pt x="82" y="300"/>
                  </a:lnTo>
                  <a:lnTo>
                    <a:pt x="82" y="297"/>
                  </a:lnTo>
                  <a:lnTo>
                    <a:pt x="83" y="293"/>
                  </a:lnTo>
                  <a:lnTo>
                    <a:pt x="82" y="280"/>
                  </a:lnTo>
                  <a:lnTo>
                    <a:pt x="80" y="258"/>
                  </a:lnTo>
                  <a:lnTo>
                    <a:pt x="80" y="258"/>
                  </a:lnTo>
                  <a:lnTo>
                    <a:pt x="79" y="242"/>
                  </a:lnTo>
                  <a:lnTo>
                    <a:pt x="77" y="233"/>
                  </a:lnTo>
                  <a:lnTo>
                    <a:pt x="79" y="225"/>
                  </a:lnTo>
                  <a:lnTo>
                    <a:pt x="79" y="225"/>
                  </a:lnTo>
                  <a:lnTo>
                    <a:pt x="90" y="189"/>
                  </a:lnTo>
                  <a:lnTo>
                    <a:pt x="100" y="152"/>
                  </a:lnTo>
                  <a:lnTo>
                    <a:pt x="100" y="152"/>
                  </a:lnTo>
                  <a:lnTo>
                    <a:pt x="100" y="145"/>
                  </a:lnTo>
                  <a:lnTo>
                    <a:pt x="102" y="136"/>
                  </a:lnTo>
                  <a:lnTo>
                    <a:pt x="103" y="128"/>
                  </a:lnTo>
                  <a:lnTo>
                    <a:pt x="106" y="123"/>
                  </a:lnTo>
                  <a:lnTo>
                    <a:pt x="108" y="121"/>
                  </a:lnTo>
                  <a:lnTo>
                    <a:pt x="108" y="121"/>
                  </a:lnTo>
                  <a:lnTo>
                    <a:pt x="115" y="113"/>
                  </a:lnTo>
                  <a:lnTo>
                    <a:pt x="124" y="105"/>
                  </a:lnTo>
                  <a:lnTo>
                    <a:pt x="129" y="96"/>
                  </a:lnTo>
                  <a:lnTo>
                    <a:pt x="131" y="93"/>
                  </a:lnTo>
                  <a:lnTo>
                    <a:pt x="131" y="90"/>
                  </a:lnTo>
                  <a:lnTo>
                    <a:pt x="131" y="90"/>
                  </a:lnTo>
                  <a:lnTo>
                    <a:pt x="126" y="89"/>
                  </a:lnTo>
                  <a:lnTo>
                    <a:pt x="124" y="89"/>
                  </a:lnTo>
                  <a:lnTo>
                    <a:pt x="119" y="87"/>
                  </a:lnTo>
                  <a:lnTo>
                    <a:pt x="119" y="84"/>
                  </a:lnTo>
                  <a:lnTo>
                    <a:pt x="118" y="81"/>
                  </a:lnTo>
                  <a:lnTo>
                    <a:pt x="118" y="81"/>
                  </a:lnTo>
                  <a:lnTo>
                    <a:pt x="113" y="63"/>
                  </a:lnTo>
                  <a:lnTo>
                    <a:pt x="108" y="47"/>
                  </a:lnTo>
                  <a:lnTo>
                    <a:pt x="108" y="47"/>
                  </a:lnTo>
                  <a:lnTo>
                    <a:pt x="106" y="41"/>
                  </a:lnTo>
                  <a:lnTo>
                    <a:pt x="106" y="38"/>
                  </a:lnTo>
                  <a:lnTo>
                    <a:pt x="108" y="35"/>
                  </a:lnTo>
                  <a:lnTo>
                    <a:pt x="105" y="31"/>
                  </a:lnTo>
                  <a:lnTo>
                    <a:pt x="105" y="31"/>
                  </a:lnTo>
                  <a:lnTo>
                    <a:pt x="98" y="21"/>
                  </a:lnTo>
                  <a:lnTo>
                    <a:pt x="96" y="16"/>
                  </a:lnTo>
                  <a:lnTo>
                    <a:pt x="96" y="10"/>
                  </a:lnTo>
                  <a:lnTo>
                    <a:pt x="96" y="10"/>
                  </a:lnTo>
                  <a:lnTo>
                    <a:pt x="98" y="3"/>
                  </a:lnTo>
                  <a:lnTo>
                    <a:pt x="96" y="0"/>
                  </a:lnTo>
                  <a:lnTo>
                    <a:pt x="93" y="0"/>
                  </a:lnTo>
                  <a:lnTo>
                    <a:pt x="93" y="0"/>
                  </a:lnTo>
                  <a:lnTo>
                    <a:pt x="86" y="3"/>
                  </a:lnTo>
                  <a:lnTo>
                    <a:pt x="74" y="12"/>
                  </a:lnTo>
                  <a:lnTo>
                    <a:pt x="74" y="12"/>
                  </a:lnTo>
                  <a:lnTo>
                    <a:pt x="79" y="21"/>
                  </a:lnTo>
                  <a:lnTo>
                    <a:pt x="80" y="25"/>
                  </a:lnTo>
                  <a:lnTo>
                    <a:pt x="79" y="29"/>
                  </a:lnTo>
                  <a:lnTo>
                    <a:pt x="79" y="29"/>
                  </a:lnTo>
                  <a:lnTo>
                    <a:pt x="76" y="38"/>
                  </a:lnTo>
                  <a:lnTo>
                    <a:pt x="76" y="42"/>
                  </a:lnTo>
                  <a:lnTo>
                    <a:pt x="76" y="47"/>
                  </a:lnTo>
                  <a:lnTo>
                    <a:pt x="76" y="47"/>
                  </a:lnTo>
                  <a:lnTo>
                    <a:pt x="79" y="52"/>
                  </a:lnTo>
                  <a:lnTo>
                    <a:pt x="79" y="57"/>
                  </a:lnTo>
                  <a:lnTo>
                    <a:pt x="79" y="63"/>
                  </a:lnTo>
                  <a:lnTo>
                    <a:pt x="79" y="63"/>
                  </a:lnTo>
                  <a:lnTo>
                    <a:pt x="79" y="78"/>
                  </a:lnTo>
                  <a:lnTo>
                    <a:pt x="77" y="87"/>
                  </a:lnTo>
                  <a:lnTo>
                    <a:pt x="77" y="89"/>
                  </a:lnTo>
                  <a:lnTo>
                    <a:pt x="76" y="90"/>
                  </a:lnTo>
                  <a:lnTo>
                    <a:pt x="76" y="90"/>
                  </a:lnTo>
                  <a:lnTo>
                    <a:pt x="70" y="94"/>
                  </a:lnTo>
                  <a:lnTo>
                    <a:pt x="69" y="96"/>
                  </a:lnTo>
                  <a:lnTo>
                    <a:pt x="69" y="99"/>
                  </a:lnTo>
                  <a:lnTo>
                    <a:pt x="69" y="99"/>
                  </a:lnTo>
                  <a:lnTo>
                    <a:pt x="71" y="107"/>
                  </a:lnTo>
                  <a:lnTo>
                    <a:pt x="71" y="113"/>
                  </a:lnTo>
                  <a:lnTo>
                    <a:pt x="71" y="119"/>
                  </a:lnTo>
                  <a:lnTo>
                    <a:pt x="71" y="119"/>
                  </a:lnTo>
                  <a:lnTo>
                    <a:pt x="70" y="131"/>
                  </a:lnTo>
                  <a:lnTo>
                    <a:pt x="70" y="141"/>
                  </a:lnTo>
                  <a:lnTo>
                    <a:pt x="70" y="141"/>
                  </a:lnTo>
                  <a:lnTo>
                    <a:pt x="67" y="154"/>
                  </a:lnTo>
                  <a:lnTo>
                    <a:pt x="66" y="167"/>
                  </a:lnTo>
                  <a:lnTo>
                    <a:pt x="66" y="167"/>
                  </a:lnTo>
                  <a:lnTo>
                    <a:pt x="66" y="177"/>
                  </a:lnTo>
                  <a:lnTo>
                    <a:pt x="64" y="184"/>
                  </a:lnTo>
                  <a:lnTo>
                    <a:pt x="63" y="187"/>
                  </a:lnTo>
                  <a:lnTo>
                    <a:pt x="63" y="187"/>
                  </a:lnTo>
                  <a:lnTo>
                    <a:pt x="60" y="190"/>
                  </a:lnTo>
                  <a:lnTo>
                    <a:pt x="57" y="196"/>
                  </a:lnTo>
                  <a:lnTo>
                    <a:pt x="56" y="202"/>
                  </a:lnTo>
                  <a:lnTo>
                    <a:pt x="56" y="203"/>
                  </a:lnTo>
                  <a:lnTo>
                    <a:pt x="57" y="206"/>
                  </a:lnTo>
                  <a:lnTo>
                    <a:pt x="57" y="206"/>
                  </a:lnTo>
                  <a:lnTo>
                    <a:pt x="58" y="207"/>
                  </a:lnTo>
                  <a:lnTo>
                    <a:pt x="60" y="210"/>
                  </a:lnTo>
                  <a:lnTo>
                    <a:pt x="57" y="215"/>
                  </a:lnTo>
                  <a:lnTo>
                    <a:pt x="57" y="215"/>
                  </a:lnTo>
                  <a:lnTo>
                    <a:pt x="57" y="222"/>
                  </a:lnTo>
                  <a:lnTo>
                    <a:pt x="57" y="231"/>
                  </a:lnTo>
                  <a:lnTo>
                    <a:pt x="60" y="247"/>
                  </a:lnTo>
                  <a:lnTo>
                    <a:pt x="60" y="247"/>
                  </a:lnTo>
                  <a:lnTo>
                    <a:pt x="60" y="254"/>
                  </a:lnTo>
                  <a:lnTo>
                    <a:pt x="60" y="261"/>
                  </a:lnTo>
                  <a:lnTo>
                    <a:pt x="58" y="274"/>
                  </a:lnTo>
                  <a:lnTo>
                    <a:pt x="58" y="274"/>
                  </a:lnTo>
                  <a:lnTo>
                    <a:pt x="51" y="290"/>
                  </a:lnTo>
                  <a:lnTo>
                    <a:pt x="51" y="290"/>
                  </a:lnTo>
                  <a:lnTo>
                    <a:pt x="47" y="306"/>
                  </a:lnTo>
                  <a:lnTo>
                    <a:pt x="40" y="323"/>
                  </a:lnTo>
                  <a:lnTo>
                    <a:pt x="40" y="323"/>
                  </a:lnTo>
                  <a:lnTo>
                    <a:pt x="35" y="336"/>
                  </a:lnTo>
                  <a:lnTo>
                    <a:pt x="34" y="342"/>
                  </a:lnTo>
                  <a:lnTo>
                    <a:pt x="31" y="348"/>
                  </a:lnTo>
                  <a:lnTo>
                    <a:pt x="31" y="348"/>
                  </a:lnTo>
                  <a:lnTo>
                    <a:pt x="25" y="355"/>
                  </a:lnTo>
                  <a:lnTo>
                    <a:pt x="24" y="359"/>
                  </a:lnTo>
                  <a:lnTo>
                    <a:pt x="25" y="364"/>
                  </a:lnTo>
                  <a:lnTo>
                    <a:pt x="25" y="364"/>
                  </a:lnTo>
                  <a:lnTo>
                    <a:pt x="29" y="370"/>
                  </a:lnTo>
                  <a:lnTo>
                    <a:pt x="31" y="373"/>
                  </a:lnTo>
                  <a:lnTo>
                    <a:pt x="29" y="377"/>
                  </a:lnTo>
                  <a:lnTo>
                    <a:pt x="29" y="377"/>
                  </a:lnTo>
                  <a:lnTo>
                    <a:pt x="29" y="380"/>
                  </a:lnTo>
                  <a:lnTo>
                    <a:pt x="31" y="383"/>
                  </a:lnTo>
                  <a:lnTo>
                    <a:pt x="31" y="386"/>
                  </a:lnTo>
                  <a:lnTo>
                    <a:pt x="31" y="390"/>
                  </a:lnTo>
                  <a:lnTo>
                    <a:pt x="31" y="390"/>
                  </a:lnTo>
                  <a:lnTo>
                    <a:pt x="29" y="400"/>
                  </a:lnTo>
                  <a:lnTo>
                    <a:pt x="27" y="409"/>
                  </a:lnTo>
                  <a:lnTo>
                    <a:pt x="27" y="409"/>
                  </a:lnTo>
                  <a:lnTo>
                    <a:pt x="25" y="415"/>
                  </a:lnTo>
                  <a:lnTo>
                    <a:pt x="25" y="422"/>
                  </a:lnTo>
                  <a:lnTo>
                    <a:pt x="24" y="433"/>
                  </a:lnTo>
                  <a:lnTo>
                    <a:pt x="24" y="433"/>
                  </a:lnTo>
                  <a:lnTo>
                    <a:pt x="25" y="442"/>
                  </a:lnTo>
                  <a:lnTo>
                    <a:pt x="24" y="448"/>
                  </a:lnTo>
                  <a:lnTo>
                    <a:pt x="24" y="448"/>
                  </a:lnTo>
                  <a:lnTo>
                    <a:pt x="21" y="454"/>
                  </a:lnTo>
                  <a:lnTo>
                    <a:pt x="19" y="462"/>
                  </a:lnTo>
                  <a:lnTo>
                    <a:pt x="19" y="462"/>
                  </a:lnTo>
                  <a:lnTo>
                    <a:pt x="21" y="471"/>
                  </a:lnTo>
                  <a:lnTo>
                    <a:pt x="22" y="475"/>
                  </a:lnTo>
                  <a:lnTo>
                    <a:pt x="24" y="477"/>
                  </a:lnTo>
                  <a:lnTo>
                    <a:pt x="24" y="477"/>
                  </a:lnTo>
                  <a:lnTo>
                    <a:pt x="25" y="475"/>
                  </a:lnTo>
                  <a:lnTo>
                    <a:pt x="28" y="471"/>
                  </a:lnTo>
                  <a:lnTo>
                    <a:pt x="29" y="462"/>
                  </a:lnTo>
                  <a:lnTo>
                    <a:pt x="29" y="462"/>
                  </a:lnTo>
                  <a:lnTo>
                    <a:pt x="34" y="458"/>
                  </a:lnTo>
                  <a:lnTo>
                    <a:pt x="35" y="455"/>
                  </a:lnTo>
                  <a:lnTo>
                    <a:pt x="35" y="452"/>
                  </a:lnTo>
                  <a:lnTo>
                    <a:pt x="35" y="452"/>
                  </a:lnTo>
                  <a:lnTo>
                    <a:pt x="34" y="446"/>
                  </a:lnTo>
                  <a:lnTo>
                    <a:pt x="34" y="445"/>
                  </a:lnTo>
                  <a:lnTo>
                    <a:pt x="35" y="445"/>
                  </a:lnTo>
                  <a:lnTo>
                    <a:pt x="35" y="445"/>
                  </a:lnTo>
                  <a:lnTo>
                    <a:pt x="37" y="446"/>
                  </a:lnTo>
                  <a:lnTo>
                    <a:pt x="38" y="445"/>
                  </a:lnTo>
                  <a:lnTo>
                    <a:pt x="40" y="445"/>
                  </a:lnTo>
                  <a:lnTo>
                    <a:pt x="40" y="449"/>
                  </a:lnTo>
                  <a:lnTo>
                    <a:pt x="40" y="449"/>
                  </a:lnTo>
                  <a:lnTo>
                    <a:pt x="41" y="457"/>
                  </a:lnTo>
                  <a:lnTo>
                    <a:pt x="40" y="465"/>
                  </a:lnTo>
                  <a:lnTo>
                    <a:pt x="40" y="465"/>
                  </a:lnTo>
                  <a:lnTo>
                    <a:pt x="38" y="471"/>
                  </a:lnTo>
                  <a:lnTo>
                    <a:pt x="38" y="478"/>
                  </a:lnTo>
                  <a:lnTo>
                    <a:pt x="40" y="483"/>
                  </a:lnTo>
                  <a:lnTo>
                    <a:pt x="38" y="486"/>
                  </a:lnTo>
                  <a:lnTo>
                    <a:pt x="38" y="486"/>
                  </a:lnTo>
                  <a:lnTo>
                    <a:pt x="37" y="490"/>
                  </a:lnTo>
                  <a:lnTo>
                    <a:pt x="34" y="493"/>
                  </a:lnTo>
                  <a:lnTo>
                    <a:pt x="34" y="493"/>
                  </a:lnTo>
                  <a:lnTo>
                    <a:pt x="38" y="499"/>
                  </a:lnTo>
                  <a:lnTo>
                    <a:pt x="40" y="504"/>
                  </a:lnTo>
                  <a:lnTo>
                    <a:pt x="40" y="504"/>
                  </a:lnTo>
                  <a:lnTo>
                    <a:pt x="38" y="509"/>
                  </a:lnTo>
                  <a:lnTo>
                    <a:pt x="37" y="512"/>
                  </a:lnTo>
                  <a:lnTo>
                    <a:pt x="35" y="513"/>
                  </a:lnTo>
                  <a:lnTo>
                    <a:pt x="35" y="513"/>
                  </a:lnTo>
                  <a:lnTo>
                    <a:pt x="32" y="513"/>
                  </a:lnTo>
                  <a:lnTo>
                    <a:pt x="31" y="514"/>
                  </a:lnTo>
                  <a:lnTo>
                    <a:pt x="31" y="517"/>
                  </a:lnTo>
                  <a:lnTo>
                    <a:pt x="32" y="520"/>
                  </a:lnTo>
                  <a:lnTo>
                    <a:pt x="32" y="520"/>
                  </a:lnTo>
                  <a:lnTo>
                    <a:pt x="35" y="523"/>
                  </a:lnTo>
                  <a:lnTo>
                    <a:pt x="34" y="526"/>
                  </a:lnTo>
                  <a:lnTo>
                    <a:pt x="34" y="526"/>
                  </a:lnTo>
                  <a:lnTo>
                    <a:pt x="31" y="529"/>
                  </a:lnTo>
                  <a:lnTo>
                    <a:pt x="29" y="532"/>
                  </a:lnTo>
                  <a:lnTo>
                    <a:pt x="28" y="538"/>
                  </a:lnTo>
                  <a:lnTo>
                    <a:pt x="28" y="538"/>
                  </a:lnTo>
                  <a:lnTo>
                    <a:pt x="28" y="541"/>
                  </a:lnTo>
                  <a:lnTo>
                    <a:pt x="27" y="542"/>
                  </a:lnTo>
                  <a:lnTo>
                    <a:pt x="24" y="541"/>
                  </a:lnTo>
                  <a:lnTo>
                    <a:pt x="24" y="541"/>
                  </a:lnTo>
                  <a:lnTo>
                    <a:pt x="21" y="539"/>
                  </a:lnTo>
                  <a:lnTo>
                    <a:pt x="19" y="539"/>
                  </a:lnTo>
                  <a:lnTo>
                    <a:pt x="18" y="539"/>
                  </a:lnTo>
                  <a:lnTo>
                    <a:pt x="16" y="538"/>
                  </a:lnTo>
                  <a:lnTo>
                    <a:pt x="16" y="538"/>
                  </a:lnTo>
                  <a:lnTo>
                    <a:pt x="14" y="535"/>
                  </a:lnTo>
                  <a:lnTo>
                    <a:pt x="11" y="533"/>
                  </a:lnTo>
                  <a:lnTo>
                    <a:pt x="9" y="533"/>
                  </a:lnTo>
                  <a:lnTo>
                    <a:pt x="6" y="535"/>
                  </a:lnTo>
                  <a:lnTo>
                    <a:pt x="6" y="535"/>
                  </a:lnTo>
                  <a:lnTo>
                    <a:pt x="6" y="538"/>
                  </a:lnTo>
                  <a:lnTo>
                    <a:pt x="6" y="541"/>
                  </a:lnTo>
                  <a:lnTo>
                    <a:pt x="6" y="542"/>
                  </a:lnTo>
                  <a:lnTo>
                    <a:pt x="5" y="543"/>
                  </a:lnTo>
                  <a:lnTo>
                    <a:pt x="5" y="543"/>
                  </a:lnTo>
                  <a:lnTo>
                    <a:pt x="2" y="548"/>
                  </a:lnTo>
                  <a:lnTo>
                    <a:pt x="0" y="555"/>
                  </a:lnTo>
                  <a:lnTo>
                    <a:pt x="0" y="561"/>
                  </a:lnTo>
                  <a:lnTo>
                    <a:pt x="0" y="562"/>
                  </a:lnTo>
                  <a:lnTo>
                    <a:pt x="0" y="562"/>
                  </a:lnTo>
                  <a:lnTo>
                    <a:pt x="0" y="562"/>
                  </a:lnTo>
                  <a:lnTo>
                    <a:pt x="6" y="558"/>
                  </a:lnTo>
                  <a:lnTo>
                    <a:pt x="8" y="558"/>
                  </a:lnTo>
                  <a:lnTo>
                    <a:pt x="9" y="559"/>
                  </a:lnTo>
                  <a:lnTo>
                    <a:pt x="9" y="559"/>
                  </a:lnTo>
                  <a:lnTo>
                    <a:pt x="12" y="572"/>
                  </a:lnTo>
                  <a:lnTo>
                    <a:pt x="12" y="572"/>
                  </a:lnTo>
                  <a:lnTo>
                    <a:pt x="15" y="578"/>
                  </a:lnTo>
                  <a:lnTo>
                    <a:pt x="16" y="581"/>
                  </a:lnTo>
                  <a:lnTo>
                    <a:pt x="18" y="583"/>
                  </a:lnTo>
                  <a:lnTo>
                    <a:pt x="18" y="583"/>
                  </a:lnTo>
                  <a:lnTo>
                    <a:pt x="27" y="584"/>
                  </a:lnTo>
                  <a:lnTo>
                    <a:pt x="29" y="585"/>
                  </a:lnTo>
                  <a:lnTo>
                    <a:pt x="29" y="585"/>
                  </a:lnTo>
                  <a:lnTo>
                    <a:pt x="29" y="587"/>
                  </a:lnTo>
                  <a:lnTo>
                    <a:pt x="29" y="587"/>
                  </a:lnTo>
                  <a:lnTo>
                    <a:pt x="28" y="587"/>
                  </a:lnTo>
                  <a:lnTo>
                    <a:pt x="24" y="587"/>
                  </a:lnTo>
                  <a:lnTo>
                    <a:pt x="21" y="587"/>
                  </a:lnTo>
                  <a:lnTo>
                    <a:pt x="16" y="588"/>
                  </a:lnTo>
                  <a:lnTo>
                    <a:pt x="16" y="588"/>
                  </a:lnTo>
                  <a:lnTo>
                    <a:pt x="15" y="590"/>
                  </a:lnTo>
                  <a:lnTo>
                    <a:pt x="15" y="593"/>
                  </a:lnTo>
                  <a:lnTo>
                    <a:pt x="18" y="598"/>
                  </a:lnTo>
                  <a:lnTo>
                    <a:pt x="18" y="598"/>
                  </a:lnTo>
                  <a:lnTo>
                    <a:pt x="18" y="601"/>
                  </a:lnTo>
                  <a:lnTo>
                    <a:pt x="18" y="603"/>
                  </a:lnTo>
                  <a:lnTo>
                    <a:pt x="15" y="607"/>
                  </a:lnTo>
                  <a:lnTo>
                    <a:pt x="15" y="607"/>
                  </a:lnTo>
                  <a:lnTo>
                    <a:pt x="14" y="613"/>
                  </a:lnTo>
                  <a:lnTo>
                    <a:pt x="15" y="616"/>
                  </a:lnTo>
                  <a:lnTo>
                    <a:pt x="16" y="619"/>
                  </a:lnTo>
                  <a:lnTo>
                    <a:pt x="16" y="619"/>
                  </a:lnTo>
                  <a:lnTo>
                    <a:pt x="19" y="619"/>
                  </a:lnTo>
                  <a:lnTo>
                    <a:pt x="21" y="622"/>
                  </a:lnTo>
                  <a:lnTo>
                    <a:pt x="19" y="623"/>
                  </a:lnTo>
                  <a:lnTo>
                    <a:pt x="18" y="625"/>
                  </a:lnTo>
                  <a:lnTo>
                    <a:pt x="18" y="625"/>
                  </a:lnTo>
                  <a:lnTo>
                    <a:pt x="15" y="626"/>
                  </a:lnTo>
                  <a:lnTo>
                    <a:pt x="15" y="629"/>
                  </a:lnTo>
                  <a:lnTo>
                    <a:pt x="18" y="635"/>
                  </a:lnTo>
                  <a:lnTo>
                    <a:pt x="18" y="635"/>
                  </a:lnTo>
                  <a:lnTo>
                    <a:pt x="19" y="642"/>
                  </a:lnTo>
                  <a:lnTo>
                    <a:pt x="19" y="643"/>
                  </a:lnTo>
                  <a:lnTo>
                    <a:pt x="16" y="645"/>
                  </a:lnTo>
                  <a:lnTo>
                    <a:pt x="16" y="645"/>
                  </a:lnTo>
                  <a:lnTo>
                    <a:pt x="15" y="645"/>
                  </a:lnTo>
                  <a:lnTo>
                    <a:pt x="15" y="646"/>
                  </a:lnTo>
                  <a:lnTo>
                    <a:pt x="16" y="651"/>
                  </a:lnTo>
                  <a:lnTo>
                    <a:pt x="18" y="655"/>
                  </a:lnTo>
                  <a:lnTo>
                    <a:pt x="18" y="658"/>
                  </a:lnTo>
                  <a:lnTo>
                    <a:pt x="18" y="658"/>
                  </a:lnTo>
                  <a:lnTo>
                    <a:pt x="16" y="659"/>
                  </a:lnTo>
                  <a:lnTo>
                    <a:pt x="15" y="661"/>
                  </a:lnTo>
                  <a:lnTo>
                    <a:pt x="18" y="665"/>
                  </a:lnTo>
                  <a:lnTo>
                    <a:pt x="18" y="665"/>
                  </a:lnTo>
                  <a:lnTo>
                    <a:pt x="21" y="671"/>
                  </a:lnTo>
                  <a:lnTo>
                    <a:pt x="21" y="672"/>
                  </a:lnTo>
                  <a:lnTo>
                    <a:pt x="19" y="675"/>
                  </a:lnTo>
                  <a:lnTo>
                    <a:pt x="19" y="675"/>
                  </a:lnTo>
                  <a:lnTo>
                    <a:pt x="18" y="678"/>
                  </a:lnTo>
                  <a:lnTo>
                    <a:pt x="18" y="681"/>
                  </a:lnTo>
                  <a:lnTo>
                    <a:pt x="19" y="684"/>
                  </a:lnTo>
                  <a:lnTo>
                    <a:pt x="18" y="687"/>
                  </a:lnTo>
                  <a:lnTo>
                    <a:pt x="18" y="687"/>
                  </a:lnTo>
                  <a:lnTo>
                    <a:pt x="16" y="687"/>
                  </a:lnTo>
                  <a:lnTo>
                    <a:pt x="16" y="688"/>
                  </a:lnTo>
                  <a:lnTo>
                    <a:pt x="18" y="690"/>
                  </a:lnTo>
                  <a:lnTo>
                    <a:pt x="18" y="693"/>
                  </a:lnTo>
                  <a:lnTo>
                    <a:pt x="18" y="693"/>
                  </a:lnTo>
                  <a:lnTo>
                    <a:pt x="18" y="697"/>
                  </a:lnTo>
                  <a:lnTo>
                    <a:pt x="19" y="701"/>
                  </a:lnTo>
                  <a:lnTo>
                    <a:pt x="21" y="704"/>
                  </a:lnTo>
                  <a:lnTo>
                    <a:pt x="22" y="704"/>
                  </a:lnTo>
                  <a:lnTo>
                    <a:pt x="22" y="704"/>
                  </a:lnTo>
                  <a:lnTo>
                    <a:pt x="22" y="704"/>
                  </a:lnTo>
                  <a:lnTo>
                    <a:pt x="27" y="697"/>
                  </a:lnTo>
                  <a:lnTo>
                    <a:pt x="29" y="693"/>
                  </a:lnTo>
                  <a:lnTo>
                    <a:pt x="29" y="693"/>
                  </a:lnTo>
                  <a:lnTo>
                    <a:pt x="31" y="693"/>
                  </a:lnTo>
                  <a:lnTo>
                    <a:pt x="31" y="693"/>
                  </a:lnTo>
                  <a:lnTo>
                    <a:pt x="29" y="696"/>
                  </a:lnTo>
                  <a:lnTo>
                    <a:pt x="28" y="703"/>
                  </a:lnTo>
                  <a:lnTo>
                    <a:pt x="28" y="703"/>
                  </a:lnTo>
                  <a:lnTo>
                    <a:pt x="27" y="710"/>
                  </a:lnTo>
                  <a:lnTo>
                    <a:pt x="27" y="713"/>
                  </a:lnTo>
                  <a:lnTo>
                    <a:pt x="28" y="716"/>
                  </a:lnTo>
                  <a:lnTo>
                    <a:pt x="28" y="716"/>
                  </a:lnTo>
                  <a:lnTo>
                    <a:pt x="32" y="716"/>
                  </a:lnTo>
                  <a:lnTo>
                    <a:pt x="35" y="716"/>
                  </a:lnTo>
                  <a:lnTo>
                    <a:pt x="38" y="716"/>
                  </a:lnTo>
                  <a:lnTo>
                    <a:pt x="37" y="717"/>
                  </a:lnTo>
                  <a:lnTo>
                    <a:pt x="37" y="717"/>
                  </a:lnTo>
                  <a:lnTo>
                    <a:pt x="37" y="719"/>
                  </a:lnTo>
                  <a:lnTo>
                    <a:pt x="40" y="719"/>
                  </a:lnTo>
                  <a:lnTo>
                    <a:pt x="45" y="713"/>
                  </a:lnTo>
                  <a:lnTo>
                    <a:pt x="45" y="713"/>
                  </a:lnTo>
                  <a:lnTo>
                    <a:pt x="54" y="707"/>
                  </a:lnTo>
                  <a:lnTo>
                    <a:pt x="58" y="706"/>
                  </a:lnTo>
                  <a:lnTo>
                    <a:pt x="60" y="704"/>
                  </a:lnTo>
                  <a:lnTo>
                    <a:pt x="61" y="706"/>
                  </a:lnTo>
                  <a:lnTo>
                    <a:pt x="61" y="706"/>
                  </a:lnTo>
                  <a:lnTo>
                    <a:pt x="61" y="709"/>
                  </a:lnTo>
                  <a:lnTo>
                    <a:pt x="60" y="711"/>
                  </a:lnTo>
                  <a:lnTo>
                    <a:pt x="60" y="714"/>
                  </a:lnTo>
                  <a:lnTo>
                    <a:pt x="63" y="714"/>
                  </a:lnTo>
                  <a:lnTo>
                    <a:pt x="63" y="714"/>
                  </a:lnTo>
                  <a:lnTo>
                    <a:pt x="70" y="714"/>
                  </a:lnTo>
                  <a:lnTo>
                    <a:pt x="71" y="713"/>
                  </a:lnTo>
                  <a:lnTo>
                    <a:pt x="73" y="710"/>
                  </a:lnTo>
                  <a:lnTo>
                    <a:pt x="73" y="710"/>
                  </a:lnTo>
                  <a:lnTo>
                    <a:pt x="74" y="706"/>
                  </a:lnTo>
                  <a:lnTo>
                    <a:pt x="77" y="704"/>
                  </a:lnTo>
                  <a:lnTo>
                    <a:pt x="84" y="700"/>
                  </a:lnTo>
                  <a:lnTo>
                    <a:pt x="84" y="700"/>
                  </a:lnTo>
                  <a:lnTo>
                    <a:pt x="92" y="698"/>
                  </a:lnTo>
                  <a:lnTo>
                    <a:pt x="95" y="697"/>
                  </a:lnTo>
                  <a:lnTo>
                    <a:pt x="96" y="694"/>
                  </a:lnTo>
                  <a:lnTo>
                    <a:pt x="96" y="694"/>
                  </a:lnTo>
                  <a:lnTo>
                    <a:pt x="98" y="693"/>
                  </a:lnTo>
                  <a:lnTo>
                    <a:pt x="98" y="693"/>
                  </a:lnTo>
                  <a:lnTo>
                    <a:pt x="89" y="690"/>
                  </a:lnTo>
                  <a:lnTo>
                    <a:pt x="79" y="688"/>
                  </a:lnTo>
                  <a:lnTo>
                    <a:pt x="79" y="688"/>
                  </a:lnTo>
                  <a:lnTo>
                    <a:pt x="63" y="688"/>
                  </a:lnTo>
                  <a:lnTo>
                    <a:pt x="56" y="687"/>
                  </a:lnTo>
                  <a:lnTo>
                    <a:pt x="53" y="685"/>
                  </a:lnTo>
                  <a:lnTo>
                    <a:pt x="51" y="684"/>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47" name="Freeform 659"/>
            <p:cNvSpPr>
              <a:spLocks noEditPoints="1"/>
            </p:cNvSpPr>
            <p:nvPr/>
          </p:nvSpPr>
          <p:spPr bwMode="auto">
            <a:xfrm>
              <a:off x="2692504" y="2354155"/>
              <a:ext cx="2163402" cy="950106"/>
            </a:xfrm>
            <a:custGeom>
              <a:avLst/>
              <a:gdLst>
                <a:gd name="T0" fmla="*/ 196 w 200"/>
                <a:gd name="T1" fmla="*/ 129 h 228"/>
                <a:gd name="T2" fmla="*/ 187 w 200"/>
                <a:gd name="T3" fmla="*/ 122 h 228"/>
                <a:gd name="T4" fmla="*/ 187 w 200"/>
                <a:gd name="T5" fmla="*/ 109 h 228"/>
                <a:gd name="T6" fmla="*/ 184 w 200"/>
                <a:gd name="T7" fmla="*/ 106 h 228"/>
                <a:gd name="T8" fmla="*/ 165 w 200"/>
                <a:gd name="T9" fmla="*/ 105 h 228"/>
                <a:gd name="T10" fmla="*/ 160 w 200"/>
                <a:gd name="T11" fmla="*/ 94 h 228"/>
                <a:gd name="T12" fmla="*/ 152 w 200"/>
                <a:gd name="T13" fmla="*/ 80 h 228"/>
                <a:gd name="T14" fmla="*/ 151 w 200"/>
                <a:gd name="T15" fmla="*/ 70 h 228"/>
                <a:gd name="T16" fmla="*/ 147 w 200"/>
                <a:gd name="T17" fmla="*/ 67 h 228"/>
                <a:gd name="T18" fmla="*/ 129 w 200"/>
                <a:gd name="T19" fmla="*/ 64 h 228"/>
                <a:gd name="T20" fmla="*/ 121 w 200"/>
                <a:gd name="T21" fmla="*/ 57 h 228"/>
                <a:gd name="T22" fmla="*/ 110 w 200"/>
                <a:gd name="T23" fmla="*/ 51 h 228"/>
                <a:gd name="T24" fmla="*/ 86 w 200"/>
                <a:gd name="T25" fmla="*/ 44 h 228"/>
                <a:gd name="T26" fmla="*/ 73 w 200"/>
                <a:gd name="T27" fmla="*/ 32 h 228"/>
                <a:gd name="T28" fmla="*/ 70 w 200"/>
                <a:gd name="T29" fmla="*/ 22 h 228"/>
                <a:gd name="T30" fmla="*/ 68 w 200"/>
                <a:gd name="T31" fmla="*/ 2 h 228"/>
                <a:gd name="T32" fmla="*/ 61 w 200"/>
                <a:gd name="T33" fmla="*/ 2 h 228"/>
                <a:gd name="T34" fmla="*/ 44 w 200"/>
                <a:gd name="T35" fmla="*/ 9 h 228"/>
                <a:gd name="T36" fmla="*/ 26 w 200"/>
                <a:gd name="T37" fmla="*/ 19 h 228"/>
                <a:gd name="T38" fmla="*/ 5 w 200"/>
                <a:gd name="T39" fmla="*/ 22 h 228"/>
                <a:gd name="T40" fmla="*/ 8 w 200"/>
                <a:gd name="T41" fmla="*/ 47 h 228"/>
                <a:gd name="T42" fmla="*/ 6 w 200"/>
                <a:gd name="T43" fmla="*/ 58 h 228"/>
                <a:gd name="T44" fmla="*/ 2 w 200"/>
                <a:gd name="T45" fmla="*/ 89 h 228"/>
                <a:gd name="T46" fmla="*/ 0 w 200"/>
                <a:gd name="T47" fmla="*/ 93 h 228"/>
                <a:gd name="T48" fmla="*/ 8 w 200"/>
                <a:gd name="T49" fmla="*/ 102 h 228"/>
                <a:gd name="T50" fmla="*/ 16 w 200"/>
                <a:gd name="T51" fmla="*/ 110 h 228"/>
                <a:gd name="T52" fmla="*/ 21 w 200"/>
                <a:gd name="T53" fmla="*/ 116 h 228"/>
                <a:gd name="T54" fmla="*/ 21 w 200"/>
                <a:gd name="T55" fmla="*/ 122 h 228"/>
                <a:gd name="T56" fmla="*/ 6 w 200"/>
                <a:gd name="T57" fmla="*/ 139 h 228"/>
                <a:gd name="T58" fmla="*/ 11 w 200"/>
                <a:gd name="T59" fmla="*/ 142 h 228"/>
                <a:gd name="T60" fmla="*/ 9 w 200"/>
                <a:gd name="T61" fmla="*/ 155 h 228"/>
                <a:gd name="T62" fmla="*/ 18 w 200"/>
                <a:gd name="T63" fmla="*/ 170 h 228"/>
                <a:gd name="T64" fmla="*/ 19 w 200"/>
                <a:gd name="T65" fmla="*/ 180 h 228"/>
                <a:gd name="T66" fmla="*/ 26 w 200"/>
                <a:gd name="T67" fmla="*/ 202 h 228"/>
                <a:gd name="T68" fmla="*/ 32 w 200"/>
                <a:gd name="T69" fmla="*/ 223 h 228"/>
                <a:gd name="T70" fmla="*/ 37 w 200"/>
                <a:gd name="T71" fmla="*/ 228 h 228"/>
                <a:gd name="T72" fmla="*/ 63 w 200"/>
                <a:gd name="T73" fmla="*/ 215 h 228"/>
                <a:gd name="T74" fmla="*/ 87 w 200"/>
                <a:gd name="T75" fmla="*/ 219 h 228"/>
                <a:gd name="T76" fmla="*/ 93 w 200"/>
                <a:gd name="T77" fmla="*/ 212 h 228"/>
                <a:gd name="T78" fmla="*/ 99 w 200"/>
                <a:gd name="T79" fmla="*/ 206 h 228"/>
                <a:gd name="T80" fmla="*/ 115 w 200"/>
                <a:gd name="T81" fmla="*/ 207 h 228"/>
                <a:gd name="T82" fmla="*/ 123 w 200"/>
                <a:gd name="T83" fmla="*/ 174 h 228"/>
                <a:gd name="T84" fmla="*/ 126 w 200"/>
                <a:gd name="T85" fmla="*/ 160 h 228"/>
                <a:gd name="T86" fmla="*/ 134 w 200"/>
                <a:gd name="T87" fmla="*/ 155 h 228"/>
                <a:gd name="T88" fmla="*/ 145 w 200"/>
                <a:gd name="T89" fmla="*/ 158 h 228"/>
                <a:gd name="T90" fmla="*/ 157 w 200"/>
                <a:gd name="T91" fmla="*/ 160 h 228"/>
                <a:gd name="T92" fmla="*/ 179 w 200"/>
                <a:gd name="T93" fmla="*/ 154 h 228"/>
                <a:gd name="T94" fmla="*/ 193 w 200"/>
                <a:gd name="T95" fmla="*/ 162 h 228"/>
                <a:gd name="T96" fmla="*/ 196 w 200"/>
                <a:gd name="T97" fmla="*/ 158 h 228"/>
                <a:gd name="T98" fmla="*/ 200 w 200"/>
                <a:gd name="T99" fmla="*/ 136 h 228"/>
                <a:gd name="T100" fmla="*/ 45 w 200"/>
                <a:gd name="T101" fmla="*/ 167 h 228"/>
                <a:gd name="T102" fmla="*/ 39 w 200"/>
                <a:gd name="T103" fmla="*/ 162 h 228"/>
                <a:gd name="T104" fmla="*/ 39 w 200"/>
                <a:gd name="T105" fmla="*/ 157 h 228"/>
                <a:gd name="T106" fmla="*/ 45 w 200"/>
                <a:gd name="T107" fmla="*/ 16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228">
                  <a:moveTo>
                    <a:pt x="199" y="132"/>
                  </a:moveTo>
                  <a:lnTo>
                    <a:pt x="199" y="132"/>
                  </a:lnTo>
                  <a:lnTo>
                    <a:pt x="196" y="129"/>
                  </a:lnTo>
                  <a:lnTo>
                    <a:pt x="192" y="128"/>
                  </a:lnTo>
                  <a:lnTo>
                    <a:pt x="189" y="125"/>
                  </a:lnTo>
                  <a:lnTo>
                    <a:pt x="187" y="122"/>
                  </a:lnTo>
                  <a:lnTo>
                    <a:pt x="187" y="122"/>
                  </a:lnTo>
                  <a:lnTo>
                    <a:pt x="187" y="112"/>
                  </a:lnTo>
                  <a:lnTo>
                    <a:pt x="187" y="109"/>
                  </a:lnTo>
                  <a:lnTo>
                    <a:pt x="186" y="107"/>
                  </a:lnTo>
                  <a:lnTo>
                    <a:pt x="184" y="106"/>
                  </a:lnTo>
                  <a:lnTo>
                    <a:pt x="184" y="106"/>
                  </a:lnTo>
                  <a:lnTo>
                    <a:pt x="176" y="107"/>
                  </a:lnTo>
                  <a:lnTo>
                    <a:pt x="170" y="107"/>
                  </a:lnTo>
                  <a:lnTo>
                    <a:pt x="165" y="105"/>
                  </a:lnTo>
                  <a:lnTo>
                    <a:pt x="165" y="105"/>
                  </a:lnTo>
                  <a:lnTo>
                    <a:pt x="163" y="100"/>
                  </a:lnTo>
                  <a:lnTo>
                    <a:pt x="160" y="94"/>
                  </a:lnTo>
                  <a:lnTo>
                    <a:pt x="154" y="83"/>
                  </a:lnTo>
                  <a:lnTo>
                    <a:pt x="154" y="83"/>
                  </a:lnTo>
                  <a:lnTo>
                    <a:pt x="152" y="80"/>
                  </a:lnTo>
                  <a:lnTo>
                    <a:pt x="152" y="76"/>
                  </a:lnTo>
                  <a:lnTo>
                    <a:pt x="152" y="73"/>
                  </a:lnTo>
                  <a:lnTo>
                    <a:pt x="151" y="70"/>
                  </a:lnTo>
                  <a:lnTo>
                    <a:pt x="151" y="70"/>
                  </a:lnTo>
                  <a:lnTo>
                    <a:pt x="150" y="68"/>
                  </a:lnTo>
                  <a:lnTo>
                    <a:pt x="147" y="67"/>
                  </a:lnTo>
                  <a:lnTo>
                    <a:pt x="139" y="65"/>
                  </a:lnTo>
                  <a:lnTo>
                    <a:pt x="132" y="65"/>
                  </a:lnTo>
                  <a:lnTo>
                    <a:pt x="129" y="64"/>
                  </a:lnTo>
                  <a:lnTo>
                    <a:pt x="128" y="63"/>
                  </a:lnTo>
                  <a:lnTo>
                    <a:pt x="128" y="63"/>
                  </a:lnTo>
                  <a:lnTo>
                    <a:pt x="121" y="57"/>
                  </a:lnTo>
                  <a:lnTo>
                    <a:pt x="115" y="54"/>
                  </a:lnTo>
                  <a:lnTo>
                    <a:pt x="110" y="51"/>
                  </a:lnTo>
                  <a:lnTo>
                    <a:pt x="110" y="51"/>
                  </a:lnTo>
                  <a:lnTo>
                    <a:pt x="97" y="48"/>
                  </a:lnTo>
                  <a:lnTo>
                    <a:pt x="90" y="47"/>
                  </a:lnTo>
                  <a:lnTo>
                    <a:pt x="86" y="44"/>
                  </a:lnTo>
                  <a:lnTo>
                    <a:pt x="86" y="44"/>
                  </a:lnTo>
                  <a:lnTo>
                    <a:pt x="76" y="35"/>
                  </a:lnTo>
                  <a:lnTo>
                    <a:pt x="73" y="32"/>
                  </a:lnTo>
                  <a:lnTo>
                    <a:pt x="70" y="28"/>
                  </a:lnTo>
                  <a:lnTo>
                    <a:pt x="70" y="28"/>
                  </a:lnTo>
                  <a:lnTo>
                    <a:pt x="70" y="22"/>
                  </a:lnTo>
                  <a:lnTo>
                    <a:pt x="71" y="13"/>
                  </a:lnTo>
                  <a:lnTo>
                    <a:pt x="70" y="5"/>
                  </a:lnTo>
                  <a:lnTo>
                    <a:pt x="68" y="2"/>
                  </a:lnTo>
                  <a:lnTo>
                    <a:pt x="67" y="0"/>
                  </a:lnTo>
                  <a:lnTo>
                    <a:pt x="67" y="0"/>
                  </a:lnTo>
                  <a:lnTo>
                    <a:pt x="61" y="2"/>
                  </a:lnTo>
                  <a:lnTo>
                    <a:pt x="55" y="5"/>
                  </a:lnTo>
                  <a:lnTo>
                    <a:pt x="44" y="9"/>
                  </a:lnTo>
                  <a:lnTo>
                    <a:pt x="44" y="9"/>
                  </a:lnTo>
                  <a:lnTo>
                    <a:pt x="38" y="12"/>
                  </a:lnTo>
                  <a:lnTo>
                    <a:pt x="32" y="16"/>
                  </a:lnTo>
                  <a:lnTo>
                    <a:pt x="26" y="19"/>
                  </a:lnTo>
                  <a:lnTo>
                    <a:pt x="19" y="21"/>
                  </a:lnTo>
                  <a:lnTo>
                    <a:pt x="19" y="21"/>
                  </a:lnTo>
                  <a:lnTo>
                    <a:pt x="5" y="22"/>
                  </a:lnTo>
                  <a:lnTo>
                    <a:pt x="5" y="22"/>
                  </a:lnTo>
                  <a:lnTo>
                    <a:pt x="8" y="39"/>
                  </a:lnTo>
                  <a:lnTo>
                    <a:pt x="8" y="47"/>
                  </a:lnTo>
                  <a:lnTo>
                    <a:pt x="8" y="51"/>
                  </a:lnTo>
                  <a:lnTo>
                    <a:pt x="8" y="51"/>
                  </a:lnTo>
                  <a:lnTo>
                    <a:pt x="6" y="58"/>
                  </a:lnTo>
                  <a:lnTo>
                    <a:pt x="5" y="70"/>
                  </a:lnTo>
                  <a:lnTo>
                    <a:pt x="3" y="81"/>
                  </a:lnTo>
                  <a:lnTo>
                    <a:pt x="2" y="89"/>
                  </a:lnTo>
                  <a:lnTo>
                    <a:pt x="2" y="89"/>
                  </a:lnTo>
                  <a:lnTo>
                    <a:pt x="0" y="90"/>
                  </a:lnTo>
                  <a:lnTo>
                    <a:pt x="0" y="93"/>
                  </a:lnTo>
                  <a:lnTo>
                    <a:pt x="3" y="100"/>
                  </a:lnTo>
                  <a:lnTo>
                    <a:pt x="3" y="100"/>
                  </a:lnTo>
                  <a:lnTo>
                    <a:pt x="8" y="102"/>
                  </a:lnTo>
                  <a:lnTo>
                    <a:pt x="8" y="102"/>
                  </a:lnTo>
                  <a:lnTo>
                    <a:pt x="12" y="106"/>
                  </a:lnTo>
                  <a:lnTo>
                    <a:pt x="16" y="110"/>
                  </a:lnTo>
                  <a:lnTo>
                    <a:pt x="16" y="110"/>
                  </a:lnTo>
                  <a:lnTo>
                    <a:pt x="21" y="113"/>
                  </a:lnTo>
                  <a:lnTo>
                    <a:pt x="21" y="116"/>
                  </a:lnTo>
                  <a:lnTo>
                    <a:pt x="21" y="119"/>
                  </a:lnTo>
                  <a:lnTo>
                    <a:pt x="21" y="119"/>
                  </a:lnTo>
                  <a:lnTo>
                    <a:pt x="21" y="122"/>
                  </a:lnTo>
                  <a:lnTo>
                    <a:pt x="19" y="125"/>
                  </a:lnTo>
                  <a:lnTo>
                    <a:pt x="13" y="131"/>
                  </a:lnTo>
                  <a:lnTo>
                    <a:pt x="6" y="139"/>
                  </a:lnTo>
                  <a:lnTo>
                    <a:pt x="6" y="139"/>
                  </a:lnTo>
                  <a:lnTo>
                    <a:pt x="9" y="139"/>
                  </a:lnTo>
                  <a:lnTo>
                    <a:pt x="11" y="142"/>
                  </a:lnTo>
                  <a:lnTo>
                    <a:pt x="9" y="149"/>
                  </a:lnTo>
                  <a:lnTo>
                    <a:pt x="9" y="149"/>
                  </a:lnTo>
                  <a:lnTo>
                    <a:pt x="9" y="155"/>
                  </a:lnTo>
                  <a:lnTo>
                    <a:pt x="11" y="160"/>
                  </a:lnTo>
                  <a:lnTo>
                    <a:pt x="18" y="170"/>
                  </a:lnTo>
                  <a:lnTo>
                    <a:pt x="18" y="170"/>
                  </a:lnTo>
                  <a:lnTo>
                    <a:pt x="21" y="174"/>
                  </a:lnTo>
                  <a:lnTo>
                    <a:pt x="19" y="177"/>
                  </a:lnTo>
                  <a:lnTo>
                    <a:pt x="19" y="180"/>
                  </a:lnTo>
                  <a:lnTo>
                    <a:pt x="21" y="186"/>
                  </a:lnTo>
                  <a:lnTo>
                    <a:pt x="21" y="186"/>
                  </a:lnTo>
                  <a:lnTo>
                    <a:pt x="26" y="202"/>
                  </a:lnTo>
                  <a:lnTo>
                    <a:pt x="31" y="220"/>
                  </a:lnTo>
                  <a:lnTo>
                    <a:pt x="31" y="220"/>
                  </a:lnTo>
                  <a:lnTo>
                    <a:pt x="32" y="223"/>
                  </a:lnTo>
                  <a:lnTo>
                    <a:pt x="34" y="226"/>
                  </a:lnTo>
                  <a:lnTo>
                    <a:pt x="37" y="228"/>
                  </a:lnTo>
                  <a:lnTo>
                    <a:pt x="37" y="228"/>
                  </a:lnTo>
                  <a:lnTo>
                    <a:pt x="57" y="215"/>
                  </a:lnTo>
                  <a:lnTo>
                    <a:pt x="57" y="215"/>
                  </a:lnTo>
                  <a:lnTo>
                    <a:pt x="63" y="215"/>
                  </a:lnTo>
                  <a:lnTo>
                    <a:pt x="71" y="216"/>
                  </a:lnTo>
                  <a:lnTo>
                    <a:pt x="87" y="219"/>
                  </a:lnTo>
                  <a:lnTo>
                    <a:pt x="87" y="219"/>
                  </a:lnTo>
                  <a:lnTo>
                    <a:pt x="90" y="217"/>
                  </a:lnTo>
                  <a:lnTo>
                    <a:pt x="92" y="215"/>
                  </a:lnTo>
                  <a:lnTo>
                    <a:pt x="93" y="212"/>
                  </a:lnTo>
                  <a:lnTo>
                    <a:pt x="95" y="209"/>
                  </a:lnTo>
                  <a:lnTo>
                    <a:pt x="95" y="209"/>
                  </a:lnTo>
                  <a:lnTo>
                    <a:pt x="99" y="206"/>
                  </a:lnTo>
                  <a:lnTo>
                    <a:pt x="103" y="206"/>
                  </a:lnTo>
                  <a:lnTo>
                    <a:pt x="115" y="207"/>
                  </a:lnTo>
                  <a:lnTo>
                    <a:pt x="115" y="207"/>
                  </a:lnTo>
                  <a:lnTo>
                    <a:pt x="123" y="210"/>
                  </a:lnTo>
                  <a:lnTo>
                    <a:pt x="123" y="210"/>
                  </a:lnTo>
                  <a:lnTo>
                    <a:pt x="123" y="174"/>
                  </a:lnTo>
                  <a:lnTo>
                    <a:pt x="123" y="174"/>
                  </a:lnTo>
                  <a:lnTo>
                    <a:pt x="123" y="165"/>
                  </a:lnTo>
                  <a:lnTo>
                    <a:pt x="126" y="160"/>
                  </a:lnTo>
                  <a:lnTo>
                    <a:pt x="129" y="155"/>
                  </a:lnTo>
                  <a:lnTo>
                    <a:pt x="131" y="155"/>
                  </a:lnTo>
                  <a:lnTo>
                    <a:pt x="134" y="155"/>
                  </a:lnTo>
                  <a:lnTo>
                    <a:pt x="134" y="155"/>
                  </a:lnTo>
                  <a:lnTo>
                    <a:pt x="139" y="157"/>
                  </a:lnTo>
                  <a:lnTo>
                    <a:pt x="145" y="158"/>
                  </a:lnTo>
                  <a:lnTo>
                    <a:pt x="151" y="160"/>
                  </a:lnTo>
                  <a:lnTo>
                    <a:pt x="157" y="160"/>
                  </a:lnTo>
                  <a:lnTo>
                    <a:pt x="157" y="160"/>
                  </a:lnTo>
                  <a:lnTo>
                    <a:pt x="170" y="154"/>
                  </a:lnTo>
                  <a:lnTo>
                    <a:pt x="176" y="154"/>
                  </a:lnTo>
                  <a:lnTo>
                    <a:pt x="179" y="154"/>
                  </a:lnTo>
                  <a:lnTo>
                    <a:pt x="179" y="154"/>
                  </a:lnTo>
                  <a:lnTo>
                    <a:pt x="184" y="157"/>
                  </a:lnTo>
                  <a:lnTo>
                    <a:pt x="193" y="162"/>
                  </a:lnTo>
                  <a:lnTo>
                    <a:pt x="193" y="162"/>
                  </a:lnTo>
                  <a:lnTo>
                    <a:pt x="196" y="158"/>
                  </a:lnTo>
                  <a:lnTo>
                    <a:pt x="196" y="158"/>
                  </a:lnTo>
                  <a:lnTo>
                    <a:pt x="199" y="152"/>
                  </a:lnTo>
                  <a:lnTo>
                    <a:pt x="200" y="144"/>
                  </a:lnTo>
                  <a:lnTo>
                    <a:pt x="200" y="136"/>
                  </a:lnTo>
                  <a:lnTo>
                    <a:pt x="199" y="132"/>
                  </a:lnTo>
                  <a:close/>
                  <a:moveTo>
                    <a:pt x="45" y="167"/>
                  </a:moveTo>
                  <a:lnTo>
                    <a:pt x="45" y="167"/>
                  </a:lnTo>
                  <a:lnTo>
                    <a:pt x="44" y="167"/>
                  </a:lnTo>
                  <a:lnTo>
                    <a:pt x="42" y="167"/>
                  </a:lnTo>
                  <a:lnTo>
                    <a:pt x="39" y="162"/>
                  </a:lnTo>
                  <a:lnTo>
                    <a:pt x="38" y="158"/>
                  </a:lnTo>
                  <a:lnTo>
                    <a:pt x="39" y="157"/>
                  </a:lnTo>
                  <a:lnTo>
                    <a:pt x="39" y="157"/>
                  </a:lnTo>
                  <a:lnTo>
                    <a:pt x="39" y="157"/>
                  </a:lnTo>
                  <a:lnTo>
                    <a:pt x="42" y="158"/>
                  </a:lnTo>
                  <a:lnTo>
                    <a:pt x="45" y="160"/>
                  </a:lnTo>
                  <a:lnTo>
                    <a:pt x="47" y="162"/>
                  </a:lnTo>
                  <a:lnTo>
                    <a:pt x="45" y="167"/>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48" name="Freeform 661"/>
            <p:cNvSpPr>
              <a:spLocks/>
            </p:cNvSpPr>
            <p:nvPr/>
          </p:nvSpPr>
          <p:spPr bwMode="auto">
            <a:xfrm>
              <a:off x="3103550" y="3008393"/>
              <a:ext cx="97357" cy="41671"/>
            </a:xfrm>
            <a:custGeom>
              <a:avLst/>
              <a:gdLst>
                <a:gd name="T0" fmla="*/ 7 w 9"/>
                <a:gd name="T1" fmla="*/ 10 h 10"/>
                <a:gd name="T2" fmla="*/ 7 w 9"/>
                <a:gd name="T3" fmla="*/ 10 h 10"/>
                <a:gd name="T4" fmla="*/ 6 w 9"/>
                <a:gd name="T5" fmla="*/ 10 h 10"/>
                <a:gd name="T6" fmla="*/ 4 w 9"/>
                <a:gd name="T7" fmla="*/ 10 h 10"/>
                <a:gd name="T8" fmla="*/ 1 w 9"/>
                <a:gd name="T9" fmla="*/ 5 h 10"/>
                <a:gd name="T10" fmla="*/ 0 w 9"/>
                <a:gd name="T11" fmla="*/ 1 h 10"/>
                <a:gd name="T12" fmla="*/ 1 w 9"/>
                <a:gd name="T13" fmla="*/ 0 h 10"/>
                <a:gd name="T14" fmla="*/ 1 w 9"/>
                <a:gd name="T15" fmla="*/ 0 h 10"/>
                <a:gd name="T16" fmla="*/ 1 w 9"/>
                <a:gd name="T17" fmla="*/ 0 h 10"/>
                <a:gd name="T18" fmla="*/ 4 w 9"/>
                <a:gd name="T19" fmla="*/ 1 h 10"/>
                <a:gd name="T20" fmla="*/ 7 w 9"/>
                <a:gd name="T21" fmla="*/ 3 h 10"/>
                <a:gd name="T22" fmla="*/ 9 w 9"/>
                <a:gd name="T23" fmla="*/ 5 h 10"/>
                <a:gd name="T24" fmla="*/ 7 w 9"/>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7" y="10"/>
                  </a:moveTo>
                  <a:lnTo>
                    <a:pt x="7" y="10"/>
                  </a:lnTo>
                  <a:lnTo>
                    <a:pt x="6" y="10"/>
                  </a:lnTo>
                  <a:lnTo>
                    <a:pt x="4" y="10"/>
                  </a:lnTo>
                  <a:lnTo>
                    <a:pt x="1" y="5"/>
                  </a:lnTo>
                  <a:lnTo>
                    <a:pt x="0" y="1"/>
                  </a:lnTo>
                  <a:lnTo>
                    <a:pt x="1" y="0"/>
                  </a:lnTo>
                  <a:lnTo>
                    <a:pt x="1" y="0"/>
                  </a:lnTo>
                  <a:lnTo>
                    <a:pt x="1" y="0"/>
                  </a:lnTo>
                  <a:lnTo>
                    <a:pt x="4" y="1"/>
                  </a:lnTo>
                  <a:lnTo>
                    <a:pt x="7" y="3"/>
                  </a:lnTo>
                  <a:lnTo>
                    <a:pt x="9" y="5"/>
                  </a:lnTo>
                  <a:lnTo>
                    <a:pt x="7" y="10"/>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49" name="Freeform 662"/>
            <p:cNvSpPr>
              <a:spLocks/>
            </p:cNvSpPr>
            <p:nvPr/>
          </p:nvSpPr>
          <p:spPr bwMode="auto">
            <a:xfrm>
              <a:off x="658906" y="1770757"/>
              <a:ext cx="2260759" cy="1212636"/>
            </a:xfrm>
            <a:custGeom>
              <a:avLst/>
              <a:gdLst>
                <a:gd name="T0" fmla="*/ 203 w 209"/>
                <a:gd name="T1" fmla="*/ 259 h 291"/>
                <a:gd name="T2" fmla="*/ 190 w 209"/>
                <a:gd name="T3" fmla="*/ 253 h 291"/>
                <a:gd name="T4" fmla="*/ 185 w 209"/>
                <a:gd name="T5" fmla="*/ 242 h 291"/>
                <a:gd name="T6" fmla="*/ 188 w 209"/>
                <a:gd name="T7" fmla="*/ 233 h 291"/>
                <a:gd name="T8" fmla="*/ 191 w 209"/>
                <a:gd name="T9" fmla="*/ 221 h 291"/>
                <a:gd name="T10" fmla="*/ 196 w 209"/>
                <a:gd name="T11" fmla="*/ 191 h 291"/>
                <a:gd name="T12" fmla="*/ 193 w 209"/>
                <a:gd name="T13" fmla="*/ 162 h 291"/>
                <a:gd name="T14" fmla="*/ 178 w 209"/>
                <a:gd name="T15" fmla="*/ 161 h 291"/>
                <a:gd name="T16" fmla="*/ 175 w 209"/>
                <a:gd name="T17" fmla="*/ 136 h 291"/>
                <a:gd name="T18" fmla="*/ 161 w 209"/>
                <a:gd name="T19" fmla="*/ 142 h 291"/>
                <a:gd name="T20" fmla="*/ 139 w 209"/>
                <a:gd name="T21" fmla="*/ 139 h 291"/>
                <a:gd name="T22" fmla="*/ 125 w 209"/>
                <a:gd name="T23" fmla="*/ 129 h 291"/>
                <a:gd name="T24" fmla="*/ 117 w 209"/>
                <a:gd name="T25" fmla="*/ 98 h 291"/>
                <a:gd name="T26" fmla="*/ 136 w 209"/>
                <a:gd name="T27" fmla="*/ 85 h 291"/>
                <a:gd name="T28" fmla="*/ 139 w 209"/>
                <a:gd name="T29" fmla="*/ 75 h 291"/>
                <a:gd name="T30" fmla="*/ 152 w 209"/>
                <a:gd name="T31" fmla="*/ 68 h 291"/>
                <a:gd name="T32" fmla="*/ 165 w 209"/>
                <a:gd name="T33" fmla="*/ 66 h 291"/>
                <a:gd name="T34" fmla="*/ 181 w 209"/>
                <a:gd name="T35" fmla="*/ 65 h 291"/>
                <a:gd name="T36" fmla="*/ 180 w 209"/>
                <a:gd name="T37" fmla="*/ 56 h 291"/>
                <a:gd name="T38" fmla="*/ 180 w 209"/>
                <a:gd name="T39" fmla="*/ 40 h 291"/>
                <a:gd name="T40" fmla="*/ 175 w 209"/>
                <a:gd name="T41" fmla="*/ 34 h 291"/>
                <a:gd name="T42" fmla="*/ 159 w 209"/>
                <a:gd name="T43" fmla="*/ 33 h 291"/>
                <a:gd name="T44" fmla="*/ 126 w 209"/>
                <a:gd name="T45" fmla="*/ 16 h 291"/>
                <a:gd name="T46" fmla="*/ 109 w 209"/>
                <a:gd name="T47" fmla="*/ 0 h 291"/>
                <a:gd name="T48" fmla="*/ 106 w 209"/>
                <a:gd name="T49" fmla="*/ 16 h 291"/>
                <a:gd name="T50" fmla="*/ 93 w 209"/>
                <a:gd name="T51" fmla="*/ 30 h 291"/>
                <a:gd name="T52" fmla="*/ 84 w 209"/>
                <a:gd name="T53" fmla="*/ 37 h 291"/>
                <a:gd name="T54" fmla="*/ 55 w 209"/>
                <a:gd name="T55" fmla="*/ 48 h 291"/>
                <a:gd name="T56" fmla="*/ 44 w 209"/>
                <a:gd name="T57" fmla="*/ 68 h 291"/>
                <a:gd name="T58" fmla="*/ 29 w 209"/>
                <a:gd name="T59" fmla="*/ 65 h 291"/>
                <a:gd name="T60" fmla="*/ 17 w 209"/>
                <a:gd name="T61" fmla="*/ 62 h 291"/>
                <a:gd name="T62" fmla="*/ 19 w 209"/>
                <a:gd name="T63" fmla="*/ 50 h 291"/>
                <a:gd name="T64" fmla="*/ 15 w 209"/>
                <a:gd name="T65" fmla="*/ 46 h 291"/>
                <a:gd name="T66" fmla="*/ 0 w 209"/>
                <a:gd name="T67" fmla="*/ 62 h 291"/>
                <a:gd name="T68" fmla="*/ 6 w 209"/>
                <a:gd name="T69" fmla="*/ 71 h 291"/>
                <a:gd name="T70" fmla="*/ 3 w 209"/>
                <a:gd name="T71" fmla="*/ 78 h 291"/>
                <a:gd name="T72" fmla="*/ 12 w 209"/>
                <a:gd name="T73" fmla="*/ 82 h 291"/>
                <a:gd name="T74" fmla="*/ 28 w 209"/>
                <a:gd name="T75" fmla="*/ 95 h 291"/>
                <a:gd name="T76" fmla="*/ 30 w 209"/>
                <a:gd name="T77" fmla="*/ 107 h 291"/>
                <a:gd name="T78" fmla="*/ 44 w 209"/>
                <a:gd name="T79" fmla="*/ 123 h 291"/>
                <a:gd name="T80" fmla="*/ 65 w 209"/>
                <a:gd name="T81" fmla="*/ 163 h 291"/>
                <a:gd name="T82" fmla="*/ 77 w 209"/>
                <a:gd name="T83" fmla="*/ 178 h 291"/>
                <a:gd name="T84" fmla="*/ 78 w 209"/>
                <a:gd name="T85" fmla="*/ 195 h 291"/>
                <a:gd name="T86" fmla="*/ 87 w 209"/>
                <a:gd name="T87" fmla="*/ 223 h 291"/>
                <a:gd name="T88" fmla="*/ 101 w 209"/>
                <a:gd name="T89" fmla="*/ 239 h 291"/>
                <a:gd name="T90" fmla="*/ 122 w 209"/>
                <a:gd name="T91" fmla="*/ 256 h 291"/>
                <a:gd name="T92" fmla="*/ 159 w 209"/>
                <a:gd name="T93" fmla="*/ 276 h 291"/>
                <a:gd name="T94" fmla="*/ 175 w 209"/>
                <a:gd name="T95" fmla="*/ 289 h 291"/>
                <a:gd name="T96" fmla="*/ 194 w 209"/>
                <a:gd name="T97" fmla="*/ 279 h 291"/>
                <a:gd name="T98" fmla="*/ 209 w 209"/>
                <a:gd name="T99" fmla="*/ 262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 h="291">
                  <a:moveTo>
                    <a:pt x="209" y="259"/>
                  </a:moveTo>
                  <a:lnTo>
                    <a:pt x="209" y="259"/>
                  </a:lnTo>
                  <a:lnTo>
                    <a:pt x="206" y="259"/>
                  </a:lnTo>
                  <a:lnTo>
                    <a:pt x="203" y="259"/>
                  </a:lnTo>
                  <a:lnTo>
                    <a:pt x="203" y="259"/>
                  </a:lnTo>
                  <a:lnTo>
                    <a:pt x="197" y="259"/>
                  </a:lnTo>
                  <a:lnTo>
                    <a:pt x="194" y="258"/>
                  </a:lnTo>
                  <a:lnTo>
                    <a:pt x="190" y="253"/>
                  </a:lnTo>
                  <a:lnTo>
                    <a:pt x="190" y="253"/>
                  </a:lnTo>
                  <a:lnTo>
                    <a:pt x="184" y="247"/>
                  </a:lnTo>
                  <a:lnTo>
                    <a:pt x="184" y="245"/>
                  </a:lnTo>
                  <a:lnTo>
                    <a:pt x="185" y="242"/>
                  </a:lnTo>
                  <a:lnTo>
                    <a:pt x="185" y="242"/>
                  </a:lnTo>
                  <a:lnTo>
                    <a:pt x="191" y="240"/>
                  </a:lnTo>
                  <a:lnTo>
                    <a:pt x="191" y="240"/>
                  </a:lnTo>
                  <a:lnTo>
                    <a:pt x="188" y="233"/>
                  </a:lnTo>
                  <a:lnTo>
                    <a:pt x="188" y="230"/>
                  </a:lnTo>
                  <a:lnTo>
                    <a:pt x="190" y="229"/>
                  </a:lnTo>
                  <a:lnTo>
                    <a:pt x="190" y="229"/>
                  </a:lnTo>
                  <a:lnTo>
                    <a:pt x="191" y="221"/>
                  </a:lnTo>
                  <a:lnTo>
                    <a:pt x="193" y="210"/>
                  </a:lnTo>
                  <a:lnTo>
                    <a:pt x="194" y="198"/>
                  </a:lnTo>
                  <a:lnTo>
                    <a:pt x="196" y="191"/>
                  </a:lnTo>
                  <a:lnTo>
                    <a:pt x="196" y="191"/>
                  </a:lnTo>
                  <a:lnTo>
                    <a:pt x="196" y="187"/>
                  </a:lnTo>
                  <a:lnTo>
                    <a:pt x="196" y="179"/>
                  </a:lnTo>
                  <a:lnTo>
                    <a:pt x="193" y="162"/>
                  </a:lnTo>
                  <a:lnTo>
                    <a:pt x="193" y="162"/>
                  </a:lnTo>
                  <a:lnTo>
                    <a:pt x="183" y="162"/>
                  </a:lnTo>
                  <a:lnTo>
                    <a:pt x="180" y="162"/>
                  </a:lnTo>
                  <a:lnTo>
                    <a:pt x="178" y="161"/>
                  </a:lnTo>
                  <a:lnTo>
                    <a:pt x="178" y="161"/>
                  </a:lnTo>
                  <a:lnTo>
                    <a:pt x="177" y="155"/>
                  </a:lnTo>
                  <a:lnTo>
                    <a:pt x="177" y="146"/>
                  </a:lnTo>
                  <a:lnTo>
                    <a:pt x="177" y="139"/>
                  </a:lnTo>
                  <a:lnTo>
                    <a:pt x="175" y="136"/>
                  </a:lnTo>
                  <a:lnTo>
                    <a:pt x="175" y="136"/>
                  </a:lnTo>
                  <a:lnTo>
                    <a:pt x="172" y="136"/>
                  </a:lnTo>
                  <a:lnTo>
                    <a:pt x="167" y="139"/>
                  </a:lnTo>
                  <a:lnTo>
                    <a:pt x="161" y="142"/>
                  </a:lnTo>
                  <a:lnTo>
                    <a:pt x="155" y="143"/>
                  </a:lnTo>
                  <a:lnTo>
                    <a:pt x="155" y="143"/>
                  </a:lnTo>
                  <a:lnTo>
                    <a:pt x="148" y="142"/>
                  </a:lnTo>
                  <a:lnTo>
                    <a:pt x="139" y="139"/>
                  </a:lnTo>
                  <a:lnTo>
                    <a:pt x="130" y="134"/>
                  </a:lnTo>
                  <a:lnTo>
                    <a:pt x="128" y="132"/>
                  </a:lnTo>
                  <a:lnTo>
                    <a:pt x="125" y="129"/>
                  </a:lnTo>
                  <a:lnTo>
                    <a:pt x="125" y="129"/>
                  </a:lnTo>
                  <a:lnTo>
                    <a:pt x="120" y="111"/>
                  </a:lnTo>
                  <a:lnTo>
                    <a:pt x="117" y="103"/>
                  </a:lnTo>
                  <a:lnTo>
                    <a:pt x="117" y="98"/>
                  </a:lnTo>
                  <a:lnTo>
                    <a:pt x="117" y="98"/>
                  </a:lnTo>
                  <a:lnTo>
                    <a:pt x="120" y="95"/>
                  </a:lnTo>
                  <a:lnTo>
                    <a:pt x="128" y="91"/>
                  </a:lnTo>
                  <a:lnTo>
                    <a:pt x="133" y="87"/>
                  </a:lnTo>
                  <a:lnTo>
                    <a:pt x="136" y="85"/>
                  </a:lnTo>
                  <a:lnTo>
                    <a:pt x="136" y="84"/>
                  </a:lnTo>
                  <a:lnTo>
                    <a:pt x="136" y="84"/>
                  </a:lnTo>
                  <a:lnTo>
                    <a:pt x="138" y="79"/>
                  </a:lnTo>
                  <a:lnTo>
                    <a:pt x="139" y="75"/>
                  </a:lnTo>
                  <a:lnTo>
                    <a:pt x="143" y="71"/>
                  </a:lnTo>
                  <a:lnTo>
                    <a:pt x="148" y="68"/>
                  </a:lnTo>
                  <a:lnTo>
                    <a:pt x="148" y="68"/>
                  </a:lnTo>
                  <a:lnTo>
                    <a:pt x="152" y="68"/>
                  </a:lnTo>
                  <a:lnTo>
                    <a:pt x="157" y="68"/>
                  </a:lnTo>
                  <a:lnTo>
                    <a:pt x="161" y="68"/>
                  </a:lnTo>
                  <a:lnTo>
                    <a:pt x="165" y="66"/>
                  </a:lnTo>
                  <a:lnTo>
                    <a:pt x="165" y="66"/>
                  </a:lnTo>
                  <a:lnTo>
                    <a:pt x="170" y="65"/>
                  </a:lnTo>
                  <a:lnTo>
                    <a:pt x="175" y="65"/>
                  </a:lnTo>
                  <a:lnTo>
                    <a:pt x="180" y="65"/>
                  </a:lnTo>
                  <a:lnTo>
                    <a:pt x="181" y="65"/>
                  </a:lnTo>
                  <a:lnTo>
                    <a:pt x="181" y="63"/>
                  </a:lnTo>
                  <a:lnTo>
                    <a:pt x="181" y="63"/>
                  </a:lnTo>
                  <a:lnTo>
                    <a:pt x="181" y="59"/>
                  </a:lnTo>
                  <a:lnTo>
                    <a:pt x="180" y="56"/>
                  </a:lnTo>
                  <a:lnTo>
                    <a:pt x="178" y="52"/>
                  </a:lnTo>
                  <a:lnTo>
                    <a:pt x="178" y="49"/>
                  </a:lnTo>
                  <a:lnTo>
                    <a:pt x="178" y="49"/>
                  </a:lnTo>
                  <a:lnTo>
                    <a:pt x="180" y="40"/>
                  </a:lnTo>
                  <a:lnTo>
                    <a:pt x="180" y="36"/>
                  </a:lnTo>
                  <a:lnTo>
                    <a:pt x="178" y="34"/>
                  </a:lnTo>
                  <a:lnTo>
                    <a:pt x="178" y="34"/>
                  </a:lnTo>
                  <a:lnTo>
                    <a:pt x="175" y="34"/>
                  </a:lnTo>
                  <a:lnTo>
                    <a:pt x="172" y="36"/>
                  </a:lnTo>
                  <a:lnTo>
                    <a:pt x="167" y="36"/>
                  </a:lnTo>
                  <a:lnTo>
                    <a:pt x="159" y="33"/>
                  </a:lnTo>
                  <a:lnTo>
                    <a:pt x="159" y="33"/>
                  </a:lnTo>
                  <a:lnTo>
                    <a:pt x="142" y="26"/>
                  </a:lnTo>
                  <a:lnTo>
                    <a:pt x="133" y="21"/>
                  </a:lnTo>
                  <a:lnTo>
                    <a:pt x="126" y="16"/>
                  </a:lnTo>
                  <a:lnTo>
                    <a:pt x="126" y="16"/>
                  </a:lnTo>
                  <a:lnTo>
                    <a:pt x="117" y="6"/>
                  </a:lnTo>
                  <a:lnTo>
                    <a:pt x="113" y="1"/>
                  </a:lnTo>
                  <a:lnTo>
                    <a:pt x="109" y="0"/>
                  </a:lnTo>
                  <a:lnTo>
                    <a:pt x="109" y="0"/>
                  </a:lnTo>
                  <a:lnTo>
                    <a:pt x="106" y="0"/>
                  </a:lnTo>
                  <a:lnTo>
                    <a:pt x="106" y="0"/>
                  </a:lnTo>
                  <a:lnTo>
                    <a:pt x="107" y="10"/>
                  </a:lnTo>
                  <a:lnTo>
                    <a:pt x="106" y="16"/>
                  </a:lnTo>
                  <a:lnTo>
                    <a:pt x="106" y="16"/>
                  </a:lnTo>
                  <a:lnTo>
                    <a:pt x="103" y="21"/>
                  </a:lnTo>
                  <a:lnTo>
                    <a:pt x="99" y="26"/>
                  </a:lnTo>
                  <a:lnTo>
                    <a:pt x="93" y="30"/>
                  </a:lnTo>
                  <a:lnTo>
                    <a:pt x="90" y="34"/>
                  </a:lnTo>
                  <a:lnTo>
                    <a:pt x="90" y="34"/>
                  </a:lnTo>
                  <a:lnTo>
                    <a:pt x="87" y="36"/>
                  </a:lnTo>
                  <a:lnTo>
                    <a:pt x="84" y="37"/>
                  </a:lnTo>
                  <a:lnTo>
                    <a:pt x="75" y="42"/>
                  </a:lnTo>
                  <a:lnTo>
                    <a:pt x="58" y="46"/>
                  </a:lnTo>
                  <a:lnTo>
                    <a:pt x="58" y="46"/>
                  </a:lnTo>
                  <a:lnTo>
                    <a:pt x="55" y="48"/>
                  </a:lnTo>
                  <a:lnTo>
                    <a:pt x="52" y="50"/>
                  </a:lnTo>
                  <a:lnTo>
                    <a:pt x="49" y="58"/>
                  </a:lnTo>
                  <a:lnTo>
                    <a:pt x="45" y="65"/>
                  </a:lnTo>
                  <a:lnTo>
                    <a:pt x="44" y="68"/>
                  </a:lnTo>
                  <a:lnTo>
                    <a:pt x="44" y="68"/>
                  </a:lnTo>
                  <a:lnTo>
                    <a:pt x="39" y="68"/>
                  </a:lnTo>
                  <a:lnTo>
                    <a:pt x="33" y="68"/>
                  </a:lnTo>
                  <a:lnTo>
                    <a:pt x="29" y="65"/>
                  </a:lnTo>
                  <a:lnTo>
                    <a:pt x="25" y="63"/>
                  </a:lnTo>
                  <a:lnTo>
                    <a:pt x="25" y="63"/>
                  </a:lnTo>
                  <a:lnTo>
                    <a:pt x="22" y="62"/>
                  </a:lnTo>
                  <a:lnTo>
                    <a:pt x="17" y="62"/>
                  </a:lnTo>
                  <a:lnTo>
                    <a:pt x="13" y="62"/>
                  </a:lnTo>
                  <a:lnTo>
                    <a:pt x="13" y="62"/>
                  </a:lnTo>
                  <a:lnTo>
                    <a:pt x="15" y="58"/>
                  </a:lnTo>
                  <a:lnTo>
                    <a:pt x="19" y="50"/>
                  </a:lnTo>
                  <a:lnTo>
                    <a:pt x="19" y="50"/>
                  </a:lnTo>
                  <a:lnTo>
                    <a:pt x="17" y="49"/>
                  </a:lnTo>
                  <a:lnTo>
                    <a:pt x="15" y="46"/>
                  </a:lnTo>
                  <a:lnTo>
                    <a:pt x="15" y="46"/>
                  </a:lnTo>
                  <a:lnTo>
                    <a:pt x="10" y="49"/>
                  </a:lnTo>
                  <a:lnTo>
                    <a:pt x="4" y="55"/>
                  </a:lnTo>
                  <a:lnTo>
                    <a:pt x="4" y="55"/>
                  </a:lnTo>
                  <a:lnTo>
                    <a:pt x="0" y="62"/>
                  </a:lnTo>
                  <a:lnTo>
                    <a:pt x="0" y="63"/>
                  </a:lnTo>
                  <a:lnTo>
                    <a:pt x="2" y="66"/>
                  </a:lnTo>
                  <a:lnTo>
                    <a:pt x="2" y="66"/>
                  </a:lnTo>
                  <a:lnTo>
                    <a:pt x="6" y="71"/>
                  </a:lnTo>
                  <a:lnTo>
                    <a:pt x="7" y="72"/>
                  </a:lnTo>
                  <a:lnTo>
                    <a:pt x="6" y="74"/>
                  </a:lnTo>
                  <a:lnTo>
                    <a:pt x="6" y="74"/>
                  </a:lnTo>
                  <a:lnTo>
                    <a:pt x="3" y="78"/>
                  </a:lnTo>
                  <a:lnTo>
                    <a:pt x="3" y="79"/>
                  </a:lnTo>
                  <a:lnTo>
                    <a:pt x="6" y="81"/>
                  </a:lnTo>
                  <a:lnTo>
                    <a:pt x="6" y="81"/>
                  </a:lnTo>
                  <a:lnTo>
                    <a:pt x="12" y="82"/>
                  </a:lnTo>
                  <a:lnTo>
                    <a:pt x="17" y="87"/>
                  </a:lnTo>
                  <a:lnTo>
                    <a:pt x="25" y="91"/>
                  </a:lnTo>
                  <a:lnTo>
                    <a:pt x="28" y="95"/>
                  </a:lnTo>
                  <a:lnTo>
                    <a:pt x="28" y="95"/>
                  </a:lnTo>
                  <a:lnTo>
                    <a:pt x="29" y="98"/>
                  </a:lnTo>
                  <a:lnTo>
                    <a:pt x="29" y="101"/>
                  </a:lnTo>
                  <a:lnTo>
                    <a:pt x="29" y="103"/>
                  </a:lnTo>
                  <a:lnTo>
                    <a:pt x="30" y="107"/>
                  </a:lnTo>
                  <a:lnTo>
                    <a:pt x="30" y="107"/>
                  </a:lnTo>
                  <a:lnTo>
                    <a:pt x="39" y="116"/>
                  </a:lnTo>
                  <a:lnTo>
                    <a:pt x="42" y="120"/>
                  </a:lnTo>
                  <a:lnTo>
                    <a:pt x="44" y="123"/>
                  </a:lnTo>
                  <a:lnTo>
                    <a:pt x="44" y="123"/>
                  </a:lnTo>
                  <a:lnTo>
                    <a:pt x="48" y="130"/>
                  </a:lnTo>
                  <a:lnTo>
                    <a:pt x="54" y="143"/>
                  </a:lnTo>
                  <a:lnTo>
                    <a:pt x="65" y="163"/>
                  </a:lnTo>
                  <a:lnTo>
                    <a:pt x="65" y="163"/>
                  </a:lnTo>
                  <a:lnTo>
                    <a:pt x="68" y="168"/>
                  </a:lnTo>
                  <a:lnTo>
                    <a:pt x="73" y="174"/>
                  </a:lnTo>
                  <a:lnTo>
                    <a:pt x="77" y="178"/>
                  </a:lnTo>
                  <a:lnTo>
                    <a:pt x="78" y="181"/>
                  </a:lnTo>
                  <a:lnTo>
                    <a:pt x="78" y="184"/>
                  </a:lnTo>
                  <a:lnTo>
                    <a:pt x="78" y="184"/>
                  </a:lnTo>
                  <a:lnTo>
                    <a:pt x="78" y="195"/>
                  </a:lnTo>
                  <a:lnTo>
                    <a:pt x="80" y="201"/>
                  </a:lnTo>
                  <a:lnTo>
                    <a:pt x="81" y="208"/>
                  </a:lnTo>
                  <a:lnTo>
                    <a:pt x="81" y="208"/>
                  </a:lnTo>
                  <a:lnTo>
                    <a:pt x="87" y="223"/>
                  </a:lnTo>
                  <a:lnTo>
                    <a:pt x="90" y="229"/>
                  </a:lnTo>
                  <a:lnTo>
                    <a:pt x="93" y="231"/>
                  </a:lnTo>
                  <a:lnTo>
                    <a:pt x="93" y="231"/>
                  </a:lnTo>
                  <a:lnTo>
                    <a:pt x="101" y="239"/>
                  </a:lnTo>
                  <a:lnTo>
                    <a:pt x="110" y="247"/>
                  </a:lnTo>
                  <a:lnTo>
                    <a:pt x="110" y="247"/>
                  </a:lnTo>
                  <a:lnTo>
                    <a:pt x="115" y="252"/>
                  </a:lnTo>
                  <a:lnTo>
                    <a:pt x="122" y="256"/>
                  </a:lnTo>
                  <a:lnTo>
                    <a:pt x="135" y="262"/>
                  </a:lnTo>
                  <a:lnTo>
                    <a:pt x="135" y="262"/>
                  </a:lnTo>
                  <a:lnTo>
                    <a:pt x="148" y="268"/>
                  </a:lnTo>
                  <a:lnTo>
                    <a:pt x="159" y="276"/>
                  </a:lnTo>
                  <a:lnTo>
                    <a:pt x="159" y="276"/>
                  </a:lnTo>
                  <a:lnTo>
                    <a:pt x="168" y="282"/>
                  </a:lnTo>
                  <a:lnTo>
                    <a:pt x="172" y="287"/>
                  </a:lnTo>
                  <a:lnTo>
                    <a:pt x="175" y="289"/>
                  </a:lnTo>
                  <a:lnTo>
                    <a:pt x="175" y="291"/>
                  </a:lnTo>
                  <a:lnTo>
                    <a:pt x="175" y="291"/>
                  </a:lnTo>
                  <a:lnTo>
                    <a:pt x="187" y="282"/>
                  </a:lnTo>
                  <a:lnTo>
                    <a:pt x="194" y="279"/>
                  </a:lnTo>
                  <a:lnTo>
                    <a:pt x="194" y="279"/>
                  </a:lnTo>
                  <a:lnTo>
                    <a:pt x="201" y="271"/>
                  </a:lnTo>
                  <a:lnTo>
                    <a:pt x="207" y="265"/>
                  </a:lnTo>
                  <a:lnTo>
                    <a:pt x="209" y="262"/>
                  </a:lnTo>
                  <a:lnTo>
                    <a:pt x="209" y="259"/>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50" name="Freeform 663"/>
            <p:cNvSpPr>
              <a:spLocks/>
            </p:cNvSpPr>
            <p:nvPr/>
          </p:nvSpPr>
          <p:spPr bwMode="auto">
            <a:xfrm>
              <a:off x="658906" y="1770757"/>
              <a:ext cx="2260759" cy="1212636"/>
            </a:xfrm>
            <a:custGeom>
              <a:avLst/>
              <a:gdLst>
                <a:gd name="T0" fmla="*/ 203 w 209"/>
                <a:gd name="T1" fmla="*/ 259 h 291"/>
                <a:gd name="T2" fmla="*/ 190 w 209"/>
                <a:gd name="T3" fmla="*/ 253 h 291"/>
                <a:gd name="T4" fmla="*/ 185 w 209"/>
                <a:gd name="T5" fmla="*/ 242 h 291"/>
                <a:gd name="T6" fmla="*/ 188 w 209"/>
                <a:gd name="T7" fmla="*/ 233 h 291"/>
                <a:gd name="T8" fmla="*/ 191 w 209"/>
                <a:gd name="T9" fmla="*/ 221 h 291"/>
                <a:gd name="T10" fmla="*/ 196 w 209"/>
                <a:gd name="T11" fmla="*/ 191 h 291"/>
                <a:gd name="T12" fmla="*/ 193 w 209"/>
                <a:gd name="T13" fmla="*/ 162 h 291"/>
                <a:gd name="T14" fmla="*/ 178 w 209"/>
                <a:gd name="T15" fmla="*/ 161 h 291"/>
                <a:gd name="T16" fmla="*/ 175 w 209"/>
                <a:gd name="T17" fmla="*/ 136 h 291"/>
                <a:gd name="T18" fmla="*/ 161 w 209"/>
                <a:gd name="T19" fmla="*/ 142 h 291"/>
                <a:gd name="T20" fmla="*/ 139 w 209"/>
                <a:gd name="T21" fmla="*/ 139 h 291"/>
                <a:gd name="T22" fmla="*/ 125 w 209"/>
                <a:gd name="T23" fmla="*/ 129 h 291"/>
                <a:gd name="T24" fmla="*/ 117 w 209"/>
                <a:gd name="T25" fmla="*/ 98 h 291"/>
                <a:gd name="T26" fmla="*/ 136 w 209"/>
                <a:gd name="T27" fmla="*/ 85 h 291"/>
                <a:gd name="T28" fmla="*/ 139 w 209"/>
                <a:gd name="T29" fmla="*/ 75 h 291"/>
                <a:gd name="T30" fmla="*/ 152 w 209"/>
                <a:gd name="T31" fmla="*/ 68 h 291"/>
                <a:gd name="T32" fmla="*/ 165 w 209"/>
                <a:gd name="T33" fmla="*/ 66 h 291"/>
                <a:gd name="T34" fmla="*/ 181 w 209"/>
                <a:gd name="T35" fmla="*/ 65 h 291"/>
                <a:gd name="T36" fmla="*/ 180 w 209"/>
                <a:gd name="T37" fmla="*/ 56 h 291"/>
                <a:gd name="T38" fmla="*/ 180 w 209"/>
                <a:gd name="T39" fmla="*/ 40 h 291"/>
                <a:gd name="T40" fmla="*/ 175 w 209"/>
                <a:gd name="T41" fmla="*/ 34 h 291"/>
                <a:gd name="T42" fmla="*/ 159 w 209"/>
                <a:gd name="T43" fmla="*/ 33 h 291"/>
                <a:gd name="T44" fmla="*/ 126 w 209"/>
                <a:gd name="T45" fmla="*/ 16 h 291"/>
                <a:gd name="T46" fmla="*/ 109 w 209"/>
                <a:gd name="T47" fmla="*/ 0 h 291"/>
                <a:gd name="T48" fmla="*/ 106 w 209"/>
                <a:gd name="T49" fmla="*/ 16 h 291"/>
                <a:gd name="T50" fmla="*/ 93 w 209"/>
                <a:gd name="T51" fmla="*/ 30 h 291"/>
                <a:gd name="T52" fmla="*/ 84 w 209"/>
                <a:gd name="T53" fmla="*/ 37 h 291"/>
                <a:gd name="T54" fmla="*/ 55 w 209"/>
                <a:gd name="T55" fmla="*/ 48 h 291"/>
                <a:gd name="T56" fmla="*/ 44 w 209"/>
                <a:gd name="T57" fmla="*/ 68 h 291"/>
                <a:gd name="T58" fmla="*/ 29 w 209"/>
                <a:gd name="T59" fmla="*/ 65 h 291"/>
                <a:gd name="T60" fmla="*/ 17 w 209"/>
                <a:gd name="T61" fmla="*/ 62 h 291"/>
                <a:gd name="T62" fmla="*/ 19 w 209"/>
                <a:gd name="T63" fmla="*/ 50 h 291"/>
                <a:gd name="T64" fmla="*/ 15 w 209"/>
                <a:gd name="T65" fmla="*/ 46 h 291"/>
                <a:gd name="T66" fmla="*/ 0 w 209"/>
                <a:gd name="T67" fmla="*/ 62 h 291"/>
                <a:gd name="T68" fmla="*/ 6 w 209"/>
                <a:gd name="T69" fmla="*/ 71 h 291"/>
                <a:gd name="T70" fmla="*/ 3 w 209"/>
                <a:gd name="T71" fmla="*/ 78 h 291"/>
                <a:gd name="T72" fmla="*/ 12 w 209"/>
                <a:gd name="T73" fmla="*/ 82 h 291"/>
                <a:gd name="T74" fmla="*/ 28 w 209"/>
                <a:gd name="T75" fmla="*/ 95 h 291"/>
                <a:gd name="T76" fmla="*/ 30 w 209"/>
                <a:gd name="T77" fmla="*/ 107 h 291"/>
                <a:gd name="T78" fmla="*/ 44 w 209"/>
                <a:gd name="T79" fmla="*/ 123 h 291"/>
                <a:gd name="T80" fmla="*/ 65 w 209"/>
                <a:gd name="T81" fmla="*/ 163 h 291"/>
                <a:gd name="T82" fmla="*/ 77 w 209"/>
                <a:gd name="T83" fmla="*/ 178 h 291"/>
                <a:gd name="T84" fmla="*/ 78 w 209"/>
                <a:gd name="T85" fmla="*/ 195 h 291"/>
                <a:gd name="T86" fmla="*/ 87 w 209"/>
                <a:gd name="T87" fmla="*/ 223 h 291"/>
                <a:gd name="T88" fmla="*/ 101 w 209"/>
                <a:gd name="T89" fmla="*/ 239 h 291"/>
                <a:gd name="T90" fmla="*/ 122 w 209"/>
                <a:gd name="T91" fmla="*/ 256 h 291"/>
                <a:gd name="T92" fmla="*/ 159 w 209"/>
                <a:gd name="T93" fmla="*/ 276 h 291"/>
                <a:gd name="T94" fmla="*/ 175 w 209"/>
                <a:gd name="T95" fmla="*/ 289 h 291"/>
                <a:gd name="T96" fmla="*/ 194 w 209"/>
                <a:gd name="T97" fmla="*/ 279 h 291"/>
                <a:gd name="T98" fmla="*/ 209 w 209"/>
                <a:gd name="T99" fmla="*/ 262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9" h="291">
                  <a:moveTo>
                    <a:pt x="209" y="259"/>
                  </a:moveTo>
                  <a:lnTo>
                    <a:pt x="209" y="259"/>
                  </a:lnTo>
                  <a:lnTo>
                    <a:pt x="206" y="259"/>
                  </a:lnTo>
                  <a:lnTo>
                    <a:pt x="203" y="259"/>
                  </a:lnTo>
                  <a:lnTo>
                    <a:pt x="203" y="259"/>
                  </a:lnTo>
                  <a:lnTo>
                    <a:pt x="197" y="259"/>
                  </a:lnTo>
                  <a:lnTo>
                    <a:pt x="194" y="258"/>
                  </a:lnTo>
                  <a:lnTo>
                    <a:pt x="190" y="253"/>
                  </a:lnTo>
                  <a:lnTo>
                    <a:pt x="190" y="253"/>
                  </a:lnTo>
                  <a:lnTo>
                    <a:pt x="184" y="247"/>
                  </a:lnTo>
                  <a:lnTo>
                    <a:pt x="184" y="245"/>
                  </a:lnTo>
                  <a:lnTo>
                    <a:pt x="185" y="242"/>
                  </a:lnTo>
                  <a:lnTo>
                    <a:pt x="185" y="242"/>
                  </a:lnTo>
                  <a:lnTo>
                    <a:pt x="191" y="240"/>
                  </a:lnTo>
                  <a:lnTo>
                    <a:pt x="191" y="240"/>
                  </a:lnTo>
                  <a:lnTo>
                    <a:pt x="188" y="233"/>
                  </a:lnTo>
                  <a:lnTo>
                    <a:pt x="188" y="230"/>
                  </a:lnTo>
                  <a:lnTo>
                    <a:pt x="190" y="229"/>
                  </a:lnTo>
                  <a:lnTo>
                    <a:pt x="190" y="229"/>
                  </a:lnTo>
                  <a:lnTo>
                    <a:pt x="191" y="221"/>
                  </a:lnTo>
                  <a:lnTo>
                    <a:pt x="193" y="210"/>
                  </a:lnTo>
                  <a:lnTo>
                    <a:pt x="194" y="198"/>
                  </a:lnTo>
                  <a:lnTo>
                    <a:pt x="196" y="191"/>
                  </a:lnTo>
                  <a:lnTo>
                    <a:pt x="196" y="191"/>
                  </a:lnTo>
                  <a:lnTo>
                    <a:pt x="196" y="187"/>
                  </a:lnTo>
                  <a:lnTo>
                    <a:pt x="196" y="179"/>
                  </a:lnTo>
                  <a:lnTo>
                    <a:pt x="193" y="162"/>
                  </a:lnTo>
                  <a:lnTo>
                    <a:pt x="193" y="162"/>
                  </a:lnTo>
                  <a:lnTo>
                    <a:pt x="183" y="162"/>
                  </a:lnTo>
                  <a:lnTo>
                    <a:pt x="180" y="162"/>
                  </a:lnTo>
                  <a:lnTo>
                    <a:pt x="178" y="161"/>
                  </a:lnTo>
                  <a:lnTo>
                    <a:pt x="178" y="161"/>
                  </a:lnTo>
                  <a:lnTo>
                    <a:pt x="177" y="155"/>
                  </a:lnTo>
                  <a:lnTo>
                    <a:pt x="177" y="146"/>
                  </a:lnTo>
                  <a:lnTo>
                    <a:pt x="177" y="139"/>
                  </a:lnTo>
                  <a:lnTo>
                    <a:pt x="175" y="136"/>
                  </a:lnTo>
                  <a:lnTo>
                    <a:pt x="175" y="136"/>
                  </a:lnTo>
                  <a:lnTo>
                    <a:pt x="172" y="136"/>
                  </a:lnTo>
                  <a:lnTo>
                    <a:pt x="167" y="139"/>
                  </a:lnTo>
                  <a:lnTo>
                    <a:pt x="161" y="142"/>
                  </a:lnTo>
                  <a:lnTo>
                    <a:pt x="155" y="143"/>
                  </a:lnTo>
                  <a:lnTo>
                    <a:pt x="155" y="143"/>
                  </a:lnTo>
                  <a:lnTo>
                    <a:pt x="148" y="142"/>
                  </a:lnTo>
                  <a:lnTo>
                    <a:pt x="139" y="139"/>
                  </a:lnTo>
                  <a:lnTo>
                    <a:pt x="130" y="134"/>
                  </a:lnTo>
                  <a:lnTo>
                    <a:pt x="128" y="132"/>
                  </a:lnTo>
                  <a:lnTo>
                    <a:pt x="125" y="129"/>
                  </a:lnTo>
                  <a:lnTo>
                    <a:pt x="125" y="129"/>
                  </a:lnTo>
                  <a:lnTo>
                    <a:pt x="120" y="111"/>
                  </a:lnTo>
                  <a:lnTo>
                    <a:pt x="117" y="103"/>
                  </a:lnTo>
                  <a:lnTo>
                    <a:pt x="117" y="98"/>
                  </a:lnTo>
                  <a:lnTo>
                    <a:pt x="117" y="98"/>
                  </a:lnTo>
                  <a:lnTo>
                    <a:pt x="120" y="95"/>
                  </a:lnTo>
                  <a:lnTo>
                    <a:pt x="128" y="91"/>
                  </a:lnTo>
                  <a:lnTo>
                    <a:pt x="133" y="87"/>
                  </a:lnTo>
                  <a:lnTo>
                    <a:pt x="136" y="85"/>
                  </a:lnTo>
                  <a:lnTo>
                    <a:pt x="136" y="84"/>
                  </a:lnTo>
                  <a:lnTo>
                    <a:pt x="136" y="84"/>
                  </a:lnTo>
                  <a:lnTo>
                    <a:pt x="138" y="79"/>
                  </a:lnTo>
                  <a:lnTo>
                    <a:pt x="139" y="75"/>
                  </a:lnTo>
                  <a:lnTo>
                    <a:pt x="143" y="71"/>
                  </a:lnTo>
                  <a:lnTo>
                    <a:pt x="148" y="68"/>
                  </a:lnTo>
                  <a:lnTo>
                    <a:pt x="148" y="68"/>
                  </a:lnTo>
                  <a:lnTo>
                    <a:pt x="152" y="68"/>
                  </a:lnTo>
                  <a:lnTo>
                    <a:pt x="157" y="68"/>
                  </a:lnTo>
                  <a:lnTo>
                    <a:pt x="161" y="68"/>
                  </a:lnTo>
                  <a:lnTo>
                    <a:pt x="165" y="66"/>
                  </a:lnTo>
                  <a:lnTo>
                    <a:pt x="165" y="66"/>
                  </a:lnTo>
                  <a:lnTo>
                    <a:pt x="170" y="65"/>
                  </a:lnTo>
                  <a:lnTo>
                    <a:pt x="175" y="65"/>
                  </a:lnTo>
                  <a:lnTo>
                    <a:pt x="180" y="65"/>
                  </a:lnTo>
                  <a:lnTo>
                    <a:pt x="181" y="65"/>
                  </a:lnTo>
                  <a:lnTo>
                    <a:pt x="181" y="63"/>
                  </a:lnTo>
                  <a:lnTo>
                    <a:pt x="181" y="63"/>
                  </a:lnTo>
                  <a:lnTo>
                    <a:pt x="181" y="59"/>
                  </a:lnTo>
                  <a:lnTo>
                    <a:pt x="180" y="56"/>
                  </a:lnTo>
                  <a:lnTo>
                    <a:pt x="178" y="52"/>
                  </a:lnTo>
                  <a:lnTo>
                    <a:pt x="178" y="49"/>
                  </a:lnTo>
                  <a:lnTo>
                    <a:pt x="178" y="49"/>
                  </a:lnTo>
                  <a:lnTo>
                    <a:pt x="180" y="40"/>
                  </a:lnTo>
                  <a:lnTo>
                    <a:pt x="180" y="36"/>
                  </a:lnTo>
                  <a:lnTo>
                    <a:pt x="178" y="34"/>
                  </a:lnTo>
                  <a:lnTo>
                    <a:pt x="178" y="34"/>
                  </a:lnTo>
                  <a:lnTo>
                    <a:pt x="175" y="34"/>
                  </a:lnTo>
                  <a:lnTo>
                    <a:pt x="172" y="36"/>
                  </a:lnTo>
                  <a:lnTo>
                    <a:pt x="167" y="36"/>
                  </a:lnTo>
                  <a:lnTo>
                    <a:pt x="159" y="33"/>
                  </a:lnTo>
                  <a:lnTo>
                    <a:pt x="159" y="33"/>
                  </a:lnTo>
                  <a:lnTo>
                    <a:pt x="142" y="26"/>
                  </a:lnTo>
                  <a:lnTo>
                    <a:pt x="133" y="21"/>
                  </a:lnTo>
                  <a:lnTo>
                    <a:pt x="126" y="16"/>
                  </a:lnTo>
                  <a:lnTo>
                    <a:pt x="126" y="16"/>
                  </a:lnTo>
                  <a:lnTo>
                    <a:pt x="117" y="6"/>
                  </a:lnTo>
                  <a:lnTo>
                    <a:pt x="113" y="1"/>
                  </a:lnTo>
                  <a:lnTo>
                    <a:pt x="109" y="0"/>
                  </a:lnTo>
                  <a:lnTo>
                    <a:pt x="109" y="0"/>
                  </a:lnTo>
                  <a:lnTo>
                    <a:pt x="106" y="0"/>
                  </a:lnTo>
                  <a:lnTo>
                    <a:pt x="106" y="0"/>
                  </a:lnTo>
                  <a:lnTo>
                    <a:pt x="107" y="10"/>
                  </a:lnTo>
                  <a:lnTo>
                    <a:pt x="106" y="16"/>
                  </a:lnTo>
                  <a:lnTo>
                    <a:pt x="106" y="16"/>
                  </a:lnTo>
                  <a:lnTo>
                    <a:pt x="103" y="21"/>
                  </a:lnTo>
                  <a:lnTo>
                    <a:pt x="99" y="26"/>
                  </a:lnTo>
                  <a:lnTo>
                    <a:pt x="93" y="30"/>
                  </a:lnTo>
                  <a:lnTo>
                    <a:pt x="90" y="34"/>
                  </a:lnTo>
                  <a:lnTo>
                    <a:pt x="90" y="34"/>
                  </a:lnTo>
                  <a:lnTo>
                    <a:pt x="87" y="36"/>
                  </a:lnTo>
                  <a:lnTo>
                    <a:pt x="84" y="37"/>
                  </a:lnTo>
                  <a:lnTo>
                    <a:pt x="75" y="42"/>
                  </a:lnTo>
                  <a:lnTo>
                    <a:pt x="58" y="46"/>
                  </a:lnTo>
                  <a:lnTo>
                    <a:pt x="58" y="46"/>
                  </a:lnTo>
                  <a:lnTo>
                    <a:pt x="55" y="48"/>
                  </a:lnTo>
                  <a:lnTo>
                    <a:pt x="52" y="50"/>
                  </a:lnTo>
                  <a:lnTo>
                    <a:pt x="49" y="58"/>
                  </a:lnTo>
                  <a:lnTo>
                    <a:pt x="45" y="65"/>
                  </a:lnTo>
                  <a:lnTo>
                    <a:pt x="44" y="68"/>
                  </a:lnTo>
                  <a:lnTo>
                    <a:pt x="44" y="68"/>
                  </a:lnTo>
                  <a:lnTo>
                    <a:pt x="39" y="68"/>
                  </a:lnTo>
                  <a:lnTo>
                    <a:pt x="33" y="68"/>
                  </a:lnTo>
                  <a:lnTo>
                    <a:pt x="29" y="65"/>
                  </a:lnTo>
                  <a:lnTo>
                    <a:pt x="25" y="63"/>
                  </a:lnTo>
                  <a:lnTo>
                    <a:pt x="25" y="63"/>
                  </a:lnTo>
                  <a:lnTo>
                    <a:pt x="22" y="62"/>
                  </a:lnTo>
                  <a:lnTo>
                    <a:pt x="17" y="62"/>
                  </a:lnTo>
                  <a:lnTo>
                    <a:pt x="13" y="62"/>
                  </a:lnTo>
                  <a:lnTo>
                    <a:pt x="13" y="62"/>
                  </a:lnTo>
                  <a:lnTo>
                    <a:pt x="15" y="58"/>
                  </a:lnTo>
                  <a:lnTo>
                    <a:pt x="19" y="50"/>
                  </a:lnTo>
                  <a:lnTo>
                    <a:pt x="19" y="50"/>
                  </a:lnTo>
                  <a:lnTo>
                    <a:pt x="17" y="49"/>
                  </a:lnTo>
                  <a:lnTo>
                    <a:pt x="15" y="46"/>
                  </a:lnTo>
                  <a:lnTo>
                    <a:pt x="15" y="46"/>
                  </a:lnTo>
                  <a:lnTo>
                    <a:pt x="10" y="49"/>
                  </a:lnTo>
                  <a:lnTo>
                    <a:pt x="4" y="55"/>
                  </a:lnTo>
                  <a:lnTo>
                    <a:pt x="4" y="55"/>
                  </a:lnTo>
                  <a:lnTo>
                    <a:pt x="0" y="62"/>
                  </a:lnTo>
                  <a:lnTo>
                    <a:pt x="0" y="63"/>
                  </a:lnTo>
                  <a:lnTo>
                    <a:pt x="2" y="66"/>
                  </a:lnTo>
                  <a:lnTo>
                    <a:pt x="2" y="66"/>
                  </a:lnTo>
                  <a:lnTo>
                    <a:pt x="6" y="71"/>
                  </a:lnTo>
                  <a:lnTo>
                    <a:pt x="7" y="72"/>
                  </a:lnTo>
                  <a:lnTo>
                    <a:pt x="6" y="74"/>
                  </a:lnTo>
                  <a:lnTo>
                    <a:pt x="6" y="74"/>
                  </a:lnTo>
                  <a:lnTo>
                    <a:pt x="3" y="78"/>
                  </a:lnTo>
                  <a:lnTo>
                    <a:pt x="3" y="79"/>
                  </a:lnTo>
                  <a:lnTo>
                    <a:pt x="6" y="81"/>
                  </a:lnTo>
                  <a:lnTo>
                    <a:pt x="6" y="81"/>
                  </a:lnTo>
                  <a:lnTo>
                    <a:pt x="12" y="82"/>
                  </a:lnTo>
                  <a:lnTo>
                    <a:pt x="17" y="87"/>
                  </a:lnTo>
                  <a:lnTo>
                    <a:pt x="25" y="91"/>
                  </a:lnTo>
                  <a:lnTo>
                    <a:pt x="28" y="95"/>
                  </a:lnTo>
                  <a:lnTo>
                    <a:pt x="28" y="95"/>
                  </a:lnTo>
                  <a:lnTo>
                    <a:pt x="29" y="98"/>
                  </a:lnTo>
                  <a:lnTo>
                    <a:pt x="29" y="101"/>
                  </a:lnTo>
                  <a:lnTo>
                    <a:pt x="29" y="103"/>
                  </a:lnTo>
                  <a:lnTo>
                    <a:pt x="30" y="107"/>
                  </a:lnTo>
                  <a:lnTo>
                    <a:pt x="30" y="107"/>
                  </a:lnTo>
                  <a:lnTo>
                    <a:pt x="39" y="116"/>
                  </a:lnTo>
                  <a:lnTo>
                    <a:pt x="42" y="120"/>
                  </a:lnTo>
                  <a:lnTo>
                    <a:pt x="44" y="123"/>
                  </a:lnTo>
                  <a:lnTo>
                    <a:pt x="44" y="123"/>
                  </a:lnTo>
                  <a:lnTo>
                    <a:pt x="48" y="130"/>
                  </a:lnTo>
                  <a:lnTo>
                    <a:pt x="54" y="143"/>
                  </a:lnTo>
                  <a:lnTo>
                    <a:pt x="65" y="163"/>
                  </a:lnTo>
                  <a:lnTo>
                    <a:pt x="65" y="163"/>
                  </a:lnTo>
                  <a:lnTo>
                    <a:pt x="68" y="168"/>
                  </a:lnTo>
                  <a:lnTo>
                    <a:pt x="73" y="174"/>
                  </a:lnTo>
                  <a:lnTo>
                    <a:pt x="77" y="178"/>
                  </a:lnTo>
                  <a:lnTo>
                    <a:pt x="78" y="181"/>
                  </a:lnTo>
                  <a:lnTo>
                    <a:pt x="78" y="184"/>
                  </a:lnTo>
                  <a:lnTo>
                    <a:pt x="78" y="184"/>
                  </a:lnTo>
                  <a:lnTo>
                    <a:pt x="78" y="195"/>
                  </a:lnTo>
                  <a:lnTo>
                    <a:pt x="80" y="201"/>
                  </a:lnTo>
                  <a:lnTo>
                    <a:pt x="81" y="208"/>
                  </a:lnTo>
                  <a:lnTo>
                    <a:pt x="81" y="208"/>
                  </a:lnTo>
                  <a:lnTo>
                    <a:pt x="87" y="223"/>
                  </a:lnTo>
                  <a:lnTo>
                    <a:pt x="90" y="229"/>
                  </a:lnTo>
                  <a:lnTo>
                    <a:pt x="93" y="231"/>
                  </a:lnTo>
                  <a:lnTo>
                    <a:pt x="93" y="231"/>
                  </a:lnTo>
                  <a:lnTo>
                    <a:pt x="101" y="239"/>
                  </a:lnTo>
                  <a:lnTo>
                    <a:pt x="110" y="247"/>
                  </a:lnTo>
                  <a:lnTo>
                    <a:pt x="110" y="247"/>
                  </a:lnTo>
                  <a:lnTo>
                    <a:pt x="115" y="252"/>
                  </a:lnTo>
                  <a:lnTo>
                    <a:pt x="122" y="256"/>
                  </a:lnTo>
                  <a:lnTo>
                    <a:pt x="135" y="262"/>
                  </a:lnTo>
                  <a:lnTo>
                    <a:pt x="135" y="262"/>
                  </a:lnTo>
                  <a:lnTo>
                    <a:pt x="148" y="268"/>
                  </a:lnTo>
                  <a:lnTo>
                    <a:pt x="159" y="276"/>
                  </a:lnTo>
                  <a:lnTo>
                    <a:pt x="159" y="276"/>
                  </a:lnTo>
                  <a:lnTo>
                    <a:pt x="168" y="282"/>
                  </a:lnTo>
                  <a:lnTo>
                    <a:pt x="172" y="287"/>
                  </a:lnTo>
                  <a:lnTo>
                    <a:pt x="175" y="289"/>
                  </a:lnTo>
                  <a:lnTo>
                    <a:pt x="175" y="291"/>
                  </a:lnTo>
                  <a:lnTo>
                    <a:pt x="175" y="291"/>
                  </a:lnTo>
                  <a:lnTo>
                    <a:pt x="187" y="282"/>
                  </a:lnTo>
                  <a:lnTo>
                    <a:pt x="194" y="279"/>
                  </a:lnTo>
                  <a:lnTo>
                    <a:pt x="194" y="279"/>
                  </a:lnTo>
                  <a:lnTo>
                    <a:pt x="201" y="271"/>
                  </a:lnTo>
                  <a:lnTo>
                    <a:pt x="207" y="265"/>
                  </a:lnTo>
                  <a:lnTo>
                    <a:pt x="209" y="262"/>
                  </a:lnTo>
                  <a:lnTo>
                    <a:pt x="209" y="259"/>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51" name="Freeform 664"/>
            <p:cNvSpPr>
              <a:spLocks/>
            </p:cNvSpPr>
            <p:nvPr/>
          </p:nvSpPr>
          <p:spPr bwMode="auto">
            <a:xfrm>
              <a:off x="788710" y="1674911"/>
              <a:ext cx="1027619" cy="379210"/>
            </a:xfrm>
            <a:custGeom>
              <a:avLst/>
              <a:gdLst>
                <a:gd name="T0" fmla="*/ 7 w 95"/>
                <a:gd name="T1" fmla="*/ 73 h 91"/>
                <a:gd name="T2" fmla="*/ 1 w 95"/>
                <a:gd name="T3" fmla="*/ 85 h 91"/>
                <a:gd name="T4" fmla="*/ 5 w 95"/>
                <a:gd name="T5" fmla="*/ 85 h 91"/>
                <a:gd name="T6" fmla="*/ 13 w 95"/>
                <a:gd name="T7" fmla="*/ 86 h 91"/>
                <a:gd name="T8" fmla="*/ 17 w 95"/>
                <a:gd name="T9" fmla="*/ 88 h 91"/>
                <a:gd name="T10" fmla="*/ 27 w 95"/>
                <a:gd name="T11" fmla="*/ 91 h 91"/>
                <a:gd name="T12" fmla="*/ 32 w 95"/>
                <a:gd name="T13" fmla="*/ 91 h 91"/>
                <a:gd name="T14" fmla="*/ 37 w 95"/>
                <a:gd name="T15" fmla="*/ 81 h 91"/>
                <a:gd name="T16" fmla="*/ 43 w 95"/>
                <a:gd name="T17" fmla="*/ 71 h 91"/>
                <a:gd name="T18" fmla="*/ 46 w 95"/>
                <a:gd name="T19" fmla="*/ 69 h 91"/>
                <a:gd name="T20" fmla="*/ 72 w 95"/>
                <a:gd name="T21" fmla="*/ 60 h 91"/>
                <a:gd name="T22" fmla="*/ 78 w 95"/>
                <a:gd name="T23" fmla="*/ 57 h 91"/>
                <a:gd name="T24" fmla="*/ 81 w 95"/>
                <a:gd name="T25" fmla="*/ 53 h 91"/>
                <a:gd name="T26" fmla="*/ 91 w 95"/>
                <a:gd name="T27" fmla="*/ 44 h 91"/>
                <a:gd name="T28" fmla="*/ 94 w 95"/>
                <a:gd name="T29" fmla="*/ 39 h 91"/>
                <a:gd name="T30" fmla="*/ 94 w 95"/>
                <a:gd name="T31" fmla="*/ 23 h 91"/>
                <a:gd name="T32" fmla="*/ 81 w 95"/>
                <a:gd name="T33" fmla="*/ 20 h 91"/>
                <a:gd name="T34" fmla="*/ 69 w 95"/>
                <a:gd name="T35" fmla="*/ 15 h 91"/>
                <a:gd name="T36" fmla="*/ 45 w 95"/>
                <a:gd name="T37" fmla="*/ 2 h 91"/>
                <a:gd name="T38" fmla="*/ 33 w 95"/>
                <a:gd name="T39" fmla="*/ 0 h 91"/>
                <a:gd name="T40" fmla="*/ 24 w 95"/>
                <a:gd name="T41" fmla="*/ 7 h 91"/>
                <a:gd name="T42" fmla="*/ 18 w 95"/>
                <a:gd name="T43" fmla="*/ 11 h 91"/>
                <a:gd name="T44" fmla="*/ 13 w 95"/>
                <a:gd name="T45" fmla="*/ 18 h 91"/>
                <a:gd name="T46" fmla="*/ 13 w 95"/>
                <a:gd name="T47" fmla="*/ 24 h 91"/>
                <a:gd name="T48" fmla="*/ 8 w 95"/>
                <a:gd name="T49" fmla="*/ 27 h 91"/>
                <a:gd name="T50" fmla="*/ 3 w 95"/>
                <a:gd name="T51" fmla="*/ 33 h 91"/>
                <a:gd name="T52" fmla="*/ 1 w 95"/>
                <a:gd name="T53" fmla="*/ 39 h 91"/>
                <a:gd name="T54" fmla="*/ 0 w 95"/>
                <a:gd name="T55" fmla="*/ 50 h 91"/>
                <a:gd name="T56" fmla="*/ 3 w 95"/>
                <a:gd name="T57" fmla="*/ 60 h 91"/>
                <a:gd name="T58" fmla="*/ 5 w 95"/>
                <a:gd name="T59" fmla="*/ 63 h 91"/>
                <a:gd name="T60" fmla="*/ 4 w 95"/>
                <a:gd name="T61" fmla="*/ 68 h 91"/>
                <a:gd name="T62" fmla="*/ 3 w 95"/>
                <a:gd name="T63" fmla="*/ 69 h 91"/>
                <a:gd name="T64" fmla="*/ 5 w 95"/>
                <a:gd name="T65" fmla="*/ 7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1">
                  <a:moveTo>
                    <a:pt x="7" y="73"/>
                  </a:moveTo>
                  <a:lnTo>
                    <a:pt x="7" y="73"/>
                  </a:lnTo>
                  <a:lnTo>
                    <a:pt x="3" y="81"/>
                  </a:lnTo>
                  <a:lnTo>
                    <a:pt x="1" y="85"/>
                  </a:lnTo>
                  <a:lnTo>
                    <a:pt x="1" y="85"/>
                  </a:lnTo>
                  <a:lnTo>
                    <a:pt x="5" y="85"/>
                  </a:lnTo>
                  <a:lnTo>
                    <a:pt x="10" y="85"/>
                  </a:lnTo>
                  <a:lnTo>
                    <a:pt x="13" y="86"/>
                  </a:lnTo>
                  <a:lnTo>
                    <a:pt x="13" y="86"/>
                  </a:lnTo>
                  <a:lnTo>
                    <a:pt x="17" y="88"/>
                  </a:lnTo>
                  <a:lnTo>
                    <a:pt x="21" y="91"/>
                  </a:lnTo>
                  <a:lnTo>
                    <a:pt x="27" y="91"/>
                  </a:lnTo>
                  <a:lnTo>
                    <a:pt x="32" y="91"/>
                  </a:lnTo>
                  <a:lnTo>
                    <a:pt x="32" y="91"/>
                  </a:lnTo>
                  <a:lnTo>
                    <a:pt x="33" y="88"/>
                  </a:lnTo>
                  <a:lnTo>
                    <a:pt x="37" y="81"/>
                  </a:lnTo>
                  <a:lnTo>
                    <a:pt x="40" y="73"/>
                  </a:lnTo>
                  <a:lnTo>
                    <a:pt x="43" y="71"/>
                  </a:lnTo>
                  <a:lnTo>
                    <a:pt x="46" y="69"/>
                  </a:lnTo>
                  <a:lnTo>
                    <a:pt x="46" y="69"/>
                  </a:lnTo>
                  <a:lnTo>
                    <a:pt x="63" y="65"/>
                  </a:lnTo>
                  <a:lnTo>
                    <a:pt x="72" y="60"/>
                  </a:lnTo>
                  <a:lnTo>
                    <a:pt x="75" y="59"/>
                  </a:lnTo>
                  <a:lnTo>
                    <a:pt x="78" y="57"/>
                  </a:lnTo>
                  <a:lnTo>
                    <a:pt x="78" y="57"/>
                  </a:lnTo>
                  <a:lnTo>
                    <a:pt x="81" y="53"/>
                  </a:lnTo>
                  <a:lnTo>
                    <a:pt x="87" y="49"/>
                  </a:lnTo>
                  <a:lnTo>
                    <a:pt x="91" y="44"/>
                  </a:lnTo>
                  <a:lnTo>
                    <a:pt x="94" y="39"/>
                  </a:lnTo>
                  <a:lnTo>
                    <a:pt x="94" y="39"/>
                  </a:lnTo>
                  <a:lnTo>
                    <a:pt x="95" y="33"/>
                  </a:lnTo>
                  <a:lnTo>
                    <a:pt x="94" y="23"/>
                  </a:lnTo>
                  <a:lnTo>
                    <a:pt x="94" y="23"/>
                  </a:lnTo>
                  <a:lnTo>
                    <a:pt x="81" y="20"/>
                  </a:lnTo>
                  <a:lnTo>
                    <a:pt x="69" y="15"/>
                  </a:lnTo>
                  <a:lnTo>
                    <a:pt x="69" y="15"/>
                  </a:lnTo>
                  <a:lnTo>
                    <a:pt x="55" y="8"/>
                  </a:lnTo>
                  <a:lnTo>
                    <a:pt x="45" y="2"/>
                  </a:lnTo>
                  <a:lnTo>
                    <a:pt x="33" y="0"/>
                  </a:lnTo>
                  <a:lnTo>
                    <a:pt x="33" y="0"/>
                  </a:lnTo>
                  <a:lnTo>
                    <a:pt x="29" y="4"/>
                  </a:lnTo>
                  <a:lnTo>
                    <a:pt x="24" y="7"/>
                  </a:lnTo>
                  <a:lnTo>
                    <a:pt x="24" y="7"/>
                  </a:lnTo>
                  <a:lnTo>
                    <a:pt x="18" y="11"/>
                  </a:lnTo>
                  <a:lnTo>
                    <a:pt x="16" y="14"/>
                  </a:lnTo>
                  <a:lnTo>
                    <a:pt x="13" y="18"/>
                  </a:lnTo>
                  <a:lnTo>
                    <a:pt x="13" y="18"/>
                  </a:lnTo>
                  <a:lnTo>
                    <a:pt x="13" y="24"/>
                  </a:lnTo>
                  <a:lnTo>
                    <a:pt x="11" y="26"/>
                  </a:lnTo>
                  <a:lnTo>
                    <a:pt x="8" y="27"/>
                  </a:lnTo>
                  <a:lnTo>
                    <a:pt x="8" y="27"/>
                  </a:lnTo>
                  <a:lnTo>
                    <a:pt x="3" y="33"/>
                  </a:lnTo>
                  <a:lnTo>
                    <a:pt x="1" y="36"/>
                  </a:lnTo>
                  <a:lnTo>
                    <a:pt x="1" y="39"/>
                  </a:lnTo>
                  <a:lnTo>
                    <a:pt x="1" y="39"/>
                  </a:lnTo>
                  <a:lnTo>
                    <a:pt x="0" y="50"/>
                  </a:lnTo>
                  <a:lnTo>
                    <a:pt x="1" y="56"/>
                  </a:lnTo>
                  <a:lnTo>
                    <a:pt x="3" y="60"/>
                  </a:lnTo>
                  <a:lnTo>
                    <a:pt x="3" y="60"/>
                  </a:lnTo>
                  <a:lnTo>
                    <a:pt x="5" y="63"/>
                  </a:lnTo>
                  <a:lnTo>
                    <a:pt x="5" y="65"/>
                  </a:lnTo>
                  <a:lnTo>
                    <a:pt x="4" y="68"/>
                  </a:lnTo>
                  <a:lnTo>
                    <a:pt x="4" y="69"/>
                  </a:lnTo>
                  <a:lnTo>
                    <a:pt x="3" y="69"/>
                  </a:lnTo>
                  <a:lnTo>
                    <a:pt x="3" y="69"/>
                  </a:lnTo>
                  <a:lnTo>
                    <a:pt x="5" y="72"/>
                  </a:lnTo>
                  <a:lnTo>
                    <a:pt x="7" y="73"/>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52" name="Freeform 666"/>
            <p:cNvSpPr>
              <a:spLocks/>
            </p:cNvSpPr>
            <p:nvPr/>
          </p:nvSpPr>
          <p:spPr bwMode="auto">
            <a:xfrm>
              <a:off x="2054297" y="3212584"/>
              <a:ext cx="3450630" cy="2621126"/>
            </a:xfrm>
            <a:custGeom>
              <a:avLst/>
              <a:gdLst>
                <a:gd name="T0" fmla="*/ 291 w 319"/>
                <a:gd name="T1" fmla="*/ 85 h 629"/>
                <a:gd name="T2" fmla="*/ 282 w 319"/>
                <a:gd name="T3" fmla="*/ 96 h 629"/>
                <a:gd name="T4" fmla="*/ 269 w 319"/>
                <a:gd name="T5" fmla="*/ 94 h 629"/>
                <a:gd name="T6" fmla="*/ 246 w 319"/>
                <a:gd name="T7" fmla="*/ 80 h 629"/>
                <a:gd name="T8" fmla="*/ 242 w 319"/>
                <a:gd name="T9" fmla="*/ 49 h 629"/>
                <a:gd name="T10" fmla="*/ 206 w 319"/>
                <a:gd name="T11" fmla="*/ 14 h 629"/>
                <a:gd name="T12" fmla="*/ 194 w 319"/>
                <a:gd name="T13" fmla="*/ 14 h 629"/>
                <a:gd name="T14" fmla="*/ 174 w 319"/>
                <a:gd name="T15" fmla="*/ 1 h 629"/>
                <a:gd name="T16" fmla="*/ 151 w 319"/>
                <a:gd name="T17" fmla="*/ 9 h 629"/>
                <a:gd name="T18" fmla="*/ 116 w 319"/>
                <a:gd name="T19" fmla="*/ 9 h 629"/>
                <a:gd name="T20" fmla="*/ 103 w 319"/>
                <a:gd name="T21" fmla="*/ 23 h 629"/>
                <a:gd name="T22" fmla="*/ 80 w 319"/>
                <a:gd name="T23" fmla="*/ 54 h 629"/>
                <a:gd name="T24" fmla="*/ 72 w 319"/>
                <a:gd name="T25" fmla="*/ 85 h 629"/>
                <a:gd name="T26" fmla="*/ 52 w 319"/>
                <a:gd name="T27" fmla="*/ 191 h 629"/>
                <a:gd name="T28" fmla="*/ 54 w 319"/>
                <a:gd name="T29" fmla="*/ 235 h 629"/>
                <a:gd name="T30" fmla="*/ 48 w 319"/>
                <a:gd name="T31" fmla="*/ 264 h 629"/>
                <a:gd name="T32" fmla="*/ 38 w 319"/>
                <a:gd name="T33" fmla="*/ 310 h 629"/>
                <a:gd name="T34" fmla="*/ 30 w 319"/>
                <a:gd name="T35" fmla="*/ 340 h 629"/>
                <a:gd name="T36" fmla="*/ 23 w 319"/>
                <a:gd name="T37" fmla="*/ 388 h 629"/>
                <a:gd name="T38" fmla="*/ 30 w 319"/>
                <a:gd name="T39" fmla="*/ 416 h 629"/>
                <a:gd name="T40" fmla="*/ 25 w 319"/>
                <a:gd name="T41" fmla="*/ 429 h 629"/>
                <a:gd name="T42" fmla="*/ 38 w 319"/>
                <a:gd name="T43" fmla="*/ 442 h 629"/>
                <a:gd name="T44" fmla="*/ 33 w 319"/>
                <a:gd name="T45" fmla="*/ 452 h 629"/>
                <a:gd name="T46" fmla="*/ 26 w 319"/>
                <a:gd name="T47" fmla="*/ 465 h 629"/>
                <a:gd name="T48" fmla="*/ 28 w 319"/>
                <a:gd name="T49" fmla="*/ 501 h 629"/>
                <a:gd name="T50" fmla="*/ 19 w 319"/>
                <a:gd name="T51" fmla="*/ 531 h 629"/>
                <a:gd name="T52" fmla="*/ 0 w 319"/>
                <a:gd name="T53" fmla="*/ 566 h 629"/>
                <a:gd name="T54" fmla="*/ 9 w 319"/>
                <a:gd name="T55" fmla="*/ 589 h 629"/>
                <a:gd name="T56" fmla="*/ 20 w 319"/>
                <a:gd name="T57" fmla="*/ 589 h 629"/>
                <a:gd name="T58" fmla="*/ 25 w 319"/>
                <a:gd name="T59" fmla="*/ 618 h 629"/>
                <a:gd name="T60" fmla="*/ 70 w 319"/>
                <a:gd name="T61" fmla="*/ 624 h 629"/>
                <a:gd name="T62" fmla="*/ 77 w 319"/>
                <a:gd name="T63" fmla="*/ 627 h 629"/>
                <a:gd name="T64" fmla="*/ 77 w 319"/>
                <a:gd name="T65" fmla="*/ 617 h 629"/>
                <a:gd name="T66" fmla="*/ 71 w 319"/>
                <a:gd name="T67" fmla="*/ 594 h 629"/>
                <a:gd name="T68" fmla="*/ 80 w 319"/>
                <a:gd name="T69" fmla="*/ 589 h 629"/>
                <a:gd name="T70" fmla="*/ 78 w 319"/>
                <a:gd name="T71" fmla="*/ 581 h 629"/>
                <a:gd name="T72" fmla="*/ 90 w 319"/>
                <a:gd name="T73" fmla="*/ 579 h 629"/>
                <a:gd name="T74" fmla="*/ 98 w 319"/>
                <a:gd name="T75" fmla="*/ 559 h 629"/>
                <a:gd name="T76" fmla="*/ 106 w 319"/>
                <a:gd name="T77" fmla="*/ 534 h 629"/>
                <a:gd name="T78" fmla="*/ 123 w 319"/>
                <a:gd name="T79" fmla="*/ 524 h 629"/>
                <a:gd name="T80" fmla="*/ 126 w 319"/>
                <a:gd name="T81" fmla="*/ 500 h 629"/>
                <a:gd name="T82" fmla="*/ 97 w 319"/>
                <a:gd name="T83" fmla="*/ 475 h 629"/>
                <a:gd name="T84" fmla="*/ 117 w 319"/>
                <a:gd name="T85" fmla="*/ 452 h 629"/>
                <a:gd name="T86" fmla="*/ 132 w 319"/>
                <a:gd name="T87" fmla="*/ 443 h 629"/>
                <a:gd name="T88" fmla="*/ 139 w 319"/>
                <a:gd name="T89" fmla="*/ 416 h 629"/>
                <a:gd name="T90" fmla="*/ 149 w 319"/>
                <a:gd name="T91" fmla="*/ 401 h 629"/>
                <a:gd name="T92" fmla="*/ 151 w 319"/>
                <a:gd name="T93" fmla="*/ 390 h 629"/>
                <a:gd name="T94" fmla="*/ 139 w 319"/>
                <a:gd name="T95" fmla="*/ 368 h 629"/>
                <a:gd name="T96" fmla="*/ 156 w 319"/>
                <a:gd name="T97" fmla="*/ 363 h 629"/>
                <a:gd name="T98" fmla="*/ 184 w 319"/>
                <a:gd name="T99" fmla="*/ 361 h 629"/>
                <a:gd name="T100" fmla="*/ 185 w 319"/>
                <a:gd name="T101" fmla="*/ 343 h 629"/>
                <a:gd name="T102" fmla="*/ 187 w 319"/>
                <a:gd name="T103" fmla="*/ 323 h 629"/>
                <a:gd name="T104" fmla="*/ 227 w 319"/>
                <a:gd name="T105" fmla="*/ 317 h 629"/>
                <a:gd name="T106" fmla="*/ 265 w 319"/>
                <a:gd name="T107" fmla="*/ 298 h 629"/>
                <a:gd name="T108" fmla="*/ 274 w 319"/>
                <a:gd name="T109" fmla="*/ 269 h 629"/>
                <a:gd name="T110" fmla="*/ 264 w 319"/>
                <a:gd name="T111" fmla="*/ 259 h 629"/>
                <a:gd name="T112" fmla="*/ 248 w 319"/>
                <a:gd name="T113" fmla="*/ 230 h 629"/>
                <a:gd name="T114" fmla="*/ 248 w 319"/>
                <a:gd name="T115" fmla="*/ 223 h 629"/>
                <a:gd name="T116" fmla="*/ 255 w 319"/>
                <a:gd name="T117" fmla="*/ 175 h 629"/>
                <a:gd name="T118" fmla="*/ 265 w 319"/>
                <a:gd name="T119" fmla="*/ 143 h 629"/>
                <a:gd name="T120" fmla="*/ 281 w 319"/>
                <a:gd name="T121" fmla="*/ 119 h 629"/>
                <a:gd name="T122" fmla="*/ 319 w 319"/>
                <a:gd name="T123" fmla="*/ 84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 h="629">
                  <a:moveTo>
                    <a:pt x="311" y="65"/>
                  </a:moveTo>
                  <a:lnTo>
                    <a:pt x="311" y="65"/>
                  </a:lnTo>
                  <a:lnTo>
                    <a:pt x="304" y="61"/>
                  </a:lnTo>
                  <a:lnTo>
                    <a:pt x="304" y="61"/>
                  </a:lnTo>
                  <a:lnTo>
                    <a:pt x="297" y="75"/>
                  </a:lnTo>
                  <a:lnTo>
                    <a:pt x="291" y="85"/>
                  </a:lnTo>
                  <a:lnTo>
                    <a:pt x="291" y="85"/>
                  </a:lnTo>
                  <a:lnTo>
                    <a:pt x="291" y="90"/>
                  </a:lnTo>
                  <a:lnTo>
                    <a:pt x="288" y="96"/>
                  </a:lnTo>
                  <a:lnTo>
                    <a:pt x="285" y="97"/>
                  </a:lnTo>
                  <a:lnTo>
                    <a:pt x="284" y="97"/>
                  </a:lnTo>
                  <a:lnTo>
                    <a:pt x="282" y="96"/>
                  </a:lnTo>
                  <a:lnTo>
                    <a:pt x="282" y="96"/>
                  </a:lnTo>
                  <a:lnTo>
                    <a:pt x="280" y="93"/>
                  </a:lnTo>
                  <a:lnTo>
                    <a:pt x="277" y="93"/>
                  </a:lnTo>
                  <a:lnTo>
                    <a:pt x="274" y="94"/>
                  </a:lnTo>
                  <a:lnTo>
                    <a:pt x="269" y="94"/>
                  </a:lnTo>
                  <a:lnTo>
                    <a:pt x="269" y="94"/>
                  </a:lnTo>
                  <a:lnTo>
                    <a:pt x="255" y="94"/>
                  </a:lnTo>
                  <a:lnTo>
                    <a:pt x="246" y="93"/>
                  </a:lnTo>
                  <a:lnTo>
                    <a:pt x="245" y="91"/>
                  </a:lnTo>
                  <a:lnTo>
                    <a:pt x="245" y="88"/>
                  </a:lnTo>
                  <a:lnTo>
                    <a:pt x="245" y="88"/>
                  </a:lnTo>
                  <a:lnTo>
                    <a:pt x="246" y="80"/>
                  </a:lnTo>
                  <a:lnTo>
                    <a:pt x="251" y="71"/>
                  </a:lnTo>
                  <a:lnTo>
                    <a:pt x="255" y="62"/>
                  </a:lnTo>
                  <a:lnTo>
                    <a:pt x="255" y="59"/>
                  </a:lnTo>
                  <a:lnTo>
                    <a:pt x="255" y="58"/>
                  </a:lnTo>
                  <a:lnTo>
                    <a:pt x="255" y="58"/>
                  </a:lnTo>
                  <a:lnTo>
                    <a:pt x="242" y="49"/>
                  </a:lnTo>
                  <a:lnTo>
                    <a:pt x="226" y="39"/>
                  </a:lnTo>
                  <a:lnTo>
                    <a:pt x="226" y="39"/>
                  </a:lnTo>
                  <a:lnTo>
                    <a:pt x="219" y="32"/>
                  </a:lnTo>
                  <a:lnTo>
                    <a:pt x="213" y="23"/>
                  </a:lnTo>
                  <a:lnTo>
                    <a:pt x="207" y="17"/>
                  </a:lnTo>
                  <a:lnTo>
                    <a:pt x="206" y="14"/>
                  </a:lnTo>
                  <a:lnTo>
                    <a:pt x="203" y="14"/>
                  </a:lnTo>
                  <a:lnTo>
                    <a:pt x="203" y="14"/>
                  </a:lnTo>
                  <a:lnTo>
                    <a:pt x="200" y="16"/>
                  </a:lnTo>
                  <a:lnTo>
                    <a:pt x="197" y="16"/>
                  </a:lnTo>
                  <a:lnTo>
                    <a:pt x="196" y="17"/>
                  </a:lnTo>
                  <a:lnTo>
                    <a:pt x="194" y="14"/>
                  </a:lnTo>
                  <a:lnTo>
                    <a:pt x="194" y="14"/>
                  </a:lnTo>
                  <a:lnTo>
                    <a:pt x="190" y="10"/>
                  </a:lnTo>
                  <a:lnTo>
                    <a:pt x="185" y="7"/>
                  </a:lnTo>
                  <a:lnTo>
                    <a:pt x="180" y="3"/>
                  </a:lnTo>
                  <a:lnTo>
                    <a:pt x="174" y="1"/>
                  </a:lnTo>
                  <a:lnTo>
                    <a:pt x="174" y="1"/>
                  </a:lnTo>
                  <a:lnTo>
                    <a:pt x="162" y="0"/>
                  </a:lnTo>
                  <a:lnTo>
                    <a:pt x="158" y="0"/>
                  </a:lnTo>
                  <a:lnTo>
                    <a:pt x="154" y="3"/>
                  </a:lnTo>
                  <a:lnTo>
                    <a:pt x="154" y="3"/>
                  </a:lnTo>
                  <a:lnTo>
                    <a:pt x="152" y="6"/>
                  </a:lnTo>
                  <a:lnTo>
                    <a:pt x="151" y="9"/>
                  </a:lnTo>
                  <a:lnTo>
                    <a:pt x="149" y="11"/>
                  </a:lnTo>
                  <a:lnTo>
                    <a:pt x="146" y="13"/>
                  </a:lnTo>
                  <a:lnTo>
                    <a:pt x="146" y="13"/>
                  </a:lnTo>
                  <a:lnTo>
                    <a:pt x="130" y="10"/>
                  </a:lnTo>
                  <a:lnTo>
                    <a:pt x="122" y="9"/>
                  </a:lnTo>
                  <a:lnTo>
                    <a:pt x="116" y="9"/>
                  </a:lnTo>
                  <a:lnTo>
                    <a:pt x="116" y="9"/>
                  </a:lnTo>
                  <a:lnTo>
                    <a:pt x="96" y="22"/>
                  </a:lnTo>
                  <a:lnTo>
                    <a:pt x="96" y="22"/>
                  </a:lnTo>
                  <a:lnTo>
                    <a:pt x="100" y="22"/>
                  </a:lnTo>
                  <a:lnTo>
                    <a:pt x="103" y="23"/>
                  </a:lnTo>
                  <a:lnTo>
                    <a:pt x="103" y="23"/>
                  </a:lnTo>
                  <a:lnTo>
                    <a:pt x="103" y="26"/>
                  </a:lnTo>
                  <a:lnTo>
                    <a:pt x="101" y="29"/>
                  </a:lnTo>
                  <a:lnTo>
                    <a:pt x="96" y="38"/>
                  </a:lnTo>
                  <a:lnTo>
                    <a:pt x="87" y="46"/>
                  </a:lnTo>
                  <a:lnTo>
                    <a:pt x="80" y="54"/>
                  </a:lnTo>
                  <a:lnTo>
                    <a:pt x="80" y="54"/>
                  </a:lnTo>
                  <a:lnTo>
                    <a:pt x="78" y="56"/>
                  </a:lnTo>
                  <a:lnTo>
                    <a:pt x="75" y="61"/>
                  </a:lnTo>
                  <a:lnTo>
                    <a:pt x="74" y="69"/>
                  </a:lnTo>
                  <a:lnTo>
                    <a:pt x="72" y="78"/>
                  </a:lnTo>
                  <a:lnTo>
                    <a:pt x="72" y="85"/>
                  </a:lnTo>
                  <a:lnTo>
                    <a:pt x="72" y="85"/>
                  </a:lnTo>
                  <a:lnTo>
                    <a:pt x="62" y="122"/>
                  </a:lnTo>
                  <a:lnTo>
                    <a:pt x="51" y="158"/>
                  </a:lnTo>
                  <a:lnTo>
                    <a:pt x="51" y="158"/>
                  </a:lnTo>
                  <a:lnTo>
                    <a:pt x="49" y="166"/>
                  </a:lnTo>
                  <a:lnTo>
                    <a:pt x="51" y="175"/>
                  </a:lnTo>
                  <a:lnTo>
                    <a:pt x="52" y="191"/>
                  </a:lnTo>
                  <a:lnTo>
                    <a:pt x="52" y="191"/>
                  </a:lnTo>
                  <a:lnTo>
                    <a:pt x="54" y="213"/>
                  </a:lnTo>
                  <a:lnTo>
                    <a:pt x="55" y="226"/>
                  </a:lnTo>
                  <a:lnTo>
                    <a:pt x="54" y="230"/>
                  </a:lnTo>
                  <a:lnTo>
                    <a:pt x="54" y="235"/>
                  </a:lnTo>
                  <a:lnTo>
                    <a:pt x="54" y="235"/>
                  </a:lnTo>
                  <a:lnTo>
                    <a:pt x="52" y="240"/>
                  </a:lnTo>
                  <a:lnTo>
                    <a:pt x="51" y="248"/>
                  </a:lnTo>
                  <a:lnTo>
                    <a:pt x="51" y="256"/>
                  </a:lnTo>
                  <a:lnTo>
                    <a:pt x="49" y="261"/>
                  </a:lnTo>
                  <a:lnTo>
                    <a:pt x="48" y="264"/>
                  </a:lnTo>
                  <a:lnTo>
                    <a:pt x="48" y="264"/>
                  </a:lnTo>
                  <a:lnTo>
                    <a:pt x="43" y="268"/>
                  </a:lnTo>
                  <a:lnTo>
                    <a:pt x="41" y="274"/>
                  </a:lnTo>
                  <a:lnTo>
                    <a:pt x="38" y="281"/>
                  </a:lnTo>
                  <a:lnTo>
                    <a:pt x="36" y="290"/>
                  </a:lnTo>
                  <a:lnTo>
                    <a:pt x="36" y="290"/>
                  </a:lnTo>
                  <a:lnTo>
                    <a:pt x="38" y="310"/>
                  </a:lnTo>
                  <a:lnTo>
                    <a:pt x="38" y="319"/>
                  </a:lnTo>
                  <a:lnTo>
                    <a:pt x="36" y="323"/>
                  </a:lnTo>
                  <a:lnTo>
                    <a:pt x="36" y="323"/>
                  </a:lnTo>
                  <a:lnTo>
                    <a:pt x="33" y="330"/>
                  </a:lnTo>
                  <a:lnTo>
                    <a:pt x="32" y="336"/>
                  </a:lnTo>
                  <a:lnTo>
                    <a:pt x="30" y="340"/>
                  </a:lnTo>
                  <a:lnTo>
                    <a:pt x="30" y="340"/>
                  </a:lnTo>
                  <a:lnTo>
                    <a:pt x="29" y="348"/>
                  </a:lnTo>
                  <a:lnTo>
                    <a:pt x="28" y="356"/>
                  </a:lnTo>
                  <a:lnTo>
                    <a:pt x="28" y="356"/>
                  </a:lnTo>
                  <a:lnTo>
                    <a:pt x="26" y="374"/>
                  </a:lnTo>
                  <a:lnTo>
                    <a:pt x="23" y="388"/>
                  </a:lnTo>
                  <a:lnTo>
                    <a:pt x="23" y="388"/>
                  </a:lnTo>
                  <a:lnTo>
                    <a:pt x="23" y="394"/>
                  </a:lnTo>
                  <a:lnTo>
                    <a:pt x="25" y="400"/>
                  </a:lnTo>
                  <a:lnTo>
                    <a:pt x="29" y="411"/>
                  </a:lnTo>
                  <a:lnTo>
                    <a:pt x="29" y="411"/>
                  </a:lnTo>
                  <a:lnTo>
                    <a:pt x="30" y="416"/>
                  </a:lnTo>
                  <a:lnTo>
                    <a:pt x="29" y="419"/>
                  </a:lnTo>
                  <a:lnTo>
                    <a:pt x="26" y="420"/>
                  </a:lnTo>
                  <a:lnTo>
                    <a:pt x="25" y="424"/>
                  </a:lnTo>
                  <a:lnTo>
                    <a:pt x="25" y="424"/>
                  </a:lnTo>
                  <a:lnTo>
                    <a:pt x="23" y="427"/>
                  </a:lnTo>
                  <a:lnTo>
                    <a:pt x="25" y="429"/>
                  </a:lnTo>
                  <a:lnTo>
                    <a:pt x="28" y="433"/>
                  </a:lnTo>
                  <a:lnTo>
                    <a:pt x="32" y="436"/>
                  </a:lnTo>
                  <a:lnTo>
                    <a:pt x="36" y="439"/>
                  </a:lnTo>
                  <a:lnTo>
                    <a:pt x="36" y="439"/>
                  </a:lnTo>
                  <a:lnTo>
                    <a:pt x="38" y="442"/>
                  </a:lnTo>
                  <a:lnTo>
                    <a:pt x="38" y="442"/>
                  </a:lnTo>
                  <a:lnTo>
                    <a:pt x="33" y="443"/>
                  </a:lnTo>
                  <a:lnTo>
                    <a:pt x="28" y="445"/>
                  </a:lnTo>
                  <a:lnTo>
                    <a:pt x="28" y="445"/>
                  </a:lnTo>
                  <a:lnTo>
                    <a:pt x="26" y="446"/>
                  </a:lnTo>
                  <a:lnTo>
                    <a:pt x="28" y="446"/>
                  </a:lnTo>
                  <a:lnTo>
                    <a:pt x="33" y="452"/>
                  </a:lnTo>
                  <a:lnTo>
                    <a:pt x="33" y="452"/>
                  </a:lnTo>
                  <a:lnTo>
                    <a:pt x="35" y="453"/>
                  </a:lnTo>
                  <a:lnTo>
                    <a:pt x="33" y="455"/>
                  </a:lnTo>
                  <a:lnTo>
                    <a:pt x="30" y="459"/>
                  </a:lnTo>
                  <a:lnTo>
                    <a:pt x="28" y="462"/>
                  </a:lnTo>
                  <a:lnTo>
                    <a:pt x="26" y="465"/>
                  </a:lnTo>
                  <a:lnTo>
                    <a:pt x="28" y="468"/>
                  </a:lnTo>
                  <a:lnTo>
                    <a:pt x="28" y="468"/>
                  </a:lnTo>
                  <a:lnTo>
                    <a:pt x="28" y="475"/>
                  </a:lnTo>
                  <a:lnTo>
                    <a:pt x="29" y="485"/>
                  </a:lnTo>
                  <a:lnTo>
                    <a:pt x="28" y="497"/>
                  </a:lnTo>
                  <a:lnTo>
                    <a:pt x="28" y="501"/>
                  </a:lnTo>
                  <a:lnTo>
                    <a:pt x="26" y="504"/>
                  </a:lnTo>
                  <a:lnTo>
                    <a:pt x="26" y="504"/>
                  </a:lnTo>
                  <a:lnTo>
                    <a:pt x="22" y="511"/>
                  </a:lnTo>
                  <a:lnTo>
                    <a:pt x="20" y="518"/>
                  </a:lnTo>
                  <a:lnTo>
                    <a:pt x="19" y="531"/>
                  </a:lnTo>
                  <a:lnTo>
                    <a:pt x="19" y="531"/>
                  </a:lnTo>
                  <a:lnTo>
                    <a:pt x="17" y="537"/>
                  </a:lnTo>
                  <a:lnTo>
                    <a:pt x="14" y="543"/>
                  </a:lnTo>
                  <a:lnTo>
                    <a:pt x="4" y="558"/>
                  </a:lnTo>
                  <a:lnTo>
                    <a:pt x="4" y="558"/>
                  </a:lnTo>
                  <a:lnTo>
                    <a:pt x="1" y="562"/>
                  </a:lnTo>
                  <a:lnTo>
                    <a:pt x="0" y="566"/>
                  </a:lnTo>
                  <a:lnTo>
                    <a:pt x="0" y="575"/>
                  </a:lnTo>
                  <a:lnTo>
                    <a:pt x="1" y="584"/>
                  </a:lnTo>
                  <a:lnTo>
                    <a:pt x="3" y="588"/>
                  </a:lnTo>
                  <a:lnTo>
                    <a:pt x="3" y="588"/>
                  </a:lnTo>
                  <a:lnTo>
                    <a:pt x="6" y="589"/>
                  </a:lnTo>
                  <a:lnTo>
                    <a:pt x="9" y="589"/>
                  </a:lnTo>
                  <a:lnTo>
                    <a:pt x="14" y="585"/>
                  </a:lnTo>
                  <a:lnTo>
                    <a:pt x="14" y="585"/>
                  </a:lnTo>
                  <a:lnTo>
                    <a:pt x="17" y="584"/>
                  </a:lnTo>
                  <a:lnTo>
                    <a:pt x="19" y="584"/>
                  </a:lnTo>
                  <a:lnTo>
                    <a:pt x="20" y="585"/>
                  </a:lnTo>
                  <a:lnTo>
                    <a:pt x="20" y="589"/>
                  </a:lnTo>
                  <a:lnTo>
                    <a:pt x="20" y="589"/>
                  </a:lnTo>
                  <a:lnTo>
                    <a:pt x="20" y="602"/>
                  </a:lnTo>
                  <a:lnTo>
                    <a:pt x="20" y="610"/>
                  </a:lnTo>
                  <a:lnTo>
                    <a:pt x="23" y="617"/>
                  </a:lnTo>
                  <a:lnTo>
                    <a:pt x="23" y="617"/>
                  </a:lnTo>
                  <a:lnTo>
                    <a:pt x="25" y="618"/>
                  </a:lnTo>
                  <a:lnTo>
                    <a:pt x="28" y="620"/>
                  </a:lnTo>
                  <a:lnTo>
                    <a:pt x="35" y="621"/>
                  </a:lnTo>
                  <a:lnTo>
                    <a:pt x="51" y="621"/>
                  </a:lnTo>
                  <a:lnTo>
                    <a:pt x="51" y="621"/>
                  </a:lnTo>
                  <a:lnTo>
                    <a:pt x="61" y="623"/>
                  </a:lnTo>
                  <a:lnTo>
                    <a:pt x="70" y="624"/>
                  </a:lnTo>
                  <a:lnTo>
                    <a:pt x="70" y="624"/>
                  </a:lnTo>
                  <a:lnTo>
                    <a:pt x="72" y="624"/>
                  </a:lnTo>
                  <a:lnTo>
                    <a:pt x="75" y="626"/>
                  </a:lnTo>
                  <a:lnTo>
                    <a:pt x="75" y="626"/>
                  </a:lnTo>
                  <a:lnTo>
                    <a:pt x="77" y="627"/>
                  </a:lnTo>
                  <a:lnTo>
                    <a:pt x="77" y="627"/>
                  </a:lnTo>
                  <a:lnTo>
                    <a:pt x="80" y="629"/>
                  </a:lnTo>
                  <a:lnTo>
                    <a:pt x="80" y="629"/>
                  </a:lnTo>
                  <a:lnTo>
                    <a:pt x="83" y="629"/>
                  </a:lnTo>
                  <a:lnTo>
                    <a:pt x="81" y="626"/>
                  </a:lnTo>
                  <a:lnTo>
                    <a:pt x="81" y="626"/>
                  </a:lnTo>
                  <a:lnTo>
                    <a:pt x="77" y="617"/>
                  </a:lnTo>
                  <a:lnTo>
                    <a:pt x="77" y="610"/>
                  </a:lnTo>
                  <a:lnTo>
                    <a:pt x="77" y="610"/>
                  </a:lnTo>
                  <a:lnTo>
                    <a:pt x="75" y="605"/>
                  </a:lnTo>
                  <a:lnTo>
                    <a:pt x="72" y="601"/>
                  </a:lnTo>
                  <a:lnTo>
                    <a:pt x="71" y="597"/>
                  </a:lnTo>
                  <a:lnTo>
                    <a:pt x="71" y="594"/>
                  </a:lnTo>
                  <a:lnTo>
                    <a:pt x="71" y="594"/>
                  </a:lnTo>
                  <a:lnTo>
                    <a:pt x="74" y="592"/>
                  </a:lnTo>
                  <a:lnTo>
                    <a:pt x="77" y="592"/>
                  </a:lnTo>
                  <a:lnTo>
                    <a:pt x="78" y="591"/>
                  </a:lnTo>
                  <a:lnTo>
                    <a:pt x="80" y="589"/>
                  </a:lnTo>
                  <a:lnTo>
                    <a:pt x="80" y="589"/>
                  </a:lnTo>
                  <a:lnTo>
                    <a:pt x="78" y="587"/>
                  </a:lnTo>
                  <a:lnTo>
                    <a:pt x="75" y="584"/>
                  </a:lnTo>
                  <a:lnTo>
                    <a:pt x="75" y="582"/>
                  </a:lnTo>
                  <a:lnTo>
                    <a:pt x="77" y="581"/>
                  </a:lnTo>
                  <a:lnTo>
                    <a:pt x="77" y="581"/>
                  </a:lnTo>
                  <a:lnTo>
                    <a:pt x="78" y="581"/>
                  </a:lnTo>
                  <a:lnTo>
                    <a:pt x="80" y="582"/>
                  </a:lnTo>
                  <a:lnTo>
                    <a:pt x="81" y="584"/>
                  </a:lnTo>
                  <a:lnTo>
                    <a:pt x="84" y="582"/>
                  </a:lnTo>
                  <a:lnTo>
                    <a:pt x="84" y="582"/>
                  </a:lnTo>
                  <a:lnTo>
                    <a:pt x="88" y="581"/>
                  </a:lnTo>
                  <a:lnTo>
                    <a:pt x="90" y="579"/>
                  </a:lnTo>
                  <a:lnTo>
                    <a:pt x="90" y="576"/>
                  </a:lnTo>
                  <a:lnTo>
                    <a:pt x="91" y="575"/>
                  </a:lnTo>
                  <a:lnTo>
                    <a:pt x="91" y="575"/>
                  </a:lnTo>
                  <a:lnTo>
                    <a:pt x="94" y="571"/>
                  </a:lnTo>
                  <a:lnTo>
                    <a:pt x="97" y="566"/>
                  </a:lnTo>
                  <a:lnTo>
                    <a:pt x="98" y="559"/>
                  </a:lnTo>
                  <a:lnTo>
                    <a:pt x="98" y="553"/>
                  </a:lnTo>
                  <a:lnTo>
                    <a:pt x="98" y="553"/>
                  </a:lnTo>
                  <a:lnTo>
                    <a:pt x="98" y="550"/>
                  </a:lnTo>
                  <a:lnTo>
                    <a:pt x="98" y="547"/>
                  </a:lnTo>
                  <a:lnTo>
                    <a:pt x="101" y="540"/>
                  </a:lnTo>
                  <a:lnTo>
                    <a:pt x="106" y="534"/>
                  </a:lnTo>
                  <a:lnTo>
                    <a:pt x="112" y="531"/>
                  </a:lnTo>
                  <a:lnTo>
                    <a:pt x="112" y="531"/>
                  </a:lnTo>
                  <a:lnTo>
                    <a:pt x="114" y="530"/>
                  </a:lnTo>
                  <a:lnTo>
                    <a:pt x="119" y="527"/>
                  </a:lnTo>
                  <a:lnTo>
                    <a:pt x="123" y="524"/>
                  </a:lnTo>
                  <a:lnTo>
                    <a:pt x="123" y="524"/>
                  </a:lnTo>
                  <a:lnTo>
                    <a:pt x="126" y="520"/>
                  </a:lnTo>
                  <a:lnTo>
                    <a:pt x="127" y="513"/>
                  </a:lnTo>
                  <a:lnTo>
                    <a:pt x="127" y="505"/>
                  </a:lnTo>
                  <a:lnTo>
                    <a:pt x="126" y="503"/>
                  </a:lnTo>
                  <a:lnTo>
                    <a:pt x="126" y="500"/>
                  </a:lnTo>
                  <a:lnTo>
                    <a:pt x="126" y="500"/>
                  </a:lnTo>
                  <a:lnTo>
                    <a:pt x="112" y="494"/>
                  </a:lnTo>
                  <a:lnTo>
                    <a:pt x="112" y="494"/>
                  </a:lnTo>
                  <a:lnTo>
                    <a:pt x="106" y="489"/>
                  </a:lnTo>
                  <a:lnTo>
                    <a:pt x="101" y="484"/>
                  </a:lnTo>
                  <a:lnTo>
                    <a:pt x="97" y="478"/>
                  </a:lnTo>
                  <a:lnTo>
                    <a:pt x="97" y="475"/>
                  </a:lnTo>
                  <a:lnTo>
                    <a:pt x="97" y="474"/>
                  </a:lnTo>
                  <a:lnTo>
                    <a:pt x="97" y="474"/>
                  </a:lnTo>
                  <a:lnTo>
                    <a:pt x="106" y="459"/>
                  </a:lnTo>
                  <a:lnTo>
                    <a:pt x="106" y="459"/>
                  </a:lnTo>
                  <a:lnTo>
                    <a:pt x="110" y="456"/>
                  </a:lnTo>
                  <a:lnTo>
                    <a:pt x="117" y="452"/>
                  </a:lnTo>
                  <a:lnTo>
                    <a:pt x="126" y="449"/>
                  </a:lnTo>
                  <a:lnTo>
                    <a:pt x="126" y="449"/>
                  </a:lnTo>
                  <a:lnTo>
                    <a:pt x="129" y="449"/>
                  </a:lnTo>
                  <a:lnTo>
                    <a:pt x="129" y="446"/>
                  </a:lnTo>
                  <a:lnTo>
                    <a:pt x="132" y="443"/>
                  </a:lnTo>
                  <a:lnTo>
                    <a:pt x="132" y="443"/>
                  </a:lnTo>
                  <a:lnTo>
                    <a:pt x="135" y="439"/>
                  </a:lnTo>
                  <a:lnTo>
                    <a:pt x="138" y="436"/>
                  </a:lnTo>
                  <a:lnTo>
                    <a:pt x="138" y="436"/>
                  </a:lnTo>
                  <a:lnTo>
                    <a:pt x="138" y="426"/>
                  </a:lnTo>
                  <a:lnTo>
                    <a:pt x="138" y="420"/>
                  </a:lnTo>
                  <a:lnTo>
                    <a:pt x="139" y="416"/>
                  </a:lnTo>
                  <a:lnTo>
                    <a:pt x="139" y="416"/>
                  </a:lnTo>
                  <a:lnTo>
                    <a:pt x="146" y="407"/>
                  </a:lnTo>
                  <a:lnTo>
                    <a:pt x="149" y="404"/>
                  </a:lnTo>
                  <a:lnTo>
                    <a:pt x="151" y="403"/>
                  </a:lnTo>
                  <a:lnTo>
                    <a:pt x="149" y="401"/>
                  </a:lnTo>
                  <a:lnTo>
                    <a:pt x="149" y="401"/>
                  </a:lnTo>
                  <a:lnTo>
                    <a:pt x="145" y="400"/>
                  </a:lnTo>
                  <a:lnTo>
                    <a:pt x="143" y="398"/>
                  </a:lnTo>
                  <a:lnTo>
                    <a:pt x="143" y="397"/>
                  </a:lnTo>
                  <a:lnTo>
                    <a:pt x="143" y="397"/>
                  </a:lnTo>
                  <a:lnTo>
                    <a:pt x="149" y="392"/>
                  </a:lnTo>
                  <a:lnTo>
                    <a:pt x="151" y="390"/>
                  </a:lnTo>
                  <a:lnTo>
                    <a:pt x="149" y="388"/>
                  </a:lnTo>
                  <a:lnTo>
                    <a:pt x="149" y="388"/>
                  </a:lnTo>
                  <a:lnTo>
                    <a:pt x="143" y="379"/>
                  </a:lnTo>
                  <a:lnTo>
                    <a:pt x="140" y="374"/>
                  </a:lnTo>
                  <a:lnTo>
                    <a:pt x="139" y="368"/>
                  </a:lnTo>
                  <a:lnTo>
                    <a:pt x="139" y="368"/>
                  </a:lnTo>
                  <a:lnTo>
                    <a:pt x="138" y="363"/>
                  </a:lnTo>
                  <a:lnTo>
                    <a:pt x="139" y="361"/>
                  </a:lnTo>
                  <a:lnTo>
                    <a:pt x="142" y="359"/>
                  </a:lnTo>
                  <a:lnTo>
                    <a:pt x="145" y="359"/>
                  </a:lnTo>
                  <a:lnTo>
                    <a:pt x="145" y="359"/>
                  </a:lnTo>
                  <a:lnTo>
                    <a:pt x="156" y="363"/>
                  </a:lnTo>
                  <a:lnTo>
                    <a:pt x="162" y="366"/>
                  </a:lnTo>
                  <a:lnTo>
                    <a:pt x="168" y="366"/>
                  </a:lnTo>
                  <a:lnTo>
                    <a:pt x="168" y="366"/>
                  </a:lnTo>
                  <a:lnTo>
                    <a:pt x="177" y="365"/>
                  </a:lnTo>
                  <a:lnTo>
                    <a:pt x="181" y="363"/>
                  </a:lnTo>
                  <a:lnTo>
                    <a:pt x="184" y="361"/>
                  </a:lnTo>
                  <a:lnTo>
                    <a:pt x="184" y="361"/>
                  </a:lnTo>
                  <a:lnTo>
                    <a:pt x="185" y="356"/>
                  </a:lnTo>
                  <a:lnTo>
                    <a:pt x="185" y="352"/>
                  </a:lnTo>
                  <a:lnTo>
                    <a:pt x="185" y="348"/>
                  </a:lnTo>
                  <a:lnTo>
                    <a:pt x="185" y="343"/>
                  </a:lnTo>
                  <a:lnTo>
                    <a:pt x="185" y="343"/>
                  </a:lnTo>
                  <a:lnTo>
                    <a:pt x="185" y="337"/>
                  </a:lnTo>
                  <a:lnTo>
                    <a:pt x="185" y="332"/>
                  </a:lnTo>
                  <a:lnTo>
                    <a:pt x="185" y="327"/>
                  </a:lnTo>
                  <a:lnTo>
                    <a:pt x="185" y="324"/>
                  </a:lnTo>
                  <a:lnTo>
                    <a:pt x="187" y="323"/>
                  </a:lnTo>
                  <a:lnTo>
                    <a:pt x="187" y="323"/>
                  </a:lnTo>
                  <a:lnTo>
                    <a:pt x="193" y="320"/>
                  </a:lnTo>
                  <a:lnTo>
                    <a:pt x="201" y="320"/>
                  </a:lnTo>
                  <a:lnTo>
                    <a:pt x="201" y="320"/>
                  </a:lnTo>
                  <a:lnTo>
                    <a:pt x="214" y="319"/>
                  </a:lnTo>
                  <a:lnTo>
                    <a:pt x="227" y="317"/>
                  </a:lnTo>
                  <a:lnTo>
                    <a:pt x="227" y="317"/>
                  </a:lnTo>
                  <a:lnTo>
                    <a:pt x="236" y="314"/>
                  </a:lnTo>
                  <a:lnTo>
                    <a:pt x="248" y="310"/>
                  </a:lnTo>
                  <a:lnTo>
                    <a:pt x="258" y="304"/>
                  </a:lnTo>
                  <a:lnTo>
                    <a:pt x="262" y="301"/>
                  </a:lnTo>
                  <a:lnTo>
                    <a:pt x="265" y="298"/>
                  </a:lnTo>
                  <a:lnTo>
                    <a:pt x="265" y="298"/>
                  </a:lnTo>
                  <a:lnTo>
                    <a:pt x="272" y="285"/>
                  </a:lnTo>
                  <a:lnTo>
                    <a:pt x="275" y="279"/>
                  </a:lnTo>
                  <a:lnTo>
                    <a:pt x="275" y="275"/>
                  </a:lnTo>
                  <a:lnTo>
                    <a:pt x="275" y="275"/>
                  </a:lnTo>
                  <a:lnTo>
                    <a:pt x="275" y="271"/>
                  </a:lnTo>
                  <a:lnTo>
                    <a:pt x="274" y="269"/>
                  </a:lnTo>
                  <a:lnTo>
                    <a:pt x="272" y="266"/>
                  </a:lnTo>
                  <a:lnTo>
                    <a:pt x="269" y="266"/>
                  </a:lnTo>
                  <a:lnTo>
                    <a:pt x="269" y="266"/>
                  </a:lnTo>
                  <a:lnTo>
                    <a:pt x="265" y="264"/>
                  </a:lnTo>
                  <a:lnTo>
                    <a:pt x="264" y="262"/>
                  </a:lnTo>
                  <a:lnTo>
                    <a:pt x="264" y="259"/>
                  </a:lnTo>
                  <a:lnTo>
                    <a:pt x="264" y="259"/>
                  </a:lnTo>
                  <a:lnTo>
                    <a:pt x="268" y="253"/>
                  </a:lnTo>
                  <a:lnTo>
                    <a:pt x="268" y="249"/>
                  </a:lnTo>
                  <a:lnTo>
                    <a:pt x="266" y="246"/>
                  </a:lnTo>
                  <a:lnTo>
                    <a:pt x="266" y="246"/>
                  </a:lnTo>
                  <a:lnTo>
                    <a:pt x="248" y="230"/>
                  </a:lnTo>
                  <a:lnTo>
                    <a:pt x="248" y="230"/>
                  </a:lnTo>
                  <a:lnTo>
                    <a:pt x="243" y="224"/>
                  </a:lnTo>
                  <a:lnTo>
                    <a:pt x="242" y="223"/>
                  </a:lnTo>
                  <a:lnTo>
                    <a:pt x="243" y="222"/>
                  </a:lnTo>
                  <a:lnTo>
                    <a:pt x="243" y="222"/>
                  </a:lnTo>
                  <a:lnTo>
                    <a:pt x="248" y="223"/>
                  </a:lnTo>
                  <a:lnTo>
                    <a:pt x="248" y="223"/>
                  </a:lnTo>
                  <a:lnTo>
                    <a:pt x="249" y="210"/>
                  </a:lnTo>
                  <a:lnTo>
                    <a:pt x="252" y="198"/>
                  </a:lnTo>
                  <a:lnTo>
                    <a:pt x="252" y="198"/>
                  </a:lnTo>
                  <a:lnTo>
                    <a:pt x="253" y="188"/>
                  </a:lnTo>
                  <a:lnTo>
                    <a:pt x="255" y="175"/>
                  </a:lnTo>
                  <a:lnTo>
                    <a:pt x="256" y="156"/>
                  </a:lnTo>
                  <a:lnTo>
                    <a:pt x="256" y="156"/>
                  </a:lnTo>
                  <a:lnTo>
                    <a:pt x="256" y="153"/>
                  </a:lnTo>
                  <a:lnTo>
                    <a:pt x="259" y="151"/>
                  </a:lnTo>
                  <a:lnTo>
                    <a:pt x="264" y="148"/>
                  </a:lnTo>
                  <a:lnTo>
                    <a:pt x="265" y="143"/>
                  </a:lnTo>
                  <a:lnTo>
                    <a:pt x="265" y="143"/>
                  </a:lnTo>
                  <a:lnTo>
                    <a:pt x="268" y="138"/>
                  </a:lnTo>
                  <a:lnTo>
                    <a:pt x="271" y="130"/>
                  </a:lnTo>
                  <a:lnTo>
                    <a:pt x="275" y="124"/>
                  </a:lnTo>
                  <a:lnTo>
                    <a:pt x="281" y="119"/>
                  </a:lnTo>
                  <a:lnTo>
                    <a:pt x="281" y="119"/>
                  </a:lnTo>
                  <a:lnTo>
                    <a:pt x="303" y="103"/>
                  </a:lnTo>
                  <a:lnTo>
                    <a:pt x="313" y="96"/>
                  </a:lnTo>
                  <a:lnTo>
                    <a:pt x="316" y="91"/>
                  </a:lnTo>
                  <a:lnTo>
                    <a:pt x="317" y="90"/>
                  </a:lnTo>
                  <a:lnTo>
                    <a:pt x="317" y="90"/>
                  </a:lnTo>
                  <a:lnTo>
                    <a:pt x="319" y="84"/>
                  </a:lnTo>
                  <a:lnTo>
                    <a:pt x="317" y="75"/>
                  </a:lnTo>
                  <a:lnTo>
                    <a:pt x="314" y="69"/>
                  </a:lnTo>
                  <a:lnTo>
                    <a:pt x="313" y="67"/>
                  </a:lnTo>
                  <a:lnTo>
                    <a:pt x="311" y="65"/>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53" name="Freeform 667"/>
            <p:cNvSpPr>
              <a:spLocks/>
            </p:cNvSpPr>
            <p:nvPr/>
          </p:nvSpPr>
          <p:spPr bwMode="auto">
            <a:xfrm>
              <a:off x="2054297" y="3212584"/>
              <a:ext cx="3450630" cy="2621126"/>
            </a:xfrm>
            <a:custGeom>
              <a:avLst/>
              <a:gdLst>
                <a:gd name="T0" fmla="*/ 291 w 319"/>
                <a:gd name="T1" fmla="*/ 85 h 629"/>
                <a:gd name="T2" fmla="*/ 282 w 319"/>
                <a:gd name="T3" fmla="*/ 96 h 629"/>
                <a:gd name="T4" fmla="*/ 269 w 319"/>
                <a:gd name="T5" fmla="*/ 94 h 629"/>
                <a:gd name="T6" fmla="*/ 246 w 319"/>
                <a:gd name="T7" fmla="*/ 80 h 629"/>
                <a:gd name="T8" fmla="*/ 242 w 319"/>
                <a:gd name="T9" fmla="*/ 49 h 629"/>
                <a:gd name="T10" fmla="*/ 206 w 319"/>
                <a:gd name="T11" fmla="*/ 14 h 629"/>
                <a:gd name="T12" fmla="*/ 194 w 319"/>
                <a:gd name="T13" fmla="*/ 14 h 629"/>
                <a:gd name="T14" fmla="*/ 174 w 319"/>
                <a:gd name="T15" fmla="*/ 1 h 629"/>
                <a:gd name="T16" fmla="*/ 151 w 319"/>
                <a:gd name="T17" fmla="*/ 9 h 629"/>
                <a:gd name="T18" fmla="*/ 116 w 319"/>
                <a:gd name="T19" fmla="*/ 9 h 629"/>
                <a:gd name="T20" fmla="*/ 103 w 319"/>
                <a:gd name="T21" fmla="*/ 23 h 629"/>
                <a:gd name="T22" fmla="*/ 80 w 319"/>
                <a:gd name="T23" fmla="*/ 54 h 629"/>
                <a:gd name="T24" fmla="*/ 72 w 319"/>
                <a:gd name="T25" fmla="*/ 85 h 629"/>
                <a:gd name="T26" fmla="*/ 52 w 319"/>
                <a:gd name="T27" fmla="*/ 191 h 629"/>
                <a:gd name="T28" fmla="*/ 54 w 319"/>
                <a:gd name="T29" fmla="*/ 235 h 629"/>
                <a:gd name="T30" fmla="*/ 48 w 319"/>
                <a:gd name="T31" fmla="*/ 264 h 629"/>
                <a:gd name="T32" fmla="*/ 38 w 319"/>
                <a:gd name="T33" fmla="*/ 310 h 629"/>
                <a:gd name="T34" fmla="*/ 30 w 319"/>
                <a:gd name="T35" fmla="*/ 340 h 629"/>
                <a:gd name="T36" fmla="*/ 23 w 319"/>
                <a:gd name="T37" fmla="*/ 388 h 629"/>
                <a:gd name="T38" fmla="*/ 30 w 319"/>
                <a:gd name="T39" fmla="*/ 416 h 629"/>
                <a:gd name="T40" fmla="*/ 25 w 319"/>
                <a:gd name="T41" fmla="*/ 429 h 629"/>
                <a:gd name="T42" fmla="*/ 38 w 319"/>
                <a:gd name="T43" fmla="*/ 442 h 629"/>
                <a:gd name="T44" fmla="*/ 33 w 319"/>
                <a:gd name="T45" fmla="*/ 452 h 629"/>
                <a:gd name="T46" fmla="*/ 26 w 319"/>
                <a:gd name="T47" fmla="*/ 465 h 629"/>
                <a:gd name="T48" fmla="*/ 28 w 319"/>
                <a:gd name="T49" fmla="*/ 501 h 629"/>
                <a:gd name="T50" fmla="*/ 19 w 319"/>
                <a:gd name="T51" fmla="*/ 531 h 629"/>
                <a:gd name="T52" fmla="*/ 0 w 319"/>
                <a:gd name="T53" fmla="*/ 566 h 629"/>
                <a:gd name="T54" fmla="*/ 9 w 319"/>
                <a:gd name="T55" fmla="*/ 589 h 629"/>
                <a:gd name="T56" fmla="*/ 20 w 319"/>
                <a:gd name="T57" fmla="*/ 589 h 629"/>
                <a:gd name="T58" fmla="*/ 25 w 319"/>
                <a:gd name="T59" fmla="*/ 618 h 629"/>
                <a:gd name="T60" fmla="*/ 70 w 319"/>
                <a:gd name="T61" fmla="*/ 624 h 629"/>
                <a:gd name="T62" fmla="*/ 77 w 319"/>
                <a:gd name="T63" fmla="*/ 627 h 629"/>
                <a:gd name="T64" fmla="*/ 77 w 319"/>
                <a:gd name="T65" fmla="*/ 617 h 629"/>
                <a:gd name="T66" fmla="*/ 71 w 319"/>
                <a:gd name="T67" fmla="*/ 594 h 629"/>
                <a:gd name="T68" fmla="*/ 80 w 319"/>
                <a:gd name="T69" fmla="*/ 589 h 629"/>
                <a:gd name="T70" fmla="*/ 78 w 319"/>
                <a:gd name="T71" fmla="*/ 581 h 629"/>
                <a:gd name="T72" fmla="*/ 90 w 319"/>
                <a:gd name="T73" fmla="*/ 579 h 629"/>
                <a:gd name="T74" fmla="*/ 98 w 319"/>
                <a:gd name="T75" fmla="*/ 559 h 629"/>
                <a:gd name="T76" fmla="*/ 106 w 319"/>
                <a:gd name="T77" fmla="*/ 534 h 629"/>
                <a:gd name="T78" fmla="*/ 123 w 319"/>
                <a:gd name="T79" fmla="*/ 524 h 629"/>
                <a:gd name="T80" fmla="*/ 126 w 319"/>
                <a:gd name="T81" fmla="*/ 500 h 629"/>
                <a:gd name="T82" fmla="*/ 97 w 319"/>
                <a:gd name="T83" fmla="*/ 475 h 629"/>
                <a:gd name="T84" fmla="*/ 117 w 319"/>
                <a:gd name="T85" fmla="*/ 452 h 629"/>
                <a:gd name="T86" fmla="*/ 132 w 319"/>
                <a:gd name="T87" fmla="*/ 443 h 629"/>
                <a:gd name="T88" fmla="*/ 139 w 319"/>
                <a:gd name="T89" fmla="*/ 416 h 629"/>
                <a:gd name="T90" fmla="*/ 149 w 319"/>
                <a:gd name="T91" fmla="*/ 401 h 629"/>
                <a:gd name="T92" fmla="*/ 151 w 319"/>
                <a:gd name="T93" fmla="*/ 390 h 629"/>
                <a:gd name="T94" fmla="*/ 139 w 319"/>
                <a:gd name="T95" fmla="*/ 368 h 629"/>
                <a:gd name="T96" fmla="*/ 156 w 319"/>
                <a:gd name="T97" fmla="*/ 363 h 629"/>
                <a:gd name="T98" fmla="*/ 184 w 319"/>
                <a:gd name="T99" fmla="*/ 361 h 629"/>
                <a:gd name="T100" fmla="*/ 185 w 319"/>
                <a:gd name="T101" fmla="*/ 343 h 629"/>
                <a:gd name="T102" fmla="*/ 187 w 319"/>
                <a:gd name="T103" fmla="*/ 323 h 629"/>
                <a:gd name="T104" fmla="*/ 227 w 319"/>
                <a:gd name="T105" fmla="*/ 317 h 629"/>
                <a:gd name="T106" fmla="*/ 265 w 319"/>
                <a:gd name="T107" fmla="*/ 298 h 629"/>
                <a:gd name="T108" fmla="*/ 274 w 319"/>
                <a:gd name="T109" fmla="*/ 269 h 629"/>
                <a:gd name="T110" fmla="*/ 264 w 319"/>
                <a:gd name="T111" fmla="*/ 259 h 629"/>
                <a:gd name="T112" fmla="*/ 248 w 319"/>
                <a:gd name="T113" fmla="*/ 230 h 629"/>
                <a:gd name="T114" fmla="*/ 248 w 319"/>
                <a:gd name="T115" fmla="*/ 223 h 629"/>
                <a:gd name="T116" fmla="*/ 255 w 319"/>
                <a:gd name="T117" fmla="*/ 175 h 629"/>
                <a:gd name="T118" fmla="*/ 265 w 319"/>
                <a:gd name="T119" fmla="*/ 143 h 629"/>
                <a:gd name="T120" fmla="*/ 281 w 319"/>
                <a:gd name="T121" fmla="*/ 119 h 629"/>
                <a:gd name="T122" fmla="*/ 319 w 319"/>
                <a:gd name="T123" fmla="*/ 84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 h="629">
                  <a:moveTo>
                    <a:pt x="311" y="65"/>
                  </a:moveTo>
                  <a:lnTo>
                    <a:pt x="311" y="65"/>
                  </a:lnTo>
                  <a:lnTo>
                    <a:pt x="304" y="61"/>
                  </a:lnTo>
                  <a:lnTo>
                    <a:pt x="304" y="61"/>
                  </a:lnTo>
                  <a:lnTo>
                    <a:pt x="297" y="75"/>
                  </a:lnTo>
                  <a:lnTo>
                    <a:pt x="291" y="85"/>
                  </a:lnTo>
                  <a:lnTo>
                    <a:pt x="291" y="85"/>
                  </a:lnTo>
                  <a:lnTo>
                    <a:pt x="291" y="90"/>
                  </a:lnTo>
                  <a:lnTo>
                    <a:pt x="288" y="96"/>
                  </a:lnTo>
                  <a:lnTo>
                    <a:pt x="285" y="97"/>
                  </a:lnTo>
                  <a:lnTo>
                    <a:pt x="284" y="97"/>
                  </a:lnTo>
                  <a:lnTo>
                    <a:pt x="282" y="96"/>
                  </a:lnTo>
                  <a:lnTo>
                    <a:pt x="282" y="96"/>
                  </a:lnTo>
                  <a:lnTo>
                    <a:pt x="280" y="93"/>
                  </a:lnTo>
                  <a:lnTo>
                    <a:pt x="277" y="93"/>
                  </a:lnTo>
                  <a:lnTo>
                    <a:pt x="274" y="94"/>
                  </a:lnTo>
                  <a:lnTo>
                    <a:pt x="269" y="94"/>
                  </a:lnTo>
                  <a:lnTo>
                    <a:pt x="269" y="94"/>
                  </a:lnTo>
                  <a:lnTo>
                    <a:pt x="255" y="94"/>
                  </a:lnTo>
                  <a:lnTo>
                    <a:pt x="246" y="93"/>
                  </a:lnTo>
                  <a:lnTo>
                    <a:pt x="245" y="91"/>
                  </a:lnTo>
                  <a:lnTo>
                    <a:pt x="245" y="88"/>
                  </a:lnTo>
                  <a:lnTo>
                    <a:pt x="245" y="88"/>
                  </a:lnTo>
                  <a:lnTo>
                    <a:pt x="246" y="80"/>
                  </a:lnTo>
                  <a:lnTo>
                    <a:pt x="251" y="71"/>
                  </a:lnTo>
                  <a:lnTo>
                    <a:pt x="255" y="62"/>
                  </a:lnTo>
                  <a:lnTo>
                    <a:pt x="255" y="59"/>
                  </a:lnTo>
                  <a:lnTo>
                    <a:pt x="255" y="58"/>
                  </a:lnTo>
                  <a:lnTo>
                    <a:pt x="255" y="58"/>
                  </a:lnTo>
                  <a:lnTo>
                    <a:pt x="242" y="49"/>
                  </a:lnTo>
                  <a:lnTo>
                    <a:pt x="226" y="39"/>
                  </a:lnTo>
                  <a:lnTo>
                    <a:pt x="226" y="39"/>
                  </a:lnTo>
                  <a:lnTo>
                    <a:pt x="219" y="32"/>
                  </a:lnTo>
                  <a:lnTo>
                    <a:pt x="213" y="23"/>
                  </a:lnTo>
                  <a:lnTo>
                    <a:pt x="207" y="17"/>
                  </a:lnTo>
                  <a:lnTo>
                    <a:pt x="206" y="14"/>
                  </a:lnTo>
                  <a:lnTo>
                    <a:pt x="203" y="14"/>
                  </a:lnTo>
                  <a:lnTo>
                    <a:pt x="203" y="14"/>
                  </a:lnTo>
                  <a:lnTo>
                    <a:pt x="200" y="16"/>
                  </a:lnTo>
                  <a:lnTo>
                    <a:pt x="197" y="16"/>
                  </a:lnTo>
                  <a:lnTo>
                    <a:pt x="196" y="17"/>
                  </a:lnTo>
                  <a:lnTo>
                    <a:pt x="194" y="14"/>
                  </a:lnTo>
                  <a:lnTo>
                    <a:pt x="194" y="14"/>
                  </a:lnTo>
                  <a:lnTo>
                    <a:pt x="190" y="10"/>
                  </a:lnTo>
                  <a:lnTo>
                    <a:pt x="185" y="7"/>
                  </a:lnTo>
                  <a:lnTo>
                    <a:pt x="180" y="3"/>
                  </a:lnTo>
                  <a:lnTo>
                    <a:pt x="174" y="1"/>
                  </a:lnTo>
                  <a:lnTo>
                    <a:pt x="174" y="1"/>
                  </a:lnTo>
                  <a:lnTo>
                    <a:pt x="162" y="0"/>
                  </a:lnTo>
                  <a:lnTo>
                    <a:pt x="158" y="0"/>
                  </a:lnTo>
                  <a:lnTo>
                    <a:pt x="154" y="3"/>
                  </a:lnTo>
                  <a:lnTo>
                    <a:pt x="154" y="3"/>
                  </a:lnTo>
                  <a:lnTo>
                    <a:pt x="152" y="6"/>
                  </a:lnTo>
                  <a:lnTo>
                    <a:pt x="151" y="9"/>
                  </a:lnTo>
                  <a:lnTo>
                    <a:pt x="149" y="11"/>
                  </a:lnTo>
                  <a:lnTo>
                    <a:pt x="146" y="13"/>
                  </a:lnTo>
                  <a:lnTo>
                    <a:pt x="146" y="13"/>
                  </a:lnTo>
                  <a:lnTo>
                    <a:pt x="130" y="10"/>
                  </a:lnTo>
                  <a:lnTo>
                    <a:pt x="122" y="9"/>
                  </a:lnTo>
                  <a:lnTo>
                    <a:pt x="116" y="9"/>
                  </a:lnTo>
                  <a:lnTo>
                    <a:pt x="116" y="9"/>
                  </a:lnTo>
                  <a:lnTo>
                    <a:pt x="96" y="22"/>
                  </a:lnTo>
                  <a:lnTo>
                    <a:pt x="96" y="22"/>
                  </a:lnTo>
                  <a:lnTo>
                    <a:pt x="100" y="22"/>
                  </a:lnTo>
                  <a:lnTo>
                    <a:pt x="103" y="23"/>
                  </a:lnTo>
                  <a:lnTo>
                    <a:pt x="103" y="23"/>
                  </a:lnTo>
                  <a:lnTo>
                    <a:pt x="103" y="26"/>
                  </a:lnTo>
                  <a:lnTo>
                    <a:pt x="101" y="29"/>
                  </a:lnTo>
                  <a:lnTo>
                    <a:pt x="96" y="38"/>
                  </a:lnTo>
                  <a:lnTo>
                    <a:pt x="87" y="46"/>
                  </a:lnTo>
                  <a:lnTo>
                    <a:pt x="80" y="54"/>
                  </a:lnTo>
                  <a:lnTo>
                    <a:pt x="80" y="54"/>
                  </a:lnTo>
                  <a:lnTo>
                    <a:pt x="78" y="56"/>
                  </a:lnTo>
                  <a:lnTo>
                    <a:pt x="75" y="61"/>
                  </a:lnTo>
                  <a:lnTo>
                    <a:pt x="74" y="69"/>
                  </a:lnTo>
                  <a:lnTo>
                    <a:pt x="72" y="78"/>
                  </a:lnTo>
                  <a:lnTo>
                    <a:pt x="72" y="85"/>
                  </a:lnTo>
                  <a:lnTo>
                    <a:pt x="72" y="85"/>
                  </a:lnTo>
                  <a:lnTo>
                    <a:pt x="62" y="122"/>
                  </a:lnTo>
                  <a:lnTo>
                    <a:pt x="51" y="158"/>
                  </a:lnTo>
                  <a:lnTo>
                    <a:pt x="51" y="158"/>
                  </a:lnTo>
                  <a:lnTo>
                    <a:pt x="49" y="166"/>
                  </a:lnTo>
                  <a:lnTo>
                    <a:pt x="51" y="175"/>
                  </a:lnTo>
                  <a:lnTo>
                    <a:pt x="52" y="191"/>
                  </a:lnTo>
                  <a:lnTo>
                    <a:pt x="52" y="191"/>
                  </a:lnTo>
                  <a:lnTo>
                    <a:pt x="54" y="213"/>
                  </a:lnTo>
                  <a:lnTo>
                    <a:pt x="55" y="226"/>
                  </a:lnTo>
                  <a:lnTo>
                    <a:pt x="54" y="230"/>
                  </a:lnTo>
                  <a:lnTo>
                    <a:pt x="54" y="235"/>
                  </a:lnTo>
                  <a:lnTo>
                    <a:pt x="54" y="235"/>
                  </a:lnTo>
                  <a:lnTo>
                    <a:pt x="52" y="240"/>
                  </a:lnTo>
                  <a:lnTo>
                    <a:pt x="51" y="248"/>
                  </a:lnTo>
                  <a:lnTo>
                    <a:pt x="51" y="256"/>
                  </a:lnTo>
                  <a:lnTo>
                    <a:pt x="49" y="261"/>
                  </a:lnTo>
                  <a:lnTo>
                    <a:pt x="48" y="264"/>
                  </a:lnTo>
                  <a:lnTo>
                    <a:pt x="48" y="264"/>
                  </a:lnTo>
                  <a:lnTo>
                    <a:pt x="43" y="268"/>
                  </a:lnTo>
                  <a:lnTo>
                    <a:pt x="41" y="274"/>
                  </a:lnTo>
                  <a:lnTo>
                    <a:pt x="38" y="281"/>
                  </a:lnTo>
                  <a:lnTo>
                    <a:pt x="36" y="290"/>
                  </a:lnTo>
                  <a:lnTo>
                    <a:pt x="36" y="290"/>
                  </a:lnTo>
                  <a:lnTo>
                    <a:pt x="38" y="310"/>
                  </a:lnTo>
                  <a:lnTo>
                    <a:pt x="38" y="319"/>
                  </a:lnTo>
                  <a:lnTo>
                    <a:pt x="36" y="323"/>
                  </a:lnTo>
                  <a:lnTo>
                    <a:pt x="36" y="323"/>
                  </a:lnTo>
                  <a:lnTo>
                    <a:pt x="33" y="330"/>
                  </a:lnTo>
                  <a:lnTo>
                    <a:pt x="32" y="336"/>
                  </a:lnTo>
                  <a:lnTo>
                    <a:pt x="30" y="340"/>
                  </a:lnTo>
                  <a:lnTo>
                    <a:pt x="30" y="340"/>
                  </a:lnTo>
                  <a:lnTo>
                    <a:pt x="29" y="348"/>
                  </a:lnTo>
                  <a:lnTo>
                    <a:pt x="28" y="356"/>
                  </a:lnTo>
                  <a:lnTo>
                    <a:pt x="28" y="356"/>
                  </a:lnTo>
                  <a:lnTo>
                    <a:pt x="26" y="374"/>
                  </a:lnTo>
                  <a:lnTo>
                    <a:pt x="23" y="388"/>
                  </a:lnTo>
                  <a:lnTo>
                    <a:pt x="23" y="388"/>
                  </a:lnTo>
                  <a:lnTo>
                    <a:pt x="23" y="394"/>
                  </a:lnTo>
                  <a:lnTo>
                    <a:pt x="25" y="400"/>
                  </a:lnTo>
                  <a:lnTo>
                    <a:pt x="29" y="411"/>
                  </a:lnTo>
                  <a:lnTo>
                    <a:pt x="29" y="411"/>
                  </a:lnTo>
                  <a:lnTo>
                    <a:pt x="30" y="416"/>
                  </a:lnTo>
                  <a:lnTo>
                    <a:pt x="29" y="419"/>
                  </a:lnTo>
                  <a:lnTo>
                    <a:pt x="26" y="420"/>
                  </a:lnTo>
                  <a:lnTo>
                    <a:pt x="25" y="424"/>
                  </a:lnTo>
                  <a:lnTo>
                    <a:pt x="25" y="424"/>
                  </a:lnTo>
                  <a:lnTo>
                    <a:pt x="23" y="427"/>
                  </a:lnTo>
                  <a:lnTo>
                    <a:pt x="25" y="429"/>
                  </a:lnTo>
                  <a:lnTo>
                    <a:pt x="28" y="433"/>
                  </a:lnTo>
                  <a:lnTo>
                    <a:pt x="32" y="436"/>
                  </a:lnTo>
                  <a:lnTo>
                    <a:pt x="36" y="439"/>
                  </a:lnTo>
                  <a:lnTo>
                    <a:pt x="36" y="439"/>
                  </a:lnTo>
                  <a:lnTo>
                    <a:pt x="38" y="442"/>
                  </a:lnTo>
                  <a:lnTo>
                    <a:pt x="38" y="442"/>
                  </a:lnTo>
                  <a:lnTo>
                    <a:pt x="33" y="443"/>
                  </a:lnTo>
                  <a:lnTo>
                    <a:pt x="28" y="445"/>
                  </a:lnTo>
                  <a:lnTo>
                    <a:pt x="28" y="445"/>
                  </a:lnTo>
                  <a:lnTo>
                    <a:pt x="26" y="446"/>
                  </a:lnTo>
                  <a:lnTo>
                    <a:pt x="28" y="446"/>
                  </a:lnTo>
                  <a:lnTo>
                    <a:pt x="33" y="452"/>
                  </a:lnTo>
                  <a:lnTo>
                    <a:pt x="33" y="452"/>
                  </a:lnTo>
                  <a:lnTo>
                    <a:pt x="35" y="453"/>
                  </a:lnTo>
                  <a:lnTo>
                    <a:pt x="33" y="455"/>
                  </a:lnTo>
                  <a:lnTo>
                    <a:pt x="30" y="459"/>
                  </a:lnTo>
                  <a:lnTo>
                    <a:pt x="28" y="462"/>
                  </a:lnTo>
                  <a:lnTo>
                    <a:pt x="26" y="465"/>
                  </a:lnTo>
                  <a:lnTo>
                    <a:pt x="28" y="468"/>
                  </a:lnTo>
                  <a:lnTo>
                    <a:pt x="28" y="468"/>
                  </a:lnTo>
                  <a:lnTo>
                    <a:pt x="28" y="475"/>
                  </a:lnTo>
                  <a:lnTo>
                    <a:pt x="29" y="485"/>
                  </a:lnTo>
                  <a:lnTo>
                    <a:pt x="28" y="497"/>
                  </a:lnTo>
                  <a:lnTo>
                    <a:pt x="28" y="501"/>
                  </a:lnTo>
                  <a:lnTo>
                    <a:pt x="26" y="504"/>
                  </a:lnTo>
                  <a:lnTo>
                    <a:pt x="26" y="504"/>
                  </a:lnTo>
                  <a:lnTo>
                    <a:pt x="22" y="511"/>
                  </a:lnTo>
                  <a:lnTo>
                    <a:pt x="20" y="518"/>
                  </a:lnTo>
                  <a:lnTo>
                    <a:pt x="19" y="531"/>
                  </a:lnTo>
                  <a:lnTo>
                    <a:pt x="19" y="531"/>
                  </a:lnTo>
                  <a:lnTo>
                    <a:pt x="17" y="537"/>
                  </a:lnTo>
                  <a:lnTo>
                    <a:pt x="14" y="543"/>
                  </a:lnTo>
                  <a:lnTo>
                    <a:pt x="4" y="558"/>
                  </a:lnTo>
                  <a:lnTo>
                    <a:pt x="4" y="558"/>
                  </a:lnTo>
                  <a:lnTo>
                    <a:pt x="1" y="562"/>
                  </a:lnTo>
                  <a:lnTo>
                    <a:pt x="0" y="566"/>
                  </a:lnTo>
                  <a:lnTo>
                    <a:pt x="0" y="575"/>
                  </a:lnTo>
                  <a:lnTo>
                    <a:pt x="1" y="584"/>
                  </a:lnTo>
                  <a:lnTo>
                    <a:pt x="3" y="588"/>
                  </a:lnTo>
                  <a:lnTo>
                    <a:pt x="3" y="588"/>
                  </a:lnTo>
                  <a:lnTo>
                    <a:pt x="6" y="589"/>
                  </a:lnTo>
                  <a:lnTo>
                    <a:pt x="9" y="589"/>
                  </a:lnTo>
                  <a:lnTo>
                    <a:pt x="14" y="585"/>
                  </a:lnTo>
                  <a:lnTo>
                    <a:pt x="14" y="585"/>
                  </a:lnTo>
                  <a:lnTo>
                    <a:pt x="17" y="584"/>
                  </a:lnTo>
                  <a:lnTo>
                    <a:pt x="19" y="584"/>
                  </a:lnTo>
                  <a:lnTo>
                    <a:pt x="20" y="585"/>
                  </a:lnTo>
                  <a:lnTo>
                    <a:pt x="20" y="589"/>
                  </a:lnTo>
                  <a:lnTo>
                    <a:pt x="20" y="589"/>
                  </a:lnTo>
                  <a:lnTo>
                    <a:pt x="20" y="602"/>
                  </a:lnTo>
                  <a:lnTo>
                    <a:pt x="20" y="610"/>
                  </a:lnTo>
                  <a:lnTo>
                    <a:pt x="23" y="617"/>
                  </a:lnTo>
                  <a:lnTo>
                    <a:pt x="23" y="617"/>
                  </a:lnTo>
                  <a:lnTo>
                    <a:pt x="25" y="618"/>
                  </a:lnTo>
                  <a:lnTo>
                    <a:pt x="28" y="620"/>
                  </a:lnTo>
                  <a:lnTo>
                    <a:pt x="35" y="621"/>
                  </a:lnTo>
                  <a:lnTo>
                    <a:pt x="51" y="621"/>
                  </a:lnTo>
                  <a:lnTo>
                    <a:pt x="51" y="621"/>
                  </a:lnTo>
                  <a:lnTo>
                    <a:pt x="61" y="623"/>
                  </a:lnTo>
                  <a:lnTo>
                    <a:pt x="70" y="624"/>
                  </a:lnTo>
                  <a:lnTo>
                    <a:pt x="70" y="624"/>
                  </a:lnTo>
                  <a:lnTo>
                    <a:pt x="72" y="624"/>
                  </a:lnTo>
                  <a:lnTo>
                    <a:pt x="75" y="626"/>
                  </a:lnTo>
                  <a:lnTo>
                    <a:pt x="75" y="626"/>
                  </a:lnTo>
                  <a:lnTo>
                    <a:pt x="77" y="627"/>
                  </a:lnTo>
                  <a:lnTo>
                    <a:pt x="77" y="627"/>
                  </a:lnTo>
                  <a:lnTo>
                    <a:pt x="80" y="629"/>
                  </a:lnTo>
                  <a:lnTo>
                    <a:pt x="80" y="629"/>
                  </a:lnTo>
                  <a:lnTo>
                    <a:pt x="83" y="629"/>
                  </a:lnTo>
                  <a:lnTo>
                    <a:pt x="81" y="626"/>
                  </a:lnTo>
                  <a:lnTo>
                    <a:pt x="81" y="626"/>
                  </a:lnTo>
                  <a:lnTo>
                    <a:pt x="77" y="617"/>
                  </a:lnTo>
                  <a:lnTo>
                    <a:pt x="77" y="610"/>
                  </a:lnTo>
                  <a:lnTo>
                    <a:pt x="77" y="610"/>
                  </a:lnTo>
                  <a:lnTo>
                    <a:pt x="75" y="605"/>
                  </a:lnTo>
                  <a:lnTo>
                    <a:pt x="72" y="601"/>
                  </a:lnTo>
                  <a:lnTo>
                    <a:pt x="71" y="597"/>
                  </a:lnTo>
                  <a:lnTo>
                    <a:pt x="71" y="594"/>
                  </a:lnTo>
                  <a:lnTo>
                    <a:pt x="71" y="594"/>
                  </a:lnTo>
                  <a:lnTo>
                    <a:pt x="74" y="592"/>
                  </a:lnTo>
                  <a:lnTo>
                    <a:pt x="77" y="592"/>
                  </a:lnTo>
                  <a:lnTo>
                    <a:pt x="78" y="591"/>
                  </a:lnTo>
                  <a:lnTo>
                    <a:pt x="80" y="589"/>
                  </a:lnTo>
                  <a:lnTo>
                    <a:pt x="80" y="589"/>
                  </a:lnTo>
                  <a:lnTo>
                    <a:pt x="78" y="587"/>
                  </a:lnTo>
                  <a:lnTo>
                    <a:pt x="75" y="584"/>
                  </a:lnTo>
                  <a:lnTo>
                    <a:pt x="75" y="582"/>
                  </a:lnTo>
                  <a:lnTo>
                    <a:pt x="77" y="581"/>
                  </a:lnTo>
                  <a:lnTo>
                    <a:pt x="77" y="581"/>
                  </a:lnTo>
                  <a:lnTo>
                    <a:pt x="78" y="581"/>
                  </a:lnTo>
                  <a:lnTo>
                    <a:pt x="80" y="582"/>
                  </a:lnTo>
                  <a:lnTo>
                    <a:pt x="81" y="584"/>
                  </a:lnTo>
                  <a:lnTo>
                    <a:pt x="84" y="582"/>
                  </a:lnTo>
                  <a:lnTo>
                    <a:pt x="84" y="582"/>
                  </a:lnTo>
                  <a:lnTo>
                    <a:pt x="88" y="581"/>
                  </a:lnTo>
                  <a:lnTo>
                    <a:pt x="90" y="579"/>
                  </a:lnTo>
                  <a:lnTo>
                    <a:pt x="90" y="576"/>
                  </a:lnTo>
                  <a:lnTo>
                    <a:pt x="91" y="575"/>
                  </a:lnTo>
                  <a:lnTo>
                    <a:pt x="91" y="575"/>
                  </a:lnTo>
                  <a:lnTo>
                    <a:pt x="94" y="571"/>
                  </a:lnTo>
                  <a:lnTo>
                    <a:pt x="97" y="566"/>
                  </a:lnTo>
                  <a:lnTo>
                    <a:pt x="98" y="559"/>
                  </a:lnTo>
                  <a:lnTo>
                    <a:pt x="98" y="553"/>
                  </a:lnTo>
                  <a:lnTo>
                    <a:pt x="98" y="553"/>
                  </a:lnTo>
                  <a:lnTo>
                    <a:pt x="98" y="550"/>
                  </a:lnTo>
                  <a:lnTo>
                    <a:pt x="98" y="547"/>
                  </a:lnTo>
                  <a:lnTo>
                    <a:pt x="101" y="540"/>
                  </a:lnTo>
                  <a:lnTo>
                    <a:pt x="106" y="534"/>
                  </a:lnTo>
                  <a:lnTo>
                    <a:pt x="112" y="531"/>
                  </a:lnTo>
                  <a:lnTo>
                    <a:pt x="112" y="531"/>
                  </a:lnTo>
                  <a:lnTo>
                    <a:pt x="114" y="530"/>
                  </a:lnTo>
                  <a:lnTo>
                    <a:pt x="119" y="527"/>
                  </a:lnTo>
                  <a:lnTo>
                    <a:pt x="123" y="524"/>
                  </a:lnTo>
                  <a:lnTo>
                    <a:pt x="123" y="524"/>
                  </a:lnTo>
                  <a:lnTo>
                    <a:pt x="126" y="520"/>
                  </a:lnTo>
                  <a:lnTo>
                    <a:pt x="127" y="513"/>
                  </a:lnTo>
                  <a:lnTo>
                    <a:pt x="127" y="505"/>
                  </a:lnTo>
                  <a:lnTo>
                    <a:pt x="126" y="503"/>
                  </a:lnTo>
                  <a:lnTo>
                    <a:pt x="126" y="500"/>
                  </a:lnTo>
                  <a:lnTo>
                    <a:pt x="126" y="500"/>
                  </a:lnTo>
                  <a:lnTo>
                    <a:pt x="112" y="494"/>
                  </a:lnTo>
                  <a:lnTo>
                    <a:pt x="112" y="494"/>
                  </a:lnTo>
                  <a:lnTo>
                    <a:pt x="106" y="489"/>
                  </a:lnTo>
                  <a:lnTo>
                    <a:pt x="101" y="484"/>
                  </a:lnTo>
                  <a:lnTo>
                    <a:pt x="97" y="478"/>
                  </a:lnTo>
                  <a:lnTo>
                    <a:pt x="97" y="475"/>
                  </a:lnTo>
                  <a:lnTo>
                    <a:pt x="97" y="474"/>
                  </a:lnTo>
                  <a:lnTo>
                    <a:pt x="97" y="474"/>
                  </a:lnTo>
                  <a:lnTo>
                    <a:pt x="106" y="459"/>
                  </a:lnTo>
                  <a:lnTo>
                    <a:pt x="106" y="459"/>
                  </a:lnTo>
                  <a:lnTo>
                    <a:pt x="110" y="456"/>
                  </a:lnTo>
                  <a:lnTo>
                    <a:pt x="117" y="452"/>
                  </a:lnTo>
                  <a:lnTo>
                    <a:pt x="126" y="449"/>
                  </a:lnTo>
                  <a:lnTo>
                    <a:pt x="126" y="449"/>
                  </a:lnTo>
                  <a:lnTo>
                    <a:pt x="129" y="449"/>
                  </a:lnTo>
                  <a:lnTo>
                    <a:pt x="129" y="446"/>
                  </a:lnTo>
                  <a:lnTo>
                    <a:pt x="132" y="443"/>
                  </a:lnTo>
                  <a:lnTo>
                    <a:pt x="132" y="443"/>
                  </a:lnTo>
                  <a:lnTo>
                    <a:pt x="135" y="439"/>
                  </a:lnTo>
                  <a:lnTo>
                    <a:pt x="138" y="436"/>
                  </a:lnTo>
                  <a:lnTo>
                    <a:pt x="138" y="436"/>
                  </a:lnTo>
                  <a:lnTo>
                    <a:pt x="138" y="426"/>
                  </a:lnTo>
                  <a:lnTo>
                    <a:pt x="138" y="420"/>
                  </a:lnTo>
                  <a:lnTo>
                    <a:pt x="139" y="416"/>
                  </a:lnTo>
                  <a:lnTo>
                    <a:pt x="139" y="416"/>
                  </a:lnTo>
                  <a:lnTo>
                    <a:pt x="146" y="407"/>
                  </a:lnTo>
                  <a:lnTo>
                    <a:pt x="149" y="404"/>
                  </a:lnTo>
                  <a:lnTo>
                    <a:pt x="151" y="403"/>
                  </a:lnTo>
                  <a:lnTo>
                    <a:pt x="149" y="401"/>
                  </a:lnTo>
                  <a:lnTo>
                    <a:pt x="149" y="401"/>
                  </a:lnTo>
                  <a:lnTo>
                    <a:pt x="145" y="400"/>
                  </a:lnTo>
                  <a:lnTo>
                    <a:pt x="143" y="398"/>
                  </a:lnTo>
                  <a:lnTo>
                    <a:pt x="143" y="397"/>
                  </a:lnTo>
                  <a:lnTo>
                    <a:pt x="143" y="397"/>
                  </a:lnTo>
                  <a:lnTo>
                    <a:pt x="149" y="392"/>
                  </a:lnTo>
                  <a:lnTo>
                    <a:pt x="151" y="390"/>
                  </a:lnTo>
                  <a:lnTo>
                    <a:pt x="149" y="388"/>
                  </a:lnTo>
                  <a:lnTo>
                    <a:pt x="149" y="388"/>
                  </a:lnTo>
                  <a:lnTo>
                    <a:pt x="143" y="379"/>
                  </a:lnTo>
                  <a:lnTo>
                    <a:pt x="140" y="374"/>
                  </a:lnTo>
                  <a:lnTo>
                    <a:pt x="139" y="368"/>
                  </a:lnTo>
                  <a:lnTo>
                    <a:pt x="139" y="368"/>
                  </a:lnTo>
                  <a:lnTo>
                    <a:pt x="138" y="363"/>
                  </a:lnTo>
                  <a:lnTo>
                    <a:pt x="139" y="361"/>
                  </a:lnTo>
                  <a:lnTo>
                    <a:pt x="142" y="359"/>
                  </a:lnTo>
                  <a:lnTo>
                    <a:pt x="145" y="359"/>
                  </a:lnTo>
                  <a:lnTo>
                    <a:pt x="145" y="359"/>
                  </a:lnTo>
                  <a:lnTo>
                    <a:pt x="156" y="363"/>
                  </a:lnTo>
                  <a:lnTo>
                    <a:pt x="162" y="366"/>
                  </a:lnTo>
                  <a:lnTo>
                    <a:pt x="168" y="366"/>
                  </a:lnTo>
                  <a:lnTo>
                    <a:pt x="168" y="366"/>
                  </a:lnTo>
                  <a:lnTo>
                    <a:pt x="177" y="365"/>
                  </a:lnTo>
                  <a:lnTo>
                    <a:pt x="181" y="363"/>
                  </a:lnTo>
                  <a:lnTo>
                    <a:pt x="184" y="361"/>
                  </a:lnTo>
                  <a:lnTo>
                    <a:pt x="184" y="361"/>
                  </a:lnTo>
                  <a:lnTo>
                    <a:pt x="185" y="356"/>
                  </a:lnTo>
                  <a:lnTo>
                    <a:pt x="185" y="352"/>
                  </a:lnTo>
                  <a:lnTo>
                    <a:pt x="185" y="348"/>
                  </a:lnTo>
                  <a:lnTo>
                    <a:pt x="185" y="343"/>
                  </a:lnTo>
                  <a:lnTo>
                    <a:pt x="185" y="343"/>
                  </a:lnTo>
                  <a:lnTo>
                    <a:pt x="185" y="337"/>
                  </a:lnTo>
                  <a:lnTo>
                    <a:pt x="185" y="332"/>
                  </a:lnTo>
                  <a:lnTo>
                    <a:pt x="185" y="327"/>
                  </a:lnTo>
                  <a:lnTo>
                    <a:pt x="185" y="324"/>
                  </a:lnTo>
                  <a:lnTo>
                    <a:pt x="187" y="323"/>
                  </a:lnTo>
                  <a:lnTo>
                    <a:pt x="187" y="323"/>
                  </a:lnTo>
                  <a:lnTo>
                    <a:pt x="193" y="320"/>
                  </a:lnTo>
                  <a:lnTo>
                    <a:pt x="201" y="320"/>
                  </a:lnTo>
                  <a:lnTo>
                    <a:pt x="201" y="320"/>
                  </a:lnTo>
                  <a:lnTo>
                    <a:pt x="214" y="319"/>
                  </a:lnTo>
                  <a:lnTo>
                    <a:pt x="227" y="317"/>
                  </a:lnTo>
                  <a:lnTo>
                    <a:pt x="227" y="317"/>
                  </a:lnTo>
                  <a:lnTo>
                    <a:pt x="236" y="314"/>
                  </a:lnTo>
                  <a:lnTo>
                    <a:pt x="248" y="310"/>
                  </a:lnTo>
                  <a:lnTo>
                    <a:pt x="258" y="304"/>
                  </a:lnTo>
                  <a:lnTo>
                    <a:pt x="262" y="301"/>
                  </a:lnTo>
                  <a:lnTo>
                    <a:pt x="265" y="298"/>
                  </a:lnTo>
                  <a:lnTo>
                    <a:pt x="265" y="298"/>
                  </a:lnTo>
                  <a:lnTo>
                    <a:pt x="272" y="285"/>
                  </a:lnTo>
                  <a:lnTo>
                    <a:pt x="275" y="279"/>
                  </a:lnTo>
                  <a:lnTo>
                    <a:pt x="275" y="275"/>
                  </a:lnTo>
                  <a:lnTo>
                    <a:pt x="275" y="275"/>
                  </a:lnTo>
                  <a:lnTo>
                    <a:pt x="275" y="271"/>
                  </a:lnTo>
                  <a:lnTo>
                    <a:pt x="274" y="269"/>
                  </a:lnTo>
                  <a:lnTo>
                    <a:pt x="272" y="266"/>
                  </a:lnTo>
                  <a:lnTo>
                    <a:pt x="269" y="266"/>
                  </a:lnTo>
                  <a:lnTo>
                    <a:pt x="269" y="266"/>
                  </a:lnTo>
                  <a:lnTo>
                    <a:pt x="265" y="264"/>
                  </a:lnTo>
                  <a:lnTo>
                    <a:pt x="264" y="262"/>
                  </a:lnTo>
                  <a:lnTo>
                    <a:pt x="264" y="259"/>
                  </a:lnTo>
                  <a:lnTo>
                    <a:pt x="264" y="259"/>
                  </a:lnTo>
                  <a:lnTo>
                    <a:pt x="268" y="253"/>
                  </a:lnTo>
                  <a:lnTo>
                    <a:pt x="268" y="249"/>
                  </a:lnTo>
                  <a:lnTo>
                    <a:pt x="266" y="246"/>
                  </a:lnTo>
                  <a:lnTo>
                    <a:pt x="266" y="246"/>
                  </a:lnTo>
                  <a:lnTo>
                    <a:pt x="248" y="230"/>
                  </a:lnTo>
                  <a:lnTo>
                    <a:pt x="248" y="230"/>
                  </a:lnTo>
                  <a:lnTo>
                    <a:pt x="243" y="224"/>
                  </a:lnTo>
                  <a:lnTo>
                    <a:pt x="242" y="223"/>
                  </a:lnTo>
                  <a:lnTo>
                    <a:pt x="243" y="222"/>
                  </a:lnTo>
                  <a:lnTo>
                    <a:pt x="243" y="222"/>
                  </a:lnTo>
                  <a:lnTo>
                    <a:pt x="248" y="223"/>
                  </a:lnTo>
                  <a:lnTo>
                    <a:pt x="248" y="223"/>
                  </a:lnTo>
                  <a:lnTo>
                    <a:pt x="249" y="210"/>
                  </a:lnTo>
                  <a:lnTo>
                    <a:pt x="252" y="198"/>
                  </a:lnTo>
                  <a:lnTo>
                    <a:pt x="252" y="198"/>
                  </a:lnTo>
                  <a:lnTo>
                    <a:pt x="253" y="188"/>
                  </a:lnTo>
                  <a:lnTo>
                    <a:pt x="255" y="175"/>
                  </a:lnTo>
                  <a:lnTo>
                    <a:pt x="256" y="156"/>
                  </a:lnTo>
                  <a:lnTo>
                    <a:pt x="256" y="156"/>
                  </a:lnTo>
                  <a:lnTo>
                    <a:pt x="256" y="153"/>
                  </a:lnTo>
                  <a:lnTo>
                    <a:pt x="259" y="151"/>
                  </a:lnTo>
                  <a:lnTo>
                    <a:pt x="264" y="148"/>
                  </a:lnTo>
                  <a:lnTo>
                    <a:pt x="265" y="143"/>
                  </a:lnTo>
                  <a:lnTo>
                    <a:pt x="265" y="143"/>
                  </a:lnTo>
                  <a:lnTo>
                    <a:pt x="268" y="138"/>
                  </a:lnTo>
                  <a:lnTo>
                    <a:pt x="271" y="130"/>
                  </a:lnTo>
                  <a:lnTo>
                    <a:pt x="275" y="124"/>
                  </a:lnTo>
                  <a:lnTo>
                    <a:pt x="281" y="119"/>
                  </a:lnTo>
                  <a:lnTo>
                    <a:pt x="281" y="119"/>
                  </a:lnTo>
                  <a:lnTo>
                    <a:pt x="303" y="103"/>
                  </a:lnTo>
                  <a:lnTo>
                    <a:pt x="313" y="96"/>
                  </a:lnTo>
                  <a:lnTo>
                    <a:pt x="316" y="91"/>
                  </a:lnTo>
                  <a:lnTo>
                    <a:pt x="317" y="90"/>
                  </a:lnTo>
                  <a:lnTo>
                    <a:pt x="317" y="90"/>
                  </a:lnTo>
                  <a:lnTo>
                    <a:pt x="319" y="84"/>
                  </a:lnTo>
                  <a:lnTo>
                    <a:pt x="317" y="75"/>
                  </a:lnTo>
                  <a:lnTo>
                    <a:pt x="314" y="69"/>
                  </a:lnTo>
                  <a:lnTo>
                    <a:pt x="313" y="67"/>
                  </a:lnTo>
                  <a:lnTo>
                    <a:pt x="311" y="65"/>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54" name="Freeform 668"/>
            <p:cNvSpPr>
              <a:spLocks/>
            </p:cNvSpPr>
            <p:nvPr/>
          </p:nvSpPr>
          <p:spPr bwMode="auto">
            <a:xfrm>
              <a:off x="4022993" y="2995893"/>
              <a:ext cx="1352130" cy="620904"/>
            </a:xfrm>
            <a:custGeom>
              <a:avLst/>
              <a:gdLst>
                <a:gd name="T0" fmla="*/ 122 w 125"/>
                <a:gd name="T1" fmla="*/ 107 h 149"/>
                <a:gd name="T2" fmla="*/ 125 w 125"/>
                <a:gd name="T3" fmla="*/ 95 h 149"/>
                <a:gd name="T4" fmla="*/ 122 w 125"/>
                <a:gd name="T5" fmla="*/ 85 h 149"/>
                <a:gd name="T6" fmla="*/ 118 w 125"/>
                <a:gd name="T7" fmla="*/ 81 h 149"/>
                <a:gd name="T8" fmla="*/ 115 w 125"/>
                <a:gd name="T9" fmla="*/ 74 h 149"/>
                <a:gd name="T10" fmla="*/ 115 w 125"/>
                <a:gd name="T11" fmla="*/ 69 h 149"/>
                <a:gd name="T12" fmla="*/ 111 w 125"/>
                <a:gd name="T13" fmla="*/ 59 h 149"/>
                <a:gd name="T14" fmla="*/ 108 w 125"/>
                <a:gd name="T15" fmla="*/ 56 h 149"/>
                <a:gd name="T16" fmla="*/ 92 w 125"/>
                <a:gd name="T17" fmla="*/ 55 h 149"/>
                <a:gd name="T18" fmla="*/ 77 w 125"/>
                <a:gd name="T19" fmla="*/ 50 h 149"/>
                <a:gd name="T20" fmla="*/ 76 w 125"/>
                <a:gd name="T21" fmla="*/ 48 h 149"/>
                <a:gd name="T22" fmla="*/ 71 w 125"/>
                <a:gd name="T23" fmla="*/ 21 h 149"/>
                <a:gd name="T24" fmla="*/ 70 w 125"/>
                <a:gd name="T25" fmla="*/ 16 h 149"/>
                <a:gd name="T26" fmla="*/ 70 w 125"/>
                <a:gd name="T27" fmla="*/ 8 h 149"/>
                <a:gd name="T28" fmla="*/ 56 w 125"/>
                <a:gd name="T29" fmla="*/ 0 h 149"/>
                <a:gd name="T30" fmla="*/ 53 w 125"/>
                <a:gd name="T31" fmla="*/ 0 h 149"/>
                <a:gd name="T32" fmla="*/ 34 w 125"/>
                <a:gd name="T33" fmla="*/ 6 h 149"/>
                <a:gd name="T34" fmla="*/ 28 w 125"/>
                <a:gd name="T35" fmla="*/ 6 h 149"/>
                <a:gd name="T36" fmla="*/ 16 w 125"/>
                <a:gd name="T37" fmla="*/ 3 h 149"/>
                <a:gd name="T38" fmla="*/ 11 w 125"/>
                <a:gd name="T39" fmla="*/ 1 h 149"/>
                <a:gd name="T40" fmla="*/ 6 w 125"/>
                <a:gd name="T41" fmla="*/ 1 h 149"/>
                <a:gd name="T42" fmla="*/ 0 w 125"/>
                <a:gd name="T43" fmla="*/ 11 h 149"/>
                <a:gd name="T44" fmla="*/ 0 w 125"/>
                <a:gd name="T45" fmla="*/ 20 h 149"/>
                <a:gd name="T46" fmla="*/ 0 w 125"/>
                <a:gd name="T47" fmla="*/ 56 h 149"/>
                <a:gd name="T48" fmla="*/ 12 w 125"/>
                <a:gd name="T49" fmla="*/ 66 h 149"/>
                <a:gd name="T50" fmla="*/ 14 w 125"/>
                <a:gd name="T51" fmla="*/ 69 h 149"/>
                <a:gd name="T52" fmla="*/ 18 w 125"/>
                <a:gd name="T53" fmla="*/ 68 h 149"/>
                <a:gd name="T54" fmla="*/ 21 w 125"/>
                <a:gd name="T55" fmla="*/ 66 h 149"/>
                <a:gd name="T56" fmla="*/ 25 w 125"/>
                <a:gd name="T57" fmla="*/ 69 h 149"/>
                <a:gd name="T58" fmla="*/ 37 w 125"/>
                <a:gd name="T59" fmla="*/ 84 h 149"/>
                <a:gd name="T60" fmla="*/ 44 w 125"/>
                <a:gd name="T61" fmla="*/ 91 h 149"/>
                <a:gd name="T62" fmla="*/ 73 w 125"/>
                <a:gd name="T63" fmla="*/ 110 h 149"/>
                <a:gd name="T64" fmla="*/ 73 w 125"/>
                <a:gd name="T65" fmla="*/ 111 h 149"/>
                <a:gd name="T66" fmla="*/ 69 w 125"/>
                <a:gd name="T67" fmla="*/ 123 h 149"/>
                <a:gd name="T68" fmla="*/ 63 w 125"/>
                <a:gd name="T69" fmla="*/ 140 h 149"/>
                <a:gd name="T70" fmla="*/ 63 w 125"/>
                <a:gd name="T71" fmla="*/ 143 h 149"/>
                <a:gd name="T72" fmla="*/ 73 w 125"/>
                <a:gd name="T73" fmla="*/ 146 h 149"/>
                <a:gd name="T74" fmla="*/ 87 w 125"/>
                <a:gd name="T75" fmla="*/ 146 h 149"/>
                <a:gd name="T76" fmla="*/ 95 w 125"/>
                <a:gd name="T77" fmla="*/ 145 h 149"/>
                <a:gd name="T78" fmla="*/ 100 w 125"/>
                <a:gd name="T79" fmla="*/ 148 h 149"/>
                <a:gd name="T80" fmla="*/ 102 w 125"/>
                <a:gd name="T81" fmla="*/ 149 h 149"/>
                <a:gd name="T82" fmla="*/ 106 w 125"/>
                <a:gd name="T83" fmla="*/ 148 h 149"/>
                <a:gd name="T84" fmla="*/ 109 w 125"/>
                <a:gd name="T85" fmla="*/ 137 h 149"/>
                <a:gd name="T86" fmla="*/ 115 w 125"/>
                <a:gd name="T87" fmla="*/ 127 h 149"/>
                <a:gd name="T88" fmla="*/ 122 w 125"/>
                <a:gd name="T89" fmla="*/ 113 h 149"/>
                <a:gd name="T90" fmla="*/ 122 w 125"/>
                <a:gd name="T91" fmla="*/ 10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 h="149">
                  <a:moveTo>
                    <a:pt x="122" y="107"/>
                  </a:moveTo>
                  <a:lnTo>
                    <a:pt x="122" y="107"/>
                  </a:lnTo>
                  <a:lnTo>
                    <a:pt x="124" y="103"/>
                  </a:lnTo>
                  <a:lnTo>
                    <a:pt x="125" y="95"/>
                  </a:lnTo>
                  <a:lnTo>
                    <a:pt x="124" y="90"/>
                  </a:lnTo>
                  <a:lnTo>
                    <a:pt x="122" y="85"/>
                  </a:lnTo>
                  <a:lnTo>
                    <a:pt x="122" y="85"/>
                  </a:lnTo>
                  <a:lnTo>
                    <a:pt x="118" y="81"/>
                  </a:lnTo>
                  <a:lnTo>
                    <a:pt x="115" y="78"/>
                  </a:lnTo>
                  <a:lnTo>
                    <a:pt x="115" y="74"/>
                  </a:lnTo>
                  <a:lnTo>
                    <a:pt x="115" y="74"/>
                  </a:lnTo>
                  <a:lnTo>
                    <a:pt x="115" y="69"/>
                  </a:lnTo>
                  <a:lnTo>
                    <a:pt x="112" y="63"/>
                  </a:lnTo>
                  <a:lnTo>
                    <a:pt x="111" y="59"/>
                  </a:lnTo>
                  <a:lnTo>
                    <a:pt x="108" y="56"/>
                  </a:lnTo>
                  <a:lnTo>
                    <a:pt x="108" y="56"/>
                  </a:lnTo>
                  <a:lnTo>
                    <a:pt x="102" y="55"/>
                  </a:lnTo>
                  <a:lnTo>
                    <a:pt x="92" y="55"/>
                  </a:lnTo>
                  <a:lnTo>
                    <a:pt x="80" y="52"/>
                  </a:lnTo>
                  <a:lnTo>
                    <a:pt x="77" y="50"/>
                  </a:lnTo>
                  <a:lnTo>
                    <a:pt x="76" y="48"/>
                  </a:lnTo>
                  <a:lnTo>
                    <a:pt x="76" y="48"/>
                  </a:lnTo>
                  <a:lnTo>
                    <a:pt x="74" y="35"/>
                  </a:lnTo>
                  <a:lnTo>
                    <a:pt x="71" y="21"/>
                  </a:lnTo>
                  <a:lnTo>
                    <a:pt x="71" y="21"/>
                  </a:lnTo>
                  <a:lnTo>
                    <a:pt x="70" y="16"/>
                  </a:lnTo>
                  <a:lnTo>
                    <a:pt x="70" y="13"/>
                  </a:lnTo>
                  <a:lnTo>
                    <a:pt x="70" y="8"/>
                  </a:lnTo>
                  <a:lnTo>
                    <a:pt x="70" y="8"/>
                  </a:lnTo>
                  <a:lnTo>
                    <a:pt x="56" y="0"/>
                  </a:lnTo>
                  <a:lnTo>
                    <a:pt x="56" y="0"/>
                  </a:lnTo>
                  <a:lnTo>
                    <a:pt x="53" y="0"/>
                  </a:lnTo>
                  <a:lnTo>
                    <a:pt x="47" y="0"/>
                  </a:lnTo>
                  <a:lnTo>
                    <a:pt x="34" y="6"/>
                  </a:lnTo>
                  <a:lnTo>
                    <a:pt x="34" y="6"/>
                  </a:lnTo>
                  <a:lnTo>
                    <a:pt x="28" y="6"/>
                  </a:lnTo>
                  <a:lnTo>
                    <a:pt x="22" y="4"/>
                  </a:lnTo>
                  <a:lnTo>
                    <a:pt x="16" y="3"/>
                  </a:lnTo>
                  <a:lnTo>
                    <a:pt x="11" y="1"/>
                  </a:lnTo>
                  <a:lnTo>
                    <a:pt x="11" y="1"/>
                  </a:lnTo>
                  <a:lnTo>
                    <a:pt x="8" y="1"/>
                  </a:lnTo>
                  <a:lnTo>
                    <a:pt x="6" y="1"/>
                  </a:lnTo>
                  <a:lnTo>
                    <a:pt x="3" y="6"/>
                  </a:lnTo>
                  <a:lnTo>
                    <a:pt x="0" y="11"/>
                  </a:lnTo>
                  <a:lnTo>
                    <a:pt x="0" y="20"/>
                  </a:lnTo>
                  <a:lnTo>
                    <a:pt x="0" y="20"/>
                  </a:lnTo>
                  <a:lnTo>
                    <a:pt x="0" y="56"/>
                  </a:lnTo>
                  <a:lnTo>
                    <a:pt x="0" y="56"/>
                  </a:lnTo>
                  <a:lnTo>
                    <a:pt x="6" y="61"/>
                  </a:lnTo>
                  <a:lnTo>
                    <a:pt x="12" y="66"/>
                  </a:lnTo>
                  <a:lnTo>
                    <a:pt x="12" y="66"/>
                  </a:lnTo>
                  <a:lnTo>
                    <a:pt x="14" y="69"/>
                  </a:lnTo>
                  <a:lnTo>
                    <a:pt x="15" y="68"/>
                  </a:lnTo>
                  <a:lnTo>
                    <a:pt x="18" y="68"/>
                  </a:lnTo>
                  <a:lnTo>
                    <a:pt x="21" y="66"/>
                  </a:lnTo>
                  <a:lnTo>
                    <a:pt x="21" y="66"/>
                  </a:lnTo>
                  <a:lnTo>
                    <a:pt x="24" y="66"/>
                  </a:lnTo>
                  <a:lnTo>
                    <a:pt x="25" y="69"/>
                  </a:lnTo>
                  <a:lnTo>
                    <a:pt x="31" y="75"/>
                  </a:lnTo>
                  <a:lnTo>
                    <a:pt x="37" y="84"/>
                  </a:lnTo>
                  <a:lnTo>
                    <a:pt x="44" y="91"/>
                  </a:lnTo>
                  <a:lnTo>
                    <a:pt x="44" y="91"/>
                  </a:lnTo>
                  <a:lnTo>
                    <a:pt x="60" y="101"/>
                  </a:lnTo>
                  <a:lnTo>
                    <a:pt x="73" y="110"/>
                  </a:lnTo>
                  <a:lnTo>
                    <a:pt x="73" y="110"/>
                  </a:lnTo>
                  <a:lnTo>
                    <a:pt x="73" y="111"/>
                  </a:lnTo>
                  <a:lnTo>
                    <a:pt x="73" y="114"/>
                  </a:lnTo>
                  <a:lnTo>
                    <a:pt x="69" y="123"/>
                  </a:lnTo>
                  <a:lnTo>
                    <a:pt x="64" y="132"/>
                  </a:lnTo>
                  <a:lnTo>
                    <a:pt x="63" y="140"/>
                  </a:lnTo>
                  <a:lnTo>
                    <a:pt x="63" y="140"/>
                  </a:lnTo>
                  <a:lnTo>
                    <a:pt x="63" y="143"/>
                  </a:lnTo>
                  <a:lnTo>
                    <a:pt x="64" y="145"/>
                  </a:lnTo>
                  <a:lnTo>
                    <a:pt x="73" y="146"/>
                  </a:lnTo>
                  <a:lnTo>
                    <a:pt x="87" y="146"/>
                  </a:lnTo>
                  <a:lnTo>
                    <a:pt x="87" y="146"/>
                  </a:lnTo>
                  <a:lnTo>
                    <a:pt x="92" y="146"/>
                  </a:lnTo>
                  <a:lnTo>
                    <a:pt x="95" y="145"/>
                  </a:lnTo>
                  <a:lnTo>
                    <a:pt x="98" y="145"/>
                  </a:lnTo>
                  <a:lnTo>
                    <a:pt x="100" y="148"/>
                  </a:lnTo>
                  <a:lnTo>
                    <a:pt x="100" y="148"/>
                  </a:lnTo>
                  <a:lnTo>
                    <a:pt x="102" y="149"/>
                  </a:lnTo>
                  <a:lnTo>
                    <a:pt x="103" y="149"/>
                  </a:lnTo>
                  <a:lnTo>
                    <a:pt x="106" y="148"/>
                  </a:lnTo>
                  <a:lnTo>
                    <a:pt x="109" y="142"/>
                  </a:lnTo>
                  <a:lnTo>
                    <a:pt x="109" y="137"/>
                  </a:lnTo>
                  <a:lnTo>
                    <a:pt x="109" y="137"/>
                  </a:lnTo>
                  <a:lnTo>
                    <a:pt x="115" y="127"/>
                  </a:lnTo>
                  <a:lnTo>
                    <a:pt x="122" y="113"/>
                  </a:lnTo>
                  <a:lnTo>
                    <a:pt x="122" y="113"/>
                  </a:lnTo>
                  <a:lnTo>
                    <a:pt x="121" y="110"/>
                  </a:lnTo>
                  <a:lnTo>
                    <a:pt x="122" y="107"/>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55" name="Freeform 670"/>
            <p:cNvSpPr>
              <a:spLocks/>
            </p:cNvSpPr>
            <p:nvPr/>
          </p:nvSpPr>
          <p:spPr bwMode="auto">
            <a:xfrm>
              <a:off x="1145668" y="924828"/>
              <a:ext cx="2033598" cy="1120959"/>
            </a:xfrm>
            <a:custGeom>
              <a:avLst/>
              <a:gdLst>
                <a:gd name="T0" fmla="*/ 171 w 188"/>
                <a:gd name="T1" fmla="*/ 127 h 269"/>
                <a:gd name="T2" fmla="*/ 172 w 188"/>
                <a:gd name="T3" fmla="*/ 119 h 269"/>
                <a:gd name="T4" fmla="*/ 182 w 188"/>
                <a:gd name="T5" fmla="*/ 100 h 269"/>
                <a:gd name="T6" fmla="*/ 174 w 188"/>
                <a:gd name="T7" fmla="*/ 100 h 269"/>
                <a:gd name="T8" fmla="*/ 164 w 188"/>
                <a:gd name="T9" fmla="*/ 101 h 269"/>
                <a:gd name="T10" fmla="*/ 116 w 188"/>
                <a:gd name="T11" fmla="*/ 90 h 269"/>
                <a:gd name="T12" fmla="*/ 104 w 188"/>
                <a:gd name="T13" fmla="*/ 84 h 269"/>
                <a:gd name="T14" fmla="*/ 98 w 188"/>
                <a:gd name="T15" fmla="*/ 74 h 269"/>
                <a:gd name="T16" fmla="*/ 94 w 188"/>
                <a:gd name="T17" fmla="*/ 55 h 269"/>
                <a:gd name="T18" fmla="*/ 93 w 188"/>
                <a:gd name="T19" fmla="*/ 52 h 269"/>
                <a:gd name="T20" fmla="*/ 96 w 188"/>
                <a:gd name="T21" fmla="*/ 36 h 269"/>
                <a:gd name="T22" fmla="*/ 104 w 188"/>
                <a:gd name="T23" fmla="*/ 20 h 269"/>
                <a:gd name="T24" fmla="*/ 116 w 188"/>
                <a:gd name="T25" fmla="*/ 19 h 269"/>
                <a:gd name="T26" fmla="*/ 120 w 188"/>
                <a:gd name="T27" fmla="*/ 14 h 269"/>
                <a:gd name="T28" fmla="*/ 126 w 188"/>
                <a:gd name="T29" fmla="*/ 7 h 269"/>
                <a:gd name="T30" fmla="*/ 119 w 188"/>
                <a:gd name="T31" fmla="*/ 1 h 269"/>
                <a:gd name="T32" fmla="*/ 107 w 188"/>
                <a:gd name="T33" fmla="*/ 4 h 269"/>
                <a:gd name="T34" fmla="*/ 91 w 188"/>
                <a:gd name="T35" fmla="*/ 17 h 269"/>
                <a:gd name="T36" fmla="*/ 83 w 188"/>
                <a:gd name="T37" fmla="*/ 16 h 269"/>
                <a:gd name="T38" fmla="*/ 77 w 188"/>
                <a:gd name="T39" fmla="*/ 16 h 269"/>
                <a:gd name="T40" fmla="*/ 64 w 188"/>
                <a:gd name="T41" fmla="*/ 26 h 269"/>
                <a:gd name="T42" fmla="*/ 56 w 188"/>
                <a:gd name="T43" fmla="*/ 29 h 269"/>
                <a:gd name="T44" fmla="*/ 55 w 188"/>
                <a:gd name="T45" fmla="*/ 33 h 269"/>
                <a:gd name="T46" fmla="*/ 52 w 188"/>
                <a:gd name="T47" fmla="*/ 41 h 269"/>
                <a:gd name="T48" fmla="*/ 52 w 188"/>
                <a:gd name="T49" fmla="*/ 48 h 269"/>
                <a:gd name="T50" fmla="*/ 48 w 188"/>
                <a:gd name="T51" fmla="*/ 51 h 269"/>
                <a:gd name="T52" fmla="*/ 39 w 188"/>
                <a:gd name="T53" fmla="*/ 61 h 269"/>
                <a:gd name="T54" fmla="*/ 29 w 188"/>
                <a:gd name="T55" fmla="*/ 61 h 269"/>
                <a:gd name="T56" fmla="*/ 26 w 188"/>
                <a:gd name="T57" fmla="*/ 74 h 269"/>
                <a:gd name="T58" fmla="*/ 25 w 188"/>
                <a:gd name="T59" fmla="*/ 94 h 269"/>
                <a:gd name="T60" fmla="*/ 26 w 188"/>
                <a:gd name="T61" fmla="*/ 110 h 269"/>
                <a:gd name="T62" fmla="*/ 26 w 188"/>
                <a:gd name="T63" fmla="*/ 113 h 269"/>
                <a:gd name="T64" fmla="*/ 25 w 188"/>
                <a:gd name="T65" fmla="*/ 122 h 269"/>
                <a:gd name="T66" fmla="*/ 26 w 188"/>
                <a:gd name="T67" fmla="*/ 126 h 269"/>
                <a:gd name="T68" fmla="*/ 26 w 188"/>
                <a:gd name="T69" fmla="*/ 136 h 269"/>
                <a:gd name="T70" fmla="*/ 26 w 188"/>
                <a:gd name="T71" fmla="*/ 145 h 269"/>
                <a:gd name="T72" fmla="*/ 20 w 188"/>
                <a:gd name="T73" fmla="*/ 155 h 269"/>
                <a:gd name="T74" fmla="*/ 10 w 188"/>
                <a:gd name="T75" fmla="*/ 156 h 269"/>
                <a:gd name="T76" fmla="*/ 7 w 188"/>
                <a:gd name="T77" fmla="*/ 165 h 269"/>
                <a:gd name="T78" fmla="*/ 4 w 188"/>
                <a:gd name="T79" fmla="*/ 174 h 269"/>
                <a:gd name="T80" fmla="*/ 12 w 188"/>
                <a:gd name="T81" fmla="*/ 182 h 269"/>
                <a:gd name="T82" fmla="*/ 36 w 188"/>
                <a:gd name="T83" fmla="*/ 195 h 269"/>
                <a:gd name="T84" fmla="*/ 64 w 188"/>
                <a:gd name="T85" fmla="*/ 203 h 269"/>
                <a:gd name="T86" fmla="*/ 72 w 188"/>
                <a:gd name="T87" fmla="*/ 209 h 269"/>
                <a:gd name="T88" fmla="*/ 88 w 188"/>
                <a:gd name="T89" fmla="*/ 224 h 269"/>
                <a:gd name="T90" fmla="*/ 114 w 188"/>
                <a:gd name="T91" fmla="*/ 236 h 269"/>
                <a:gd name="T92" fmla="*/ 130 w 188"/>
                <a:gd name="T93" fmla="*/ 237 h 269"/>
                <a:gd name="T94" fmla="*/ 135 w 188"/>
                <a:gd name="T95" fmla="*/ 239 h 269"/>
                <a:gd name="T96" fmla="*/ 133 w 188"/>
                <a:gd name="T97" fmla="*/ 252 h 269"/>
                <a:gd name="T98" fmla="*/ 136 w 188"/>
                <a:gd name="T99" fmla="*/ 262 h 269"/>
                <a:gd name="T100" fmla="*/ 136 w 188"/>
                <a:gd name="T101" fmla="*/ 268 h 269"/>
                <a:gd name="T102" fmla="*/ 140 w 188"/>
                <a:gd name="T103" fmla="*/ 259 h 269"/>
                <a:gd name="T104" fmla="*/ 146 w 188"/>
                <a:gd name="T105" fmla="*/ 242 h 269"/>
                <a:gd name="T106" fmla="*/ 155 w 188"/>
                <a:gd name="T107" fmla="*/ 211 h 269"/>
                <a:gd name="T108" fmla="*/ 148 w 188"/>
                <a:gd name="T109" fmla="*/ 201 h 269"/>
                <a:gd name="T110" fmla="*/ 145 w 188"/>
                <a:gd name="T111" fmla="*/ 194 h 269"/>
                <a:gd name="T112" fmla="*/ 155 w 188"/>
                <a:gd name="T113" fmla="*/ 182 h 269"/>
                <a:gd name="T114" fmla="*/ 169 w 188"/>
                <a:gd name="T115" fmla="*/ 184 h 269"/>
                <a:gd name="T116" fmla="*/ 175 w 188"/>
                <a:gd name="T117" fmla="*/ 180 h 269"/>
                <a:gd name="T118" fmla="*/ 177 w 188"/>
                <a:gd name="T119" fmla="*/ 171 h 269"/>
                <a:gd name="T120" fmla="*/ 188 w 188"/>
                <a:gd name="T121" fmla="*/ 169 h 269"/>
                <a:gd name="T122" fmla="*/ 184 w 188"/>
                <a:gd name="T123" fmla="*/ 161 h 269"/>
                <a:gd name="T124" fmla="*/ 180 w 188"/>
                <a:gd name="T125" fmla="*/ 15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 h="269">
                  <a:moveTo>
                    <a:pt x="175" y="138"/>
                  </a:moveTo>
                  <a:lnTo>
                    <a:pt x="175" y="138"/>
                  </a:lnTo>
                  <a:lnTo>
                    <a:pt x="171" y="127"/>
                  </a:lnTo>
                  <a:lnTo>
                    <a:pt x="171" y="123"/>
                  </a:lnTo>
                  <a:lnTo>
                    <a:pt x="172" y="119"/>
                  </a:lnTo>
                  <a:lnTo>
                    <a:pt x="172" y="119"/>
                  </a:lnTo>
                  <a:lnTo>
                    <a:pt x="180" y="107"/>
                  </a:lnTo>
                  <a:lnTo>
                    <a:pt x="182" y="101"/>
                  </a:lnTo>
                  <a:lnTo>
                    <a:pt x="182" y="100"/>
                  </a:lnTo>
                  <a:lnTo>
                    <a:pt x="181" y="98"/>
                  </a:lnTo>
                  <a:lnTo>
                    <a:pt x="181" y="98"/>
                  </a:lnTo>
                  <a:lnTo>
                    <a:pt x="174" y="100"/>
                  </a:lnTo>
                  <a:lnTo>
                    <a:pt x="169" y="101"/>
                  </a:lnTo>
                  <a:lnTo>
                    <a:pt x="164" y="101"/>
                  </a:lnTo>
                  <a:lnTo>
                    <a:pt x="164" y="101"/>
                  </a:lnTo>
                  <a:lnTo>
                    <a:pt x="140" y="94"/>
                  </a:lnTo>
                  <a:lnTo>
                    <a:pt x="126" y="91"/>
                  </a:lnTo>
                  <a:lnTo>
                    <a:pt x="116" y="90"/>
                  </a:lnTo>
                  <a:lnTo>
                    <a:pt x="116" y="90"/>
                  </a:lnTo>
                  <a:lnTo>
                    <a:pt x="110" y="88"/>
                  </a:lnTo>
                  <a:lnTo>
                    <a:pt x="104" y="84"/>
                  </a:lnTo>
                  <a:lnTo>
                    <a:pt x="101" y="80"/>
                  </a:lnTo>
                  <a:lnTo>
                    <a:pt x="98" y="74"/>
                  </a:lnTo>
                  <a:lnTo>
                    <a:pt x="98" y="74"/>
                  </a:lnTo>
                  <a:lnTo>
                    <a:pt x="98" y="64"/>
                  </a:lnTo>
                  <a:lnTo>
                    <a:pt x="97" y="58"/>
                  </a:lnTo>
                  <a:lnTo>
                    <a:pt x="94" y="55"/>
                  </a:lnTo>
                  <a:lnTo>
                    <a:pt x="94" y="55"/>
                  </a:lnTo>
                  <a:lnTo>
                    <a:pt x="93" y="54"/>
                  </a:lnTo>
                  <a:lnTo>
                    <a:pt x="93" y="52"/>
                  </a:lnTo>
                  <a:lnTo>
                    <a:pt x="93" y="48"/>
                  </a:lnTo>
                  <a:lnTo>
                    <a:pt x="96" y="36"/>
                  </a:lnTo>
                  <a:lnTo>
                    <a:pt x="96" y="36"/>
                  </a:lnTo>
                  <a:lnTo>
                    <a:pt x="97" y="30"/>
                  </a:lnTo>
                  <a:lnTo>
                    <a:pt x="101" y="23"/>
                  </a:lnTo>
                  <a:lnTo>
                    <a:pt x="104" y="20"/>
                  </a:lnTo>
                  <a:lnTo>
                    <a:pt x="107" y="19"/>
                  </a:lnTo>
                  <a:lnTo>
                    <a:pt x="112" y="17"/>
                  </a:lnTo>
                  <a:lnTo>
                    <a:pt x="116" y="19"/>
                  </a:lnTo>
                  <a:lnTo>
                    <a:pt x="116" y="19"/>
                  </a:lnTo>
                  <a:lnTo>
                    <a:pt x="120" y="14"/>
                  </a:lnTo>
                  <a:lnTo>
                    <a:pt x="120" y="14"/>
                  </a:lnTo>
                  <a:lnTo>
                    <a:pt x="123" y="13"/>
                  </a:lnTo>
                  <a:lnTo>
                    <a:pt x="126" y="10"/>
                  </a:lnTo>
                  <a:lnTo>
                    <a:pt x="126" y="7"/>
                  </a:lnTo>
                  <a:lnTo>
                    <a:pt x="123" y="3"/>
                  </a:lnTo>
                  <a:lnTo>
                    <a:pt x="123" y="3"/>
                  </a:lnTo>
                  <a:lnTo>
                    <a:pt x="119" y="1"/>
                  </a:lnTo>
                  <a:lnTo>
                    <a:pt x="116" y="0"/>
                  </a:lnTo>
                  <a:lnTo>
                    <a:pt x="112" y="1"/>
                  </a:lnTo>
                  <a:lnTo>
                    <a:pt x="107" y="4"/>
                  </a:lnTo>
                  <a:lnTo>
                    <a:pt x="107" y="4"/>
                  </a:lnTo>
                  <a:lnTo>
                    <a:pt x="97" y="13"/>
                  </a:lnTo>
                  <a:lnTo>
                    <a:pt x="91" y="17"/>
                  </a:lnTo>
                  <a:lnTo>
                    <a:pt x="87" y="19"/>
                  </a:lnTo>
                  <a:lnTo>
                    <a:pt x="87" y="19"/>
                  </a:lnTo>
                  <a:lnTo>
                    <a:pt x="83" y="16"/>
                  </a:lnTo>
                  <a:lnTo>
                    <a:pt x="80" y="16"/>
                  </a:lnTo>
                  <a:lnTo>
                    <a:pt x="77" y="16"/>
                  </a:lnTo>
                  <a:lnTo>
                    <a:pt x="77" y="16"/>
                  </a:lnTo>
                  <a:lnTo>
                    <a:pt x="71" y="22"/>
                  </a:lnTo>
                  <a:lnTo>
                    <a:pt x="67" y="25"/>
                  </a:lnTo>
                  <a:lnTo>
                    <a:pt x="64" y="26"/>
                  </a:lnTo>
                  <a:lnTo>
                    <a:pt x="64" y="26"/>
                  </a:lnTo>
                  <a:lnTo>
                    <a:pt x="58" y="27"/>
                  </a:lnTo>
                  <a:lnTo>
                    <a:pt x="56" y="29"/>
                  </a:lnTo>
                  <a:lnTo>
                    <a:pt x="56" y="32"/>
                  </a:lnTo>
                  <a:lnTo>
                    <a:pt x="56" y="32"/>
                  </a:lnTo>
                  <a:lnTo>
                    <a:pt x="55" y="33"/>
                  </a:lnTo>
                  <a:lnTo>
                    <a:pt x="54" y="36"/>
                  </a:lnTo>
                  <a:lnTo>
                    <a:pt x="52" y="38"/>
                  </a:lnTo>
                  <a:lnTo>
                    <a:pt x="52" y="41"/>
                  </a:lnTo>
                  <a:lnTo>
                    <a:pt x="52" y="41"/>
                  </a:lnTo>
                  <a:lnTo>
                    <a:pt x="54" y="46"/>
                  </a:lnTo>
                  <a:lnTo>
                    <a:pt x="52" y="48"/>
                  </a:lnTo>
                  <a:lnTo>
                    <a:pt x="51" y="48"/>
                  </a:lnTo>
                  <a:lnTo>
                    <a:pt x="51" y="48"/>
                  </a:lnTo>
                  <a:lnTo>
                    <a:pt x="48" y="51"/>
                  </a:lnTo>
                  <a:lnTo>
                    <a:pt x="45" y="54"/>
                  </a:lnTo>
                  <a:lnTo>
                    <a:pt x="39" y="61"/>
                  </a:lnTo>
                  <a:lnTo>
                    <a:pt x="39" y="61"/>
                  </a:lnTo>
                  <a:lnTo>
                    <a:pt x="35" y="62"/>
                  </a:lnTo>
                  <a:lnTo>
                    <a:pt x="32" y="62"/>
                  </a:lnTo>
                  <a:lnTo>
                    <a:pt x="29" y="61"/>
                  </a:lnTo>
                  <a:lnTo>
                    <a:pt x="29" y="61"/>
                  </a:lnTo>
                  <a:lnTo>
                    <a:pt x="29" y="61"/>
                  </a:lnTo>
                  <a:lnTo>
                    <a:pt x="26" y="74"/>
                  </a:lnTo>
                  <a:lnTo>
                    <a:pt x="22" y="88"/>
                  </a:lnTo>
                  <a:lnTo>
                    <a:pt x="22" y="88"/>
                  </a:lnTo>
                  <a:lnTo>
                    <a:pt x="25" y="94"/>
                  </a:lnTo>
                  <a:lnTo>
                    <a:pt x="25" y="101"/>
                  </a:lnTo>
                  <a:lnTo>
                    <a:pt x="25" y="101"/>
                  </a:lnTo>
                  <a:lnTo>
                    <a:pt x="26" y="110"/>
                  </a:lnTo>
                  <a:lnTo>
                    <a:pt x="26" y="111"/>
                  </a:lnTo>
                  <a:lnTo>
                    <a:pt x="26" y="113"/>
                  </a:lnTo>
                  <a:lnTo>
                    <a:pt x="26" y="113"/>
                  </a:lnTo>
                  <a:lnTo>
                    <a:pt x="23" y="117"/>
                  </a:lnTo>
                  <a:lnTo>
                    <a:pt x="25" y="120"/>
                  </a:lnTo>
                  <a:lnTo>
                    <a:pt x="25" y="122"/>
                  </a:lnTo>
                  <a:lnTo>
                    <a:pt x="25" y="122"/>
                  </a:lnTo>
                  <a:lnTo>
                    <a:pt x="26" y="125"/>
                  </a:lnTo>
                  <a:lnTo>
                    <a:pt x="26" y="126"/>
                  </a:lnTo>
                  <a:lnTo>
                    <a:pt x="25" y="133"/>
                  </a:lnTo>
                  <a:lnTo>
                    <a:pt x="25" y="133"/>
                  </a:lnTo>
                  <a:lnTo>
                    <a:pt x="26" y="136"/>
                  </a:lnTo>
                  <a:lnTo>
                    <a:pt x="28" y="139"/>
                  </a:lnTo>
                  <a:lnTo>
                    <a:pt x="28" y="142"/>
                  </a:lnTo>
                  <a:lnTo>
                    <a:pt x="26" y="145"/>
                  </a:lnTo>
                  <a:lnTo>
                    <a:pt x="26" y="145"/>
                  </a:lnTo>
                  <a:lnTo>
                    <a:pt x="22" y="152"/>
                  </a:lnTo>
                  <a:lnTo>
                    <a:pt x="20" y="155"/>
                  </a:lnTo>
                  <a:lnTo>
                    <a:pt x="17" y="156"/>
                  </a:lnTo>
                  <a:lnTo>
                    <a:pt x="17" y="156"/>
                  </a:lnTo>
                  <a:lnTo>
                    <a:pt x="10" y="156"/>
                  </a:lnTo>
                  <a:lnTo>
                    <a:pt x="7" y="159"/>
                  </a:lnTo>
                  <a:lnTo>
                    <a:pt x="7" y="159"/>
                  </a:lnTo>
                  <a:lnTo>
                    <a:pt x="7" y="165"/>
                  </a:lnTo>
                  <a:lnTo>
                    <a:pt x="6" y="169"/>
                  </a:lnTo>
                  <a:lnTo>
                    <a:pt x="4" y="174"/>
                  </a:lnTo>
                  <a:lnTo>
                    <a:pt x="4" y="174"/>
                  </a:lnTo>
                  <a:lnTo>
                    <a:pt x="0" y="180"/>
                  </a:lnTo>
                  <a:lnTo>
                    <a:pt x="0" y="180"/>
                  </a:lnTo>
                  <a:lnTo>
                    <a:pt x="12" y="182"/>
                  </a:lnTo>
                  <a:lnTo>
                    <a:pt x="22" y="188"/>
                  </a:lnTo>
                  <a:lnTo>
                    <a:pt x="36" y="195"/>
                  </a:lnTo>
                  <a:lnTo>
                    <a:pt x="36" y="195"/>
                  </a:lnTo>
                  <a:lnTo>
                    <a:pt x="42" y="198"/>
                  </a:lnTo>
                  <a:lnTo>
                    <a:pt x="48" y="200"/>
                  </a:lnTo>
                  <a:lnTo>
                    <a:pt x="64" y="203"/>
                  </a:lnTo>
                  <a:lnTo>
                    <a:pt x="64" y="203"/>
                  </a:lnTo>
                  <a:lnTo>
                    <a:pt x="68" y="204"/>
                  </a:lnTo>
                  <a:lnTo>
                    <a:pt x="72" y="209"/>
                  </a:lnTo>
                  <a:lnTo>
                    <a:pt x="81" y="219"/>
                  </a:lnTo>
                  <a:lnTo>
                    <a:pt x="81" y="219"/>
                  </a:lnTo>
                  <a:lnTo>
                    <a:pt x="88" y="224"/>
                  </a:lnTo>
                  <a:lnTo>
                    <a:pt x="97" y="229"/>
                  </a:lnTo>
                  <a:lnTo>
                    <a:pt x="114" y="236"/>
                  </a:lnTo>
                  <a:lnTo>
                    <a:pt x="114" y="236"/>
                  </a:lnTo>
                  <a:lnTo>
                    <a:pt x="122" y="239"/>
                  </a:lnTo>
                  <a:lnTo>
                    <a:pt x="127" y="239"/>
                  </a:lnTo>
                  <a:lnTo>
                    <a:pt x="130" y="237"/>
                  </a:lnTo>
                  <a:lnTo>
                    <a:pt x="133" y="237"/>
                  </a:lnTo>
                  <a:lnTo>
                    <a:pt x="133" y="237"/>
                  </a:lnTo>
                  <a:lnTo>
                    <a:pt x="135" y="239"/>
                  </a:lnTo>
                  <a:lnTo>
                    <a:pt x="135" y="243"/>
                  </a:lnTo>
                  <a:lnTo>
                    <a:pt x="133" y="252"/>
                  </a:lnTo>
                  <a:lnTo>
                    <a:pt x="133" y="252"/>
                  </a:lnTo>
                  <a:lnTo>
                    <a:pt x="133" y="255"/>
                  </a:lnTo>
                  <a:lnTo>
                    <a:pt x="135" y="259"/>
                  </a:lnTo>
                  <a:lnTo>
                    <a:pt x="136" y="262"/>
                  </a:lnTo>
                  <a:lnTo>
                    <a:pt x="136" y="266"/>
                  </a:lnTo>
                  <a:lnTo>
                    <a:pt x="136" y="266"/>
                  </a:lnTo>
                  <a:lnTo>
                    <a:pt x="136" y="268"/>
                  </a:lnTo>
                  <a:lnTo>
                    <a:pt x="139" y="269"/>
                  </a:lnTo>
                  <a:lnTo>
                    <a:pt x="139" y="269"/>
                  </a:lnTo>
                  <a:lnTo>
                    <a:pt x="140" y="259"/>
                  </a:lnTo>
                  <a:lnTo>
                    <a:pt x="142" y="251"/>
                  </a:lnTo>
                  <a:lnTo>
                    <a:pt x="146" y="242"/>
                  </a:lnTo>
                  <a:lnTo>
                    <a:pt x="146" y="242"/>
                  </a:lnTo>
                  <a:lnTo>
                    <a:pt x="152" y="226"/>
                  </a:lnTo>
                  <a:lnTo>
                    <a:pt x="155" y="219"/>
                  </a:lnTo>
                  <a:lnTo>
                    <a:pt x="155" y="211"/>
                  </a:lnTo>
                  <a:lnTo>
                    <a:pt x="155" y="211"/>
                  </a:lnTo>
                  <a:lnTo>
                    <a:pt x="152" y="207"/>
                  </a:lnTo>
                  <a:lnTo>
                    <a:pt x="148" y="201"/>
                  </a:lnTo>
                  <a:lnTo>
                    <a:pt x="145" y="197"/>
                  </a:lnTo>
                  <a:lnTo>
                    <a:pt x="145" y="195"/>
                  </a:lnTo>
                  <a:lnTo>
                    <a:pt x="145" y="194"/>
                  </a:lnTo>
                  <a:lnTo>
                    <a:pt x="145" y="194"/>
                  </a:lnTo>
                  <a:lnTo>
                    <a:pt x="152" y="185"/>
                  </a:lnTo>
                  <a:lnTo>
                    <a:pt x="155" y="182"/>
                  </a:lnTo>
                  <a:lnTo>
                    <a:pt x="159" y="182"/>
                  </a:lnTo>
                  <a:lnTo>
                    <a:pt x="159" y="182"/>
                  </a:lnTo>
                  <a:lnTo>
                    <a:pt x="169" y="184"/>
                  </a:lnTo>
                  <a:lnTo>
                    <a:pt x="174" y="182"/>
                  </a:lnTo>
                  <a:lnTo>
                    <a:pt x="175" y="180"/>
                  </a:lnTo>
                  <a:lnTo>
                    <a:pt x="175" y="180"/>
                  </a:lnTo>
                  <a:lnTo>
                    <a:pt x="174" y="174"/>
                  </a:lnTo>
                  <a:lnTo>
                    <a:pt x="174" y="171"/>
                  </a:lnTo>
                  <a:lnTo>
                    <a:pt x="177" y="171"/>
                  </a:lnTo>
                  <a:lnTo>
                    <a:pt x="177" y="171"/>
                  </a:lnTo>
                  <a:lnTo>
                    <a:pt x="184" y="169"/>
                  </a:lnTo>
                  <a:lnTo>
                    <a:pt x="188" y="169"/>
                  </a:lnTo>
                  <a:lnTo>
                    <a:pt x="188" y="169"/>
                  </a:lnTo>
                  <a:lnTo>
                    <a:pt x="187" y="165"/>
                  </a:lnTo>
                  <a:lnTo>
                    <a:pt x="184" y="161"/>
                  </a:lnTo>
                  <a:lnTo>
                    <a:pt x="184" y="161"/>
                  </a:lnTo>
                  <a:lnTo>
                    <a:pt x="181" y="155"/>
                  </a:lnTo>
                  <a:lnTo>
                    <a:pt x="180" y="151"/>
                  </a:lnTo>
                  <a:lnTo>
                    <a:pt x="175" y="138"/>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56" name="Freeform 671"/>
            <p:cNvSpPr>
              <a:spLocks/>
            </p:cNvSpPr>
            <p:nvPr/>
          </p:nvSpPr>
          <p:spPr bwMode="auto">
            <a:xfrm>
              <a:off x="1145668" y="924828"/>
              <a:ext cx="2033598" cy="1120959"/>
            </a:xfrm>
            <a:custGeom>
              <a:avLst/>
              <a:gdLst>
                <a:gd name="T0" fmla="*/ 171 w 188"/>
                <a:gd name="T1" fmla="*/ 127 h 269"/>
                <a:gd name="T2" fmla="*/ 172 w 188"/>
                <a:gd name="T3" fmla="*/ 119 h 269"/>
                <a:gd name="T4" fmla="*/ 182 w 188"/>
                <a:gd name="T5" fmla="*/ 100 h 269"/>
                <a:gd name="T6" fmla="*/ 174 w 188"/>
                <a:gd name="T7" fmla="*/ 100 h 269"/>
                <a:gd name="T8" fmla="*/ 164 w 188"/>
                <a:gd name="T9" fmla="*/ 101 h 269"/>
                <a:gd name="T10" fmla="*/ 116 w 188"/>
                <a:gd name="T11" fmla="*/ 90 h 269"/>
                <a:gd name="T12" fmla="*/ 104 w 188"/>
                <a:gd name="T13" fmla="*/ 84 h 269"/>
                <a:gd name="T14" fmla="*/ 98 w 188"/>
                <a:gd name="T15" fmla="*/ 74 h 269"/>
                <a:gd name="T16" fmla="*/ 94 w 188"/>
                <a:gd name="T17" fmla="*/ 55 h 269"/>
                <a:gd name="T18" fmla="*/ 93 w 188"/>
                <a:gd name="T19" fmla="*/ 52 h 269"/>
                <a:gd name="T20" fmla="*/ 96 w 188"/>
                <a:gd name="T21" fmla="*/ 36 h 269"/>
                <a:gd name="T22" fmla="*/ 104 w 188"/>
                <a:gd name="T23" fmla="*/ 20 h 269"/>
                <a:gd name="T24" fmla="*/ 116 w 188"/>
                <a:gd name="T25" fmla="*/ 19 h 269"/>
                <a:gd name="T26" fmla="*/ 120 w 188"/>
                <a:gd name="T27" fmla="*/ 14 h 269"/>
                <a:gd name="T28" fmla="*/ 126 w 188"/>
                <a:gd name="T29" fmla="*/ 7 h 269"/>
                <a:gd name="T30" fmla="*/ 119 w 188"/>
                <a:gd name="T31" fmla="*/ 1 h 269"/>
                <a:gd name="T32" fmla="*/ 107 w 188"/>
                <a:gd name="T33" fmla="*/ 4 h 269"/>
                <a:gd name="T34" fmla="*/ 91 w 188"/>
                <a:gd name="T35" fmla="*/ 17 h 269"/>
                <a:gd name="T36" fmla="*/ 83 w 188"/>
                <a:gd name="T37" fmla="*/ 16 h 269"/>
                <a:gd name="T38" fmla="*/ 77 w 188"/>
                <a:gd name="T39" fmla="*/ 16 h 269"/>
                <a:gd name="T40" fmla="*/ 64 w 188"/>
                <a:gd name="T41" fmla="*/ 26 h 269"/>
                <a:gd name="T42" fmla="*/ 56 w 188"/>
                <a:gd name="T43" fmla="*/ 29 h 269"/>
                <a:gd name="T44" fmla="*/ 55 w 188"/>
                <a:gd name="T45" fmla="*/ 33 h 269"/>
                <a:gd name="T46" fmla="*/ 52 w 188"/>
                <a:gd name="T47" fmla="*/ 41 h 269"/>
                <a:gd name="T48" fmla="*/ 52 w 188"/>
                <a:gd name="T49" fmla="*/ 48 h 269"/>
                <a:gd name="T50" fmla="*/ 48 w 188"/>
                <a:gd name="T51" fmla="*/ 51 h 269"/>
                <a:gd name="T52" fmla="*/ 39 w 188"/>
                <a:gd name="T53" fmla="*/ 61 h 269"/>
                <a:gd name="T54" fmla="*/ 29 w 188"/>
                <a:gd name="T55" fmla="*/ 61 h 269"/>
                <a:gd name="T56" fmla="*/ 26 w 188"/>
                <a:gd name="T57" fmla="*/ 74 h 269"/>
                <a:gd name="T58" fmla="*/ 25 w 188"/>
                <a:gd name="T59" fmla="*/ 94 h 269"/>
                <a:gd name="T60" fmla="*/ 26 w 188"/>
                <a:gd name="T61" fmla="*/ 110 h 269"/>
                <a:gd name="T62" fmla="*/ 26 w 188"/>
                <a:gd name="T63" fmla="*/ 113 h 269"/>
                <a:gd name="T64" fmla="*/ 25 w 188"/>
                <a:gd name="T65" fmla="*/ 122 h 269"/>
                <a:gd name="T66" fmla="*/ 26 w 188"/>
                <a:gd name="T67" fmla="*/ 126 h 269"/>
                <a:gd name="T68" fmla="*/ 26 w 188"/>
                <a:gd name="T69" fmla="*/ 136 h 269"/>
                <a:gd name="T70" fmla="*/ 26 w 188"/>
                <a:gd name="T71" fmla="*/ 145 h 269"/>
                <a:gd name="T72" fmla="*/ 20 w 188"/>
                <a:gd name="T73" fmla="*/ 155 h 269"/>
                <a:gd name="T74" fmla="*/ 10 w 188"/>
                <a:gd name="T75" fmla="*/ 156 h 269"/>
                <a:gd name="T76" fmla="*/ 7 w 188"/>
                <a:gd name="T77" fmla="*/ 165 h 269"/>
                <a:gd name="T78" fmla="*/ 4 w 188"/>
                <a:gd name="T79" fmla="*/ 174 h 269"/>
                <a:gd name="T80" fmla="*/ 12 w 188"/>
                <a:gd name="T81" fmla="*/ 182 h 269"/>
                <a:gd name="T82" fmla="*/ 36 w 188"/>
                <a:gd name="T83" fmla="*/ 195 h 269"/>
                <a:gd name="T84" fmla="*/ 64 w 188"/>
                <a:gd name="T85" fmla="*/ 203 h 269"/>
                <a:gd name="T86" fmla="*/ 72 w 188"/>
                <a:gd name="T87" fmla="*/ 209 h 269"/>
                <a:gd name="T88" fmla="*/ 88 w 188"/>
                <a:gd name="T89" fmla="*/ 224 h 269"/>
                <a:gd name="T90" fmla="*/ 114 w 188"/>
                <a:gd name="T91" fmla="*/ 236 h 269"/>
                <a:gd name="T92" fmla="*/ 130 w 188"/>
                <a:gd name="T93" fmla="*/ 237 h 269"/>
                <a:gd name="T94" fmla="*/ 135 w 188"/>
                <a:gd name="T95" fmla="*/ 239 h 269"/>
                <a:gd name="T96" fmla="*/ 133 w 188"/>
                <a:gd name="T97" fmla="*/ 252 h 269"/>
                <a:gd name="T98" fmla="*/ 136 w 188"/>
                <a:gd name="T99" fmla="*/ 262 h 269"/>
                <a:gd name="T100" fmla="*/ 136 w 188"/>
                <a:gd name="T101" fmla="*/ 268 h 269"/>
                <a:gd name="T102" fmla="*/ 140 w 188"/>
                <a:gd name="T103" fmla="*/ 259 h 269"/>
                <a:gd name="T104" fmla="*/ 146 w 188"/>
                <a:gd name="T105" fmla="*/ 242 h 269"/>
                <a:gd name="T106" fmla="*/ 155 w 188"/>
                <a:gd name="T107" fmla="*/ 211 h 269"/>
                <a:gd name="T108" fmla="*/ 148 w 188"/>
                <a:gd name="T109" fmla="*/ 201 h 269"/>
                <a:gd name="T110" fmla="*/ 145 w 188"/>
                <a:gd name="T111" fmla="*/ 194 h 269"/>
                <a:gd name="T112" fmla="*/ 155 w 188"/>
                <a:gd name="T113" fmla="*/ 182 h 269"/>
                <a:gd name="T114" fmla="*/ 169 w 188"/>
                <a:gd name="T115" fmla="*/ 184 h 269"/>
                <a:gd name="T116" fmla="*/ 175 w 188"/>
                <a:gd name="T117" fmla="*/ 180 h 269"/>
                <a:gd name="T118" fmla="*/ 177 w 188"/>
                <a:gd name="T119" fmla="*/ 171 h 269"/>
                <a:gd name="T120" fmla="*/ 188 w 188"/>
                <a:gd name="T121" fmla="*/ 169 h 269"/>
                <a:gd name="T122" fmla="*/ 184 w 188"/>
                <a:gd name="T123" fmla="*/ 161 h 269"/>
                <a:gd name="T124" fmla="*/ 180 w 188"/>
                <a:gd name="T125" fmla="*/ 15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 h="269">
                  <a:moveTo>
                    <a:pt x="175" y="138"/>
                  </a:moveTo>
                  <a:lnTo>
                    <a:pt x="175" y="138"/>
                  </a:lnTo>
                  <a:lnTo>
                    <a:pt x="171" y="127"/>
                  </a:lnTo>
                  <a:lnTo>
                    <a:pt x="171" y="123"/>
                  </a:lnTo>
                  <a:lnTo>
                    <a:pt x="172" y="119"/>
                  </a:lnTo>
                  <a:lnTo>
                    <a:pt x="172" y="119"/>
                  </a:lnTo>
                  <a:lnTo>
                    <a:pt x="180" y="107"/>
                  </a:lnTo>
                  <a:lnTo>
                    <a:pt x="182" y="101"/>
                  </a:lnTo>
                  <a:lnTo>
                    <a:pt x="182" y="100"/>
                  </a:lnTo>
                  <a:lnTo>
                    <a:pt x="181" y="98"/>
                  </a:lnTo>
                  <a:lnTo>
                    <a:pt x="181" y="98"/>
                  </a:lnTo>
                  <a:lnTo>
                    <a:pt x="174" y="100"/>
                  </a:lnTo>
                  <a:lnTo>
                    <a:pt x="169" y="101"/>
                  </a:lnTo>
                  <a:lnTo>
                    <a:pt x="164" y="101"/>
                  </a:lnTo>
                  <a:lnTo>
                    <a:pt x="164" y="101"/>
                  </a:lnTo>
                  <a:lnTo>
                    <a:pt x="140" y="94"/>
                  </a:lnTo>
                  <a:lnTo>
                    <a:pt x="126" y="91"/>
                  </a:lnTo>
                  <a:lnTo>
                    <a:pt x="116" y="90"/>
                  </a:lnTo>
                  <a:lnTo>
                    <a:pt x="116" y="90"/>
                  </a:lnTo>
                  <a:lnTo>
                    <a:pt x="110" y="88"/>
                  </a:lnTo>
                  <a:lnTo>
                    <a:pt x="104" y="84"/>
                  </a:lnTo>
                  <a:lnTo>
                    <a:pt x="101" y="80"/>
                  </a:lnTo>
                  <a:lnTo>
                    <a:pt x="98" y="74"/>
                  </a:lnTo>
                  <a:lnTo>
                    <a:pt x="98" y="74"/>
                  </a:lnTo>
                  <a:lnTo>
                    <a:pt x="98" y="64"/>
                  </a:lnTo>
                  <a:lnTo>
                    <a:pt x="97" y="58"/>
                  </a:lnTo>
                  <a:lnTo>
                    <a:pt x="94" y="55"/>
                  </a:lnTo>
                  <a:lnTo>
                    <a:pt x="94" y="55"/>
                  </a:lnTo>
                  <a:lnTo>
                    <a:pt x="93" y="54"/>
                  </a:lnTo>
                  <a:lnTo>
                    <a:pt x="93" y="52"/>
                  </a:lnTo>
                  <a:lnTo>
                    <a:pt x="93" y="48"/>
                  </a:lnTo>
                  <a:lnTo>
                    <a:pt x="96" y="36"/>
                  </a:lnTo>
                  <a:lnTo>
                    <a:pt x="96" y="36"/>
                  </a:lnTo>
                  <a:lnTo>
                    <a:pt x="97" y="30"/>
                  </a:lnTo>
                  <a:lnTo>
                    <a:pt x="101" y="23"/>
                  </a:lnTo>
                  <a:lnTo>
                    <a:pt x="104" y="20"/>
                  </a:lnTo>
                  <a:lnTo>
                    <a:pt x="107" y="19"/>
                  </a:lnTo>
                  <a:lnTo>
                    <a:pt x="112" y="17"/>
                  </a:lnTo>
                  <a:lnTo>
                    <a:pt x="116" y="19"/>
                  </a:lnTo>
                  <a:lnTo>
                    <a:pt x="116" y="19"/>
                  </a:lnTo>
                  <a:lnTo>
                    <a:pt x="120" y="14"/>
                  </a:lnTo>
                  <a:lnTo>
                    <a:pt x="120" y="14"/>
                  </a:lnTo>
                  <a:lnTo>
                    <a:pt x="123" y="13"/>
                  </a:lnTo>
                  <a:lnTo>
                    <a:pt x="126" y="10"/>
                  </a:lnTo>
                  <a:lnTo>
                    <a:pt x="126" y="7"/>
                  </a:lnTo>
                  <a:lnTo>
                    <a:pt x="123" y="3"/>
                  </a:lnTo>
                  <a:lnTo>
                    <a:pt x="123" y="3"/>
                  </a:lnTo>
                  <a:lnTo>
                    <a:pt x="119" y="1"/>
                  </a:lnTo>
                  <a:lnTo>
                    <a:pt x="116" y="0"/>
                  </a:lnTo>
                  <a:lnTo>
                    <a:pt x="112" y="1"/>
                  </a:lnTo>
                  <a:lnTo>
                    <a:pt x="107" y="4"/>
                  </a:lnTo>
                  <a:lnTo>
                    <a:pt x="107" y="4"/>
                  </a:lnTo>
                  <a:lnTo>
                    <a:pt x="97" y="13"/>
                  </a:lnTo>
                  <a:lnTo>
                    <a:pt x="91" y="17"/>
                  </a:lnTo>
                  <a:lnTo>
                    <a:pt x="87" y="19"/>
                  </a:lnTo>
                  <a:lnTo>
                    <a:pt x="87" y="19"/>
                  </a:lnTo>
                  <a:lnTo>
                    <a:pt x="83" y="16"/>
                  </a:lnTo>
                  <a:lnTo>
                    <a:pt x="80" y="16"/>
                  </a:lnTo>
                  <a:lnTo>
                    <a:pt x="77" y="16"/>
                  </a:lnTo>
                  <a:lnTo>
                    <a:pt x="77" y="16"/>
                  </a:lnTo>
                  <a:lnTo>
                    <a:pt x="71" y="22"/>
                  </a:lnTo>
                  <a:lnTo>
                    <a:pt x="67" y="25"/>
                  </a:lnTo>
                  <a:lnTo>
                    <a:pt x="64" y="26"/>
                  </a:lnTo>
                  <a:lnTo>
                    <a:pt x="64" y="26"/>
                  </a:lnTo>
                  <a:lnTo>
                    <a:pt x="58" y="27"/>
                  </a:lnTo>
                  <a:lnTo>
                    <a:pt x="56" y="29"/>
                  </a:lnTo>
                  <a:lnTo>
                    <a:pt x="56" y="32"/>
                  </a:lnTo>
                  <a:lnTo>
                    <a:pt x="56" y="32"/>
                  </a:lnTo>
                  <a:lnTo>
                    <a:pt x="55" y="33"/>
                  </a:lnTo>
                  <a:lnTo>
                    <a:pt x="54" y="36"/>
                  </a:lnTo>
                  <a:lnTo>
                    <a:pt x="52" y="38"/>
                  </a:lnTo>
                  <a:lnTo>
                    <a:pt x="52" y="41"/>
                  </a:lnTo>
                  <a:lnTo>
                    <a:pt x="52" y="41"/>
                  </a:lnTo>
                  <a:lnTo>
                    <a:pt x="54" y="46"/>
                  </a:lnTo>
                  <a:lnTo>
                    <a:pt x="52" y="48"/>
                  </a:lnTo>
                  <a:lnTo>
                    <a:pt x="51" y="48"/>
                  </a:lnTo>
                  <a:lnTo>
                    <a:pt x="51" y="48"/>
                  </a:lnTo>
                  <a:lnTo>
                    <a:pt x="48" y="51"/>
                  </a:lnTo>
                  <a:lnTo>
                    <a:pt x="45" y="54"/>
                  </a:lnTo>
                  <a:lnTo>
                    <a:pt x="39" y="61"/>
                  </a:lnTo>
                  <a:lnTo>
                    <a:pt x="39" y="61"/>
                  </a:lnTo>
                  <a:lnTo>
                    <a:pt x="35" y="62"/>
                  </a:lnTo>
                  <a:lnTo>
                    <a:pt x="32" y="62"/>
                  </a:lnTo>
                  <a:lnTo>
                    <a:pt x="29" y="61"/>
                  </a:lnTo>
                  <a:lnTo>
                    <a:pt x="29" y="61"/>
                  </a:lnTo>
                  <a:lnTo>
                    <a:pt x="29" y="61"/>
                  </a:lnTo>
                  <a:lnTo>
                    <a:pt x="26" y="74"/>
                  </a:lnTo>
                  <a:lnTo>
                    <a:pt x="22" y="88"/>
                  </a:lnTo>
                  <a:lnTo>
                    <a:pt x="22" y="88"/>
                  </a:lnTo>
                  <a:lnTo>
                    <a:pt x="25" y="94"/>
                  </a:lnTo>
                  <a:lnTo>
                    <a:pt x="25" y="101"/>
                  </a:lnTo>
                  <a:lnTo>
                    <a:pt x="25" y="101"/>
                  </a:lnTo>
                  <a:lnTo>
                    <a:pt x="26" y="110"/>
                  </a:lnTo>
                  <a:lnTo>
                    <a:pt x="26" y="111"/>
                  </a:lnTo>
                  <a:lnTo>
                    <a:pt x="26" y="113"/>
                  </a:lnTo>
                  <a:lnTo>
                    <a:pt x="26" y="113"/>
                  </a:lnTo>
                  <a:lnTo>
                    <a:pt x="23" y="117"/>
                  </a:lnTo>
                  <a:lnTo>
                    <a:pt x="25" y="120"/>
                  </a:lnTo>
                  <a:lnTo>
                    <a:pt x="25" y="122"/>
                  </a:lnTo>
                  <a:lnTo>
                    <a:pt x="25" y="122"/>
                  </a:lnTo>
                  <a:lnTo>
                    <a:pt x="26" y="125"/>
                  </a:lnTo>
                  <a:lnTo>
                    <a:pt x="26" y="126"/>
                  </a:lnTo>
                  <a:lnTo>
                    <a:pt x="25" y="133"/>
                  </a:lnTo>
                  <a:lnTo>
                    <a:pt x="25" y="133"/>
                  </a:lnTo>
                  <a:lnTo>
                    <a:pt x="26" y="136"/>
                  </a:lnTo>
                  <a:lnTo>
                    <a:pt x="28" y="139"/>
                  </a:lnTo>
                  <a:lnTo>
                    <a:pt x="28" y="142"/>
                  </a:lnTo>
                  <a:lnTo>
                    <a:pt x="26" y="145"/>
                  </a:lnTo>
                  <a:lnTo>
                    <a:pt x="26" y="145"/>
                  </a:lnTo>
                  <a:lnTo>
                    <a:pt x="22" y="152"/>
                  </a:lnTo>
                  <a:lnTo>
                    <a:pt x="20" y="155"/>
                  </a:lnTo>
                  <a:lnTo>
                    <a:pt x="17" y="156"/>
                  </a:lnTo>
                  <a:lnTo>
                    <a:pt x="17" y="156"/>
                  </a:lnTo>
                  <a:lnTo>
                    <a:pt x="10" y="156"/>
                  </a:lnTo>
                  <a:lnTo>
                    <a:pt x="7" y="159"/>
                  </a:lnTo>
                  <a:lnTo>
                    <a:pt x="7" y="159"/>
                  </a:lnTo>
                  <a:lnTo>
                    <a:pt x="7" y="165"/>
                  </a:lnTo>
                  <a:lnTo>
                    <a:pt x="6" y="169"/>
                  </a:lnTo>
                  <a:lnTo>
                    <a:pt x="4" y="174"/>
                  </a:lnTo>
                  <a:lnTo>
                    <a:pt x="4" y="174"/>
                  </a:lnTo>
                  <a:lnTo>
                    <a:pt x="0" y="180"/>
                  </a:lnTo>
                  <a:lnTo>
                    <a:pt x="0" y="180"/>
                  </a:lnTo>
                  <a:lnTo>
                    <a:pt x="12" y="182"/>
                  </a:lnTo>
                  <a:lnTo>
                    <a:pt x="22" y="188"/>
                  </a:lnTo>
                  <a:lnTo>
                    <a:pt x="36" y="195"/>
                  </a:lnTo>
                  <a:lnTo>
                    <a:pt x="36" y="195"/>
                  </a:lnTo>
                  <a:lnTo>
                    <a:pt x="42" y="198"/>
                  </a:lnTo>
                  <a:lnTo>
                    <a:pt x="48" y="200"/>
                  </a:lnTo>
                  <a:lnTo>
                    <a:pt x="64" y="203"/>
                  </a:lnTo>
                  <a:lnTo>
                    <a:pt x="64" y="203"/>
                  </a:lnTo>
                  <a:lnTo>
                    <a:pt x="68" y="204"/>
                  </a:lnTo>
                  <a:lnTo>
                    <a:pt x="72" y="209"/>
                  </a:lnTo>
                  <a:lnTo>
                    <a:pt x="81" y="219"/>
                  </a:lnTo>
                  <a:lnTo>
                    <a:pt x="81" y="219"/>
                  </a:lnTo>
                  <a:lnTo>
                    <a:pt x="88" y="224"/>
                  </a:lnTo>
                  <a:lnTo>
                    <a:pt x="97" y="229"/>
                  </a:lnTo>
                  <a:lnTo>
                    <a:pt x="114" y="236"/>
                  </a:lnTo>
                  <a:lnTo>
                    <a:pt x="114" y="236"/>
                  </a:lnTo>
                  <a:lnTo>
                    <a:pt x="122" y="239"/>
                  </a:lnTo>
                  <a:lnTo>
                    <a:pt x="127" y="239"/>
                  </a:lnTo>
                  <a:lnTo>
                    <a:pt x="130" y="237"/>
                  </a:lnTo>
                  <a:lnTo>
                    <a:pt x="133" y="237"/>
                  </a:lnTo>
                  <a:lnTo>
                    <a:pt x="133" y="237"/>
                  </a:lnTo>
                  <a:lnTo>
                    <a:pt x="135" y="239"/>
                  </a:lnTo>
                  <a:lnTo>
                    <a:pt x="135" y="243"/>
                  </a:lnTo>
                  <a:lnTo>
                    <a:pt x="133" y="252"/>
                  </a:lnTo>
                  <a:lnTo>
                    <a:pt x="133" y="252"/>
                  </a:lnTo>
                  <a:lnTo>
                    <a:pt x="133" y="255"/>
                  </a:lnTo>
                  <a:lnTo>
                    <a:pt x="135" y="259"/>
                  </a:lnTo>
                  <a:lnTo>
                    <a:pt x="136" y="262"/>
                  </a:lnTo>
                  <a:lnTo>
                    <a:pt x="136" y="266"/>
                  </a:lnTo>
                  <a:lnTo>
                    <a:pt x="136" y="266"/>
                  </a:lnTo>
                  <a:lnTo>
                    <a:pt x="136" y="268"/>
                  </a:lnTo>
                  <a:lnTo>
                    <a:pt x="139" y="269"/>
                  </a:lnTo>
                  <a:lnTo>
                    <a:pt x="139" y="269"/>
                  </a:lnTo>
                  <a:lnTo>
                    <a:pt x="140" y="259"/>
                  </a:lnTo>
                  <a:lnTo>
                    <a:pt x="142" y="251"/>
                  </a:lnTo>
                  <a:lnTo>
                    <a:pt x="146" y="242"/>
                  </a:lnTo>
                  <a:lnTo>
                    <a:pt x="146" y="242"/>
                  </a:lnTo>
                  <a:lnTo>
                    <a:pt x="152" y="226"/>
                  </a:lnTo>
                  <a:lnTo>
                    <a:pt x="155" y="219"/>
                  </a:lnTo>
                  <a:lnTo>
                    <a:pt x="155" y="211"/>
                  </a:lnTo>
                  <a:lnTo>
                    <a:pt x="155" y="211"/>
                  </a:lnTo>
                  <a:lnTo>
                    <a:pt x="152" y="207"/>
                  </a:lnTo>
                  <a:lnTo>
                    <a:pt x="148" y="201"/>
                  </a:lnTo>
                  <a:lnTo>
                    <a:pt x="145" y="197"/>
                  </a:lnTo>
                  <a:lnTo>
                    <a:pt x="145" y="195"/>
                  </a:lnTo>
                  <a:lnTo>
                    <a:pt x="145" y="194"/>
                  </a:lnTo>
                  <a:lnTo>
                    <a:pt x="145" y="194"/>
                  </a:lnTo>
                  <a:lnTo>
                    <a:pt x="152" y="185"/>
                  </a:lnTo>
                  <a:lnTo>
                    <a:pt x="155" y="182"/>
                  </a:lnTo>
                  <a:lnTo>
                    <a:pt x="159" y="182"/>
                  </a:lnTo>
                  <a:lnTo>
                    <a:pt x="159" y="182"/>
                  </a:lnTo>
                  <a:lnTo>
                    <a:pt x="169" y="184"/>
                  </a:lnTo>
                  <a:lnTo>
                    <a:pt x="174" y="182"/>
                  </a:lnTo>
                  <a:lnTo>
                    <a:pt x="175" y="180"/>
                  </a:lnTo>
                  <a:lnTo>
                    <a:pt x="175" y="180"/>
                  </a:lnTo>
                  <a:lnTo>
                    <a:pt x="174" y="174"/>
                  </a:lnTo>
                  <a:lnTo>
                    <a:pt x="174" y="171"/>
                  </a:lnTo>
                  <a:lnTo>
                    <a:pt x="177" y="171"/>
                  </a:lnTo>
                  <a:lnTo>
                    <a:pt x="177" y="171"/>
                  </a:lnTo>
                  <a:lnTo>
                    <a:pt x="184" y="169"/>
                  </a:lnTo>
                  <a:lnTo>
                    <a:pt x="188" y="169"/>
                  </a:lnTo>
                  <a:lnTo>
                    <a:pt x="188" y="169"/>
                  </a:lnTo>
                  <a:lnTo>
                    <a:pt x="187" y="165"/>
                  </a:lnTo>
                  <a:lnTo>
                    <a:pt x="184" y="161"/>
                  </a:lnTo>
                  <a:lnTo>
                    <a:pt x="184" y="161"/>
                  </a:lnTo>
                  <a:lnTo>
                    <a:pt x="181" y="155"/>
                  </a:lnTo>
                  <a:lnTo>
                    <a:pt x="180" y="151"/>
                  </a:lnTo>
                  <a:lnTo>
                    <a:pt x="175" y="138"/>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57" name="Freeform 672"/>
            <p:cNvSpPr>
              <a:spLocks/>
            </p:cNvSpPr>
            <p:nvPr/>
          </p:nvSpPr>
          <p:spPr bwMode="auto">
            <a:xfrm>
              <a:off x="5364302" y="1370712"/>
              <a:ext cx="562485" cy="254196"/>
            </a:xfrm>
            <a:custGeom>
              <a:avLst/>
              <a:gdLst>
                <a:gd name="T0" fmla="*/ 14 w 52"/>
                <a:gd name="T1" fmla="*/ 61 h 61"/>
                <a:gd name="T2" fmla="*/ 14 w 52"/>
                <a:gd name="T3" fmla="*/ 61 h 61"/>
                <a:gd name="T4" fmla="*/ 2 w 52"/>
                <a:gd name="T5" fmla="*/ 60 h 61"/>
                <a:gd name="T6" fmla="*/ 2 w 52"/>
                <a:gd name="T7" fmla="*/ 60 h 61"/>
                <a:gd name="T8" fmla="*/ 0 w 52"/>
                <a:gd name="T9" fmla="*/ 58 h 61"/>
                <a:gd name="T10" fmla="*/ 0 w 52"/>
                <a:gd name="T11" fmla="*/ 58 h 61"/>
                <a:gd name="T12" fmla="*/ 7 w 52"/>
                <a:gd name="T13" fmla="*/ 46 h 61"/>
                <a:gd name="T14" fmla="*/ 10 w 52"/>
                <a:gd name="T15" fmla="*/ 41 h 61"/>
                <a:gd name="T16" fmla="*/ 11 w 52"/>
                <a:gd name="T17" fmla="*/ 36 h 61"/>
                <a:gd name="T18" fmla="*/ 11 w 52"/>
                <a:gd name="T19" fmla="*/ 36 h 61"/>
                <a:gd name="T20" fmla="*/ 10 w 52"/>
                <a:gd name="T21" fmla="*/ 31 h 61"/>
                <a:gd name="T22" fmla="*/ 5 w 52"/>
                <a:gd name="T23" fmla="*/ 25 h 61"/>
                <a:gd name="T24" fmla="*/ 2 w 52"/>
                <a:gd name="T25" fmla="*/ 19 h 61"/>
                <a:gd name="T26" fmla="*/ 1 w 52"/>
                <a:gd name="T27" fmla="*/ 15 h 61"/>
                <a:gd name="T28" fmla="*/ 1 w 52"/>
                <a:gd name="T29" fmla="*/ 15 h 61"/>
                <a:gd name="T30" fmla="*/ 1 w 52"/>
                <a:gd name="T31" fmla="*/ 13 h 61"/>
                <a:gd name="T32" fmla="*/ 1 w 52"/>
                <a:gd name="T33" fmla="*/ 13 h 61"/>
                <a:gd name="T34" fmla="*/ 7 w 52"/>
                <a:gd name="T35" fmla="*/ 0 h 61"/>
                <a:gd name="T36" fmla="*/ 7 w 52"/>
                <a:gd name="T37" fmla="*/ 0 h 61"/>
                <a:gd name="T38" fmla="*/ 26 w 52"/>
                <a:gd name="T39" fmla="*/ 9 h 61"/>
                <a:gd name="T40" fmla="*/ 39 w 52"/>
                <a:gd name="T41" fmla="*/ 16 h 61"/>
                <a:gd name="T42" fmla="*/ 39 w 52"/>
                <a:gd name="T43" fmla="*/ 16 h 61"/>
                <a:gd name="T44" fmla="*/ 52 w 52"/>
                <a:gd name="T45" fmla="*/ 26 h 61"/>
                <a:gd name="T46" fmla="*/ 52 w 52"/>
                <a:gd name="T47" fmla="*/ 26 h 61"/>
                <a:gd name="T48" fmla="*/ 44 w 52"/>
                <a:gd name="T49" fmla="*/ 39 h 61"/>
                <a:gd name="T50" fmla="*/ 37 w 52"/>
                <a:gd name="T51" fmla="*/ 48 h 61"/>
                <a:gd name="T52" fmla="*/ 37 w 52"/>
                <a:gd name="T53" fmla="*/ 48 h 61"/>
                <a:gd name="T54" fmla="*/ 31 w 52"/>
                <a:gd name="T55" fmla="*/ 54 h 61"/>
                <a:gd name="T56" fmla="*/ 24 w 52"/>
                <a:gd name="T57" fmla="*/ 58 h 61"/>
                <a:gd name="T58" fmla="*/ 18 w 52"/>
                <a:gd name="T59" fmla="*/ 60 h 61"/>
                <a:gd name="T60" fmla="*/ 14 w 52"/>
                <a:gd name="T61" fmla="*/ 61 h 61"/>
                <a:gd name="T62" fmla="*/ 14 w 52"/>
                <a:gd name="T63" fmla="*/ 61 h 61"/>
                <a:gd name="T64" fmla="*/ 14 w 52"/>
                <a:gd name="T6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61">
                  <a:moveTo>
                    <a:pt x="14" y="61"/>
                  </a:moveTo>
                  <a:lnTo>
                    <a:pt x="14" y="61"/>
                  </a:lnTo>
                  <a:lnTo>
                    <a:pt x="2" y="60"/>
                  </a:lnTo>
                  <a:lnTo>
                    <a:pt x="2" y="60"/>
                  </a:lnTo>
                  <a:lnTo>
                    <a:pt x="0" y="58"/>
                  </a:lnTo>
                  <a:lnTo>
                    <a:pt x="0" y="58"/>
                  </a:lnTo>
                  <a:lnTo>
                    <a:pt x="7" y="46"/>
                  </a:lnTo>
                  <a:lnTo>
                    <a:pt x="10" y="41"/>
                  </a:lnTo>
                  <a:lnTo>
                    <a:pt x="11" y="36"/>
                  </a:lnTo>
                  <a:lnTo>
                    <a:pt x="11" y="36"/>
                  </a:lnTo>
                  <a:lnTo>
                    <a:pt x="10" y="31"/>
                  </a:lnTo>
                  <a:lnTo>
                    <a:pt x="5" y="25"/>
                  </a:lnTo>
                  <a:lnTo>
                    <a:pt x="2" y="19"/>
                  </a:lnTo>
                  <a:lnTo>
                    <a:pt x="1" y="15"/>
                  </a:lnTo>
                  <a:lnTo>
                    <a:pt x="1" y="15"/>
                  </a:lnTo>
                  <a:lnTo>
                    <a:pt x="1" y="13"/>
                  </a:lnTo>
                  <a:lnTo>
                    <a:pt x="1" y="13"/>
                  </a:lnTo>
                  <a:lnTo>
                    <a:pt x="7" y="0"/>
                  </a:lnTo>
                  <a:lnTo>
                    <a:pt x="7" y="0"/>
                  </a:lnTo>
                  <a:lnTo>
                    <a:pt x="26" y="9"/>
                  </a:lnTo>
                  <a:lnTo>
                    <a:pt x="39" y="16"/>
                  </a:lnTo>
                  <a:lnTo>
                    <a:pt x="39" y="16"/>
                  </a:lnTo>
                  <a:lnTo>
                    <a:pt x="52" y="26"/>
                  </a:lnTo>
                  <a:lnTo>
                    <a:pt x="52" y="26"/>
                  </a:lnTo>
                  <a:lnTo>
                    <a:pt x="44" y="39"/>
                  </a:lnTo>
                  <a:lnTo>
                    <a:pt x="37" y="48"/>
                  </a:lnTo>
                  <a:lnTo>
                    <a:pt x="37" y="48"/>
                  </a:lnTo>
                  <a:lnTo>
                    <a:pt x="31" y="54"/>
                  </a:lnTo>
                  <a:lnTo>
                    <a:pt x="24" y="58"/>
                  </a:lnTo>
                  <a:lnTo>
                    <a:pt x="18" y="60"/>
                  </a:lnTo>
                  <a:lnTo>
                    <a:pt x="14" y="61"/>
                  </a:lnTo>
                  <a:lnTo>
                    <a:pt x="14" y="61"/>
                  </a:lnTo>
                  <a:lnTo>
                    <a:pt x="14" y="61"/>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58" name="Freeform 673"/>
            <p:cNvSpPr>
              <a:spLocks/>
            </p:cNvSpPr>
            <p:nvPr/>
          </p:nvSpPr>
          <p:spPr bwMode="auto">
            <a:xfrm>
              <a:off x="5364302" y="1370712"/>
              <a:ext cx="562485" cy="254196"/>
            </a:xfrm>
            <a:custGeom>
              <a:avLst/>
              <a:gdLst>
                <a:gd name="T0" fmla="*/ 14 w 52"/>
                <a:gd name="T1" fmla="*/ 61 h 61"/>
                <a:gd name="T2" fmla="*/ 14 w 52"/>
                <a:gd name="T3" fmla="*/ 61 h 61"/>
                <a:gd name="T4" fmla="*/ 2 w 52"/>
                <a:gd name="T5" fmla="*/ 60 h 61"/>
                <a:gd name="T6" fmla="*/ 2 w 52"/>
                <a:gd name="T7" fmla="*/ 60 h 61"/>
                <a:gd name="T8" fmla="*/ 0 w 52"/>
                <a:gd name="T9" fmla="*/ 58 h 61"/>
                <a:gd name="T10" fmla="*/ 0 w 52"/>
                <a:gd name="T11" fmla="*/ 58 h 61"/>
                <a:gd name="T12" fmla="*/ 7 w 52"/>
                <a:gd name="T13" fmla="*/ 46 h 61"/>
                <a:gd name="T14" fmla="*/ 10 w 52"/>
                <a:gd name="T15" fmla="*/ 41 h 61"/>
                <a:gd name="T16" fmla="*/ 11 w 52"/>
                <a:gd name="T17" fmla="*/ 36 h 61"/>
                <a:gd name="T18" fmla="*/ 11 w 52"/>
                <a:gd name="T19" fmla="*/ 36 h 61"/>
                <a:gd name="T20" fmla="*/ 10 w 52"/>
                <a:gd name="T21" fmla="*/ 31 h 61"/>
                <a:gd name="T22" fmla="*/ 5 w 52"/>
                <a:gd name="T23" fmla="*/ 25 h 61"/>
                <a:gd name="T24" fmla="*/ 2 w 52"/>
                <a:gd name="T25" fmla="*/ 19 h 61"/>
                <a:gd name="T26" fmla="*/ 1 w 52"/>
                <a:gd name="T27" fmla="*/ 15 h 61"/>
                <a:gd name="T28" fmla="*/ 1 w 52"/>
                <a:gd name="T29" fmla="*/ 15 h 61"/>
                <a:gd name="T30" fmla="*/ 1 w 52"/>
                <a:gd name="T31" fmla="*/ 13 h 61"/>
                <a:gd name="T32" fmla="*/ 1 w 52"/>
                <a:gd name="T33" fmla="*/ 13 h 61"/>
                <a:gd name="T34" fmla="*/ 7 w 52"/>
                <a:gd name="T35" fmla="*/ 0 h 61"/>
                <a:gd name="T36" fmla="*/ 7 w 52"/>
                <a:gd name="T37" fmla="*/ 0 h 61"/>
                <a:gd name="T38" fmla="*/ 26 w 52"/>
                <a:gd name="T39" fmla="*/ 9 h 61"/>
                <a:gd name="T40" fmla="*/ 39 w 52"/>
                <a:gd name="T41" fmla="*/ 16 h 61"/>
                <a:gd name="T42" fmla="*/ 39 w 52"/>
                <a:gd name="T43" fmla="*/ 16 h 61"/>
                <a:gd name="T44" fmla="*/ 52 w 52"/>
                <a:gd name="T45" fmla="*/ 26 h 61"/>
                <a:gd name="T46" fmla="*/ 52 w 52"/>
                <a:gd name="T47" fmla="*/ 26 h 61"/>
                <a:gd name="T48" fmla="*/ 44 w 52"/>
                <a:gd name="T49" fmla="*/ 39 h 61"/>
                <a:gd name="T50" fmla="*/ 37 w 52"/>
                <a:gd name="T51" fmla="*/ 48 h 61"/>
                <a:gd name="T52" fmla="*/ 37 w 52"/>
                <a:gd name="T53" fmla="*/ 48 h 61"/>
                <a:gd name="T54" fmla="*/ 31 w 52"/>
                <a:gd name="T55" fmla="*/ 54 h 61"/>
                <a:gd name="T56" fmla="*/ 24 w 52"/>
                <a:gd name="T57" fmla="*/ 58 h 61"/>
                <a:gd name="T58" fmla="*/ 18 w 52"/>
                <a:gd name="T59" fmla="*/ 60 h 61"/>
                <a:gd name="T60" fmla="*/ 14 w 52"/>
                <a:gd name="T61" fmla="*/ 61 h 61"/>
                <a:gd name="T62" fmla="*/ 14 w 52"/>
                <a:gd name="T63" fmla="*/ 61 h 61"/>
                <a:gd name="T64" fmla="*/ 14 w 52"/>
                <a:gd name="T6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61">
                  <a:moveTo>
                    <a:pt x="14" y="61"/>
                  </a:moveTo>
                  <a:lnTo>
                    <a:pt x="14" y="61"/>
                  </a:lnTo>
                  <a:lnTo>
                    <a:pt x="2" y="60"/>
                  </a:lnTo>
                  <a:lnTo>
                    <a:pt x="2" y="60"/>
                  </a:lnTo>
                  <a:lnTo>
                    <a:pt x="0" y="58"/>
                  </a:lnTo>
                  <a:lnTo>
                    <a:pt x="0" y="58"/>
                  </a:lnTo>
                  <a:lnTo>
                    <a:pt x="7" y="46"/>
                  </a:lnTo>
                  <a:lnTo>
                    <a:pt x="10" y="41"/>
                  </a:lnTo>
                  <a:lnTo>
                    <a:pt x="11" y="36"/>
                  </a:lnTo>
                  <a:lnTo>
                    <a:pt x="11" y="36"/>
                  </a:lnTo>
                  <a:lnTo>
                    <a:pt x="10" y="31"/>
                  </a:lnTo>
                  <a:lnTo>
                    <a:pt x="5" y="25"/>
                  </a:lnTo>
                  <a:lnTo>
                    <a:pt x="2" y="19"/>
                  </a:lnTo>
                  <a:lnTo>
                    <a:pt x="1" y="15"/>
                  </a:lnTo>
                  <a:lnTo>
                    <a:pt x="1" y="15"/>
                  </a:lnTo>
                  <a:lnTo>
                    <a:pt x="1" y="13"/>
                  </a:lnTo>
                  <a:lnTo>
                    <a:pt x="1" y="13"/>
                  </a:lnTo>
                  <a:lnTo>
                    <a:pt x="7" y="0"/>
                  </a:lnTo>
                  <a:lnTo>
                    <a:pt x="7" y="0"/>
                  </a:lnTo>
                  <a:lnTo>
                    <a:pt x="26" y="9"/>
                  </a:lnTo>
                  <a:lnTo>
                    <a:pt x="39" y="16"/>
                  </a:lnTo>
                  <a:lnTo>
                    <a:pt x="39" y="16"/>
                  </a:lnTo>
                  <a:lnTo>
                    <a:pt x="52" y="26"/>
                  </a:lnTo>
                  <a:lnTo>
                    <a:pt x="52" y="26"/>
                  </a:lnTo>
                  <a:lnTo>
                    <a:pt x="44" y="39"/>
                  </a:lnTo>
                  <a:lnTo>
                    <a:pt x="37" y="48"/>
                  </a:lnTo>
                  <a:lnTo>
                    <a:pt x="37" y="48"/>
                  </a:lnTo>
                  <a:lnTo>
                    <a:pt x="31" y="54"/>
                  </a:lnTo>
                  <a:lnTo>
                    <a:pt x="24" y="58"/>
                  </a:lnTo>
                  <a:lnTo>
                    <a:pt x="18" y="60"/>
                  </a:lnTo>
                  <a:lnTo>
                    <a:pt x="14" y="61"/>
                  </a:lnTo>
                  <a:lnTo>
                    <a:pt x="14" y="61"/>
                  </a:lnTo>
                  <a:lnTo>
                    <a:pt x="14" y="61"/>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59" name="Freeform 674"/>
            <p:cNvSpPr>
              <a:spLocks/>
            </p:cNvSpPr>
            <p:nvPr/>
          </p:nvSpPr>
          <p:spPr bwMode="auto">
            <a:xfrm>
              <a:off x="5364302" y="1479058"/>
              <a:ext cx="562485" cy="145851"/>
            </a:xfrm>
            <a:custGeom>
              <a:avLst/>
              <a:gdLst>
                <a:gd name="T0" fmla="*/ 14 w 52"/>
                <a:gd name="T1" fmla="*/ 35 h 35"/>
                <a:gd name="T2" fmla="*/ 14 w 52"/>
                <a:gd name="T3" fmla="*/ 35 h 35"/>
                <a:gd name="T4" fmla="*/ 8 w 52"/>
                <a:gd name="T5" fmla="*/ 35 h 35"/>
                <a:gd name="T6" fmla="*/ 0 w 52"/>
                <a:gd name="T7" fmla="*/ 32 h 35"/>
                <a:gd name="T8" fmla="*/ 0 w 52"/>
                <a:gd name="T9" fmla="*/ 32 h 35"/>
                <a:gd name="T10" fmla="*/ 0 w 52"/>
                <a:gd name="T11" fmla="*/ 32 h 35"/>
                <a:gd name="T12" fmla="*/ 0 w 52"/>
                <a:gd name="T13" fmla="*/ 32 h 35"/>
                <a:gd name="T14" fmla="*/ 2 w 52"/>
                <a:gd name="T15" fmla="*/ 34 h 35"/>
                <a:gd name="T16" fmla="*/ 2 w 52"/>
                <a:gd name="T17" fmla="*/ 34 h 35"/>
                <a:gd name="T18" fmla="*/ 14 w 52"/>
                <a:gd name="T19" fmla="*/ 35 h 35"/>
                <a:gd name="T20" fmla="*/ 14 w 52"/>
                <a:gd name="T21" fmla="*/ 35 h 35"/>
                <a:gd name="T22" fmla="*/ 14 w 52"/>
                <a:gd name="T23" fmla="*/ 35 h 35"/>
                <a:gd name="T24" fmla="*/ 14 w 52"/>
                <a:gd name="T25" fmla="*/ 35 h 35"/>
                <a:gd name="T26" fmla="*/ 18 w 52"/>
                <a:gd name="T27" fmla="*/ 34 h 35"/>
                <a:gd name="T28" fmla="*/ 24 w 52"/>
                <a:gd name="T29" fmla="*/ 32 h 35"/>
                <a:gd name="T30" fmla="*/ 31 w 52"/>
                <a:gd name="T31" fmla="*/ 28 h 35"/>
                <a:gd name="T32" fmla="*/ 37 w 52"/>
                <a:gd name="T33" fmla="*/ 22 h 35"/>
                <a:gd name="T34" fmla="*/ 37 w 52"/>
                <a:gd name="T35" fmla="*/ 22 h 35"/>
                <a:gd name="T36" fmla="*/ 44 w 52"/>
                <a:gd name="T37" fmla="*/ 13 h 35"/>
                <a:gd name="T38" fmla="*/ 52 w 52"/>
                <a:gd name="T39" fmla="*/ 0 h 35"/>
                <a:gd name="T40" fmla="*/ 52 w 52"/>
                <a:gd name="T41" fmla="*/ 0 h 35"/>
                <a:gd name="T42" fmla="*/ 44 w 52"/>
                <a:gd name="T43" fmla="*/ 13 h 35"/>
                <a:gd name="T44" fmla="*/ 37 w 52"/>
                <a:gd name="T45" fmla="*/ 22 h 35"/>
                <a:gd name="T46" fmla="*/ 37 w 52"/>
                <a:gd name="T47" fmla="*/ 22 h 35"/>
                <a:gd name="T48" fmla="*/ 31 w 52"/>
                <a:gd name="T49" fmla="*/ 28 h 35"/>
                <a:gd name="T50" fmla="*/ 24 w 52"/>
                <a:gd name="T51" fmla="*/ 32 h 35"/>
                <a:gd name="T52" fmla="*/ 18 w 52"/>
                <a:gd name="T53" fmla="*/ 34 h 35"/>
                <a:gd name="T54" fmla="*/ 14 w 52"/>
                <a:gd name="T55" fmla="*/ 35 h 35"/>
                <a:gd name="T56" fmla="*/ 14 w 52"/>
                <a:gd name="T57" fmla="*/ 35 h 35"/>
                <a:gd name="T58" fmla="*/ 14 w 52"/>
                <a:gd name="T5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35">
                  <a:moveTo>
                    <a:pt x="14" y="35"/>
                  </a:moveTo>
                  <a:lnTo>
                    <a:pt x="14" y="35"/>
                  </a:lnTo>
                  <a:lnTo>
                    <a:pt x="8" y="35"/>
                  </a:lnTo>
                  <a:lnTo>
                    <a:pt x="0" y="32"/>
                  </a:lnTo>
                  <a:lnTo>
                    <a:pt x="0" y="32"/>
                  </a:lnTo>
                  <a:lnTo>
                    <a:pt x="0" y="32"/>
                  </a:lnTo>
                  <a:lnTo>
                    <a:pt x="0" y="32"/>
                  </a:lnTo>
                  <a:lnTo>
                    <a:pt x="2" y="34"/>
                  </a:lnTo>
                  <a:lnTo>
                    <a:pt x="2" y="34"/>
                  </a:lnTo>
                  <a:lnTo>
                    <a:pt x="14" y="35"/>
                  </a:lnTo>
                  <a:lnTo>
                    <a:pt x="14" y="35"/>
                  </a:lnTo>
                  <a:lnTo>
                    <a:pt x="14" y="35"/>
                  </a:lnTo>
                  <a:lnTo>
                    <a:pt x="14" y="35"/>
                  </a:lnTo>
                  <a:lnTo>
                    <a:pt x="18" y="34"/>
                  </a:lnTo>
                  <a:lnTo>
                    <a:pt x="24" y="32"/>
                  </a:lnTo>
                  <a:lnTo>
                    <a:pt x="31" y="28"/>
                  </a:lnTo>
                  <a:lnTo>
                    <a:pt x="37" y="22"/>
                  </a:lnTo>
                  <a:lnTo>
                    <a:pt x="37" y="22"/>
                  </a:lnTo>
                  <a:lnTo>
                    <a:pt x="44" y="13"/>
                  </a:lnTo>
                  <a:lnTo>
                    <a:pt x="52" y="0"/>
                  </a:lnTo>
                  <a:lnTo>
                    <a:pt x="52" y="0"/>
                  </a:lnTo>
                  <a:lnTo>
                    <a:pt x="44" y="13"/>
                  </a:lnTo>
                  <a:lnTo>
                    <a:pt x="37" y="22"/>
                  </a:lnTo>
                  <a:lnTo>
                    <a:pt x="37" y="22"/>
                  </a:lnTo>
                  <a:lnTo>
                    <a:pt x="31" y="28"/>
                  </a:lnTo>
                  <a:lnTo>
                    <a:pt x="24" y="32"/>
                  </a:lnTo>
                  <a:lnTo>
                    <a:pt x="18" y="34"/>
                  </a:lnTo>
                  <a:lnTo>
                    <a:pt x="14" y="35"/>
                  </a:lnTo>
                  <a:lnTo>
                    <a:pt x="14" y="35"/>
                  </a:lnTo>
                  <a:lnTo>
                    <a:pt x="14" y="35"/>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60" name="Freeform 675"/>
            <p:cNvSpPr>
              <a:spLocks/>
            </p:cNvSpPr>
            <p:nvPr/>
          </p:nvSpPr>
          <p:spPr bwMode="auto">
            <a:xfrm>
              <a:off x="5364302" y="1479058"/>
              <a:ext cx="562485" cy="145851"/>
            </a:xfrm>
            <a:custGeom>
              <a:avLst/>
              <a:gdLst>
                <a:gd name="T0" fmla="*/ 14 w 52"/>
                <a:gd name="T1" fmla="*/ 35 h 35"/>
                <a:gd name="T2" fmla="*/ 14 w 52"/>
                <a:gd name="T3" fmla="*/ 35 h 35"/>
                <a:gd name="T4" fmla="*/ 8 w 52"/>
                <a:gd name="T5" fmla="*/ 35 h 35"/>
                <a:gd name="T6" fmla="*/ 0 w 52"/>
                <a:gd name="T7" fmla="*/ 32 h 35"/>
                <a:gd name="T8" fmla="*/ 0 w 52"/>
                <a:gd name="T9" fmla="*/ 32 h 35"/>
                <a:gd name="T10" fmla="*/ 0 w 52"/>
                <a:gd name="T11" fmla="*/ 32 h 35"/>
                <a:gd name="T12" fmla="*/ 0 w 52"/>
                <a:gd name="T13" fmla="*/ 32 h 35"/>
                <a:gd name="T14" fmla="*/ 2 w 52"/>
                <a:gd name="T15" fmla="*/ 34 h 35"/>
                <a:gd name="T16" fmla="*/ 2 w 52"/>
                <a:gd name="T17" fmla="*/ 34 h 35"/>
                <a:gd name="T18" fmla="*/ 14 w 52"/>
                <a:gd name="T19" fmla="*/ 35 h 35"/>
                <a:gd name="T20" fmla="*/ 14 w 52"/>
                <a:gd name="T21" fmla="*/ 35 h 35"/>
                <a:gd name="T22" fmla="*/ 14 w 52"/>
                <a:gd name="T23" fmla="*/ 35 h 35"/>
                <a:gd name="T24" fmla="*/ 14 w 52"/>
                <a:gd name="T25" fmla="*/ 35 h 35"/>
                <a:gd name="T26" fmla="*/ 18 w 52"/>
                <a:gd name="T27" fmla="*/ 34 h 35"/>
                <a:gd name="T28" fmla="*/ 24 w 52"/>
                <a:gd name="T29" fmla="*/ 32 h 35"/>
                <a:gd name="T30" fmla="*/ 31 w 52"/>
                <a:gd name="T31" fmla="*/ 28 h 35"/>
                <a:gd name="T32" fmla="*/ 37 w 52"/>
                <a:gd name="T33" fmla="*/ 22 h 35"/>
                <a:gd name="T34" fmla="*/ 37 w 52"/>
                <a:gd name="T35" fmla="*/ 22 h 35"/>
                <a:gd name="T36" fmla="*/ 44 w 52"/>
                <a:gd name="T37" fmla="*/ 13 h 35"/>
                <a:gd name="T38" fmla="*/ 52 w 52"/>
                <a:gd name="T39" fmla="*/ 0 h 35"/>
                <a:gd name="T40" fmla="*/ 52 w 52"/>
                <a:gd name="T41" fmla="*/ 0 h 35"/>
                <a:gd name="T42" fmla="*/ 44 w 52"/>
                <a:gd name="T43" fmla="*/ 13 h 35"/>
                <a:gd name="T44" fmla="*/ 37 w 52"/>
                <a:gd name="T45" fmla="*/ 22 h 35"/>
                <a:gd name="T46" fmla="*/ 37 w 52"/>
                <a:gd name="T47" fmla="*/ 22 h 35"/>
                <a:gd name="T48" fmla="*/ 31 w 52"/>
                <a:gd name="T49" fmla="*/ 28 h 35"/>
                <a:gd name="T50" fmla="*/ 24 w 52"/>
                <a:gd name="T51" fmla="*/ 32 h 35"/>
                <a:gd name="T52" fmla="*/ 18 w 52"/>
                <a:gd name="T53" fmla="*/ 34 h 35"/>
                <a:gd name="T54" fmla="*/ 14 w 52"/>
                <a:gd name="T55" fmla="*/ 35 h 35"/>
                <a:gd name="T56" fmla="*/ 14 w 52"/>
                <a:gd name="T57" fmla="*/ 35 h 35"/>
                <a:gd name="T58" fmla="*/ 14 w 52"/>
                <a:gd name="T5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35">
                  <a:moveTo>
                    <a:pt x="14" y="35"/>
                  </a:moveTo>
                  <a:lnTo>
                    <a:pt x="14" y="35"/>
                  </a:lnTo>
                  <a:lnTo>
                    <a:pt x="8" y="35"/>
                  </a:lnTo>
                  <a:lnTo>
                    <a:pt x="0" y="32"/>
                  </a:lnTo>
                  <a:lnTo>
                    <a:pt x="0" y="32"/>
                  </a:lnTo>
                  <a:lnTo>
                    <a:pt x="0" y="32"/>
                  </a:lnTo>
                  <a:lnTo>
                    <a:pt x="0" y="32"/>
                  </a:lnTo>
                  <a:lnTo>
                    <a:pt x="2" y="34"/>
                  </a:lnTo>
                  <a:lnTo>
                    <a:pt x="2" y="34"/>
                  </a:lnTo>
                  <a:lnTo>
                    <a:pt x="14" y="35"/>
                  </a:lnTo>
                  <a:lnTo>
                    <a:pt x="14" y="35"/>
                  </a:lnTo>
                  <a:lnTo>
                    <a:pt x="14" y="35"/>
                  </a:lnTo>
                  <a:lnTo>
                    <a:pt x="14" y="35"/>
                  </a:lnTo>
                  <a:lnTo>
                    <a:pt x="18" y="34"/>
                  </a:lnTo>
                  <a:lnTo>
                    <a:pt x="24" y="32"/>
                  </a:lnTo>
                  <a:lnTo>
                    <a:pt x="31" y="28"/>
                  </a:lnTo>
                  <a:lnTo>
                    <a:pt x="37" y="22"/>
                  </a:lnTo>
                  <a:lnTo>
                    <a:pt x="37" y="22"/>
                  </a:lnTo>
                  <a:lnTo>
                    <a:pt x="44" y="13"/>
                  </a:lnTo>
                  <a:lnTo>
                    <a:pt x="52" y="0"/>
                  </a:lnTo>
                  <a:lnTo>
                    <a:pt x="52" y="0"/>
                  </a:lnTo>
                  <a:lnTo>
                    <a:pt x="44" y="13"/>
                  </a:lnTo>
                  <a:lnTo>
                    <a:pt x="37" y="22"/>
                  </a:lnTo>
                  <a:lnTo>
                    <a:pt x="37" y="22"/>
                  </a:lnTo>
                  <a:lnTo>
                    <a:pt x="31" y="28"/>
                  </a:lnTo>
                  <a:lnTo>
                    <a:pt x="24" y="32"/>
                  </a:lnTo>
                  <a:lnTo>
                    <a:pt x="18" y="34"/>
                  </a:lnTo>
                  <a:lnTo>
                    <a:pt x="14" y="35"/>
                  </a:lnTo>
                  <a:lnTo>
                    <a:pt x="14" y="35"/>
                  </a:lnTo>
                  <a:lnTo>
                    <a:pt x="14" y="35"/>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61" name="Freeform 676"/>
            <p:cNvSpPr>
              <a:spLocks noEditPoints="1"/>
            </p:cNvSpPr>
            <p:nvPr/>
          </p:nvSpPr>
          <p:spPr bwMode="auto">
            <a:xfrm>
              <a:off x="2151653" y="991502"/>
              <a:ext cx="2304027" cy="712580"/>
            </a:xfrm>
            <a:custGeom>
              <a:avLst/>
              <a:gdLst>
                <a:gd name="T0" fmla="*/ 198 w 213"/>
                <a:gd name="T1" fmla="*/ 80 h 171"/>
                <a:gd name="T2" fmla="*/ 208 w 213"/>
                <a:gd name="T3" fmla="*/ 69 h 171"/>
                <a:gd name="T4" fmla="*/ 202 w 213"/>
                <a:gd name="T5" fmla="*/ 64 h 171"/>
                <a:gd name="T6" fmla="*/ 200 w 213"/>
                <a:gd name="T7" fmla="*/ 58 h 171"/>
                <a:gd name="T8" fmla="*/ 213 w 213"/>
                <a:gd name="T9" fmla="*/ 51 h 171"/>
                <a:gd name="T10" fmla="*/ 200 w 213"/>
                <a:gd name="T11" fmla="*/ 46 h 171"/>
                <a:gd name="T12" fmla="*/ 197 w 213"/>
                <a:gd name="T13" fmla="*/ 42 h 171"/>
                <a:gd name="T14" fmla="*/ 192 w 213"/>
                <a:gd name="T15" fmla="*/ 29 h 171"/>
                <a:gd name="T16" fmla="*/ 194 w 213"/>
                <a:gd name="T17" fmla="*/ 22 h 171"/>
                <a:gd name="T18" fmla="*/ 195 w 213"/>
                <a:gd name="T19" fmla="*/ 14 h 171"/>
                <a:gd name="T20" fmla="*/ 185 w 213"/>
                <a:gd name="T21" fmla="*/ 22 h 171"/>
                <a:gd name="T22" fmla="*/ 176 w 213"/>
                <a:gd name="T23" fmla="*/ 23 h 171"/>
                <a:gd name="T24" fmla="*/ 165 w 213"/>
                <a:gd name="T25" fmla="*/ 16 h 171"/>
                <a:gd name="T26" fmla="*/ 152 w 213"/>
                <a:gd name="T27" fmla="*/ 16 h 171"/>
                <a:gd name="T28" fmla="*/ 137 w 213"/>
                <a:gd name="T29" fmla="*/ 20 h 171"/>
                <a:gd name="T30" fmla="*/ 121 w 213"/>
                <a:gd name="T31" fmla="*/ 20 h 171"/>
                <a:gd name="T32" fmla="*/ 103 w 213"/>
                <a:gd name="T33" fmla="*/ 11 h 171"/>
                <a:gd name="T34" fmla="*/ 91 w 213"/>
                <a:gd name="T35" fmla="*/ 16 h 171"/>
                <a:gd name="T36" fmla="*/ 82 w 213"/>
                <a:gd name="T37" fmla="*/ 17 h 171"/>
                <a:gd name="T38" fmla="*/ 81 w 213"/>
                <a:gd name="T39" fmla="*/ 11 h 171"/>
                <a:gd name="T40" fmla="*/ 79 w 213"/>
                <a:gd name="T41" fmla="*/ 6 h 171"/>
                <a:gd name="T42" fmla="*/ 61 w 213"/>
                <a:gd name="T43" fmla="*/ 0 h 171"/>
                <a:gd name="T44" fmla="*/ 45 w 213"/>
                <a:gd name="T45" fmla="*/ 6 h 171"/>
                <a:gd name="T46" fmla="*/ 29 w 213"/>
                <a:gd name="T47" fmla="*/ 10 h 171"/>
                <a:gd name="T48" fmla="*/ 20 w 213"/>
                <a:gd name="T49" fmla="*/ 11 h 171"/>
                <a:gd name="T50" fmla="*/ 20 w 213"/>
                <a:gd name="T51" fmla="*/ 6 h 171"/>
                <a:gd name="T52" fmla="*/ 19 w 213"/>
                <a:gd name="T53" fmla="*/ 1 h 171"/>
                <a:gd name="T54" fmla="*/ 8 w 213"/>
                <a:gd name="T55" fmla="*/ 7 h 171"/>
                <a:gd name="T56" fmla="*/ 3 w 213"/>
                <a:gd name="T57" fmla="*/ 20 h 171"/>
                <a:gd name="T58" fmla="*/ 0 w 213"/>
                <a:gd name="T59" fmla="*/ 38 h 171"/>
                <a:gd name="T60" fmla="*/ 4 w 213"/>
                <a:gd name="T61" fmla="*/ 42 h 171"/>
                <a:gd name="T62" fmla="*/ 5 w 213"/>
                <a:gd name="T63" fmla="*/ 58 h 171"/>
                <a:gd name="T64" fmla="*/ 17 w 213"/>
                <a:gd name="T65" fmla="*/ 72 h 171"/>
                <a:gd name="T66" fmla="*/ 33 w 213"/>
                <a:gd name="T67" fmla="*/ 75 h 171"/>
                <a:gd name="T68" fmla="*/ 71 w 213"/>
                <a:gd name="T69" fmla="*/ 85 h 171"/>
                <a:gd name="T70" fmla="*/ 88 w 213"/>
                <a:gd name="T71" fmla="*/ 82 h 171"/>
                <a:gd name="T72" fmla="*/ 89 w 213"/>
                <a:gd name="T73" fmla="*/ 85 h 171"/>
                <a:gd name="T74" fmla="*/ 79 w 213"/>
                <a:gd name="T75" fmla="*/ 103 h 171"/>
                <a:gd name="T76" fmla="*/ 82 w 213"/>
                <a:gd name="T77" fmla="*/ 122 h 171"/>
                <a:gd name="T78" fmla="*/ 88 w 213"/>
                <a:gd name="T79" fmla="*/ 139 h 171"/>
                <a:gd name="T80" fmla="*/ 94 w 213"/>
                <a:gd name="T81" fmla="*/ 149 h 171"/>
                <a:gd name="T82" fmla="*/ 97 w 213"/>
                <a:gd name="T83" fmla="*/ 156 h 171"/>
                <a:gd name="T84" fmla="*/ 104 w 213"/>
                <a:gd name="T85" fmla="*/ 165 h 171"/>
                <a:gd name="T86" fmla="*/ 116 w 213"/>
                <a:gd name="T87" fmla="*/ 171 h 171"/>
                <a:gd name="T88" fmla="*/ 134 w 213"/>
                <a:gd name="T89" fmla="*/ 164 h 171"/>
                <a:gd name="T90" fmla="*/ 146 w 213"/>
                <a:gd name="T91" fmla="*/ 152 h 171"/>
                <a:gd name="T92" fmla="*/ 145 w 213"/>
                <a:gd name="T93" fmla="*/ 148 h 171"/>
                <a:gd name="T94" fmla="*/ 131 w 213"/>
                <a:gd name="T95" fmla="*/ 119 h 171"/>
                <a:gd name="T96" fmla="*/ 136 w 213"/>
                <a:gd name="T97" fmla="*/ 116 h 171"/>
                <a:gd name="T98" fmla="*/ 145 w 213"/>
                <a:gd name="T99" fmla="*/ 120 h 171"/>
                <a:gd name="T100" fmla="*/ 149 w 213"/>
                <a:gd name="T101" fmla="*/ 122 h 171"/>
                <a:gd name="T102" fmla="*/ 191 w 213"/>
                <a:gd name="T103" fmla="*/ 117 h 171"/>
                <a:gd name="T104" fmla="*/ 195 w 213"/>
                <a:gd name="T105" fmla="*/ 113 h 171"/>
                <a:gd name="T106" fmla="*/ 200 w 213"/>
                <a:gd name="T107" fmla="*/ 101 h 171"/>
                <a:gd name="T108" fmla="*/ 192 w 213"/>
                <a:gd name="T109" fmla="*/ 97 h 171"/>
                <a:gd name="T110" fmla="*/ 189 w 213"/>
                <a:gd name="T111" fmla="*/ 90 h 171"/>
                <a:gd name="T112" fmla="*/ 34 w 213"/>
                <a:gd name="T113" fmla="*/ 39 h 171"/>
                <a:gd name="T114" fmla="*/ 19 w 213"/>
                <a:gd name="T115" fmla="*/ 38 h 171"/>
                <a:gd name="T116" fmla="*/ 19 w 213"/>
                <a:gd name="T117" fmla="*/ 33 h 171"/>
                <a:gd name="T118" fmla="*/ 20 w 213"/>
                <a:gd name="T119" fmla="*/ 25 h 171"/>
                <a:gd name="T120" fmla="*/ 30 w 213"/>
                <a:gd name="T121" fmla="*/ 20 h 171"/>
                <a:gd name="T122" fmla="*/ 37 w 213"/>
                <a:gd name="T123" fmla="*/ 33 h 171"/>
                <a:gd name="T124" fmla="*/ 34 w 213"/>
                <a:gd name="T125" fmla="*/ 3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 h="171">
                  <a:moveTo>
                    <a:pt x="192" y="85"/>
                  </a:moveTo>
                  <a:lnTo>
                    <a:pt x="192" y="85"/>
                  </a:lnTo>
                  <a:lnTo>
                    <a:pt x="198" y="80"/>
                  </a:lnTo>
                  <a:lnTo>
                    <a:pt x="205" y="75"/>
                  </a:lnTo>
                  <a:lnTo>
                    <a:pt x="208" y="71"/>
                  </a:lnTo>
                  <a:lnTo>
                    <a:pt x="208" y="69"/>
                  </a:lnTo>
                  <a:lnTo>
                    <a:pt x="208" y="67"/>
                  </a:lnTo>
                  <a:lnTo>
                    <a:pt x="208" y="67"/>
                  </a:lnTo>
                  <a:lnTo>
                    <a:pt x="202" y="64"/>
                  </a:lnTo>
                  <a:lnTo>
                    <a:pt x="198" y="62"/>
                  </a:lnTo>
                  <a:lnTo>
                    <a:pt x="197" y="61"/>
                  </a:lnTo>
                  <a:lnTo>
                    <a:pt x="200" y="58"/>
                  </a:lnTo>
                  <a:lnTo>
                    <a:pt x="200" y="58"/>
                  </a:lnTo>
                  <a:lnTo>
                    <a:pt x="213" y="51"/>
                  </a:lnTo>
                  <a:lnTo>
                    <a:pt x="213" y="51"/>
                  </a:lnTo>
                  <a:lnTo>
                    <a:pt x="205" y="48"/>
                  </a:lnTo>
                  <a:lnTo>
                    <a:pt x="200" y="46"/>
                  </a:lnTo>
                  <a:lnTo>
                    <a:pt x="200" y="46"/>
                  </a:lnTo>
                  <a:lnTo>
                    <a:pt x="197" y="46"/>
                  </a:lnTo>
                  <a:lnTo>
                    <a:pt x="197" y="45"/>
                  </a:lnTo>
                  <a:lnTo>
                    <a:pt x="197" y="42"/>
                  </a:lnTo>
                  <a:lnTo>
                    <a:pt x="195" y="38"/>
                  </a:lnTo>
                  <a:lnTo>
                    <a:pt x="195" y="38"/>
                  </a:lnTo>
                  <a:lnTo>
                    <a:pt x="192" y="29"/>
                  </a:lnTo>
                  <a:lnTo>
                    <a:pt x="192" y="25"/>
                  </a:lnTo>
                  <a:lnTo>
                    <a:pt x="194" y="22"/>
                  </a:lnTo>
                  <a:lnTo>
                    <a:pt x="194" y="22"/>
                  </a:lnTo>
                  <a:lnTo>
                    <a:pt x="197" y="19"/>
                  </a:lnTo>
                  <a:lnTo>
                    <a:pt x="197" y="16"/>
                  </a:lnTo>
                  <a:lnTo>
                    <a:pt x="195" y="14"/>
                  </a:lnTo>
                  <a:lnTo>
                    <a:pt x="192" y="16"/>
                  </a:lnTo>
                  <a:lnTo>
                    <a:pt x="192" y="16"/>
                  </a:lnTo>
                  <a:lnTo>
                    <a:pt x="185" y="22"/>
                  </a:lnTo>
                  <a:lnTo>
                    <a:pt x="181" y="23"/>
                  </a:lnTo>
                  <a:lnTo>
                    <a:pt x="176" y="23"/>
                  </a:lnTo>
                  <a:lnTo>
                    <a:pt x="176" y="23"/>
                  </a:lnTo>
                  <a:lnTo>
                    <a:pt x="171" y="20"/>
                  </a:lnTo>
                  <a:lnTo>
                    <a:pt x="168" y="19"/>
                  </a:lnTo>
                  <a:lnTo>
                    <a:pt x="165" y="16"/>
                  </a:lnTo>
                  <a:lnTo>
                    <a:pt x="159" y="16"/>
                  </a:lnTo>
                  <a:lnTo>
                    <a:pt x="159" y="16"/>
                  </a:lnTo>
                  <a:lnTo>
                    <a:pt x="152" y="16"/>
                  </a:lnTo>
                  <a:lnTo>
                    <a:pt x="145" y="19"/>
                  </a:lnTo>
                  <a:lnTo>
                    <a:pt x="145" y="19"/>
                  </a:lnTo>
                  <a:lnTo>
                    <a:pt x="137" y="20"/>
                  </a:lnTo>
                  <a:lnTo>
                    <a:pt x="130" y="22"/>
                  </a:lnTo>
                  <a:lnTo>
                    <a:pt x="130" y="22"/>
                  </a:lnTo>
                  <a:lnTo>
                    <a:pt x="121" y="20"/>
                  </a:lnTo>
                  <a:lnTo>
                    <a:pt x="114" y="16"/>
                  </a:lnTo>
                  <a:lnTo>
                    <a:pt x="107" y="13"/>
                  </a:lnTo>
                  <a:lnTo>
                    <a:pt x="103" y="11"/>
                  </a:lnTo>
                  <a:lnTo>
                    <a:pt x="103" y="11"/>
                  </a:lnTo>
                  <a:lnTo>
                    <a:pt x="97" y="13"/>
                  </a:lnTo>
                  <a:lnTo>
                    <a:pt x="91" y="16"/>
                  </a:lnTo>
                  <a:lnTo>
                    <a:pt x="85" y="17"/>
                  </a:lnTo>
                  <a:lnTo>
                    <a:pt x="84" y="17"/>
                  </a:lnTo>
                  <a:lnTo>
                    <a:pt x="82" y="17"/>
                  </a:lnTo>
                  <a:lnTo>
                    <a:pt x="82" y="17"/>
                  </a:lnTo>
                  <a:lnTo>
                    <a:pt x="81" y="14"/>
                  </a:lnTo>
                  <a:lnTo>
                    <a:pt x="81" y="11"/>
                  </a:lnTo>
                  <a:lnTo>
                    <a:pt x="81" y="9"/>
                  </a:lnTo>
                  <a:lnTo>
                    <a:pt x="79" y="6"/>
                  </a:lnTo>
                  <a:lnTo>
                    <a:pt x="79" y="6"/>
                  </a:lnTo>
                  <a:lnTo>
                    <a:pt x="74" y="4"/>
                  </a:lnTo>
                  <a:lnTo>
                    <a:pt x="68" y="1"/>
                  </a:lnTo>
                  <a:lnTo>
                    <a:pt x="61" y="0"/>
                  </a:lnTo>
                  <a:lnTo>
                    <a:pt x="55" y="1"/>
                  </a:lnTo>
                  <a:lnTo>
                    <a:pt x="55" y="1"/>
                  </a:lnTo>
                  <a:lnTo>
                    <a:pt x="45" y="6"/>
                  </a:lnTo>
                  <a:lnTo>
                    <a:pt x="33" y="9"/>
                  </a:lnTo>
                  <a:lnTo>
                    <a:pt x="33" y="9"/>
                  </a:lnTo>
                  <a:lnTo>
                    <a:pt x="29" y="10"/>
                  </a:lnTo>
                  <a:lnTo>
                    <a:pt x="24" y="11"/>
                  </a:lnTo>
                  <a:lnTo>
                    <a:pt x="21" y="11"/>
                  </a:lnTo>
                  <a:lnTo>
                    <a:pt x="20" y="11"/>
                  </a:lnTo>
                  <a:lnTo>
                    <a:pt x="20" y="10"/>
                  </a:lnTo>
                  <a:lnTo>
                    <a:pt x="20" y="10"/>
                  </a:lnTo>
                  <a:lnTo>
                    <a:pt x="20" y="6"/>
                  </a:lnTo>
                  <a:lnTo>
                    <a:pt x="23" y="3"/>
                  </a:lnTo>
                  <a:lnTo>
                    <a:pt x="23" y="3"/>
                  </a:lnTo>
                  <a:lnTo>
                    <a:pt x="19" y="1"/>
                  </a:lnTo>
                  <a:lnTo>
                    <a:pt x="14" y="3"/>
                  </a:lnTo>
                  <a:lnTo>
                    <a:pt x="11" y="4"/>
                  </a:lnTo>
                  <a:lnTo>
                    <a:pt x="8" y="7"/>
                  </a:lnTo>
                  <a:lnTo>
                    <a:pt x="4" y="14"/>
                  </a:lnTo>
                  <a:lnTo>
                    <a:pt x="3" y="20"/>
                  </a:lnTo>
                  <a:lnTo>
                    <a:pt x="3" y="20"/>
                  </a:lnTo>
                  <a:lnTo>
                    <a:pt x="0" y="32"/>
                  </a:lnTo>
                  <a:lnTo>
                    <a:pt x="0" y="36"/>
                  </a:lnTo>
                  <a:lnTo>
                    <a:pt x="0" y="38"/>
                  </a:lnTo>
                  <a:lnTo>
                    <a:pt x="1" y="39"/>
                  </a:lnTo>
                  <a:lnTo>
                    <a:pt x="1" y="39"/>
                  </a:lnTo>
                  <a:lnTo>
                    <a:pt x="4" y="42"/>
                  </a:lnTo>
                  <a:lnTo>
                    <a:pt x="5" y="48"/>
                  </a:lnTo>
                  <a:lnTo>
                    <a:pt x="5" y="58"/>
                  </a:lnTo>
                  <a:lnTo>
                    <a:pt x="5" y="58"/>
                  </a:lnTo>
                  <a:lnTo>
                    <a:pt x="8" y="64"/>
                  </a:lnTo>
                  <a:lnTo>
                    <a:pt x="11" y="68"/>
                  </a:lnTo>
                  <a:lnTo>
                    <a:pt x="17" y="72"/>
                  </a:lnTo>
                  <a:lnTo>
                    <a:pt x="23" y="74"/>
                  </a:lnTo>
                  <a:lnTo>
                    <a:pt x="23" y="74"/>
                  </a:lnTo>
                  <a:lnTo>
                    <a:pt x="33" y="75"/>
                  </a:lnTo>
                  <a:lnTo>
                    <a:pt x="47" y="78"/>
                  </a:lnTo>
                  <a:lnTo>
                    <a:pt x="71" y="85"/>
                  </a:lnTo>
                  <a:lnTo>
                    <a:pt x="71" y="85"/>
                  </a:lnTo>
                  <a:lnTo>
                    <a:pt x="76" y="85"/>
                  </a:lnTo>
                  <a:lnTo>
                    <a:pt x="81" y="84"/>
                  </a:lnTo>
                  <a:lnTo>
                    <a:pt x="88" y="82"/>
                  </a:lnTo>
                  <a:lnTo>
                    <a:pt x="88" y="82"/>
                  </a:lnTo>
                  <a:lnTo>
                    <a:pt x="89" y="84"/>
                  </a:lnTo>
                  <a:lnTo>
                    <a:pt x="89" y="85"/>
                  </a:lnTo>
                  <a:lnTo>
                    <a:pt x="87" y="91"/>
                  </a:lnTo>
                  <a:lnTo>
                    <a:pt x="79" y="103"/>
                  </a:lnTo>
                  <a:lnTo>
                    <a:pt x="79" y="103"/>
                  </a:lnTo>
                  <a:lnTo>
                    <a:pt x="78" y="107"/>
                  </a:lnTo>
                  <a:lnTo>
                    <a:pt x="78" y="111"/>
                  </a:lnTo>
                  <a:lnTo>
                    <a:pt x="82" y="122"/>
                  </a:lnTo>
                  <a:lnTo>
                    <a:pt x="82" y="122"/>
                  </a:lnTo>
                  <a:lnTo>
                    <a:pt x="87" y="135"/>
                  </a:lnTo>
                  <a:lnTo>
                    <a:pt x="88" y="139"/>
                  </a:lnTo>
                  <a:lnTo>
                    <a:pt x="91" y="145"/>
                  </a:lnTo>
                  <a:lnTo>
                    <a:pt x="91" y="145"/>
                  </a:lnTo>
                  <a:lnTo>
                    <a:pt x="94" y="149"/>
                  </a:lnTo>
                  <a:lnTo>
                    <a:pt x="95" y="153"/>
                  </a:lnTo>
                  <a:lnTo>
                    <a:pt x="95" y="153"/>
                  </a:lnTo>
                  <a:lnTo>
                    <a:pt x="97" y="156"/>
                  </a:lnTo>
                  <a:lnTo>
                    <a:pt x="97" y="156"/>
                  </a:lnTo>
                  <a:lnTo>
                    <a:pt x="100" y="161"/>
                  </a:lnTo>
                  <a:lnTo>
                    <a:pt x="104" y="165"/>
                  </a:lnTo>
                  <a:lnTo>
                    <a:pt x="110" y="169"/>
                  </a:lnTo>
                  <a:lnTo>
                    <a:pt x="116" y="171"/>
                  </a:lnTo>
                  <a:lnTo>
                    <a:pt x="116" y="171"/>
                  </a:lnTo>
                  <a:lnTo>
                    <a:pt x="124" y="169"/>
                  </a:lnTo>
                  <a:lnTo>
                    <a:pt x="134" y="164"/>
                  </a:lnTo>
                  <a:lnTo>
                    <a:pt x="134" y="164"/>
                  </a:lnTo>
                  <a:lnTo>
                    <a:pt x="139" y="161"/>
                  </a:lnTo>
                  <a:lnTo>
                    <a:pt x="143" y="156"/>
                  </a:lnTo>
                  <a:lnTo>
                    <a:pt x="146" y="152"/>
                  </a:lnTo>
                  <a:lnTo>
                    <a:pt x="146" y="151"/>
                  </a:lnTo>
                  <a:lnTo>
                    <a:pt x="145" y="148"/>
                  </a:lnTo>
                  <a:lnTo>
                    <a:pt x="145" y="148"/>
                  </a:lnTo>
                  <a:lnTo>
                    <a:pt x="136" y="130"/>
                  </a:lnTo>
                  <a:lnTo>
                    <a:pt x="131" y="123"/>
                  </a:lnTo>
                  <a:lnTo>
                    <a:pt x="131" y="119"/>
                  </a:lnTo>
                  <a:lnTo>
                    <a:pt x="133" y="117"/>
                  </a:lnTo>
                  <a:lnTo>
                    <a:pt x="133" y="117"/>
                  </a:lnTo>
                  <a:lnTo>
                    <a:pt x="136" y="116"/>
                  </a:lnTo>
                  <a:lnTo>
                    <a:pt x="137" y="116"/>
                  </a:lnTo>
                  <a:lnTo>
                    <a:pt x="142" y="117"/>
                  </a:lnTo>
                  <a:lnTo>
                    <a:pt x="145" y="120"/>
                  </a:lnTo>
                  <a:lnTo>
                    <a:pt x="146" y="122"/>
                  </a:lnTo>
                  <a:lnTo>
                    <a:pt x="149" y="122"/>
                  </a:lnTo>
                  <a:lnTo>
                    <a:pt x="149" y="122"/>
                  </a:lnTo>
                  <a:lnTo>
                    <a:pt x="169" y="122"/>
                  </a:lnTo>
                  <a:lnTo>
                    <a:pt x="182" y="120"/>
                  </a:lnTo>
                  <a:lnTo>
                    <a:pt x="191" y="117"/>
                  </a:lnTo>
                  <a:lnTo>
                    <a:pt x="191" y="117"/>
                  </a:lnTo>
                  <a:lnTo>
                    <a:pt x="194" y="116"/>
                  </a:lnTo>
                  <a:lnTo>
                    <a:pt x="195" y="113"/>
                  </a:lnTo>
                  <a:lnTo>
                    <a:pt x="198" y="106"/>
                  </a:lnTo>
                  <a:lnTo>
                    <a:pt x="198" y="106"/>
                  </a:lnTo>
                  <a:lnTo>
                    <a:pt x="200" y="101"/>
                  </a:lnTo>
                  <a:lnTo>
                    <a:pt x="200" y="101"/>
                  </a:lnTo>
                  <a:lnTo>
                    <a:pt x="198" y="100"/>
                  </a:lnTo>
                  <a:lnTo>
                    <a:pt x="192" y="97"/>
                  </a:lnTo>
                  <a:lnTo>
                    <a:pt x="191" y="94"/>
                  </a:lnTo>
                  <a:lnTo>
                    <a:pt x="189" y="93"/>
                  </a:lnTo>
                  <a:lnTo>
                    <a:pt x="189" y="90"/>
                  </a:lnTo>
                  <a:lnTo>
                    <a:pt x="192" y="85"/>
                  </a:lnTo>
                  <a:close/>
                  <a:moveTo>
                    <a:pt x="34" y="39"/>
                  </a:moveTo>
                  <a:lnTo>
                    <a:pt x="34" y="39"/>
                  </a:lnTo>
                  <a:lnTo>
                    <a:pt x="24" y="40"/>
                  </a:lnTo>
                  <a:lnTo>
                    <a:pt x="20" y="39"/>
                  </a:lnTo>
                  <a:lnTo>
                    <a:pt x="19" y="38"/>
                  </a:lnTo>
                  <a:lnTo>
                    <a:pt x="19" y="36"/>
                  </a:lnTo>
                  <a:lnTo>
                    <a:pt x="19" y="36"/>
                  </a:lnTo>
                  <a:lnTo>
                    <a:pt x="19" y="33"/>
                  </a:lnTo>
                  <a:lnTo>
                    <a:pt x="19" y="30"/>
                  </a:lnTo>
                  <a:lnTo>
                    <a:pt x="19" y="27"/>
                  </a:lnTo>
                  <a:lnTo>
                    <a:pt x="20" y="25"/>
                  </a:lnTo>
                  <a:lnTo>
                    <a:pt x="20" y="25"/>
                  </a:lnTo>
                  <a:lnTo>
                    <a:pt x="27" y="20"/>
                  </a:lnTo>
                  <a:lnTo>
                    <a:pt x="30" y="20"/>
                  </a:lnTo>
                  <a:lnTo>
                    <a:pt x="32" y="22"/>
                  </a:lnTo>
                  <a:lnTo>
                    <a:pt x="32" y="22"/>
                  </a:lnTo>
                  <a:lnTo>
                    <a:pt x="37" y="33"/>
                  </a:lnTo>
                  <a:lnTo>
                    <a:pt x="37" y="38"/>
                  </a:lnTo>
                  <a:lnTo>
                    <a:pt x="37" y="39"/>
                  </a:lnTo>
                  <a:lnTo>
                    <a:pt x="34" y="39"/>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62" name="Freeform 678"/>
            <p:cNvSpPr>
              <a:spLocks/>
            </p:cNvSpPr>
            <p:nvPr/>
          </p:nvSpPr>
          <p:spPr bwMode="auto">
            <a:xfrm>
              <a:off x="2357173" y="1074845"/>
              <a:ext cx="194706" cy="83343"/>
            </a:xfrm>
            <a:custGeom>
              <a:avLst/>
              <a:gdLst>
                <a:gd name="T0" fmla="*/ 15 w 18"/>
                <a:gd name="T1" fmla="*/ 19 h 20"/>
                <a:gd name="T2" fmla="*/ 15 w 18"/>
                <a:gd name="T3" fmla="*/ 19 h 20"/>
                <a:gd name="T4" fmla="*/ 5 w 18"/>
                <a:gd name="T5" fmla="*/ 20 h 20"/>
                <a:gd name="T6" fmla="*/ 1 w 18"/>
                <a:gd name="T7" fmla="*/ 19 h 20"/>
                <a:gd name="T8" fmla="*/ 0 w 18"/>
                <a:gd name="T9" fmla="*/ 18 h 20"/>
                <a:gd name="T10" fmla="*/ 0 w 18"/>
                <a:gd name="T11" fmla="*/ 16 h 20"/>
                <a:gd name="T12" fmla="*/ 0 w 18"/>
                <a:gd name="T13" fmla="*/ 16 h 20"/>
                <a:gd name="T14" fmla="*/ 0 w 18"/>
                <a:gd name="T15" fmla="*/ 13 h 20"/>
                <a:gd name="T16" fmla="*/ 0 w 18"/>
                <a:gd name="T17" fmla="*/ 10 h 20"/>
                <a:gd name="T18" fmla="*/ 0 w 18"/>
                <a:gd name="T19" fmla="*/ 7 h 20"/>
                <a:gd name="T20" fmla="*/ 1 w 18"/>
                <a:gd name="T21" fmla="*/ 5 h 20"/>
                <a:gd name="T22" fmla="*/ 1 w 18"/>
                <a:gd name="T23" fmla="*/ 5 h 20"/>
                <a:gd name="T24" fmla="*/ 8 w 18"/>
                <a:gd name="T25" fmla="*/ 0 h 20"/>
                <a:gd name="T26" fmla="*/ 11 w 18"/>
                <a:gd name="T27" fmla="*/ 0 h 20"/>
                <a:gd name="T28" fmla="*/ 13 w 18"/>
                <a:gd name="T29" fmla="*/ 2 h 20"/>
                <a:gd name="T30" fmla="*/ 13 w 18"/>
                <a:gd name="T31" fmla="*/ 2 h 20"/>
                <a:gd name="T32" fmla="*/ 18 w 18"/>
                <a:gd name="T33" fmla="*/ 13 h 20"/>
                <a:gd name="T34" fmla="*/ 18 w 18"/>
                <a:gd name="T35" fmla="*/ 18 h 20"/>
                <a:gd name="T36" fmla="*/ 18 w 18"/>
                <a:gd name="T37" fmla="*/ 19 h 20"/>
                <a:gd name="T38" fmla="*/ 15 w 18"/>
                <a:gd name="T3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0">
                  <a:moveTo>
                    <a:pt x="15" y="19"/>
                  </a:moveTo>
                  <a:lnTo>
                    <a:pt x="15" y="19"/>
                  </a:lnTo>
                  <a:lnTo>
                    <a:pt x="5" y="20"/>
                  </a:lnTo>
                  <a:lnTo>
                    <a:pt x="1" y="19"/>
                  </a:lnTo>
                  <a:lnTo>
                    <a:pt x="0" y="18"/>
                  </a:lnTo>
                  <a:lnTo>
                    <a:pt x="0" y="16"/>
                  </a:lnTo>
                  <a:lnTo>
                    <a:pt x="0" y="16"/>
                  </a:lnTo>
                  <a:lnTo>
                    <a:pt x="0" y="13"/>
                  </a:lnTo>
                  <a:lnTo>
                    <a:pt x="0" y="10"/>
                  </a:lnTo>
                  <a:lnTo>
                    <a:pt x="0" y="7"/>
                  </a:lnTo>
                  <a:lnTo>
                    <a:pt x="1" y="5"/>
                  </a:lnTo>
                  <a:lnTo>
                    <a:pt x="1" y="5"/>
                  </a:lnTo>
                  <a:lnTo>
                    <a:pt x="8" y="0"/>
                  </a:lnTo>
                  <a:lnTo>
                    <a:pt x="11" y="0"/>
                  </a:lnTo>
                  <a:lnTo>
                    <a:pt x="13" y="2"/>
                  </a:lnTo>
                  <a:lnTo>
                    <a:pt x="13" y="2"/>
                  </a:lnTo>
                  <a:lnTo>
                    <a:pt x="18" y="13"/>
                  </a:lnTo>
                  <a:lnTo>
                    <a:pt x="18" y="18"/>
                  </a:lnTo>
                  <a:lnTo>
                    <a:pt x="18" y="19"/>
                  </a:lnTo>
                  <a:lnTo>
                    <a:pt x="15" y="19"/>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63" name="Freeform 679"/>
            <p:cNvSpPr>
              <a:spLocks/>
            </p:cNvSpPr>
            <p:nvPr/>
          </p:nvSpPr>
          <p:spPr bwMode="auto">
            <a:xfrm>
              <a:off x="4845086" y="1345709"/>
              <a:ext cx="638207" cy="266696"/>
            </a:xfrm>
            <a:custGeom>
              <a:avLst/>
              <a:gdLst>
                <a:gd name="T0" fmla="*/ 48 w 59"/>
                <a:gd name="T1" fmla="*/ 64 h 64"/>
                <a:gd name="T2" fmla="*/ 48 w 59"/>
                <a:gd name="T3" fmla="*/ 64 h 64"/>
                <a:gd name="T4" fmla="*/ 35 w 59"/>
                <a:gd name="T5" fmla="*/ 63 h 64"/>
                <a:gd name="T6" fmla="*/ 35 w 59"/>
                <a:gd name="T7" fmla="*/ 63 h 64"/>
                <a:gd name="T8" fmla="*/ 30 w 59"/>
                <a:gd name="T9" fmla="*/ 63 h 64"/>
                <a:gd name="T10" fmla="*/ 30 w 59"/>
                <a:gd name="T11" fmla="*/ 63 h 64"/>
                <a:gd name="T12" fmla="*/ 29 w 59"/>
                <a:gd name="T13" fmla="*/ 63 h 64"/>
                <a:gd name="T14" fmla="*/ 29 w 59"/>
                <a:gd name="T15" fmla="*/ 63 h 64"/>
                <a:gd name="T16" fmla="*/ 11 w 59"/>
                <a:gd name="T17" fmla="*/ 48 h 64"/>
                <a:gd name="T18" fmla="*/ 4 w 59"/>
                <a:gd name="T19" fmla="*/ 39 h 64"/>
                <a:gd name="T20" fmla="*/ 1 w 59"/>
                <a:gd name="T21" fmla="*/ 37 h 64"/>
                <a:gd name="T22" fmla="*/ 0 w 59"/>
                <a:gd name="T23" fmla="*/ 34 h 64"/>
                <a:gd name="T24" fmla="*/ 0 w 59"/>
                <a:gd name="T25" fmla="*/ 34 h 64"/>
                <a:gd name="T26" fmla="*/ 1 w 59"/>
                <a:gd name="T27" fmla="*/ 32 h 64"/>
                <a:gd name="T28" fmla="*/ 1 w 59"/>
                <a:gd name="T29" fmla="*/ 32 h 64"/>
                <a:gd name="T30" fmla="*/ 7 w 59"/>
                <a:gd name="T31" fmla="*/ 21 h 64"/>
                <a:gd name="T32" fmla="*/ 10 w 59"/>
                <a:gd name="T33" fmla="*/ 16 h 64"/>
                <a:gd name="T34" fmla="*/ 10 w 59"/>
                <a:gd name="T35" fmla="*/ 12 h 64"/>
                <a:gd name="T36" fmla="*/ 10 w 59"/>
                <a:gd name="T37" fmla="*/ 0 h 64"/>
                <a:gd name="T38" fmla="*/ 10 w 59"/>
                <a:gd name="T39" fmla="*/ 0 h 64"/>
                <a:gd name="T40" fmla="*/ 17 w 59"/>
                <a:gd name="T41" fmla="*/ 5 h 64"/>
                <a:gd name="T42" fmla="*/ 17 w 59"/>
                <a:gd name="T43" fmla="*/ 5 h 64"/>
                <a:gd name="T44" fmla="*/ 24 w 59"/>
                <a:gd name="T45" fmla="*/ 5 h 64"/>
                <a:gd name="T46" fmla="*/ 24 w 59"/>
                <a:gd name="T47" fmla="*/ 5 h 64"/>
                <a:gd name="T48" fmla="*/ 45 w 59"/>
                <a:gd name="T49" fmla="*/ 3 h 64"/>
                <a:gd name="T50" fmla="*/ 45 w 59"/>
                <a:gd name="T51" fmla="*/ 3 h 64"/>
                <a:gd name="T52" fmla="*/ 49 w 59"/>
                <a:gd name="T53" fmla="*/ 3 h 64"/>
                <a:gd name="T54" fmla="*/ 55 w 59"/>
                <a:gd name="T55" fmla="*/ 6 h 64"/>
                <a:gd name="T56" fmla="*/ 55 w 59"/>
                <a:gd name="T57" fmla="*/ 6 h 64"/>
                <a:gd name="T58" fmla="*/ 49 w 59"/>
                <a:gd name="T59" fmla="*/ 19 h 64"/>
                <a:gd name="T60" fmla="*/ 49 w 59"/>
                <a:gd name="T61" fmla="*/ 19 h 64"/>
                <a:gd name="T62" fmla="*/ 49 w 59"/>
                <a:gd name="T63" fmla="*/ 21 h 64"/>
                <a:gd name="T64" fmla="*/ 49 w 59"/>
                <a:gd name="T65" fmla="*/ 21 h 64"/>
                <a:gd name="T66" fmla="*/ 50 w 59"/>
                <a:gd name="T67" fmla="*/ 25 h 64"/>
                <a:gd name="T68" fmla="*/ 53 w 59"/>
                <a:gd name="T69" fmla="*/ 31 h 64"/>
                <a:gd name="T70" fmla="*/ 58 w 59"/>
                <a:gd name="T71" fmla="*/ 37 h 64"/>
                <a:gd name="T72" fmla="*/ 59 w 59"/>
                <a:gd name="T73" fmla="*/ 42 h 64"/>
                <a:gd name="T74" fmla="*/ 59 w 59"/>
                <a:gd name="T75" fmla="*/ 42 h 64"/>
                <a:gd name="T76" fmla="*/ 58 w 59"/>
                <a:gd name="T77" fmla="*/ 47 h 64"/>
                <a:gd name="T78" fmla="*/ 55 w 59"/>
                <a:gd name="T79" fmla="*/ 52 h 64"/>
                <a:gd name="T80" fmla="*/ 48 w 59"/>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64">
                  <a:moveTo>
                    <a:pt x="48" y="64"/>
                  </a:moveTo>
                  <a:lnTo>
                    <a:pt x="48" y="64"/>
                  </a:lnTo>
                  <a:lnTo>
                    <a:pt x="35" y="63"/>
                  </a:lnTo>
                  <a:lnTo>
                    <a:pt x="35" y="63"/>
                  </a:lnTo>
                  <a:lnTo>
                    <a:pt x="30" y="63"/>
                  </a:lnTo>
                  <a:lnTo>
                    <a:pt x="30" y="63"/>
                  </a:lnTo>
                  <a:lnTo>
                    <a:pt x="29" y="63"/>
                  </a:lnTo>
                  <a:lnTo>
                    <a:pt x="29" y="63"/>
                  </a:lnTo>
                  <a:lnTo>
                    <a:pt x="11" y="48"/>
                  </a:lnTo>
                  <a:lnTo>
                    <a:pt x="4" y="39"/>
                  </a:lnTo>
                  <a:lnTo>
                    <a:pt x="1" y="37"/>
                  </a:lnTo>
                  <a:lnTo>
                    <a:pt x="0" y="34"/>
                  </a:lnTo>
                  <a:lnTo>
                    <a:pt x="0" y="34"/>
                  </a:lnTo>
                  <a:lnTo>
                    <a:pt x="1" y="32"/>
                  </a:lnTo>
                  <a:lnTo>
                    <a:pt x="1" y="32"/>
                  </a:lnTo>
                  <a:lnTo>
                    <a:pt x="7" y="21"/>
                  </a:lnTo>
                  <a:lnTo>
                    <a:pt x="10" y="16"/>
                  </a:lnTo>
                  <a:lnTo>
                    <a:pt x="10" y="12"/>
                  </a:lnTo>
                  <a:lnTo>
                    <a:pt x="10" y="0"/>
                  </a:lnTo>
                  <a:lnTo>
                    <a:pt x="10" y="0"/>
                  </a:lnTo>
                  <a:lnTo>
                    <a:pt x="17" y="5"/>
                  </a:lnTo>
                  <a:lnTo>
                    <a:pt x="17" y="5"/>
                  </a:lnTo>
                  <a:lnTo>
                    <a:pt x="24" y="5"/>
                  </a:lnTo>
                  <a:lnTo>
                    <a:pt x="24" y="5"/>
                  </a:lnTo>
                  <a:lnTo>
                    <a:pt x="45" y="3"/>
                  </a:lnTo>
                  <a:lnTo>
                    <a:pt x="45" y="3"/>
                  </a:lnTo>
                  <a:lnTo>
                    <a:pt x="49" y="3"/>
                  </a:lnTo>
                  <a:lnTo>
                    <a:pt x="55" y="6"/>
                  </a:lnTo>
                  <a:lnTo>
                    <a:pt x="55" y="6"/>
                  </a:lnTo>
                  <a:lnTo>
                    <a:pt x="49" y="19"/>
                  </a:lnTo>
                  <a:lnTo>
                    <a:pt x="49" y="19"/>
                  </a:lnTo>
                  <a:lnTo>
                    <a:pt x="49" y="21"/>
                  </a:lnTo>
                  <a:lnTo>
                    <a:pt x="49" y="21"/>
                  </a:lnTo>
                  <a:lnTo>
                    <a:pt x="50" y="25"/>
                  </a:lnTo>
                  <a:lnTo>
                    <a:pt x="53" y="31"/>
                  </a:lnTo>
                  <a:lnTo>
                    <a:pt x="58" y="37"/>
                  </a:lnTo>
                  <a:lnTo>
                    <a:pt x="59" y="42"/>
                  </a:lnTo>
                  <a:lnTo>
                    <a:pt x="59" y="42"/>
                  </a:lnTo>
                  <a:lnTo>
                    <a:pt x="58" y="47"/>
                  </a:lnTo>
                  <a:lnTo>
                    <a:pt x="55" y="52"/>
                  </a:lnTo>
                  <a:lnTo>
                    <a:pt x="48" y="64"/>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64" name="Freeform 680"/>
            <p:cNvSpPr>
              <a:spLocks/>
            </p:cNvSpPr>
            <p:nvPr/>
          </p:nvSpPr>
          <p:spPr bwMode="auto">
            <a:xfrm>
              <a:off x="4845086" y="1345709"/>
              <a:ext cx="638207" cy="266696"/>
            </a:xfrm>
            <a:custGeom>
              <a:avLst/>
              <a:gdLst>
                <a:gd name="T0" fmla="*/ 48 w 59"/>
                <a:gd name="T1" fmla="*/ 64 h 64"/>
                <a:gd name="T2" fmla="*/ 48 w 59"/>
                <a:gd name="T3" fmla="*/ 64 h 64"/>
                <a:gd name="T4" fmla="*/ 35 w 59"/>
                <a:gd name="T5" fmla="*/ 63 h 64"/>
                <a:gd name="T6" fmla="*/ 35 w 59"/>
                <a:gd name="T7" fmla="*/ 63 h 64"/>
                <a:gd name="T8" fmla="*/ 30 w 59"/>
                <a:gd name="T9" fmla="*/ 63 h 64"/>
                <a:gd name="T10" fmla="*/ 30 w 59"/>
                <a:gd name="T11" fmla="*/ 63 h 64"/>
                <a:gd name="T12" fmla="*/ 29 w 59"/>
                <a:gd name="T13" fmla="*/ 63 h 64"/>
                <a:gd name="T14" fmla="*/ 29 w 59"/>
                <a:gd name="T15" fmla="*/ 63 h 64"/>
                <a:gd name="T16" fmla="*/ 11 w 59"/>
                <a:gd name="T17" fmla="*/ 48 h 64"/>
                <a:gd name="T18" fmla="*/ 4 w 59"/>
                <a:gd name="T19" fmla="*/ 39 h 64"/>
                <a:gd name="T20" fmla="*/ 1 w 59"/>
                <a:gd name="T21" fmla="*/ 37 h 64"/>
                <a:gd name="T22" fmla="*/ 0 w 59"/>
                <a:gd name="T23" fmla="*/ 34 h 64"/>
                <a:gd name="T24" fmla="*/ 0 w 59"/>
                <a:gd name="T25" fmla="*/ 34 h 64"/>
                <a:gd name="T26" fmla="*/ 1 w 59"/>
                <a:gd name="T27" fmla="*/ 32 h 64"/>
                <a:gd name="T28" fmla="*/ 1 w 59"/>
                <a:gd name="T29" fmla="*/ 32 h 64"/>
                <a:gd name="T30" fmla="*/ 7 w 59"/>
                <a:gd name="T31" fmla="*/ 21 h 64"/>
                <a:gd name="T32" fmla="*/ 10 w 59"/>
                <a:gd name="T33" fmla="*/ 16 h 64"/>
                <a:gd name="T34" fmla="*/ 10 w 59"/>
                <a:gd name="T35" fmla="*/ 12 h 64"/>
                <a:gd name="T36" fmla="*/ 10 w 59"/>
                <a:gd name="T37" fmla="*/ 0 h 64"/>
                <a:gd name="T38" fmla="*/ 10 w 59"/>
                <a:gd name="T39" fmla="*/ 0 h 64"/>
                <a:gd name="T40" fmla="*/ 17 w 59"/>
                <a:gd name="T41" fmla="*/ 5 h 64"/>
                <a:gd name="T42" fmla="*/ 17 w 59"/>
                <a:gd name="T43" fmla="*/ 5 h 64"/>
                <a:gd name="T44" fmla="*/ 24 w 59"/>
                <a:gd name="T45" fmla="*/ 5 h 64"/>
                <a:gd name="T46" fmla="*/ 24 w 59"/>
                <a:gd name="T47" fmla="*/ 5 h 64"/>
                <a:gd name="T48" fmla="*/ 45 w 59"/>
                <a:gd name="T49" fmla="*/ 3 h 64"/>
                <a:gd name="T50" fmla="*/ 45 w 59"/>
                <a:gd name="T51" fmla="*/ 3 h 64"/>
                <a:gd name="T52" fmla="*/ 49 w 59"/>
                <a:gd name="T53" fmla="*/ 3 h 64"/>
                <a:gd name="T54" fmla="*/ 55 w 59"/>
                <a:gd name="T55" fmla="*/ 6 h 64"/>
                <a:gd name="T56" fmla="*/ 55 w 59"/>
                <a:gd name="T57" fmla="*/ 6 h 64"/>
                <a:gd name="T58" fmla="*/ 49 w 59"/>
                <a:gd name="T59" fmla="*/ 19 h 64"/>
                <a:gd name="T60" fmla="*/ 49 w 59"/>
                <a:gd name="T61" fmla="*/ 19 h 64"/>
                <a:gd name="T62" fmla="*/ 49 w 59"/>
                <a:gd name="T63" fmla="*/ 21 h 64"/>
                <a:gd name="T64" fmla="*/ 49 w 59"/>
                <a:gd name="T65" fmla="*/ 21 h 64"/>
                <a:gd name="T66" fmla="*/ 50 w 59"/>
                <a:gd name="T67" fmla="*/ 25 h 64"/>
                <a:gd name="T68" fmla="*/ 53 w 59"/>
                <a:gd name="T69" fmla="*/ 31 h 64"/>
                <a:gd name="T70" fmla="*/ 58 w 59"/>
                <a:gd name="T71" fmla="*/ 37 h 64"/>
                <a:gd name="T72" fmla="*/ 59 w 59"/>
                <a:gd name="T73" fmla="*/ 42 h 64"/>
                <a:gd name="T74" fmla="*/ 59 w 59"/>
                <a:gd name="T75" fmla="*/ 42 h 64"/>
                <a:gd name="T76" fmla="*/ 58 w 59"/>
                <a:gd name="T77" fmla="*/ 47 h 64"/>
                <a:gd name="T78" fmla="*/ 55 w 59"/>
                <a:gd name="T79" fmla="*/ 52 h 64"/>
                <a:gd name="T80" fmla="*/ 48 w 59"/>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64">
                  <a:moveTo>
                    <a:pt x="48" y="64"/>
                  </a:moveTo>
                  <a:lnTo>
                    <a:pt x="48" y="64"/>
                  </a:lnTo>
                  <a:lnTo>
                    <a:pt x="35" y="63"/>
                  </a:lnTo>
                  <a:lnTo>
                    <a:pt x="35" y="63"/>
                  </a:lnTo>
                  <a:lnTo>
                    <a:pt x="30" y="63"/>
                  </a:lnTo>
                  <a:lnTo>
                    <a:pt x="30" y="63"/>
                  </a:lnTo>
                  <a:lnTo>
                    <a:pt x="29" y="63"/>
                  </a:lnTo>
                  <a:lnTo>
                    <a:pt x="29" y="63"/>
                  </a:lnTo>
                  <a:lnTo>
                    <a:pt x="11" y="48"/>
                  </a:lnTo>
                  <a:lnTo>
                    <a:pt x="4" y="39"/>
                  </a:lnTo>
                  <a:lnTo>
                    <a:pt x="1" y="37"/>
                  </a:lnTo>
                  <a:lnTo>
                    <a:pt x="0" y="34"/>
                  </a:lnTo>
                  <a:lnTo>
                    <a:pt x="0" y="34"/>
                  </a:lnTo>
                  <a:lnTo>
                    <a:pt x="1" y="32"/>
                  </a:lnTo>
                  <a:lnTo>
                    <a:pt x="1" y="32"/>
                  </a:lnTo>
                  <a:lnTo>
                    <a:pt x="7" y="21"/>
                  </a:lnTo>
                  <a:lnTo>
                    <a:pt x="10" y="16"/>
                  </a:lnTo>
                  <a:lnTo>
                    <a:pt x="10" y="12"/>
                  </a:lnTo>
                  <a:lnTo>
                    <a:pt x="10" y="0"/>
                  </a:lnTo>
                  <a:lnTo>
                    <a:pt x="10" y="0"/>
                  </a:lnTo>
                  <a:lnTo>
                    <a:pt x="17" y="5"/>
                  </a:lnTo>
                  <a:lnTo>
                    <a:pt x="17" y="5"/>
                  </a:lnTo>
                  <a:lnTo>
                    <a:pt x="24" y="5"/>
                  </a:lnTo>
                  <a:lnTo>
                    <a:pt x="24" y="5"/>
                  </a:lnTo>
                  <a:lnTo>
                    <a:pt x="45" y="3"/>
                  </a:lnTo>
                  <a:lnTo>
                    <a:pt x="45" y="3"/>
                  </a:lnTo>
                  <a:lnTo>
                    <a:pt x="49" y="3"/>
                  </a:lnTo>
                  <a:lnTo>
                    <a:pt x="55" y="6"/>
                  </a:lnTo>
                  <a:lnTo>
                    <a:pt x="55" y="6"/>
                  </a:lnTo>
                  <a:lnTo>
                    <a:pt x="49" y="19"/>
                  </a:lnTo>
                  <a:lnTo>
                    <a:pt x="49" y="19"/>
                  </a:lnTo>
                  <a:lnTo>
                    <a:pt x="49" y="21"/>
                  </a:lnTo>
                  <a:lnTo>
                    <a:pt x="49" y="21"/>
                  </a:lnTo>
                  <a:lnTo>
                    <a:pt x="50" y="25"/>
                  </a:lnTo>
                  <a:lnTo>
                    <a:pt x="53" y="31"/>
                  </a:lnTo>
                  <a:lnTo>
                    <a:pt x="58" y="37"/>
                  </a:lnTo>
                  <a:lnTo>
                    <a:pt x="59" y="42"/>
                  </a:lnTo>
                  <a:lnTo>
                    <a:pt x="59" y="42"/>
                  </a:lnTo>
                  <a:lnTo>
                    <a:pt x="58" y="47"/>
                  </a:lnTo>
                  <a:lnTo>
                    <a:pt x="55" y="52"/>
                  </a:lnTo>
                  <a:lnTo>
                    <a:pt x="48" y="64"/>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65" name="Freeform 681"/>
            <p:cNvSpPr>
              <a:spLocks/>
            </p:cNvSpPr>
            <p:nvPr/>
          </p:nvSpPr>
          <p:spPr bwMode="auto">
            <a:xfrm>
              <a:off x="5158783" y="1608237"/>
              <a:ext cx="205527" cy="4168"/>
            </a:xfrm>
            <a:custGeom>
              <a:avLst/>
              <a:gdLst>
                <a:gd name="T0" fmla="*/ 19 w 19"/>
                <a:gd name="T1" fmla="*/ 1 h 1"/>
                <a:gd name="T2" fmla="*/ 19 w 19"/>
                <a:gd name="T3" fmla="*/ 1 h 1"/>
                <a:gd name="T4" fmla="*/ 13 w 19"/>
                <a:gd name="T5" fmla="*/ 0 h 1"/>
                <a:gd name="T6" fmla="*/ 6 w 19"/>
                <a:gd name="T7" fmla="*/ 0 h 1"/>
                <a:gd name="T8" fmla="*/ 6 w 19"/>
                <a:gd name="T9" fmla="*/ 0 h 1"/>
                <a:gd name="T10" fmla="*/ 1 w 19"/>
                <a:gd name="T11" fmla="*/ 0 h 1"/>
                <a:gd name="T12" fmla="*/ 1 w 19"/>
                <a:gd name="T13" fmla="*/ 0 h 1"/>
                <a:gd name="T14" fmla="*/ 0 w 19"/>
                <a:gd name="T15" fmla="*/ 0 h 1"/>
                <a:gd name="T16" fmla="*/ 0 w 19"/>
                <a:gd name="T17" fmla="*/ 0 h 1"/>
                <a:gd name="T18" fmla="*/ 0 w 19"/>
                <a:gd name="T19" fmla="*/ 0 h 1"/>
                <a:gd name="T20" fmla="*/ 0 w 19"/>
                <a:gd name="T21" fmla="*/ 0 h 1"/>
                <a:gd name="T22" fmla="*/ 1 w 19"/>
                <a:gd name="T23" fmla="*/ 0 h 1"/>
                <a:gd name="T24" fmla="*/ 1 w 19"/>
                <a:gd name="T25" fmla="*/ 0 h 1"/>
                <a:gd name="T26" fmla="*/ 6 w 19"/>
                <a:gd name="T27" fmla="*/ 0 h 1"/>
                <a:gd name="T28" fmla="*/ 6 w 19"/>
                <a:gd name="T29" fmla="*/ 0 h 1"/>
                <a:gd name="T30" fmla="*/ 13 w 19"/>
                <a:gd name="T31" fmla="*/ 0 h 1"/>
                <a:gd name="T32" fmla="*/ 19 w 19"/>
                <a:gd name="T33" fmla="*/ 1 h 1"/>
                <a:gd name="T34" fmla="*/ 19 w 19"/>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
                  <a:moveTo>
                    <a:pt x="19" y="1"/>
                  </a:moveTo>
                  <a:lnTo>
                    <a:pt x="19" y="1"/>
                  </a:lnTo>
                  <a:lnTo>
                    <a:pt x="13" y="0"/>
                  </a:lnTo>
                  <a:lnTo>
                    <a:pt x="6" y="0"/>
                  </a:lnTo>
                  <a:lnTo>
                    <a:pt x="6" y="0"/>
                  </a:lnTo>
                  <a:lnTo>
                    <a:pt x="1" y="0"/>
                  </a:lnTo>
                  <a:lnTo>
                    <a:pt x="1" y="0"/>
                  </a:lnTo>
                  <a:lnTo>
                    <a:pt x="0" y="0"/>
                  </a:lnTo>
                  <a:lnTo>
                    <a:pt x="0" y="0"/>
                  </a:lnTo>
                  <a:lnTo>
                    <a:pt x="0" y="0"/>
                  </a:lnTo>
                  <a:lnTo>
                    <a:pt x="0" y="0"/>
                  </a:lnTo>
                  <a:lnTo>
                    <a:pt x="1" y="0"/>
                  </a:lnTo>
                  <a:lnTo>
                    <a:pt x="1" y="0"/>
                  </a:lnTo>
                  <a:lnTo>
                    <a:pt x="6" y="0"/>
                  </a:lnTo>
                  <a:lnTo>
                    <a:pt x="6" y="0"/>
                  </a:lnTo>
                  <a:lnTo>
                    <a:pt x="13" y="0"/>
                  </a:lnTo>
                  <a:lnTo>
                    <a:pt x="19" y="1"/>
                  </a:lnTo>
                  <a:lnTo>
                    <a:pt x="19" y="1"/>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66" name="Freeform 682"/>
            <p:cNvSpPr>
              <a:spLocks/>
            </p:cNvSpPr>
            <p:nvPr/>
          </p:nvSpPr>
          <p:spPr bwMode="auto">
            <a:xfrm>
              <a:off x="5158783" y="1608237"/>
              <a:ext cx="205527" cy="4168"/>
            </a:xfrm>
            <a:custGeom>
              <a:avLst/>
              <a:gdLst>
                <a:gd name="T0" fmla="*/ 19 w 19"/>
                <a:gd name="T1" fmla="*/ 1 h 1"/>
                <a:gd name="T2" fmla="*/ 19 w 19"/>
                <a:gd name="T3" fmla="*/ 1 h 1"/>
                <a:gd name="T4" fmla="*/ 13 w 19"/>
                <a:gd name="T5" fmla="*/ 0 h 1"/>
                <a:gd name="T6" fmla="*/ 6 w 19"/>
                <a:gd name="T7" fmla="*/ 0 h 1"/>
                <a:gd name="T8" fmla="*/ 6 w 19"/>
                <a:gd name="T9" fmla="*/ 0 h 1"/>
                <a:gd name="T10" fmla="*/ 1 w 19"/>
                <a:gd name="T11" fmla="*/ 0 h 1"/>
                <a:gd name="T12" fmla="*/ 1 w 19"/>
                <a:gd name="T13" fmla="*/ 0 h 1"/>
                <a:gd name="T14" fmla="*/ 0 w 19"/>
                <a:gd name="T15" fmla="*/ 0 h 1"/>
                <a:gd name="T16" fmla="*/ 0 w 19"/>
                <a:gd name="T17" fmla="*/ 0 h 1"/>
                <a:gd name="T18" fmla="*/ 0 w 19"/>
                <a:gd name="T19" fmla="*/ 0 h 1"/>
                <a:gd name="T20" fmla="*/ 0 w 19"/>
                <a:gd name="T21" fmla="*/ 0 h 1"/>
                <a:gd name="T22" fmla="*/ 1 w 19"/>
                <a:gd name="T23" fmla="*/ 0 h 1"/>
                <a:gd name="T24" fmla="*/ 1 w 19"/>
                <a:gd name="T25" fmla="*/ 0 h 1"/>
                <a:gd name="T26" fmla="*/ 6 w 19"/>
                <a:gd name="T27" fmla="*/ 0 h 1"/>
                <a:gd name="T28" fmla="*/ 6 w 19"/>
                <a:gd name="T29" fmla="*/ 0 h 1"/>
                <a:gd name="T30" fmla="*/ 13 w 19"/>
                <a:gd name="T31" fmla="*/ 0 h 1"/>
                <a:gd name="T32" fmla="*/ 19 w 19"/>
                <a:gd name="T33" fmla="*/ 1 h 1"/>
                <a:gd name="T34" fmla="*/ 19 w 19"/>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
                  <a:moveTo>
                    <a:pt x="19" y="1"/>
                  </a:moveTo>
                  <a:lnTo>
                    <a:pt x="19" y="1"/>
                  </a:lnTo>
                  <a:lnTo>
                    <a:pt x="13" y="0"/>
                  </a:lnTo>
                  <a:lnTo>
                    <a:pt x="6" y="0"/>
                  </a:lnTo>
                  <a:lnTo>
                    <a:pt x="6" y="0"/>
                  </a:lnTo>
                  <a:lnTo>
                    <a:pt x="1" y="0"/>
                  </a:lnTo>
                  <a:lnTo>
                    <a:pt x="1" y="0"/>
                  </a:lnTo>
                  <a:lnTo>
                    <a:pt x="0" y="0"/>
                  </a:lnTo>
                  <a:lnTo>
                    <a:pt x="0" y="0"/>
                  </a:lnTo>
                  <a:lnTo>
                    <a:pt x="0" y="0"/>
                  </a:lnTo>
                  <a:lnTo>
                    <a:pt x="0" y="0"/>
                  </a:lnTo>
                  <a:lnTo>
                    <a:pt x="1" y="0"/>
                  </a:lnTo>
                  <a:lnTo>
                    <a:pt x="1" y="0"/>
                  </a:lnTo>
                  <a:lnTo>
                    <a:pt x="6" y="0"/>
                  </a:lnTo>
                  <a:lnTo>
                    <a:pt x="6" y="0"/>
                  </a:lnTo>
                  <a:lnTo>
                    <a:pt x="13" y="0"/>
                  </a:lnTo>
                  <a:lnTo>
                    <a:pt x="19" y="1"/>
                  </a:lnTo>
                  <a:lnTo>
                    <a:pt x="19" y="1"/>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67" name="Freeform 683"/>
            <p:cNvSpPr>
              <a:spLocks/>
            </p:cNvSpPr>
            <p:nvPr/>
          </p:nvSpPr>
          <p:spPr bwMode="auto">
            <a:xfrm>
              <a:off x="4196065" y="1204027"/>
              <a:ext cx="962717" cy="487555"/>
            </a:xfrm>
            <a:custGeom>
              <a:avLst/>
              <a:gdLst>
                <a:gd name="T0" fmla="*/ 41 w 89"/>
                <a:gd name="T1" fmla="*/ 117 h 117"/>
                <a:gd name="T2" fmla="*/ 35 w 89"/>
                <a:gd name="T3" fmla="*/ 114 h 117"/>
                <a:gd name="T4" fmla="*/ 28 w 89"/>
                <a:gd name="T5" fmla="*/ 102 h 117"/>
                <a:gd name="T6" fmla="*/ 26 w 89"/>
                <a:gd name="T7" fmla="*/ 95 h 117"/>
                <a:gd name="T8" fmla="*/ 26 w 89"/>
                <a:gd name="T9" fmla="*/ 86 h 117"/>
                <a:gd name="T10" fmla="*/ 26 w 89"/>
                <a:gd name="T11" fmla="*/ 71 h 117"/>
                <a:gd name="T12" fmla="*/ 24 w 89"/>
                <a:gd name="T13" fmla="*/ 58 h 117"/>
                <a:gd name="T14" fmla="*/ 15 w 89"/>
                <a:gd name="T15" fmla="*/ 50 h 117"/>
                <a:gd name="T16" fmla="*/ 15 w 89"/>
                <a:gd name="T17" fmla="*/ 50 h 117"/>
                <a:gd name="T18" fmla="*/ 12 w 89"/>
                <a:gd name="T19" fmla="*/ 52 h 117"/>
                <a:gd name="T20" fmla="*/ 9 w 89"/>
                <a:gd name="T21" fmla="*/ 55 h 117"/>
                <a:gd name="T22" fmla="*/ 11 w 89"/>
                <a:gd name="T23" fmla="*/ 50 h 117"/>
                <a:gd name="T24" fmla="*/ 6 w 89"/>
                <a:gd name="T25" fmla="*/ 47 h 117"/>
                <a:gd name="T26" fmla="*/ 2 w 89"/>
                <a:gd name="T27" fmla="*/ 42 h 117"/>
                <a:gd name="T28" fmla="*/ 0 w 89"/>
                <a:gd name="T29" fmla="*/ 40 h 117"/>
                <a:gd name="T30" fmla="*/ 3 w 89"/>
                <a:gd name="T31" fmla="*/ 34 h 117"/>
                <a:gd name="T32" fmla="*/ 9 w 89"/>
                <a:gd name="T33" fmla="*/ 29 h 117"/>
                <a:gd name="T34" fmla="*/ 18 w 89"/>
                <a:gd name="T35" fmla="*/ 21 h 117"/>
                <a:gd name="T36" fmla="*/ 19 w 89"/>
                <a:gd name="T37" fmla="*/ 18 h 117"/>
                <a:gd name="T38" fmla="*/ 19 w 89"/>
                <a:gd name="T39" fmla="*/ 16 h 117"/>
                <a:gd name="T40" fmla="*/ 12 w 89"/>
                <a:gd name="T41" fmla="*/ 11 h 117"/>
                <a:gd name="T42" fmla="*/ 8 w 89"/>
                <a:gd name="T43" fmla="*/ 10 h 117"/>
                <a:gd name="T44" fmla="*/ 11 w 89"/>
                <a:gd name="T45" fmla="*/ 7 h 117"/>
                <a:gd name="T46" fmla="*/ 24 w 89"/>
                <a:gd name="T47" fmla="*/ 0 h 117"/>
                <a:gd name="T48" fmla="*/ 25 w 89"/>
                <a:gd name="T49" fmla="*/ 0 h 117"/>
                <a:gd name="T50" fmla="*/ 31 w 89"/>
                <a:gd name="T51" fmla="*/ 1 h 117"/>
                <a:gd name="T52" fmla="*/ 41 w 89"/>
                <a:gd name="T53" fmla="*/ 14 h 117"/>
                <a:gd name="T54" fmla="*/ 44 w 89"/>
                <a:gd name="T55" fmla="*/ 17 h 117"/>
                <a:gd name="T56" fmla="*/ 47 w 89"/>
                <a:gd name="T57" fmla="*/ 21 h 117"/>
                <a:gd name="T58" fmla="*/ 50 w 89"/>
                <a:gd name="T59" fmla="*/ 21 h 117"/>
                <a:gd name="T60" fmla="*/ 58 w 89"/>
                <a:gd name="T61" fmla="*/ 27 h 117"/>
                <a:gd name="T62" fmla="*/ 70 w 89"/>
                <a:gd name="T63" fmla="*/ 46 h 117"/>
                <a:gd name="T64" fmla="*/ 70 w 89"/>
                <a:gd name="T65" fmla="*/ 50 h 117"/>
                <a:gd name="T66" fmla="*/ 61 w 89"/>
                <a:gd name="T67" fmla="*/ 66 h 117"/>
                <a:gd name="T68" fmla="*/ 60 w 89"/>
                <a:gd name="T69" fmla="*/ 68 h 117"/>
                <a:gd name="T70" fmla="*/ 61 w 89"/>
                <a:gd name="T71" fmla="*/ 71 h 117"/>
                <a:gd name="T72" fmla="*/ 71 w 89"/>
                <a:gd name="T73" fmla="*/ 82 h 117"/>
                <a:gd name="T74" fmla="*/ 89 w 89"/>
                <a:gd name="T75" fmla="*/ 97 h 117"/>
                <a:gd name="T76" fmla="*/ 58 w 89"/>
                <a:gd name="T77" fmla="*/ 107 h 117"/>
                <a:gd name="T78" fmla="*/ 58 w 89"/>
                <a:gd name="T79" fmla="*/ 107 h 117"/>
                <a:gd name="T80" fmla="*/ 58 w 89"/>
                <a:gd name="T81" fmla="*/ 107 h 117"/>
                <a:gd name="T82" fmla="*/ 55 w 89"/>
                <a:gd name="T83" fmla="*/ 108 h 117"/>
                <a:gd name="T84" fmla="*/ 51 w 89"/>
                <a:gd name="T85" fmla="*/ 110 h 117"/>
                <a:gd name="T86" fmla="*/ 45 w 89"/>
                <a:gd name="T87" fmla="*/ 1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117">
                  <a:moveTo>
                    <a:pt x="41" y="117"/>
                  </a:moveTo>
                  <a:lnTo>
                    <a:pt x="41" y="117"/>
                  </a:lnTo>
                  <a:lnTo>
                    <a:pt x="38" y="117"/>
                  </a:lnTo>
                  <a:lnTo>
                    <a:pt x="35" y="114"/>
                  </a:lnTo>
                  <a:lnTo>
                    <a:pt x="31" y="110"/>
                  </a:lnTo>
                  <a:lnTo>
                    <a:pt x="28" y="102"/>
                  </a:lnTo>
                  <a:lnTo>
                    <a:pt x="26" y="95"/>
                  </a:lnTo>
                  <a:lnTo>
                    <a:pt x="26" y="95"/>
                  </a:lnTo>
                  <a:lnTo>
                    <a:pt x="26" y="86"/>
                  </a:lnTo>
                  <a:lnTo>
                    <a:pt x="26" y="86"/>
                  </a:lnTo>
                  <a:lnTo>
                    <a:pt x="26" y="71"/>
                  </a:lnTo>
                  <a:lnTo>
                    <a:pt x="26" y="71"/>
                  </a:lnTo>
                  <a:lnTo>
                    <a:pt x="26" y="65"/>
                  </a:lnTo>
                  <a:lnTo>
                    <a:pt x="24" y="58"/>
                  </a:lnTo>
                  <a:lnTo>
                    <a:pt x="19" y="53"/>
                  </a:lnTo>
                  <a:lnTo>
                    <a:pt x="15" y="50"/>
                  </a:lnTo>
                  <a:lnTo>
                    <a:pt x="15" y="50"/>
                  </a:lnTo>
                  <a:lnTo>
                    <a:pt x="15" y="50"/>
                  </a:lnTo>
                  <a:lnTo>
                    <a:pt x="15" y="50"/>
                  </a:lnTo>
                  <a:lnTo>
                    <a:pt x="12" y="52"/>
                  </a:lnTo>
                  <a:lnTo>
                    <a:pt x="9" y="55"/>
                  </a:lnTo>
                  <a:lnTo>
                    <a:pt x="9" y="55"/>
                  </a:lnTo>
                  <a:lnTo>
                    <a:pt x="11" y="50"/>
                  </a:lnTo>
                  <a:lnTo>
                    <a:pt x="11" y="50"/>
                  </a:lnTo>
                  <a:lnTo>
                    <a:pt x="9" y="49"/>
                  </a:lnTo>
                  <a:lnTo>
                    <a:pt x="6" y="47"/>
                  </a:lnTo>
                  <a:lnTo>
                    <a:pt x="2" y="44"/>
                  </a:lnTo>
                  <a:lnTo>
                    <a:pt x="2" y="42"/>
                  </a:lnTo>
                  <a:lnTo>
                    <a:pt x="0" y="40"/>
                  </a:lnTo>
                  <a:lnTo>
                    <a:pt x="0" y="40"/>
                  </a:lnTo>
                  <a:lnTo>
                    <a:pt x="2" y="37"/>
                  </a:lnTo>
                  <a:lnTo>
                    <a:pt x="3" y="34"/>
                  </a:lnTo>
                  <a:lnTo>
                    <a:pt x="3" y="34"/>
                  </a:lnTo>
                  <a:lnTo>
                    <a:pt x="9" y="29"/>
                  </a:lnTo>
                  <a:lnTo>
                    <a:pt x="13" y="26"/>
                  </a:lnTo>
                  <a:lnTo>
                    <a:pt x="18" y="21"/>
                  </a:lnTo>
                  <a:lnTo>
                    <a:pt x="19" y="18"/>
                  </a:lnTo>
                  <a:lnTo>
                    <a:pt x="19" y="18"/>
                  </a:lnTo>
                  <a:lnTo>
                    <a:pt x="19" y="16"/>
                  </a:lnTo>
                  <a:lnTo>
                    <a:pt x="19" y="16"/>
                  </a:lnTo>
                  <a:lnTo>
                    <a:pt x="15" y="14"/>
                  </a:lnTo>
                  <a:lnTo>
                    <a:pt x="12" y="11"/>
                  </a:lnTo>
                  <a:lnTo>
                    <a:pt x="9" y="11"/>
                  </a:lnTo>
                  <a:lnTo>
                    <a:pt x="8" y="10"/>
                  </a:lnTo>
                  <a:lnTo>
                    <a:pt x="8" y="10"/>
                  </a:lnTo>
                  <a:lnTo>
                    <a:pt x="11" y="7"/>
                  </a:lnTo>
                  <a:lnTo>
                    <a:pt x="11" y="7"/>
                  </a:lnTo>
                  <a:lnTo>
                    <a:pt x="24" y="0"/>
                  </a:lnTo>
                  <a:lnTo>
                    <a:pt x="24" y="0"/>
                  </a:lnTo>
                  <a:lnTo>
                    <a:pt x="25" y="0"/>
                  </a:lnTo>
                  <a:lnTo>
                    <a:pt x="25" y="0"/>
                  </a:lnTo>
                  <a:lnTo>
                    <a:pt x="31" y="1"/>
                  </a:lnTo>
                  <a:lnTo>
                    <a:pt x="34" y="5"/>
                  </a:lnTo>
                  <a:lnTo>
                    <a:pt x="41" y="14"/>
                  </a:lnTo>
                  <a:lnTo>
                    <a:pt x="41" y="14"/>
                  </a:lnTo>
                  <a:lnTo>
                    <a:pt x="44" y="17"/>
                  </a:lnTo>
                  <a:lnTo>
                    <a:pt x="45" y="20"/>
                  </a:lnTo>
                  <a:lnTo>
                    <a:pt x="47" y="21"/>
                  </a:lnTo>
                  <a:lnTo>
                    <a:pt x="50" y="21"/>
                  </a:lnTo>
                  <a:lnTo>
                    <a:pt x="50" y="21"/>
                  </a:lnTo>
                  <a:lnTo>
                    <a:pt x="54" y="23"/>
                  </a:lnTo>
                  <a:lnTo>
                    <a:pt x="58" y="27"/>
                  </a:lnTo>
                  <a:lnTo>
                    <a:pt x="70" y="34"/>
                  </a:lnTo>
                  <a:lnTo>
                    <a:pt x="70" y="46"/>
                  </a:lnTo>
                  <a:lnTo>
                    <a:pt x="70" y="46"/>
                  </a:lnTo>
                  <a:lnTo>
                    <a:pt x="70" y="50"/>
                  </a:lnTo>
                  <a:lnTo>
                    <a:pt x="67" y="55"/>
                  </a:lnTo>
                  <a:lnTo>
                    <a:pt x="61" y="66"/>
                  </a:lnTo>
                  <a:lnTo>
                    <a:pt x="61" y="66"/>
                  </a:lnTo>
                  <a:lnTo>
                    <a:pt x="60" y="68"/>
                  </a:lnTo>
                  <a:lnTo>
                    <a:pt x="60" y="68"/>
                  </a:lnTo>
                  <a:lnTo>
                    <a:pt x="61" y="71"/>
                  </a:lnTo>
                  <a:lnTo>
                    <a:pt x="64" y="73"/>
                  </a:lnTo>
                  <a:lnTo>
                    <a:pt x="71" y="82"/>
                  </a:lnTo>
                  <a:lnTo>
                    <a:pt x="89" y="97"/>
                  </a:lnTo>
                  <a:lnTo>
                    <a:pt x="89" y="97"/>
                  </a:lnTo>
                  <a:lnTo>
                    <a:pt x="73" y="102"/>
                  </a:lnTo>
                  <a:lnTo>
                    <a:pt x="58" y="107"/>
                  </a:lnTo>
                  <a:lnTo>
                    <a:pt x="58" y="107"/>
                  </a:lnTo>
                  <a:lnTo>
                    <a:pt x="58" y="107"/>
                  </a:lnTo>
                  <a:lnTo>
                    <a:pt x="58" y="107"/>
                  </a:lnTo>
                  <a:lnTo>
                    <a:pt x="58" y="107"/>
                  </a:lnTo>
                  <a:lnTo>
                    <a:pt x="58" y="107"/>
                  </a:lnTo>
                  <a:lnTo>
                    <a:pt x="55" y="108"/>
                  </a:lnTo>
                  <a:lnTo>
                    <a:pt x="55" y="108"/>
                  </a:lnTo>
                  <a:lnTo>
                    <a:pt x="51" y="110"/>
                  </a:lnTo>
                  <a:lnTo>
                    <a:pt x="48" y="113"/>
                  </a:lnTo>
                  <a:lnTo>
                    <a:pt x="45" y="115"/>
                  </a:lnTo>
                  <a:lnTo>
                    <a:pt x="41" y="117"/>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68" name="Freeform 685"/>
            <p:cNvSpPr>
              <a:spLocks noEditPoints="1"/>
            </p:cNvSpPr>
            <p:nvPr/>
          </p:nvSpPr>
          <p:spPr bwMode="auto">
            <a:xfrm>
              <a:off x="4293422" y="1412384"/>
              <a:ext cx="865361" cy="279199"/>
            </a:xfrm>
            <a:custGeom>
              <a:avLst/>
              <a:gdLst>
                <a:gd name="T0" fmla="*/ 17 w 80"/>
                <a:gd name="T1" fmla="*/ 21 h 67"/>
                <a:gd name="T2" fmla="*/ 17 w 80"/>
                <a:gd name="T3" fmla="*/ 21 h 67"/>
                <a:gd name="T4" fmla="*/ 17 w 80"/>
                <a:gd name="T5" fmla="*/ 15 h 67"/>
                <a:gd name="T6" fmla="*/ 15 w 80"/>
                <a:gd name="T7" fmla="*/ 8 h 67"/>
                <a:gd name="T8" fmla="*/ 10 w 80"/>
                <a:gd name="T9" fmla="*/ 3 h 67"/>
                <a:gd name="T10" fmla="*/ 6 w 80"/>
                <a:gd name="T11" fmla="*/ 0 h 67"/>
                <a:gd name="T12" fmla="*/ 6 w 80"/>
                <a:gd name="T13" fmla="*/ 0 h 67"/>
                <a:gd name="T14" fmla="*/ 6 w 80"/>
                <a:gd name="T15" fmla="*/ 0 h 67"/>
                <a:gd name="T16" fmla="*/ 6 w 80"/>
                <a:gd name="T17" fmla="*/ 0 h 67"/>
                <a:gd name="T18" fmla="*/ 3 w 80"/>
                <a:gd name="T19" fmla="*/ 2 h 67"/>
                <a:gd name="T20" fmla="*/ 0 w 80"/>
                <a:gd name="T21" fmla="*/ 5 h 67"/>
                <a:gd name="T22" fmla="*/ 0 w 80"/>
                <a:gd name="T23" fmla="*/ 5 h 67"/>
                <a:gd name="T24" fmla="*/ 0 w 80"/>
                <a:gd name="T25" fmla="*/ 5 h 67"/>
                <a:gd name="T26" fmla="*/ 3 w 80"/>
                <a:gd name="T27" fmla="*/ 2 h 67"/>
                <a:gd name="T28" fmla="*/ 6 w 80"/>
                <a:gd name="T29" fmla="*/ 0 h 67"/>
                <a:gd name="T30" fmla="*/ 6 w 80"/>
                <a:gd name="T31" fmla="*/ 0 h 67"/>
                <a:gd name="T32" fmla="*/ 6 w 80"/>
                <a:gd name="T33" fmla="*/ 0 h 67"/>
                <a:gd name="T34" fmla="*/ 6 w 80"/>
                <a:gd name="T35" fmla="*/ 0 h 67"/>
                <a:gd name="T36" fmla="*/ 10 w 80"/>
                <a:gd name="T37" fmla="*/ 3 h 67"/>
                <a:gd name="T38" fmla="*/ 15 w 80"/>
                <a:gd name="T39" fmla="*/ 8 h 67"/>
                <a:gd name="T40" fmla="*/ 17 w 80"/>
                <a:gd name="T41" fmla="*/ 15 h 67"/>
                <a:gd name="T42" fmla="*/ 17 w 80"/>
                <a:gd name="T43" fmla="*/ 21 h 67"/>
                <a:gd name="T44" fmla="*/ 49 w 80"/>
                <a:gd name="T45" fmla="*/ 57 h 67"/>
                <a:gd name="T46" fmla="*/ 49 w 80"/>
                <a:gd name="T47" fmla="*/ 57 h 67"/>
                <a:gd name="T48" fmla="*/ 64 w 80"/>
                <a:gd name="T49" fmla="*/ 52 h 67"/>
                <a:gd name="T50" fmla="*/ 80 w 80"/>
                <a:gd name="T51" fmla="*/ 47 h 67"/>
                <a:gd name="T52" fmla="*/ 80 w 80"/>
                <a:gd name="T53" fmla="*/ 47 h 67"/>
                <a:gd name="T54" fmla="*/ 80 w 80"/>
                <a:gd name="T55" fmla="*/ 47 h 67"/>
                <a:gd name="T56" fmla="*/ 80 w 80"/>
                <a:gd name="T57" fmla="*/ 47 h 67"/>
                <a:gd name="T58" fmla="*/ 64 w 80"/>
                <a:gd name="T59" fmla="*/ 52 h 67"/>
                <a:gd name="T60" fmla="*/ 49 w 80"/>
                <a:gd name="T61" fmla="*/ 57 h 67"/>
                <a:gd name="T62" fmla="*/ 49 w 80"/>
                <a:gd name="T63" fmla="*/ 57 h 67"/>
                <a:gd name="T64" fmla="*/ 49 w 80"/>
                <a:gd name="T65" fmla="*/ 57 h 67"/>
                <a:gd name="T66" fmla="*/ 49 w 80"/>
                <a:gd name="T67" fmla="*/ 57 h 67"/>
                <a:gd name="T68" fmla="*/ 49 w 80"/>
                <a:gd name="T69" fmla="*/ 57 h 67"/>
                <a:gd name="T70" fmla="*/ 49 w 80"/>
                <a:gd name="T71" fmla="*/ 57 h 67"/>
                <a:gd name="T72" fmla="*/ 32 w 80"/>
                <a:gd name="T73" fmla="*/ 67 h 67"/>
                <a:gd name="T74" fmla="*/ 32 w 80"/>
                <a:gd name="T75" fmla="*/ 67 h 67"/>
                <a:gd name="T76" fmla="*/ 29 w 80"/>
                <a:gd name="T77" fmla="*/ 67 h 67"/>
                <a:gd name="T78" fmla="*/ 26 w 80"/>
                <a:gd name="T79" fmla="*/ 64 h 67"/>
                <a:gd name="T80" fmla="*/ 22 w 80"/>
                <a:gd name="T81" fmla="*/ 60 h 67"/>
                <a:gd name="T82" fmla="*/ 19 w 80"/>
                <a:gd name="T83" fmla="*/ 52 h 67"/>
                <a:gd name="T84" fmla="*/ 17 w 80"/>
                <a:gd name="T85" fmla="*/ 45 h 67"/>
                <a:gd name="T86" fmla="*/ 17 w 80"/>
                <a:gd name="T87" fmla="*/ 45 h 67"/>
                <a:gd name="T88" fmla="*/ 17 w 80"/>
                <a:gd name="T89" fmla="*/ 36 h 67"/>
                <a:gd name="T90" fmla="*/ 17 w 80"/>
                <a:gd name="T91" fmla="*/ 36 h 67"/>
                <a:gd name="T92" fmla="*/ 17 w 80"/>
                <a:gd name="T93" fmla="*/ 45 h 67"/>
                <a:gd name="T94" fmla="*/ 17 w 80"/>
                <a:gd name="T95" fmla="*/ 45 h 67"/>
                <a:gd name="T96" fmla="*/ 19 w 80"/>
                <a:gd name="T97" fmla="*/ 52 h 67"/>
                <a:gd name="T98" fmla="*/ 22 w 80"/>
                <a:gd name="T99" fmla="*/ 60 h 67"/>
                <a:gd name="T100" fmla="*/ 26 w 80"/>
                <a:gd name="T101" fmla="*/ 64 h 67"/>
                <a:gd name="T102" fmla="*/ 29 w 80"/>
                <a:gd name="T103" fmla="*/ 67 h 67"/>
                <a:gd name="T104" fmla="*/ 32 w 80"/>
                <a:gd name="T105" fmla="*/ 67 h 67"/>
                <a:gd name="T106" fmla="*/ 32 w 80"/>
                <a:gd name="T107" fmla="*/ 67 h 67"/>
                <a:gd name="T108" fmla="*/ 36 w 80"/>
                <a:gd name="T109" fmla="*/ 65 h 67"/>
                <a:gd name="T110" fmla="*/ 39 w 80"/>
                <a:gd name="T111" fmla="*/ 63 h 67"/>
                <a:gd name="T112" fmla="*/ 42 w 80"/>
                <a:gd name="T113" fmla="*/ 60 h 67"/>
                <a:gd name="T114" fmla="*/ 46 w 80"/>
                <a:gd name="T115" fmla="*/ 58 h 67"/>
                <a:gd name="T116" fmla="*/ 46 w 80"/>
                <a:gd name="T117" fmla="*/ 58 h 67"/>
                <a:gd name="T118" fmla="*/ 42 w 80"/>
                <a:gd name="T119" fmla="*/ 60 h 67"/>
                <a:gd name="T120" fmla="*/ 39 w 80"/>
                <a:gd name="T121" fmla="*/ 63 h 67"/>
                <a:gd name="T122" fmla="*/ 36 w 80"/>
                <a:gd name="T123" fmla="*/ 65 h 67"/>
                <a:gd name="T124" fmla="*/ 32 w 80"/>
                <a:gd name="T12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 h="67">
                  <a:moveTo>
                    <a:pt x="17" y="21"/>
                  </a:moveTo>
                  <a:lnTo>
                    <a:pt x="17" y="21"/>
                  </a:lnTo>
                  <a:lnTo>
                    <a:pt x="17" y="15"/>
                  </a:lnTo>
                  <a:lnTo>
                    <a:pt x="15" y="8"/>
                  </a:lnTo>
                  <a:lnTo>
                    <a:pt x="10" y="3"/>
                  </a:lnTo>
                  <a:lnTo>
                    <a:pt x="6" y="0"/>
                  </a:lnTo>
                  <a:lnTo>
                    <a:pt x="6" y="0"/>
                  </a:lnTo>
                  <a:lnTo>
                    <a:pt x="6" y="0"/>
                  </a:lnTo>
                  <a:lnTo>
                    <a:pt x="6" y="0"/>
                  </a:lnTo>
                  <a:lnTo>
                    <a:pt x="3" y="2"/>
                  </a:lnTo>
                  <a:lnTo>
                    <a:pt x="0" y="5"/>
                  </a:lnTo>
                  <a:lnTo>
                    <a:pt x="0" y="5"/>
                  </a:lnTo>
                  <a:lnTo>
                    <a:pt x="0" y="5"/>
                  </a:lnTo>
                  <a:lnTo>
                    <a:pt x="3" y="2"/>
                  </a:lnTo>
                  <a:lnTo>
                    <a:pt x="6" y="0"/>
                  </a:lnTo>
                  <a:lnTo>
                    <a:pt x="6" y="0"/>
                  </a:lnTo>
                  <a:lnTo>
                    <a:pt x="6" y="0"/>
                  </a:lnTo>
                  <a:lnTo>
                    <a:pt x="6" y="0"/>
                  </a:lnTo>
                  <a:lnTo>
                    <a:pt x="10" y="3"/>
                  </a:lnTo>
                  <a:lnTo>
                    <a:pt x="15" y="8"/>
                  </a:lnTo>
                  <a:lnTo>
                    <a:pt x="17" y="15"/>
                  </a:lnTo>
                  <a:lnTo>
                    <a:pt x="17" y="21"/>
                  </a:lnTo>
                  <a:close/>
                  <a:moveTo>
                    <a:pt x="49" y="57"/>
                  </a:moveTo>
                  <a:lnTo>
                    <a:pt x="49" y="57"/>
                  </a:lnTo>
                  <a:lnTo>
                    <a:pt x="64" y="52"/>
                  </a:lnTo>
                  <a:lnTo>
                    <a:pt x="80" y="47"/>
                  </a:lnTo>
                  <a:lnTo>
                    <a:pt x="80" y="47"/>
                  </a:lnTo>
                  <a:lnTo>
                    <a:pt x="80" y="47"/>
                  </a:lnTo>
                  <a:lnTo>
                    <a:pt x="80" y="47"/>
                  </a:lnTo>
                  <a:lnTo>
                    <a:pt x="64" y="52"/>
                  </a:lnTo>
                  <a:lnTo>
                    <a:pt x="49" y="57"/>
                  </a:lnTo>
                  <a:close/>
                  <a:moveTo>
                    <a:pt x="49" y="57"/>
                  </a:moveTo>
                  <a:lnTo>
                    <a:pt x="49" y="57"/>
                  </a:lnTo>
                  <a:lnTo>
                    <a:pt x="49" y="57"/>
                  </a:lnTo>
                  <a:lnTo>
                    <a:pt x="49" y="57"/>
                  </a:lnTo>
                  <a:lnTo>
                    <a:pt x="49" y="57"/>
                  </a:lnTo>
                  <a:close/>
                  <a:moveTo>
                    <a:pt x="32" y="67"/>
                  </a:moveTo>
                  <a:lnTo>
                    <a:pt x="32" y="67"/>
                  </a:lnTo>
                  <a:lnTo>
                    <a:pt x="29" y="67"/>
                  </a:lnTo>
                  <a:lnTo>
                    <a:pt x="26" y="64"/>
                  </a:lnTo>
                  <a:lnTo>
                    <a:pt x="22" y="60"/>
                  </a:lnTo>
                  <a:lnTo>
                    <a:pt x="19" y="52"/>
                  </a:lnTo>
                  <a:lnTo>
                    <a:pt x="17" y="45"/>
                  </a:lnTo>
                  <a:lnTo>
                    <a:pt x="17" y="45"/>
                  </a:lnTo>
                  <a:lnTo>
                    <a:pt x="17" y="36"/>
                  </a:lnTo>
                  <a:lnTo>
                    <a:pt x="17" y="36"/>
                  </a:lnTo>
                  <a:lnTo>
                    <a:pt x="17" y="45"/>
                  </a:lnTo>
                  <a:lnTo>
                    <a:pt x="17" y="45"/>
                  </a:lnTo>
                  <a:lnTo>
                    <a:pt x="19" y="52"/>
                  </a:lnTo>
                  <a:lnTo>
                    <a:pt x="22" y="60"/>
                  </a:lnTo>
                  <a:lnTo>
                    <a:pt x="26" y="64"/>
                  </a:lnTo>
                  <a:lnTo>
                    <a:pt x="29" y="67"/>
                  </a:lnTo>
                  <a:lnTo>
                    <a:pt x="32" y="67"/>
                  </a:lnTo>
                  <a:lnTo>
                    <a:pt x="32" y="67"/>
                  </a:lnTo>
                  <a:lnTo>
                    <a:pt x="36" y="65"/>
                  </a:lnTo>
                  <a:lnTo>
                    <a:pt x="39" y="63"/>
                  </a:lnTo>
                  <a:lnTo>
                    <a:pt x="42" y="60"/>
                  </a:lnTo>
                  <a:lnTo>
                    <a:pt x="46" y="58"/>
                  </a:lnTo>
                  <a:lnTo>
                    <a:pt x="46" y="58"/>
                  </a:lnTo>
                  <a:lnTo>
                    <a:pt x="42" y="60"/>
                  </a:lnTo>
                  <a:lnTo>
                    <a:pt x="39" y="63"/>
                  </a:lnTo>
                  <a:lnTo>
                    <a:pt x="36" y="65"/>
                  </a:lnTo>
                  <a:lnTo>
                    <a:pt x="32" y="67"/>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69" name="Freeform 686"/>
            <p:cNvSpPr>
              <a:spLocks/>
            </p:cNvSpPr>
            <p:nvPr/>
          </p:nvSpPr>
          <p:spPr bwMode="auto">
            <a:xfrm>
              <a:off x="4293422" y="1412384"/>
              <a:ext cx="183893" cy="87511"/>
            </a:xfrm>
            <a:custGeom>
              <a:avLst/>
              <a:gdLst>
                <a:gd name="T0" fmla="*/ 17 w 17"/>
                <a:gd name="T1" fmla="*/ 21 h 21"/>
                <a:gd name="T2" fmla="*/ 17 w 17"/>
                <a:gd name="T3" fmla="*/ 21 h 21"/>
                <a:gd name="T4" fmla="*/ 17 w 17"/>
                <a:gd name="T5" fmla="*/ 15 h 21"/>
                <a:gd name="T6" fmla="*/ 15 w 17"/>
                <a:gd name="T7" fmla="*/ 8 h 21"/>
                <a:gd name="T8" fmla="*/ 10 w 17"/>
                <a:gd name="T9" fmla="*/ 3 h 21"/>
                <a:gd name="T10" fmla="*/ 6 w 17"/>
                <a:gd name="T11" fmla="*/ 0 h 21"/>
                <a:gd name="T12" fmla="*/ 6 w 17"/>
                <a:gd name="T13" fmla="*/ 0 h 21"/>
                <a:gd name="T14" fmla="*/ 6 w 17"/>
                <a:gd name="T15" fmla="*/ 0 h 21"/>
                <a:gd name="T16" fmla="*/ 6 w 17"/>
                <a:gd name="T17" fmla="*/ 0 h 21"/>
                <a:gd name="T18" fmla="*/ 3 w 17"/>
                <a:gd name="T19" fmla="*/ 2 h 21"/>
                <a:gd name="T20" fmla="*/ 0 w 17"/>
                <a:gd name="T21" fmla="*/ 5 h 21"/>
                <a:gd name="T22" fmla="*/ 0 w 17"/>
                <a:gd name="T23" fmla="*/ 5 h 21"/>
                <a:gd name="T24" fmla="*/ 0 w 17"/>
                <a:gd name="T25" fmla="*/ 5 h 21"/>
                <a:gd name="T26" fmla="*/ 3 w 17"/>
                <a:gd name="T27" fmla="*/ 2 h 21"/>
                <a:gd name="T28" fmla="*/ 6 w 17"/>
                <a:gd name="T29" fmla="*/ 0 h 21"/>
                <a:gd name="T30" fmla="*/ 6 w 17"/>
                <a:gd name="T31" fmla="*/ 0 h 21"/>
                <a:gd name="T32" fmla="*/ 6 w 17"/>
                <a:gd name="T33" fmla="*/ 0 h 21"/>
                <a:gd name="T34" fmla="*/ 6 w 17"/>
                <a:gd name="T35" fmla="*/ 0 h 21"/>
                <a:gd name="T36" fmla="*/ 10 w 17"/>
                <a:gd name="T37" fmla="*/ 3 h 21"/>
                <a:gd name="T38" fmla="*/ 15 w 17"/>
                <a:gd name="T39" fmla="*/ 8 h 21"/>
                <a:gd name="T40" fmla="*/ 17 w 17"/>
                <a:gd name="T41" fmla="*/ 15 h 21"/>
                <a:gd name="T42" fmla="*/ 17 w 17"/>
                <a:gd name="T4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1">
                  <a:moveTo>
                    <a:pt x="17" y="21"/>
                  </a:moveTo>
                  <a:lnTo>
                    <a:pt x="17" y="21"/>
                  </a:lnTo>
                  <a:lnTo>
                    <a:pt x="17" y="15"/>
                  </a:lnTo>
                  <a:lnTo>
                    <a:pt x="15" y="8"/>
                  </a:lnTo>
                  <a:lnTo>
                    <a:pt x="10" y="3"/>
                  </a:lnTo>
                  <a:lnTo>
                    <a:pt x="6" y="0"/>
                  </a:lnTo>
                  <a:lnTo>
                    <a:pt x="6" y="0"/>
                  </a:lnTo>
                  <a:lnTo>
                    <a:pt x="6" y="0"/>
                  </a:lnTo>
                  <a:lnTo>
                    <a:pt x="6" y="0"/>
                  </a:lnTo>
                  <a:lnTo>
                    <a:pt x="3" y="2"/>
                  </a:lnTo>
                  <a:lnTo>
                    <a:pt x="0" y="5"/>
                  </a:lnTo>
                  <a:lnTo>
                    <a:pt x="0" y="5"/>
                  </a:lnTo>
                  <a:lnTo>
                    <a:pt x="0" y="5"/>
                  </a:lnTo>
                  <a:lnTo>
                    <a:pt x="3" y="2"/>
                  </a:lnTo>
                  <a:lnTo>
                    <a:pt x="6" y="0"/>
                  </a:lnTo>
                  <a:lnTo>
                    <a:pt x="6" y="0"/>
                  </a:lnTo>
                  <a:lnTo>
                    <a:pt x="6" y="0"/>
                  </a:lnTo>
                  <a:lnTo>
                    <a:pt x="6" y="0"/>
                  </a:lnTo>
                  <a:lnTo>
                    <a:pt x="10" y="3"/>
                  </a:lnTo>
                  <a:lnTo>
                    <a:pt x="15" y="8"/>
                  </a:lnTo>
                  <a:lnTo>
                    <a:pt x="17" y="15"/>
                  </a:lnTo>
                  <a:lnTo>
                    <a:pt x="17" y="21"/>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70" name="Freeform 687"/>
            <p:cNvSpPr>
              <a:spLocks/>
            </p:cNvSpPr>
            <p:nvPr/>
          </p:nvSpPr>
          <p:spPr bwMode="auto">
            <a:xfrm>
              <a:off x="4823452" y="1608237"/>
              <a:ext cx="335331" cy="41671"/>
            </a:xfrm>
            <a:custGeom>
              <a:avLst/>
              <a:gdLst>
                <a:gd name="T0" fmla="*/ 0 w 31"/>
                <a:gd name="T1" fmla="*/ 10 h 10"/>
                <a:gd name="T2" fmla="*/ 0 w 31"/>
                <a:gd name="T3" fmla="*/ 10 h 10"/>
                <a:gd name="T4" fmla="*/ 15 w 31"/>
                <a:gd name="T5" fmla="*/ 5 h 10"/>
                <a:gd name="T6" fmla="*/ 31 w 31"/>
                <a:gd name="T7" fmla="*/ 0 h 10"/>
                <a:gd name="T8" fmla="*/ 31 w 31"/>
                <a:gd name="T9" fmla="*/ 0 h 10"/>
                <a:gd name="T10" fmla="*/ 31 w 31"/>
                <a:gd name="T11" fmla="*/ 0 h 10"/>
                <a:gd name="T12" fmla="*/ 31 w 31"/>
                <a:gd name="T13" fmla="*/ 0 h 10"/>
                <a:gd name="T14" fmla="*/ 15 w 31"/>
                <a:gd name="T15" fmla="*/ 5 h 10"/>
                <a:gd name="T16" fmla="*/ 0 w 3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0">
                  <a:moveTo>
                    <a:pt x="0" y="10"/>
                  </a:moveTo>
                  <a:lnTo>
                    <a:pt x="0" y="10"/>
                  </a:lnTo>
                  <a:lnTo>
                    <a:pt x="15" y="5"/>
                  </a:lnTo>
                  <a:lnTo>
                    <a:pt x="31" y="0"/>
                  </a:lnTo>
                  <a:lnTo>
                    <a:pt x="31" y="0"/>
                  </a:lnTo>
                  <a:lnTo>
                    <a:pt x="31" y="0"/>
                  </a:lnTo>
                  <a:lnTo>
                    <a:pt x="31" y="0"/>
                  </a:lnTo>
                  <a:lnTo>
                    <a:pt x="15" y="5"/>
                  </a:lnTo>
                  <a:lnTo>
                    <a:pt x="0" y="10"/>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71" name="Rectangle 688"/>
            <p:cNvSpPr>
              <a:spLocks noChangeArrowheads="1"/>
            </p:cNvSpPr>
            <p:nvPr/>
          </p:nvSpPr>
          <p:spPr bwMode="auto">
            <a:xfrm>
              <a:off x="4823452" y="1649909"/>
              <a:ext cx="10820" cy="4168"/>
            </a:xfrm>
            <a:prstGeom prst="rect">
              <a:avLst/>
            </a:prstGeom>
            <a:grpFill/>
            <a:ln w="9525">
              <a:solidFill>
                <a:schemeClr val="bg2"/>
              </a:solidFill>
              <a:miter lim="800000"/>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72" name="Freeform 689"/>
            <p:cNvSpPr>
              <a:spLocks/>
            </p:cNvSpPr>
            <p:nvPr/>
          </p:nvSpPr>
          <p:spPr bwMode="auto">
            <a:xfrm>
              <a:off x="4477307" y="1562400"/>
              <a:ext cx="313697" cy="129182"/>
            </a:xfrm>
            <a:custGeom>
              <a:avLst/>
              <a:gdLst>
                <a:gd name="T0" fmla="*/ 15 w 29"/>
                <a:gd name="T1" fmla="*/ 31 h 31"/>
                <a:gd name="T2" fmla="*/ 15 w 29"/>
                <a:gd name="T3" fmla="*/ 31 h 31"/>
                <a:gd name="T4" fmla="*/ 12 w 29"/>
                <a:gd name="T5" fmla="*/ 31 h 31"/>
                <a:gd name="T6" fmla="*/ 9 w 29"/>
                <a:gd name="T7" fmla="*/ 28 h 31"/>
                <a:gd name="T8" fmla="*/ 5 w 29"/>
                <a:gd name="T9" fmla="*/ 24 h 31"/>
                <a:gd name="T10" fmla="*/ 2 w 29"/>
                <a:gd name="T11" fmla="*/ 16 h 31"/>
                <a:gd name="T12" fmla="*/ 0 w 29"/>
                <a:gd name="T13" fmla="*/ 9 h 31"/>
                <a:gd name="T14" fmla="*/ 0 w 29"/>
                <a:gd name="T15" fmla="*/ 9 h 31"/>
                <a:gd name="T16" fmla="*/ 0 w 29"/>
                <a:gd name="T17" fmla="*/ 0 h 31"/>
                <a:gd name="T18" fmla="*/ 0 w 29"/>
                <a:gd name="T19" fmla="*/ 0 h 31"/>
                <a:gd name="T20" fmla="*/ 0 w 29"/>
                <a:gd name="T21" fmla="*/ 9 h 31"/>
                <a:gd name="T22" fmla="*/ 0 w 29"/>
                <a:gd name="T23" fmla="*/ 9 h 31"/>
                <a:gd name="T24" fmla="*/ 2 w 29"/>
                <a:gd name="T25" fmla="*/ 16 h 31"/>
                <a:gd name="T26" fmla="*/ 5 w 29"/>
                <a:gd name="T27" fmla="*/ 24 h 31"/>
                <a:gd name="T28" fmla="*/ 9 w 29"/>
                <a:gd name="T29" fmla="*/ 28 h 31"/>
                <a:gd name="T30" fmla="*/ 12 w 29"/>
                <a:gd name="T31" fmla="*/ 31 h 31"/>
                <a:gd name="T32" fmla="*/ 15 w 29"/>
                <a:gd name="T33" fmla="*/ 31 h 31"/>
                <a:gd name="T34" fmla="*/ 15 w 29"/>
                <a:gd name="T35" fmla="*/ 31 h 31"/>
                <a:gd name="T36" fmla="*/ 19 w 29"/>
                <a:gd name="T37" fmla="*/ 29 h 31"/>
                <a:gd name="T38" fmla="*/ 22 w 29"/>
                <a:gd name="T39" fmla="*/ 27 h 31"/>
                <a:gd name="T40" fmla="*/ 25 w 29"/>
                <a:gd name="T41" fmla="*/ 24 h 31"/>
                <a:gd name="T42" fmla="*/ 29 w 29"/>
                <a:gd name="T43" fmla="*/ 22 h 31"/>
                <a:gd name="T44" fmla="*/ 29 w 29"/>
                <a:gd name="T45" fmla="*/ 22 h 31"/>
                <a:gd name="T46" fmla="*/ 25 w 29"/>
                <a:gd name="T47" fmla="*/ 24 h 31"/>
                <a:gd name="T48" fmla="*/ 22 w 29"/>
                <a:gd name="T49" fmla="*/ 27 h 31"/>
                <a:gd name="T50" fmla="*/ 19 w 29"/>
                <a:gd name="T51" fmla="*/ 29 h 31"/>
                <a:gd name="T52" fmla="*/ 15 w 29"/>
                <a:gd name="T5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31">
                  <a:moveTo>
                    <a:pt x="15" y="31"/>
                  </a:moveTo>
                  <a:lnTo>
                    <a:pt x="15" y="31"/>
                  </a:lnTo>
                  <a:lnTo>
                    <a:pt x="12" y="31"/>
                  </a:lnTo>
                  <a:lnTo>
                    <a:pt x="9" y="28"/>
                  </a:lnTo>
                  <a:lnTo>
                    <a:pt x="5" y="24"/>
                  </a:lnTo>
                  <a:lnTo>
                    <a:pt x="2" y="16"/>
                  </a:lnTo>
                  <a:lnTo>
                    <a:pt x="0" y="9"/>
                  </a:lnTo>
                  <a:lnTo>
                    <a:pt x="0" y="9"/>
                  </a:lnTo>
                  <a:lnTo>
                    <a:pt x="0" y="0"/>
                  </a:lnTo>
                  <a:lnTo>
                    <a:pt x="0" y="0"/>
                  </a:lnTo>
                  <a:lnTo>
                    <a:pt x="0" y="9"/>
                  </a:lnTo>
                  <a:lnTo>
                    <a:pt x="0" y="9"/>
                  </a:lnTo>
                  <a:lnTo>
                    <a:pt x="2" y="16"/>
                  </a:lnTo>
                  <a:lnTo>
                    <a:pt x="5" y="24"/>
                  </a:lnTo>
                  <a:lnTo>
                    <a:pt x="9" y="28"/>
                  </a:lnTo>
                  <a:lnTo>
                    <a:pt x="12" y="31"/>
                  </a:lnTo>
                  <a:lnTo>
                    <a:pt x="15" y="31"/>
                  </a:lnTo>
                  <a:lnTo>
                    <a:pt x="15" y="31"/>
                  </a:lnTo>
                  <a:lnTo>
                    <a:pt x="19" y="29"/>
                  </a:lnTo>
                  <a:lnTo>
                    <a:pt x="22" y="27"/>
                  </a:lnTo>
                  <a:lnTo>
                    <a:pt x="25" y="24"/>
                  </a:lnTo>
                  <a:lnTo>
                    <a:pt x="29" y="22"/>
                  </a:lnTo>
                  <a:lnTo>
                    <a:pt x="29" y="22"/>
                  </a:lnTo>
                  <a:lnTo>
                    <a:pt x="25" y="24"/>
                  </a:lnTo>
                  <a:lnTo>
                    <a:pt x="22" y="27"/>
                  </a:lnTo>
                  <a:lnTo>
                    <a:pt x="19" y="29"/>
                  </a:lnTo>
                  <a:lnTo>
                    <a:pt x="15" y="31"/>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73" name="Freeform 900"/>
            <p:cNvSpPr>
              <a:spLocks/>
            </p:cNvSpPr>
            <p:nvPr/>
          </p:nvSpPr>
          <p:spPr bwMode="auto">
            <a:xfrm>
              <a:off x="3038648" y="6150409"/>
              <a:ext cx="162259" cy="25003"/>
            </a:xfrm>
            <a:custGeom>
              <a:avLst/>
              <a:gdLst>
                <a:gd name="T0" fmla="*/ 13 w 15"/>
                <a:gd name="T1" fmla="*/ 6 h 6"/>
                <a:gd name="T2" fmla="*/ 13 w 15"/>
                <a:gd name="T3" fmla="*/ 6 h 6"/>
                <a:gd name="T4" fmla="*/ 10 w 15"/>
                <a:gd name="T5" fmla="*/ 6 h 6"/>
                <a:gd name="T6" fmla="*/ 5 w 15"/>
                <a:gd name="T7" fmla="*/ 5 h 6"/>
                <a:gd name="T8" fmla="*/ 2 w 15"/>
                <a:gd name="T9" fmla="*/ 3 h 6"/>
                <a:gd name="T10" fmla="*/ 0 w 15"/>
                <a:gd name="T11" fmla="*/ 2 h 6"/>
                <a:gd name="T12" fmla="*/ 2 w 15"/>
                <a:gd name="T13" fmla="*/ 0 h 6"/>
                <a:gd name="T14" fmla="*/ 2 w 15"/>
                <a:gd name="T15" fmla="*/ 0 h 6"/>
                <a:gd name="T16" fmla="*/ 6 w 15"/>
                <a:gd name="T17" fmla="*/ 0 h 6"/>
                <a:gd name="T18" fmla="*/ 10 w 15"/>
                <a:gd name="T19" fmla="*/ 0 h 6"/>
                <a:gd name="T20" fmla="*/ 15 w 15"/>
                <a:gd name="T21" fmla="*/ 3 h 6"/>
                <a:gd name="T22" fmla="*/ 15 w 15"/>
                <a:gd name="T23" fmla="*/ 5 h 6"/>
                <a:gd name="T24" fmla="*/ 13 w 15"/>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6">
                  <a:moveTo>
                    <a:pt x="13" y="6"/>
                  </a:moveTo>
                  <a:lnTo>
                    <a:pt x="13" y="6"/>
                  </a:lnTo>
                  <a:lnTo>
                    <a:pt x="10" y="6"/>
                  </a:lnTo>
                  <a:lnTo>
                    <a:pt x="5" y="5"/>
                  </a:lnTo>
                  <a:lnTo>
                    <a:pt x="2" y="3"/>
                  </a:lnTo>
                  <a:lnTo>
                    <a:pt x="0" y="2"/>
                  </a:lnTo>
                  <a:lnTo>
                    <a:pt x="2" y="0"/>
                  </a:lnTo>
                  <a:lnTo>
                    <a:pt x="2" y="0"/>
                  </a:lnTo>
                  <a:lnTo>
                    <a:pt x="6" y="0"/>
                  </a:lnTo>
                  <a:lnTo>
                    <a:pt x="10" y="0"/>
                  </a:lnTo>
                  <a:lnTo>
                    <a:pt x="15" y="3"/>
                  </a:lnTo>
                  <a:lnTo>
                    <a:pt x="15" y="5"/>
                  </a:lnTo>
                  <a:lnTo>
                    <a:pt x="13" y="6"/>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74" name="Freeform 901"/>
            <p:cNvSpPr>
              <a:spLocks/>
            </p:cNvSpPr>
            <p:nvPr/>
          </p:nvSpPr>
          <p:spPr bwMode="auto">
            <a:xfrm>
              <a:off x="3038648" y="6150409"/>
              <a:ext cx="162259" cy="25003"/>
            </a:xfrm>
            <a:custGeom>
              <a:avLst/>
              <a:gdLst>
                <a:gd name="T0" fmla="*/ 13 w 15"/>
                <a:gd name="T1" fmla="*/ 6 h 6"/>
                <a:gd name="T2" fmla="*/ 13 w 15"/>
                <a:gd name="T3" fmla="*/ 6 h 6"/>
                <a:gd name="T4" fmla="*/ 10 w 15"/>
                <a:gd name="T5" fmla="*/ 6 h 6"/>
                <a:gd name="T6" fmla="*/ 5 w 15"/>
                <a:gd name="T7" fmla="*/ 5 h 6"/>
                <a:gd name="T8" fmla="*/ 2 w 15"/>
                <a:gd name="T9" fmla="*/ 3 h 6"/>
                <a:gd name="T10" fmla="*/ 0 w 15"/>
                <a:gd name="T11" fmla="*/ 2 h 6"/>
                <a:gd name="T12" fmla="*/ 2 w 15"/>
                <a:gd name="T13" fmla="*/ 0 h 6"/>
                <a:gd name="T14" fmla="*/ 2 w 15"/>
                <a:gd name="T15" fmla="*/ 0 h 6"/>
                <a:gd name="T16" fmla="*/ 6 w 15"/>
                <a:gd name="T17" fmla="*/ 0 h 6"/>
                <a:gd name="T18" fmla="*/ 10 w 15"/>
                <a:gd name="T19" fmla="*/ 0 h 6"/>
                <a:gd name="T20" fmla="*/ 15 w 15"/>
                <a:gd name="T21" fmla="*/ 3 h 6"/>
                <a:gd name="T22" fmla="*/ 15 w 15"/>
                <a:gd name="T23" fmla="*/ 5 h 6"/>
                <a:gd name="T24" fmla="*/ 13 w 15"/>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6">
                  <a:moveTo>
                    <a:pt x="13" y="6"/>
                  </a:moveTo>
                  <a:lnTo>
                    <a:pt x="13" y="6"/>
                  </a:lnTo>
                  <a:lnTo>
                    <a:pt x="10" y="6"/>
                  </a:lnTo>
                  <a:lnTo>
                    <a:pt x="5" y="5"/>
                  </a:lnTo>
                  <a:lnTo>
                    <a:pt x="2" y="3"/>
                  </a:lnTo>
                  <a:lnTo>
                    <a:pt x="0" y="2"/>
                  </a:lnTo>
                  <a:lnTo>
                    <a:pt x="2" y="0"/>
                  </a:lnTo>
                  <a:lnTo>
                    <a:pt x="2" y="0"/>
                  </a:lnTo>
                  <a:lnTo>
                    <a:pt x="6" y="0"/>
                  </a:lnTo>
                  <a:lnTo>
                    <a:pt x="10" y="0"/>
                  </a:lnTo>
                  <a:lnTo>
                    <a:pt x="15" y="3"/>
                  </a:lnTo>
                  <a:lnTo>
                    <a:pt x="15" y="5"/>
                  </a:lnTo>
                  <a:lnTo>
                    <a:pt x="13" y="6"/>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75" name="Freeform 902"/>
            <p:cNvSpPr>
              <a:spLocks/>
            </p:cNvSpPr>
            <p:nvPr/>
          </p:nvSpPr>
          <p:spPr bwMode="auto">
            <a:xfrm>
              <a:off x="2692504" y="6158743"/>
              <a:ext cx="205527" cy="29171"/>
            </a:xfrm>
            <a:custGeom>
              <a:avLst/>
              <a:gdLst>
                <a:gd name="T0" fmla="*/ 19 w 19"/>
                <a:gd name="T1" fmla="*/ 1 h 7"/>
                <a:gd name="T2" fmla="*/ 19 w 19"/>
                <a:gd name="T3" fmla="*/ 1 h 7"/>
                <a:gd name="T4" fmla="*/ 13 w 19"/>
                <a:gd name="T5" fmla="*/ 6 h 7"/>
                <a:gd name="T6" fmla="*/ 12 w 19"/>
                <a:gd name="T7" fmla="*/ 7 h 7"/>
                <a:gd name="T8" fmla="*/ 9 w 19"/>
                <a:gd name="T9" fmla="*/ 7 h 7"/>
                <a:gd name="T10" fmla="*/ 9 w 19"/>
                <a:gd name="T11" fmla="*/ 7 h 7"/>
                <a:gd name="T12" fmla="*/ 3 w 19"/>
                <a:gd name="T13" fmla="*/ 4 h 7"/>
                <a:gd name="T14" fmla="*/ 0 w 19"/>
                <a:gd name="T15" fmla="*/ 3 h 7"/>
                <a:gd name="T16" fmla="*/ 2 w 19"/>
                <a:gd name="T17" fmla="*/ 1 h 7"/>
                <a:gd name="T18" fmla="*/ 2 w 19"/>
                <a:gd name="T19" fmla="*/ 1 h 7"/>
                <a:gd name="T20" fmla="*/ 6 w 19"/>
                <a:gd name="T21" fmla="*/ 0 h 7"/>
                <a:gd name="T22" fmla="*/ 12 w 19"/>
                <a:gd name="T23" fmla="*/ 0 h 7"/>
                <a:gd name="T24" fmla="*/ 18 w 19"/>
                <a:gd name="T25" fmla="*/ 0 h 7"/>
                <a:gd name="T26" fmla="*/ 19 w 19"/>
                <a:gd name="T27" fmla="*/ 0 h 7"/>
                <a:gd name="T28" fmla="*/ 19 w 19"/>
                <a:gd name="T2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7">
                  <a:moveTo>
                    <a:pt x="19" y="1"/>
                  </a:moveTo>
                  <a:lnTo>
                    <a:pt x="19" y="1"/>
                  </a:lnTo>
                  <a:lnTo>
                    <a:pt x="13" y="6"/>
                  </a:lnTo>
                  <a:lnTo>
                    <a:pt x="12" y="7"/>
                  </a:lnTo>
                  <a:lnTo>
                    <a:pt x="9" y="7"/>
                  </a:lnTo>
                  <a:lnTo>
                    <a:pt x="9" y="7"/>
                  </a:lnTo>
                  <a:lnTo>
                    <a:pt x="3" y="4"/>
                  </a:lnTo>
                  <a:lnTo>
                    <a:pt x="0" y="3"/>
                  </a:lnTo>
                  <a:lnTo>
                    <a:pt x="2" y="1"/>
                  </a:lnTo>
                  <a:lnTo>
                    <a:pt x="2" y="1"/>
                  </a:lnTo>
                  <a:lnTo>
                    <a:pt x="6" y="0"/>
                  </a:lnTo>
                  <a:lnTo>
                    <a:pt x="12" y="0"/>
                  </a:lnTo>
                  <a:lnTo>
                    <a:pt x="18" y="0"/>
                  </a:lnTo>
                  <a:lnTo>
                    <a:pt x="19" y="0"/>
                  </a:lnTo>
                  <a:lnTo>
                    <a:pt x="19" y="1"/>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76" name="Freeform 903"/>
            <p:cNvSpPr>
              <a:spLocks/>
            </p:cNvSpPr>
            <p:nvPr/>
          </p:nvSpPr>
          <p:spPr bwMode="auto">
            <a:xfrm>
              <a:off x="2692504" y="6158743"/>
              <a:ext cx="205527" cy="29171"/>
            </a:xfrm>
            <a:custGeom>
              <a:avLst/>
              <a:gdLst>
                <a:gd name="T0" fmla="*/ 19 w 19"/>
                <a:gd name="T1" fmla="*/ 1 h 7"/>
                <a:gd name="T2" fmla="*/ 19 w 19"/>
                <a:gd name="T3" fmla="*/ 1 h 7"/>
                <a:gd name="T4" fmla="*/ 13 w 19"/>
                <a:gd name="T5" fmla="*/ 6 h 7"/>
                <a:gd name="T6" fmla="*/ 12 w 19"/>
                <a:gd name="T7" fmla="*/ 7 h 7"/>
                <a:gd name="T8" fmla="*/ 9 w 19"/>
                <a:gd name="T9" fmla="*/ 7 h 7"/>
                <a:gd name="T10" fmla="*/ 9 w 19"/>
                <a:gd name="T11" fmla="*/ 7 h 7"/>
                <a:gd name="T12" fmla="*/ 3 w 19"/>
                <a:gd name="T13" fmla="*/ 4 h 7"/>
                <a:gd name="T14" fmla="*/ 0 w 19"/>
                <a:gd name="T15" fmla="*/ 3 h 7"/>
                <a:gd name="T16" fmla="*/ 2 w 19"/>
                <a:gd name="T17" fmla="*/ 1 h 7"/>
                <a:gd name="T18" fmla="*/ 2 w 19"/>
                <a:gd name="T19" fmla="*/ 1 h 7"/>
                <a:gd name="T20" fmla="*/ 6 w 19"/>
                <a:gd name="T21" fmla="*/ 0 h 7"/>
                <a:gd name="T22" fmla="*/ 12 w 19"/>
                <a:gd name="T23" fmla="*/ 0 h 7"/>
                <a:gd name="T24" fmla="*/ 18 w 19"/>
                <a:gd name="T25" fmla="*/ 0 h 7"/>
                <a:gd name="T26" fmla="*/ 19 w 19"/>
                <a:gd name="T27" fmla="*/ 0 h 7"/>
                <a:gd name="T28" fmla="*/ 19 w 19"/>
                <a:gd name="T2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7">
                  <a:moveTo>
                    <a:pt x="19" y="1"/>
                  </a:moveTo>
                  <a:lnTo>
                    <a:pt x="19" y="1"/>
                  </a:lnTo>
                  <a:lnTo>
                    <a:pt x="13" y="6"/>
                  </a:lnTo>
                  <a:lnTo>
                    <a:pt x="12" y="7"/>
                  </a:lnTo>
                  <a:lnTo>
                    <a:pt x="9" y="7"/>
                  </a:lnTo>
                  <a:lnTo>
                    <a:pt x="9" y="7"/>
                  </a:lnTo>
                  <a:lnTo>
                    <a:pt x="3" y="4"/>
                  </a:lnTo>
                  <a:lnTo>
                    <a:pt x="0" y="3"/>
                  </a:lnTo>
                  <a:lnTo>
                    <a:pt x="2" y="1"/>
                  </a:lnTo>
                  <a:lnTo>
                    <a:pt x="2" y="1"/>
                  </a:lnTo>
                  <a:lnTo>
                    <a:pt x="6" y="0"/>
                  </a:lnTo>
                  <a:lnTo>
                    <a:pt x="12" y="0"/>
                  </a:lnTo>
                  <a:lnTo>
                    <a:pt x="18" y="0"/>
                  </a:lnTo>
                  <a:lnTo>
                    <a:pt x="19" y="0"/>
                  </a:lnTo>
                  <a:lnTo>
                    <a:pt x="19" y="1"/>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77" name="Freeform 904"/>
            <p:cNvSpPr>
              <a:spLocks/>
            </p:cNvSpPr>
            <p:nvPr/>
          </p:nvSpPr>
          <p:spPr bwMode="auto">
            <a:xfrm>
              <a:off x="1837957" y="5896215"/>
              <a:ext cx="432680" cy="145851"/>
            </a:xfrm>
            <a:custGeom>
              <a:avLst/>
              <a:gdLst>
                <a:gd name="T0" fmla="*/ 34 w 40"/>
                <a:gd name="T1" fmla="*/ 35 h 35"/>
                <a:gd name="T2" fmla="*/ 34 w 40"/>
                <a:gd name="T3" fmla="*/ 35 h 35"/>
                <a:gd name="T4" fmla="*/ 27 w 40"/>
                <a:gd name="T5" fmla="*/ 31 h 35"/>
                <a:gd name="T6" fmla="*/ 21 w 40"/>
                <a:gd name="T7" fmla="*/ 27 h 35"/>
                <a:gd name="T8" fmla="*/ 21 w 40"/>
                <a:gd name="T9" fmla="*/ 27 h 35"/>
                <a:gd name="T10" fmla="*/ 17 w 40"/>
                <a:gd name="T11" fmla="*/ 21 h 35"/>
                <a:gd name="T12" fmla="*/ 17 w 40"/>
                <a:gd name="T13" fmla="*/ 18 h 35"/>
                <a:gd name="T14" fmla="*/ 17 w 40"/>
                <a:gd name="T15" fmla="*/ 18 h 35"/>
                <a:gd name="T16" fmla="*/ 17 w 40"/>
                <a:gd name="T17" fmla="*/ 16 h 35"/>
                <a:gd name="T18" fmla="*/ 16 w 40"/>
                <a:gd name="T19" fmla="*/ 15 h 35"/>
                <a:gd name="T20" fmla="*/ 13 w 40"/>
                <a:gd name="T21" fmla="*/ 12 h 35"/>
                <a:gd name="T22" fmla="*/ 13 w 40"/>
                <a:gd name="T23" fmla="*/ 12 h 35"/>
                <a:gd name="T24" fmla="*/ 10 w 40"/>
                <a:gd name="T25" fmla="*/ 12 h 35"/>
                <a:gd name="T26" fmla="*/ 6 w 40"/>
                <a:gd name="T27" fmla="*/ 8 h 35"/>
                <a:gd name="T28" fmla="*/ 6 w 40"/>
                <a:gd name="T29" fmla="*/ 8 h 35"/>
                <a:gd name="T30" fmla="*/ 1 w 40"/>
                <a:gd name="T31" fmla="*/ 3 h 35"/>
                <a:gd name="T32" fmla="*/ 0 w 40"/>
                <a:gd name="T33" fmla="*/ 0 h 35"/>
                <a:gd name="T34" fmla="*/ 1 w 40"/>
                <a:gd name="T35" fmla="*/ 0 h 35"/>
                <a:gd name="T36" fmla="*/ 1 w 40"/>
                <a:gd name="T37" fmla="*/ 0 h 35"/>
                <a:gd name="T38" fmla="*/ 11 w 40"/>
                <a:gd name="T39" fmla="*/ 5 h 35"/>
                <a:gd name="T40" fmla="*/ 21 w 40"/>
                <a:gd name="T41" fmla="*/ 12 h 35"/>
                <a:gd name="T42" fmla="*/ 21 w 40"/>
                <a:gd name="T43" fmla="*/ 12 h 35"/>
                <a:gd name="T44" fmla="*/ 33 w 40"/>
                <a:gd name="T45" fmla="*/ 21 h 35"/>
                <a:gd name="T46" fmla="*/ 39 w 40"/>
                <a:gd name="T47" fmla="*/ 24 h 35"/>
                <a:gd name="T48" fmla="*/ 40 w 40"/>
                <a:gd name="T49" fmla="*/ 27 h 35"/>
                <a:gd name="T50" fmla="*/ 40 w 40"/>
                <a:gd name="T51" fmla="*/ 27 h 35"/>
                <a:gd name="T52" fmla="*/ 39 w 40"/>
                <a:gd name="T53" fmla="*/ 32 h 35"/>
                <a:gd name="T54" fmla="*/ 36 w 40"/>
                <a:gd name="T55" fmla="*/ 34 h 35"/>
                <a:gd name="T56" fmla="*/ 34 w 40"/>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5">
                  <a:moveTo>
                    <a:pt x="34" y="35"/>
                  </a:moveTo>
                  <a:lnTo>
                    <a:pt x="34" y="35"/>
                  </a:lnTo>
                  <a:lnTo>
                    <a:pt x="27" y="31"/>
                  </a:lnTo>
                  <a:lnTo>
                    <a:pt x="21" y="27"/>
                  </a:lnTo>
                  <a:lnTo>
                    <a:pt x="21" y="27"/>
                  </a:lnTo>
                  <a:lnTo>
                    <a:pt x="17" y="21"/>
                  </a:lnTo>
                  <a:lnTo>
                    <a:pt x="17" y="18"/>
                  </a:lnTo>
                  <a:lnTo>
                    <a:pt x="17" y="18"/>
                  </a:lnTo>
                  <a:lnTo>
                    <a:pt x="17" y="16"/>
                  </a:lnTo>
                  <a:lnTo>
                    <a:pt x="16" y="15"/>
                  </a:lnTo>
                  <a:lnTo>
                    <a:pt x="13" y="12"/>
                  </a:lnTo>
                  <a:lnTo>
                    <a:pt x="13" y="12"/>
                  </a:lnTo>
                  <a:lnTo>
                    <a:pt x="10" y="12"/>
                  </a:lnTo>
                  <a:lnTo>
                    <a:pt x="6" y="8"/>
                  </a:lnTo>
                  <a:lnTo>
                    <a:pt x="6" y="8"/>
                  </a:lnTo>
                  <a:lnTo>
                    <a:pt x="1" y="3"/>
                  </a:lnTo>
                  <a:lnTo>
                    <a:pt x="0" y="0"/>
                  </a:lnTo>
                  <a:lnTo>
                    <a:pt x="1" y="0"/>
                  </a:lnTo>
                  <a:lnTo>
                    <a:pt x="1" y="0"/>
                  </a:lnTo>
                  <a:lnTo>
                    <a:pt x="11" y="5"/>
                  </a:lnTo>
                  <a:lnTo>
                    <a:pt x="21" y="12"/>
                  </a:lnTo>
                  <a:lnTo>
                    <a:pt x="21" y="12"/>
                  </a:lnTo>
                  <a:lnTo>
                    <a:pt x="33" y="21"/>
                  </a:lnTo>
                  <a:lnTo>
                    <a:pt x="39" y="24"/>
                  </a:lnTo>
                  <a:lnTo>
                    <a:pt x="40" y="27"/>
                  </a:lnTo>
                  <a:lnTo>
                    <a:pt x="40" y="27"/>
                  </a:lnTo>
                  <a:lnTo>
                    <a:pt x="39" y="32"/>
                  </a:lnTo>
                  <a:lnTo>
                    <a:pt x="36" y="34"/>
                  </a:lnTo>
                  <a:lnTo>
                    <a:pt x="34" y="35"/>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78" name="Freeform 905"/>
            <p:cNvSpPr>
              <a:spLocks/>
            </p:cNvSpPr>
            <p:nvPr/>
          </p:nvSpPr>
          <p:spPr bwMode="auto">
            <a:xfrm>
              <a:off x="1837957" y="5896215"/>
              <a:ext cx="432680" cy="145851"/>
            </a:xfrm>
            <a:custGeom>
              <a:avLst/>
              <a:gdLst>
                <a:gd name="T0" fmla="*/ 34 w 40"/>
                <a:gd name="T1" fmla="*/ 35 h 35"/>
                <a:gd name="T2" fmla="*/ 34 w 40"/>
                <a:gd name="T3" fmla="*/ 35 h 35"/>
                <a:gd name="T4" fmla="*/ 27 w 40"/>
                <a:gd name="T5" fmla="*/ 31 h 35"/>
                <a:gd name="T6" fmla="*/ 21 w 40"/>
                <a:gd name="T7" fmla="*/ 27 h 35"/>
                <a:gd name="T8" fmla="*/ 21 w 40"/>
                <a:gd name="T9" fmla="*/ 27 h 35"/>
                <a:gd name="T10" fmla="*/ 17 w 40"/>
                <a:gd name="T11" fmla="*/ 21 h 35"/>
                <a:gd name="T12" fmla="*/ 17 w 40"/>
                <a:gd name="T13" fmla="*/ 18 h 35"/>
                <a:gd name="T14" fmla="*/ 17 w 40"/>
                <a:gd name="T15" fmla="*/ 18 h 35"/>
                <a:gd name="T16" fmla="*/ 17 w 40"/>
                <a:gd name="T17" fmla="*/ 16 h 35"/>
                <a:gd name="T18" fmla="*/ 16 w 40"/>
                <a:gd name="T19" fmla="*/ 15 h 35"/>
                <a:gd name="T20" fmla="*/ 13 w 40"/>
                <a:gd name="T21" fmla="*/ 12 h 35"/>
                <a:gd name="T22" fmla="*/ 13 w 40"/>
                <a:gd name="T23" fmla="*/ 12 h 35"/>
                <a:gd name="T24" fmla="*/ 10 w 40"/>
                <a:gd name="T25" fmla="*/ 12 h 35"/>
                <a:gd name="T26" fmla="*/ 6 w 40"/>
                <a:gd name="T27" fmla="*/ 8 h 35"/>
                <a:gd name="T28" fmla="*/ 6 w 40"/>
                <a:gd name="T29" fmla="*/ 8 h 35"/>
                <a:gd name="T30" fmla="*/ 1 w 40"/>
                <a:gd name="T31" fmla="*/ 3 h 35"/>
                <a:gd name="T32" fmla="*/ 0 w 40"/>
                <a:gd name="T33" fmla="*/ 0 h 35"/>
                <a:gd name="T34" fmla="*/ 1 w 40"/>
                <a:gd name="T35" fmla="*/ 0 h 35"/>
                <a:gd name="T36" fmla="*/ 1 w 40"/>
                <a:gd name="T37" fmla="*/ 0 h 35"/>
                <a:gd name="T38" fmla="*/ 11 w 40"/>
                <a:gd name="T39" fmla="*/ 5 h 35"/>
                <a:gd name="T40" fmla="*/ 21 w 40"/>
                <a:gd name="T41" fmla="*/ 12 h 35"/>
                <a:gd name="T42" fmla="*/ 21 w 40"/>
                <a:gd name="T43" fmla="*/ 12 h 35"/>
                <a:gd name="T44" fmla="*/ 33 w 40"/>
                <a:gd name="T45" fmla="*/ 21 h 35"/>
                <a:gd name="T46" fmla="*/ 39 w 40"/>
                <a:gd name="T47" fmla="*/ 24 h 35"/>
                <a:gd name="T48" fmla="*/ 40 w 40"/>
                <a:gd name="T49" fmla="*/ 27 h 35"/>
                <a:gd name="T50" fmla="*/ 40 w 40"/>
                <a:gd name="T51" fmla="*/ 27 h 35"/>
                <a:gd name="T52" fmla="*/ 39 w 40"/>
                <a:gd name="T53" fmla="*/ 32 h 35"/>
                <a:gd name="T54" fmla="*/ 36 w 40"/>
                <a:gd name="T55" fmla="*/ 34 h 35"/>
                <a:gd name="T56" fmla="*/ 34 w 40"/>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5">
                  <a:moveTo>
                    <a:pt x="34" y="35"/>
                  </a:moveTo>
                  <a:lnTo>
                    <a:pt x="34" y="35"/>
                  </a:lnTo>
                  <a:lnTo>
                    <a:pt x="27" y="31"/>
                  </a:lnTo>
                  <a:lnTo>
                    <a:pt x="21" y="27"/>
                  </a:lnTo>
                  <a:lnTo>
                    <a:pt x="21" y="27"/>
                  </a:lnTo>
                  <a:lnTo>
                    <a:pt x="17" y="21"/>
                  </a:lnTo>
                  <a:lnTo>
                    <a:pt x="17" y="18"/>
                  </a:lnTo>
                  <a:lnTo>
                    <a:pt x="17" y="18"/>
                  </a:lnTo>
                  <a:lnTo>
                    <a:pt x="17" y="16"/>
                  </a:lnTo>
                  <a:lnTo>
                    <a:pt x="16" y="15"/>
                  </a:lnTo>
                  <a:lnTo>
                    <a:pt x="13" y="12"/>
                  </a:lnTo>
                  <a:lnTo>
                    <a:pt x="13" y="12"/>
                  </a:lnTo>
                  <a:lnTo>
                    <a:pt x="10" y="12"/>
                  </a:lnTo>
                  <a:lnTo>
                    <a:pt x="6" y="8"/>
                  </a:lnTo>
                  <a:lnTo>
                    <a:pt x="6" y="8"/>
                  </a:lnTo>
                  <a:lnTo>
                    <a:pt x="1" y="3"/>
                  </a:lnTo>
                  <a:lnTo>
                    <a:pt x="0" y="0"/>
                  </a:lnTo>
                  <a:lnTo>
                    <a:pt x="1" y="0"/>
                  </a:lnTo>
                  <a:lnTo>
                    <a:pt x="1" y="0"/>
                  </a:lnTo>
                  <a:lnTo>
                    <a:pt x="11" y="5"/>
                  </a:lnTo>
                  <a:lnTo>
                    <a:pt x="21" y="12"/>
                  </a:lnTo>
                  <a:lnTo>
                    <a:pt x="21" y="12"/>
                  </a:lnTo>
                  <a:lnTo>
                    <a:pt x="33" y="21"/>
                  </a:lnTo>
                  <a:lnTo>
                    <a:pt x="39" y="24"/>
                  </a:lnTo>
                  <a:lnTo>
                    <a:pt x="40" y="27"/>
                  </a:lnTo>
                  <a:lnTo>
                    <a:pt x="40" y="27"/>
                  </a:lnTo>
                  <a:lnTo>
                    <a:pt x="39" y="32"/>
                  </a:lnTo>
                  <a:lnTo>
                    <a:pt x="36" y="34"/>
                  </a:lnTo>
                  <a:lnTo>
                    <a:pt x="34" y="35"/>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79" name="Freeform 906"/>
            <p:cNvSpPr>
              <a:spLocks/>
            </p:cNvSpPr>
            <p:nvPr/>
          </p:nvSpPr>
          <p:spPr bwMode="auto">
            <a:xfrm>
              <a:off x="2292271" y="5933718"/>
              <a:ext cx="216340" cy="83343"/>
            </a:xfrm>
            <a:custGeom>
              <a:avLst/>
              <a:gdLst>
                <a:gd name="T0" fmla="*/ 16 w 20"/>
                <a:gd name="T1" fmla="*/ 20 h 20"/>
                <a:gd name="T2" fmla="*/ 16 w 20"/>
                <a:gd name="T3" fmla="*/ 20 h 20"/>
                <a:gd name="T4" fmla="*/ 6 w 20"/>
                <a:gd name="T5" fmla="*/ 15 h 20"/>
                <a:gd name="T6" fmla="*/ 3 w 20"/>
                <a:gd name="T7" fmla="*/ 12 h 20"/>
                <a:gd name="T8" fmla="*/ 0 w 20"/>
                <a:gd name="T9" fmla="*/ 9 h 20"/>
                <a:gd name="T10" fmla="*/ 0 w 20"/>
                <a:gd name="T11" fmla="*/ 9 h 20"/>
                <a:gd name="T12" fmla="*/ 1 w 20"/>
                <a:gd name="T13" fmla="*/ 6 h 20"/>
                <a:gd name="T14" fmla="*/ 3 w 20"/>
                <a:gd name="T15" fmla="*/ 5 h 20"/>
                <a:gd name="T16" fmla="*/ 7 w 20"/>
                <a:gd name="T17" fmla="*/ 3 h 20"/>
                <a:gd name="T18" fmla="*/ 7 w 20"/>
                <a:gd name="T19" fmla="*/ 3 h 20"/>
                <a:gd name="T20" fmla="*/ 13 w 20"/>
                <a:gd name="T21" fmla="*/ 0 h 20"/>
                <a:gd name="T22" fmla="*/ 16 w 20"/>
                <a:gd name="T23" fmla="*/ 0 h 20"/>
                <a:gd name="T24" fmla="*/ 19 w 20"/>
                <a:gd name="T25" fmla="*/ 0 h 20"/>
                <a:gd name="T26" fmla="*/ 19 w 20"/>
                <a:gd name="T27" fmla="*/ 0 h 20"/>
                <a:gd name="T28" fmla="*/ 20 w 20"/>
                <a:gd name="T29" fmla="*/ 5 h 20"/>
                <a:gd name="T30" fmla="*/ 19 w 20"/>
                <a:gd name="T31" fmla="*/ 12 h 20"/>
                <a:gd name="T32" fmla="*/ 17 w 20"/>
                <a:gd name="T33" fmla="*/ 18 h 20"/>
                <a:gd name="T34" fmla="*/ 17 w 20"/>
                <a:gd name="T35" fmla="*/ 19 h 20"/>
                <a:gd name="T36" fmla="*/ 16 w 20"/>
                <a:gd name="T3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6" y="20"/>
                  </a:moveTo>
                  <a:lnTo>
                    <a:pt x="16" y="20"/>
                  </a:lnTo>
                  <a:lnTo>
                    <a:pt x="6" y="15"/>
                  </a:lnTo>
                  <a:lnTo>
                    <a:pt x="3" y="12"/>
                  </a:lnTo>
                  <a:lnTo>
                    <a:pt x="0" y="9"/>
                  </a:lnTo>
                  <a:lnTo>
                    <a:pt x="0" y="9"/>
                  </a:lnTo>
                  <a:lnTo>
                    <a:pt x="1" y="6"/>
                  </a:lnTo>
                  <a:lnTo>
                    <a:pt x="3" y="5"/>
                  </a:lnTo>
                  <a:lnTo>
                    <a:pt x="7" y="3"/>
                  </a:lnTo>
                  <a:lnTo>
                    <a:pt x="7" y="3"/>
                  </a:lnTo>
                  <a:lnTo>
                    <a:pt x="13" y="0"/>
                  </a:lnTo>
                  <a:lnTo>
                    <a:pt x="16" y="0"/>
                  </a:lnTo>
                  <a:lnTo>
                    <a:pt x="19" y="0"/>
                  </a:lnTo>
                  <a:lnTo>
                    <a:pt x="19" y="0"/>
                  </a:lnTo>
                  <a:lnTo>
                    <a:pt x="20" y="5"/>
                  </a:lnTo>
                  <a:lnTo>
                    <a:pt x="19" y="12"/>
                  </a:lnTo>
                  <a:lnTo>
                    <a:pt x="17" y="18"/>
                  </a:lnTo>
                  <a:lnTo>
                    <a:pt x="17" y="19"/>
                  </a:lnTo>
                  <a:lnTo>
                    <a:pt x="16" y="20"/>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80" name="Freeform 907"/>
            <p:cNvSpPr>
              <a:spLocks/>
            </p:cNvSpPr>
            <p:nvPr/>
          </p:nvSpPr>
          <p:spPr bwMode="auto">
            <a:xfrm>
              <a:off x="2292271" y="5933718"/>
              <a:ext cx="216340" cy="83343"/>
            </a:xfrm>
            <a:custGeom>
              <a:avLst/>
              <a:gdLst>
                <a:gd name="T0" fmla="*/ 16 w 20"/>
                <a:gd name="T1" fmla="*/ 20 h 20"/>
                <a:gd name="T2" fmla="*/ 16 w 20"/>
                <a:gd name="T3" fmla="*/ 20 h 20"/>
                <a:gd name="T4" fmla="*/ 6 w 20"/>
                <a:gd name="T5" fmla="*/ 15 h 20"/>
                <a:gd name="T6" fmla="*/ 3 w 20"/>
                <a:gd name="T7" fmla="*/ 12 h 20"/>
                <a:gd name="T8" fmla="*/ 0 w 20"/>
                <a:gd name="T9" fmla="*/ 9 h 20"/>
                <a:gd name="T10" fmla="*/ 0 w 20"/>
                <a:gd name="T11" fmla="*/ 9 h 20"/>
                <a:gd name="T12" fmla="*/ 1 w 20"/>
                <a:gd name="T13" fmla="*/ 6 h 20"/>
                <a:gd name="T14" fmla="*/ 3 w 20"/>
                <a:gd name="T15" fmla="*/ 5 h 20"/>
                <a:gd name="T16" fmla="*/ 7 w 20"/>
                <a:gd name="T17" fmla="*/ 3 h 20"/>
                <a:gd name="T18" fmla="*/ 7 w 20"/>
                <a:gd name="T19" fmla="*/ 3 h 20"/>
                <a:gd name="T20" fmla="*/ 13 w 20"/>
                <a:gd name="T21" fmla="*/ 0 h 20"/>
                <a:gd name="T22" fmla="*/ 16 w 20"/>
                <a:gd name="T23" fmla="*/ 0 h 20"/>
                <a:gd name="T24" fmla="*/ 19 w 20"/>
                <a:gd name="T25" fmla="*/ 0 h 20"/>
                <a:gd name="T26" fmla="*/ 19 w 20"/>
                <a:gd name="T27" fmla="*/ 0 h 20"/>
                <a:gd name="T28" fmla="*/ 20 w 20"/>
                <a:gd name="T29" fmla="*/ 5 h 20"/>
                <a:gd name="T30" fmla="*/ 19 w 20"/>
                <a:gd name="T31" fmla="*/ 12 h 20"/>
                <a:gd name="T32" fmla="*/ 17 w 20"/>
                <a:gd name="T33" fmla="*/ 18 h 20"/>
                <a:gd name="T34" fmla="*/ 17 w 20"/>
                <a:gd name="T35" fmla="*/ 19 h 20"/>
                <a:gd name="T36" fmla="*/ 16 w 20"/>
                <a:gd name="T3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6" y="20"/>
                  </a:moveTo>
                  <a:lnTo>
                    <a:pt x="16" y="20"/>
                  </a:lnTo>
                  <a:lnTo>
                    <a:pt x="6" y="15"/>
                  </a:lnTo>
                  <a:lnTo>
                    <a:pt x="3" y="12"/>
                  </a:lnTo>
                  <a:lnTo>
                    <a:pt x="0" y="9"/>
                  </a:lnTo>
                  <a:lnTo>
                    <a:pt x="0" y="9"/>
                  </a:lnTo>
                  <a:lnTo>
                    <a:pt x="1" y="6"/>
                  </a:lnTo>
                  <a:lnTo>
                    <a:pt x="3" y="5"/>
                  </a:lnTo>
                  <a:lnTo>
                    <a:pt x="7" y="3"/>
                  </a:lnTo>
                  <a:lnTo>
                    <a:pt x="7" y="3"/>
                  </a:lnTo>
                  <a:lnTo>
                    <a:pt x="13" y="0"/>
                  </a:lnTo>
                  <a:lnTo>
                    <a:pt x="16" y="0"/>
                  </a:lnTo>
                  <a:lnTo>
                    <a:pt x="19" y="0"/>
                  </a:lnTo>
                  <a:lnTo>
                    <a:pt x="19" y="0"/>
                  </a:lnTo>
                  <a:lnTo>
                    <a:pt x="20" y="5"/>
                  </a:lnTo>
                  <a:lnTo>
                    <a:pt x="19" y="12"/>
                  </a:lnTo>
                  <a:lnTo>
                    <a:pt x="17" y="18"/>
                  </a:lnTo>
                  <a:lnTo>
                    <a:pt x="17" y="19"/>
                  </a:lnTo>
                  <a:lnTo>
                    <a:pt x="16" y="20"/>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81" name="Freeform 908"/>
            <p:cNvSpPr>
              <a:spLocks/>
            </p:cNvSpPr>
            <p:nvPr/>
          </p:nvSpPr>
          <p:spPr bwMode="auto">
            <a:xfrm>
              <a:off x="4325869" y="5721195"/>
              <a:ext cx="248795" cy="91677"/>
            </a:xfrm>
            <a:custGeom>
              <a:avLst/>
              <a:gdLst>
                <a:gd name="T0" fmla="*/ 13 w 23"/>
                <a:gd name="T1" fmla="*/ 19 h 22"/>
                <a:gd name="T2" fmla="*/ 13 w 23"/>
                <a:gd name="T3" fmla="*/ 19 h 22"/>
                <a:gd name="T4" fmla="*/ 7 w 23"/>
                <a:gd name="T5" fmla="*/ 21 h 22"/>
                <a:gd name="T6" fmla="*/ 3 w 23"/>
                <a:gd name="T7" fmla="*/ 22 h 22"/>
                <a:gd name="T8" fmla="*/ 0 w 23"/>
                <a:gd name="T9" fmla="*/ 22 h 22"/>
                <a:gd name="T10" fmla="*/ 0 w 23"/>
                <a:gd name="T11" fmla="*/ 22 h 22"/>
                <a:gd name="T12" fmla="*/ 0 w 23"/>
                <a:gd name="T13" fmla="*/ 19 h 22"/>
                <a:gd name="T14" fmla="*/ 1 w 23"/>
                <a:gd name="T15" fmla="*/ 18 h 22"/>
                <a:gd name="T16" fmla="*/ 6 w 23"/>
                <a:gd name="T17" fmla="*/ 12 h 22"/>
                <a:gd name="T18" fmla="*/ 6 w 23"/>
                <a:gd name="T19" fmla="*/ 12 h 22"/>
                <a:gd name="T20" fmla="*/ 4 w 23"/>
                <a:gd name="T21" fmla="*/ 11 h 22"/>
                <a:gd name="T22" fmla="*/ 3 w 23"/>
                <a:gd name="T23" fmla="*/ 8 h 22"/>
                <a:gd name="T24" fmla="*/ 1 w 23"/>
                <a:gd name="T25" fmla="*/ 5 h 22"/>
                <a:gd name="T26" fmla="*/ 1 w 23"/>
                <a:gd name="T27" fmla="*/ 3 h 22"/>
                <a:gd name="T28" fmla="*/ 1 w 23"/>
                <a:gd name="T29" fmla="*/ 3 h 22"/>
                <a:gd name="T30" fmla="*/ 3 w 23"/>
                <a:gd name="T31" fmla="*/ 2 h 22"/>
                <a:gd name="T32" fmla="*/ 4 w 23"/>
                <a:gd name="T33" fmla="*/ 0 h 22"/>
                <a:gd name="T34" fmla="*/ 7 w 23"/>
                <a:gd name="T35" fmla="*/ 0 h 22"/>
                <a:gd name="T36" fmla="*/ 10 w 23"/>
                <a:gd name="T37" fmla="*/ 2 h 22"/>
                <a:gd name="T38" fmla="*/ 10 w 23"/>
                <a:gd name="T39" fmla="*/ 2 h 22"/>
                <a:gd name="T40" fmla="*/ 13 w 23"/>
                <a:gd name="T41" fmla="*/ 3 h 22"/>
                <a:gd name="T42" fmla="*/ 14 w 23"/>
                <a:gd name="T43" fmla="*/ 5 h 22"/>
                <a:gd name="T44" fmla="*/ 16 w 23"/>
                <a:gd name="T45" fmla="*/ 3 h 22"/>
                <a:gd name="T46" fmla="*/ 16 w 23"/>
                <a:gd name="T47" fmla="*/ 3 h 22"/>
                <a:gd name="T48" fmla="*/ 20 w 23"/>
                <a:gd name="T49" fmla="*/ 0 h 22"/>
                <a:gd name="T50" fmla="*/ 22 w 23"/>
                <a:gd name="T51" fmla="*/ 0 h 22"/>
                <a:gd name="T52" fmla="*/ 23 w 23"/>
                <a:gd name="T53" fmla="*/ 2 h 22"/>
                <a:gd name="T54" fmla="*/ 23 w 23"/>
                <a:gd name="T55" fmla="*/ 2 h 22"/>
                <a:gd name="T56" fmla="*/ 23 w 23"/>
                <a:gd name="T57" fmla="*/ 3 h 22"/>
                <a:gd name="T58" fmla="*/ 22 w 23"/>
                <a:gd name="T59" fmla="*/ 6 h 22"/>
                <a:gd name="T60" fmla="*/ 19 w 23"/>
                <a:gd name="T61" fmla="*/ 11 h 22"/>
                <a:gd name="T62" fmla="*/ 19 w 23"/>
                <a:gd name="T63" fmla="*/ 11 h 22"/>
                <a:gd name="T64" fmla="*/ 16 w 23"/>
                <a:gd name="T65" fmla="*/ 15 h 22"/>
                <a:gd name="T66" fmla="*/ 13 w 23"/>
                <a:gd name="T6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2">
                  <a:moveTo>
                    <a:pt x="13" y="19"/>
                  </a:moveTo>
                  <a:lnTo>
                    <a:pt x="13" y="19"/>
                  </a:lnTo>
                  <a:lnTo>
                    <a:pt x="7" y="21"/>
                  </a:lnTo>
                  <a:lnTo>
                    <a:pt x="3" y="22"/>
                  </a:lnTo>
                  <a:lnTo>
                    <a:pt x="0" y="22"/>
                  </a:lnTo>
                  <a:lnTo>
                    <a:pt x="0" y="22"/>
                  </a:lnTo>
                  <a:lnTo>
                    <a:pt x="0" y="19"/>
                  </a:lnTo>
                  <a:lnTo>
                    <a:pt x="1" y="18"/>
                  </a:lnTo>
                  <a:lnTo>
                    <a:pt x="6" y="12"/>
                  </a:lnTo>
                  <a:lnTo>
                    <a:pt x="6" y="12"/>
                  </a:lnTo>
                  <a:lnTo>
                    <a:pt x="4" y="11"/>
                  </a:lnTo>
                  <a:lnTo>
                    <a:pt x="3" y="8"/>
                  </a:lnTo>
                  <a:lnTo>
                    <a:pt x="1" y="5"/>
                  </a:lnTo>
                  <a:lnTo>
                    <a:pt x="1" y="3"/>
                  </a:lnTo>
                  <a:lnTo>
                    <a:pt x="1" y="3"/>
                  </a:lnTo>
                  <a:lnTo>
                    <a:pt x="3" y="2"/>
                  </a:lnTo>
                  <a:lnTo>
                    <a:pt x="4" y="0"/>
                  </a:lnTo>
                  <a:lnTo>
                    <a:pt x="7" y="0"/>
                  </a:lnTo>
                  <a:lnTo>
                    <a:pt x="10" y="2"/>
                  </a:lnTo>
                  <a:lnTo>
                    <a:pt x="10" y="2"/>
                  </a:lnTo>
                  <a:lnTo>
                    <a:pt x="13" y="3"/>
                  </a:lnTo>
                  <a:lnTo>
                    <a:pt x="14" y="5"/>
                  </a:lnTo>
                  <a:lnTo>
                    <a:pt x="16" y="3"/>
                  </a:lnTo>
                  <a:lnTo>
                    <a:pt x="16" y="3"/>
                  </a:lnTo>
                  <a:lnTo>
                    <a:pt x="20" y="0"/>
                  </a:lnTo>
                  <a:lnTo>
                    <a:pt x="22" y="0"/>
                  </a:lnTo>
                  <a:lnTo>
                    <a:pt x="23" y="2"/>
                  </a:lnTo>
                  <a:lnTo>
                    <a:pt x="23" y="2"/>
                  </a:lnTo>
                  <a:lnTo>
                    <a:pt x="23" y="3"/>
                  </a:lnTo>
                  <a:lnTo>
                    <a:pt x="22" y="6"/>
                  </a:lnTo>
                  <a:lnTo>
                    <a:pt x="19" y="11"/>
                  </a:lnTo>
                  <a:lnTo>
                    <a:pt x="19" y="11"/>
                  </a:lnTo>
                  <a:lnTo>
                    <a:pt x="16" y="15"/>
                  </a:lnTo>
                  <a:lnTo>
                    <a:pt x="13" y="19"/>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82" name="Freeform 909"/>
            <p:cNvSpPr>
              <a:spLocks/>
            </p:cNvSpPr>
            <p:nvPr/>
          </p:nvSpPr>
          <p:spPr bwMode="auto">
            <a:xfrm>
              <a:off x="4325869" y="5721195"/>
              <a:ext cx="248795" cy="91677"/>
            </a:xfrm>
            <a:custGeom>
              <a:avLst/>
              <a:gdLst>
                <a:gd name="T0" fmla="*/ 13 w 23"/>
                <a:gd name="T1" fmla="*/ 19 h 22"/>
                <a:gd name="T2" fmla="*/ 13 w 23"/>
                <a:gd name="T3" fmla="*/ 19 h 22"/>
                <a:gd name="T4" fmla="*/ 7 w 23"/>
                <a:gd name="T5" fmla="*/ 21 h 22"/>
                <a:gd name="T6" fmla="*/ 3 w 23"/>
                <a:gd name="T7" fmla="*/ 22 h 22"/>
                <a:gd name="T8" fmla="*/ 0 w 23"/>
                <a:gd name="T9" fmla="*/ 22 h 22"/>
                <a:gd name="T10" fmla="*/ 0 w 23"/>
                <a:gd name="T11" fmla="*/ 22 h 22"/>
                <a:gd name="T12" fmla="*/ 0 w 23"/>
                <a:gd name="T13" fmla="*/ 19 h 22"/>
                <a:gd name="T14" fmla="*/ 1 w 23"/>
                <a:gd name="T15" fmla="*/ 18 h 22"/>
                <a:gd name="T16" fmla="*/ 6 w 23"/>
                <a:gd name="T17" fmla="*/ 12 h 22"/>
                <a:gd name="T18" fmla="*/ 6 w 23"/>
                <a:gd name="T19" fmla="*/ 12 h 22"/>
                <a:gd name="T20" fmla="*/ 4 w 23"/>
                <a:gd name="T21" fmla="*/ 11 h 22"/>
                <a:gd name="T22" fmla="*/ 3 w 23"/>
                <a:gd name="T23" fmla="*/ 8 h 22"/>
                <a:gd name="T24" fmla="*/ 1 w 23"/>
                <a:gd name="T25" fmla="*/ 5 h 22"/>
                <a:gd name="T26" fmla="*/ 1 w 23"/>
                <a:gd name="T27" fmla="*/ 3 h 22"/>
                <a:gd name="T28" fmla="*/ 1 w 23"/>
                <a:gd name="T29" fmla="*/ 3 h 22"/>
                <a:gd name="T30" fmla="*/ 3 w 23"/>
                <a:gd name="T31" fmla="*/ 2 h 22"/>
                <a:gd name="T32" fmla="*/ 4 w 23"/>
                <a:gd name="T33" fmla="*/ 0 h 22"/>
                <a:gd name="T34" fmla="*/ 7 w 23"/>
                <a:gd name="T35" fmla="*/ 0 h 22"/>
                <a:gd name="T36" fmla="*/ 10 w 23"/>
                <a:gd name="T37" fmla="*/ 2 h 22"/>
                <a:gd name="T38" fmla="*/ 10 w 23"/>
                <a:gd name="T39" fmla="*/ 2 h 22"/>
                <a:gd name="T40" fmla="*/ 13 w 23"/>
                <a:gd name="T41" fmla="*/ 3 h 22"/>
                <a:gd name="T42" fmla="*/ 14 w 23"/>
                <a:gd name="T43" fmla="*/ 5 h 22"/>
                <a:gd name="T44" fmla="*/ 16 w 23"/>
                <a:gd name="T45" fmla="*/ 3 h 22"/>
                <a:gd name="T46" fmla="*/ 16 w 23"/>
                <a:gd name="T47" fmla="*/ 3 h 22"/>
                <a:gd name="T48" fmla="*/ 20 w 23"/>
                <a:gd name="T49" fmla="*/ 0 h 22"/>
                <a:gd name="T50" fmla="*/ 22 w 23"/>
                <a:gd name="T51" fmla="*/ 0 h 22"/>
                <a:gd name="T52" fmla="*/ 23 w 23"/>
                <a:gd name="T53" fmla="*/ 2 h 22"/>
                <a:gd name="T54" fmla="*/ 23 w 23"/>
                <a:gd name="T55" fmla="*/ 2 h 22"/>
                <a:gd name="T56" fmla="*/ 23 w 23"/>
                <a:gd name="T57" fmla="*/ 3 h 22"/>
                <a:gd name="T58" fmla="*/ 22 w 23"/>
                <a:gd name="T59" fmla="*/ 6 h 22"/>
                <a:gd name="T60" fmla="*/ 19 w 23"/>
                <a:gd name="T61" fmla="*/ 11 h 22"/>
                <a:gd name="T62" fmla="*/ 19 w 23"/>
                <a:gd name="T63" fmla="*/ 11 h 22"/>
                <a:gd name="T64" fmla="*/ 16 w 23"/>
                <a:gd name="T65" fmla="*/ 15 h 22"/>
                <a:gd name="T66" fmla="*/ 13 w 23"/>
                <a:gd name="T6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2">
                  <a:moveTo>
                    <a:pt x="13" y="19"/>
                  </a:moveTo>
                  <a:lnTo>
                    <a:pt x="13" y="19"/>
                  </a:lnTo>
                  <a:lnTo>
                    <a:pt x="7" y="21"/>
                  </a:lnTo>
                  <a:lnTo>
                    <a:pt x="3" y="22"/>
                  </a:lnTo>
                  <a:lnTo>
                    <a:pt x="0" y="22"/>
                  </a:lnTo>
                  <a:lnTo>
                    <a:pt x="0" y="22"/>
                  </a:lnTo>
                  <a:lnTo>
                    <a:pt x="0" y="19"/>
                  </a:lnTo>
                  <a:lnTo>
                    <a:pt x="1" y="18"/>
                  </a:lnTo>
                  <a:lnTo>
                    <a:pt x="6" y="12"/>
                  </a:lnTo>
                  <a:lnTo>
                    <a:pt x="6" y="12"/>
                  </a:lnTo>
                  <a:lnTo>
                    <a:pt x="4" y="11"/>
                  </a:lnTo>
                  <a:lnTo>
                    <a:pt x="3" y="8"/>
                  </a:lnTo>
                  <a:lnTo>
                    <a:pt x="1" y="5"/>
                  </a:lnTo>
                  <a:lnTo>
                    <a:pt x="1" y="3"/>
                  </a:lnTo>
                  <a:lnTo>
                    <a:pt x="1" y="3"/>
                  </a:lnTo>
                  <a:lnTo>
                    <a:pt x="3" y="2"/>
                  </a:lnTo>
                  <a:lnTo>
                    <a:pt x="4" y="0"/>
                  </a:lnTo>
                  <a:lnTo>
                    <a:pt x="7" y="0"/>
                  </a:lnTo>
                  <a:lnTo>
                    <a:pt x="10" y="2"/>
                  </a:lnTo>
                  <a:lnTo>
                    <a:pt x="10" y="2"/>
                  </a:lnTo>
                  <a:lnTo>
                    <a:pt x="13" y="3"/>
                  </a:lnTo>
                  <a:lnTo>
                    <a:pt x="14" y="5"/>
                  </a:lnTo>
                  <a:lnTo>
                    <a:pt x="16" y="3"/>
                  </a:lnTo>
                  <a:lnTo>
                    <a:pt x="16" y="3"/>
                  </a:lnTo>
                  <a:lnTo>
                    <a:pt x="20" y="0"/>
                  </a:lnTo>
                  <a:lnTo>
                    <a:pt x="22" y="0"/>
                  </a:lnTo>
                  <a:lnTo>
                    <a:pt x="23" y="2"/>
                  </a:lnTo>
                  <a:lnTo>
                    <a:pt x="23" y="2"/>
                  </a:lnTo>
                  <a:lnTo>
                    <a:pt x="23" y="3"/>
                  </a:lnTo>
                  <a:lnTo>
                    <a:pt x="22" y="6"/>
                  </a:lnTo>
                  <a:lnTo>
                    <a:pt x="19" y="11"/>
                  </a:lnTo>
                  <a:lnTo>
                    <a:pt x="19" y="11"/>
                  </a:lnTo>
                  <a:lnTo>
                    <a:pt x="16" y="15"/>
                  </a:lnTo>
                  <a:lnTo>
                    <a:pt x="13" y="19"/>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83" name="Freeform 910"/>
            <p:cNvSpPr>
              <a:spLocks/>
            </p:cNvSpPr>
            <p:nvPr/>
          </p:nvSpPr>
          <p:spPr bwMode="auto">
            <a:xfrm>
              <a:off x="4531396" y="5733696"/>
              <a:ext cx="248795" cy="100011"/>
            </a:xfrm>
            <a:custGeom>
              <a:avLst/>
              <a:gdLst>
                <a:gd name="T0" fmla="*/ 6 w 23"/>
                <a:gd name="T1" fmla="*/ 24 h 24"/>
                <a:gd name="T2" fmla="*/ 6 w 23"/>
                <a:gd name="T3" fmla="*/ 24 h 24"/>
                <a:gd name="T4" fmla="*/ 3 w 23"/>
                <a:gd name="T5" fmla="*/ 24 h 24"/>
                <a:gd name="T6" fmla="*/ 1 w 23"/>
                <a:gd name="T7" fmla="*/ 22 h 24"/>
                <a:gd name="T8" fmla="*/ 0 w 23"/>
                <a:gd name="T9" fmla="*/ 19 h 24"/>
                <a:gd name="T10" fmla="*/ 1 w 23"/>
                <a:gd name="T11" fmla="*/ 16 h 24"/>
                <a:gd name="T12" fmla="*/ 1 w 23"/>
                <a:gd name="T13" fmla="*/ 16 h 24"/>
                <a:gd name="T14" fmla="*/ 4 w 23"/>
                <a:gd name="T15" fmla="*/ 15 h 24"/>
                <a:gd name="T16" fmla="*/ 7 w 23"/>
                <a:gd name="T17" fmla="*/ 13 h 24"/>
                <a:gd name="T18" fmla="*/ 9 w 23"/>
                <a:gd name="T19" fmla="*/ 12 h 24"/>
                <a:gd name="T20" fmla="*/ 10 w 23"/>
                <a:gd name="T21" fmla="*/ 9 h 24"/>
                <a:gd name="T22" fmla="*/ 10 w 23"/>
                <a:gd name="T23" fmla="*/ 9 h 24"/>
                <a:gd name="T24" fmla="*/ 10 w 23"/>
                <a:gd name="T25" fmla="*/ 3 h 24"/>
                <a:gd name="T26" fmla="*/ 11 w 23"/>
                <a:gd name="T27" fmla="*/ 2 h 24"/>
                <a:gd name="T28" fmla="*/ 13 w 23"/>
                <a:gd name="T29" fmla="*/ 0 h 24"/>
                <a:gd name="T30" fmla="*/ 13 w 23"/>
                <a:gd name="T31" fmla="*/ 0 h 24"/>
                <a:gd name="T32" fmla="*/ 16 w 23"/>
                <a:gd name="T33" fmla="*/ 0 h 24"/>
                <a:gd name="T34" fmla="*/ 19 w 23"/>
                <a:gd name="T35" fmla="*/ 2 h 24"/>
                <a:gd name="T36" fmla="*/ 22 w 23"/>
                <a:gd name="T37" fmla="*/ 3 h 24"/>
                <a:gd name="T38" fmla="*/ 23 w 23"/>
                <a:gd name="T39" fmla="*/ 6 h 24"/>
                <a:gd name="T40" fmla="*/ 23 w 23"/>
                <a:gd name="T41" fmla="*/ 6 h 24"/>
                <a:gd name="T42" fmla="*/ 19 w 23"/>
                <a:gd name="T43" fmla="*/ 11 h 24"/>
                <a:gd name="T44" fmla="*/ 16 w 23"/>
                <a:gd name="T45" fmla="*/ 13 h 24"/>
                <a:gd name="T46" fmla="*/ 16 w 23"/>
                <a:gd name="T47" fmla="*/ 13 h 24"/>
                <a:gd name="T48" fmla="*/ 13 w 23"/>
                <a:gd name="T49" fmla="*/ 19 h 24"/>
                <a:gd name="T50" fmla="*/ 10 w 23"/>
                <a:gd name="T51" fmla="*/ 22 h 24"/>
                <a:gd name="T52" fmla="*/ 6 w 23"/>
                <a:gd name="T5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4">
                  <a:moveTo>
                    <a:pt x="6" y="24"/>
                  </a:moveTo>
                  <a:lnTo>
                    <a:pt x="6" y="24"/>
                  </a:lnTo>
                  <a:lnTo>
                    <a:pt x="3" y="24"/>
                  </a:lnTo>
                  <a:lnTo>
                    <a:pt x="1" y="22"/>
                  </a:lnTo>
                  <a:lnTo>
                    <a:pt x="0" y="19"/>
                  </a:lnTo>
                  <a:lnTo>
                    <a:pt x="1" y="16"/>
                  </a:lnTo>
                  <a:lnTo>
                    <a:pt x="1" y="16"/>
                  </a:lnTo>
                  <a:lnTo>
                    <a:pt x="4" y="15"/>
                  </a:lnTo>
                  <a:lnTo>
                    <a:pt x="7" y="13"/>
                  </a:lnTo>
                  <a:lnTo>
                    <a:pt x="9" y="12"/>
                  </a:lnTo>
                  <a:lnTo>
                    <a:pt x="10" y="9"/>
                  </a:lnTo>
                  <a:lnTo>
                    <a:pt x="10" y="9"/>
                  </a:lnTo>
                  <a:lnTo>
                    <a:pt x="10" y="3"/>
                  </a:lnTo>
                  <a:lnTo>
                    <a:pt x="11" y="2"/>
                  </a:lnTo>
                  <a:lnTo>
                    <a:pt x="13" y="0"/>
                  </a:lnTo>
                  <a:lnTo>
                    <a:pt x="13" y="0"/>
                  </a:lnTo>
                  <a:lnTo>
                    <a:pt x="16" y="0"/>
                  </a:lnTo>
                  <a:lnTo>
                    <a:pt x="19" y="2"/>
                  </a:lnTo>
                  <a:lnTo>
                    <a:pt x="22" y="3"/>
                  </a:lnTo>
                  <a:lnTo>
                    <a:pt x="23" y="6"/>
                  </a:lnTo>
                  <a:lnTo>
                    <a:pt x="23" y="6"/>
                  </a:lnTo>
                  <a:lnTo>
                    <a:pt x="19" y="11"/>
                  </a:lnTo>
                  <a:lnTo>
                    <a:pt x="16" y="13"/>
                  </a:lnTo>
                  <a:lnTo>
                    <a:pt x="16" y="13"/>
                  </a:lnTo>
                  <a:lnTo>
                    <a:pt x="13" y="19"/>
                  </a:lnTo>
                  <a:lnTo>
                    <a:pt x="10" y="22"/>
                  </a:lnTo>
                  <a:lnTo>
                    <a:pt x="6" y="24"/>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84" name="Freeform 911"/>
            <p:cNvSpPr>
              <a:spLocks/>
            </p:cNvSpPr>
            <p:nvPr/>
          </p:nvSpPr>
          <p:spPr bwMode="auto">
            <a:xfrm>
              <a:off x="4531396" y="5733696"/>
              <a:ext cx="248795" cy="100011"/>
            </a:xfrm>
            <a:custGeom>
              <a:avLst/>
              <a:gdLst>
                <a:gd name="T0" fmla="*/ 6 w 23"/>
                <a:gd name="T1" fmla="*/ 24 h 24"/>
                <a:gd name="T2" fmla="*/ 6 w 23"/>
                <a:gd name="T3" fmla="*/ 24 h 24"/>
                <a:gd name="T4" fmla="*/ 3 w 23"/>
                <a:gd name="T5" fmla="*/ 24 h 24"/>
                <a:gd name="T6" fmla="*/ 1 w 23"/>
                <a:gd name="T7" fmla="*/ 22 h 24"/>
                <a:gd name="T8" fmla="*/ 0 w 23"/>
                <a:gd name="T9" fmla="*/ 19 h 24"/>
                <a:gd name="T10" fmla="*/ 1 w 23"/>
                <a:gd name="T11" fmla="*/ 16 h 24"/>
                <a:gd name="T12" fmla="*/ 1 w 23"/>
                <a:gd name="T13" fmla="*/ 16 h 24"/>
                <a:gd name="T14" fmla="*/ 4 w 23"/>
                <a:gd name="T15" fmla="*/ 15 h 24"/>
                <a:gd name="T16" fmla="*/ 7 w 23"/>
                <a:gd name="T17" fmla="*/ 13 h 24"/>
                <a:gd name="T18" fmla="*/ 9 w 23"/>
                <a:gd name="T19" fmla="*/ 12 h 24"/>
                <a:gd name="T20" fmla="*/ 10 w 23"/>
                <a:gd name="T21" fmla="*/ 9 h 24"/>
                <a:gd name="T22" fmla="*/ 10 w 23"/>
                <a:gd name="T23" fmla="*/ 9 h 24"/>
                <a:gd name="T24" fmla="*/ 10 w 23"/>
                <a:gd name="T25" fmla="*/ 3 h 24"/>
                <a:gd name="T26" fmla="*/ 11 w 23"/>
                <a:gd name="T27" fmla="*/ 2 h 24"/>
                <a:gd name="T28" fmla="*/ 13 w 23"/>
                <a:gd name="T29" fmla="*/ 0 h 24"/>
                <a:gd name="T30" fmla="*/ 13 w 23"/>
                <a:gd name="T31" fmla="*/ 0 h 24"/>
                <a:gd name="T32" fmla="*/ 16 w 23"/>
                <a:gd name="T33" fmla="*/ 0 h 24"/>
                <a:gd name="T34" fmla="*/ 19 w 23"/>
                <a:gd name="T35" fmla="*/ 2 h 24"/>
                <a:gd name="T36" fmla="*/ 22 w 23"/>
                <a:gd name="T37" fmla="*/ 3 h 24"/>
                <a:gd name="T38" fmla="*/ 23 w 23"/>
                <a:gd name="T39" fmla="*/ 6 h 24"/>
                <a:gd name="T40" fmla="*/ 23 w 23"/>
                <a:gd name="T41" fmla="*/ 6 h 24"/>
                <a:gd name="T42" fmla="*/ 19 w 23"/>
                <a:gd name="T43" fmla="*/ 11 h 24"/>
                <a:gd name="T44" fmla="*/ 16 w 23"/>
                <a:gd name="T45" fmla="*/ 13 h 24"/>
                <a:gd name="T46" fmla="*/ 16 w 23"/>
                <a:gd name="T47" fmla="*/ 13 h 24"/>
                <a:gd name="T48" fmla="*/ 13 w 23"/>
                <a:gd name="T49" fmla="*/ 19 h 24"/>
                <a:gd name="T50" fmla="*/ 10 w 23"/>
                <a:gd name="T51" fmla="*/ 22 h 24"/>
                <a:gd name="T52" fmla="*/ 6 w 23"/>
                <a:gd name="T5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4">
                  <a:moveTo>
                    <a:pt x="6" y="24"/>
                  </a:moveTo>
                  <a:lnTo>
                    <a:pt x="6" y="24"/>
                  </a:lnTo>
                  <a:lnTo>
                    <a:pt x="3" y="24"/>
                  </a:lnTo>
                  <a:lnTo>
                    <a:pt x="1" y="22"/>
                  </a:lnTo>
                  <a:lnTo>
                    <a:pt x="0" y="19"/>
                  </a:lnTo>
                  <a:lnTo>
                    <a:pt x="1" y="16"/>
                  </a:lnTo>
                  <a:lnTo>
                    <a:pt x="1" y="16"/>
                  </a:lnTo>
                  <a:lnTo>
                    <a:pt x="4" y="15"/>
                  </a:lnTo>
                  <a:lnTo>
                    <a:pt x="7" y="13"/>
                  </a:lnTo>
                  <a:lnTo>
                    <a:pt x="9" y="12"/>
                  </a:lnTo>
                  <a:lnTo>
                    <a:pt x="10" y="9"/>
                  </a:lnTo>
                  <a:lnTo>
                    <a:pt x="10" y="9"/>
                  </a:lnTo>
                  <a:lnTo>
                    <a:pt x="10" y="3"/>
                  </a:lnTo>
                  <a:lnTo>
                    <a:pt x="11" y="2"/>
                  </a:lnTo>
                  <a:lnTo>
                    <a:pt x="13" y="0"/>
                  </a:lnTo>
                  <a:lnTo>
                    <a:pt x="13" y="0"/>
                  </a:lnTo>
                  <a:lnTo>
                    <a:pt x="16" y="0"/>
                  </a:lnTo>
                  <a:lnTo>
                    <a:pt x="19" y="2"/>
                  </a:lnTo>
                  <a:lnTo>
                    <a:pt x="22" y="3"/>
                  </a:lnTo>
                  <a:lnTo>
                    <a:pt x="23" y="6"/>
                  </a:lnTo>
                  <a:lnTo>
                    <a:pt x="23" y="6"/>
                  </a:lnTo>
                  <a:lnTo>
                    <a:pt x="19" y="11"/>
                  </a:lnTo>
                  <a:lnTo>
                    <a:pt x="16" y="13"/>
                  </a:lnTo>
                  <a:lnTo>
                    <a:pt x="16" y="13"/>
                  </a:lnTo>
                  <a:lnTo>
                    <a:pt x="13" y="19"/>
                  </a:lnTo>
                  <a:lnTo>
                    <a:pt x="10" y="22"/>
                  </a:lnTo>
                  <a:lnTo>
                    <a:pt x="6" y="24"/>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85" name="Freeform 932"/>
            <p:cNvSpPr>
              <a:spLocks/>
            </p:cNvSpPr>
            <p:nvPr/>
          </p:nvSpPr>
          <p:spPr bwMode="auto">
            <a:xfrm>
              <a:off x="4109529" y="941497"/>
              <a:ext cx="64902" cy="25003"/>
            </a:xfrm>
            <a:custGeom>
              <a:avLst/>
              <a:gdLst>
                <a:gd name="T0" fmla="*/ 4 w 6"/>
                <a:gd name="T1" fmla="*/ 5 h 6"/>
                <a:gd name="T2" fmla="*/ 4 w 6"/>
                <a:gd name="T3" fmla="*/ 5 h 6"/>
                <a:gd name="T4" fmla="*/ 3 w 6"/>
                <a:gd name="T5" fmla="*/ 6 h 6"/>
                <a:gd name="T6" fmla="*/ 1 w 6"/>
                <a:gd name="T7" fmla="*/ 5 h 6"/>
                <a:gd name="T8" fmla="*/ 0 w 6"/>
                <a:gd name="T9" fmla="*/ 3 h 6"/>
                <a:gd name="T10" fmla="*/ 0 w 6"/>
                <a:gd name="T11" fmla="*/ 2 h 6"/>
                <a:gd name="T12" fmla="*/ 0 w 6"/>
                <a:gd name="T13" fmla="*/ 2 h 6"/>
                <a:gd name="T14" fmla="*/ 3 w 6"/>
                <a:gd name="T15" fmla="*/ 0 h 6"/>
                <a:gd name="T16" fmla="*/ 4 w 6"/>
                <a:gd name="T17" fmla="*/ 0 h 6"/>
                <a:gd name="T18" fmla="*/ 6 w 6"/>
                <a:gd name="T19" fmla="*/ 2 h 6"/>
                <a:gd name="T20" fmla="*/ 4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4" y="5"/>
                  </a:moveTo>
                  <a:lnTo>
                    <a:pt x="4" y="5"/>
                  </a:lnTo>
                  <a:lnTo>
                    <a:pt x="3" y="6"/>
                  </a:lnTo>
                  <a:lnTo>
                    <a:pt x="1" y="5"/>
                  </a:lnTo>
                  <a:lnTo>
                    <a:pt x="0" y="3"/>
                  </a:lnTo>
                  <a:lnTo>
                    <a:pt x="0" y="2"/>
                  </a:lnTo>
                  <a:lnTo>
                    <a:pt x="0" y="2"/>
                  </a:lnTo>
                  <a:lnTo>
                    <a:pt x="3" y="0"/>
                  </a:lnTo>
                  <a:lnTo>
                    <a:pt x="4" y="0"/>
                  </a:lnTo>
                  <a:lnTo>
                    <a:pt x="6" y="2"/>
                  </a:lnTo>
                  <a:lnTo>
                    <a:pt x="4" y="5"/>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86" name="Freeform 933"/>
            <p:cNvSpPr>
              <a:spLocks/>
            </p:cNvSpPr>
            <p:nvPr/>
          </p:nvSpPr>
          <p:spPr bwMode="auto">
            <a:xfrm>
              <a:off x="4109529" y="941497"/>
              <a:ext cx="64902" cy="25003"/>
            </a:xfrm>
            <a:custGeom>
              <a:avLst/>
              <a:gdLst>
                <a:gd name="T0" fmla="*/ 4 w 6"/>
                <a:gd name="T1" fmla="*/ 5 h 6"/>
                <a:gd name="T2" fmla="*/ 4 w 6"/>
                <a:gd name="T3" fmla="*/ 5 h 6"/>
                <a:gd name="T4" fmla="*/ 3 w 6"/>
                <a:gd name="T5" fmla="*/ 6 h 6"/>
                <a:gd name="T6" fmla="*/ 1 w 6"/>
                <a:gd name="T7" fmla="*/ 5 h 6"/>
                <a:gd name="T8" fmla="*/ 0 w 6"/>
                <a:gd name="T9" fmla="*/ 3 h 6"/>
                <a:gd name="T10" fmla="*/ 0 w 6"/>
                <a:gd name="T11" fmla="*/ 2 h 6"/>
                <a:gd name="T12" fmla="*/ 0 w 6"/>
                <a:gd name="T13" fmla="*/ 2 h 6"/>
                <a:gd name="T14" fmla="*/ 3 w 6"/>
                <a:gd name="T15" fmla="*/ 0 h 6"/>
                <a:gd name="T16" fmla="*/ 4 w 6"/>
                <a:gd name="T17" fmla="*/ 0 h 6"/>
                <a:gd name="T18" fmla="*/ 6 w 6"/>
                <a:gd name="T19" fmla="*/ 2 h 6"/>
                <a:gd name="T20" fmla="*/ 4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4" y="5"/>
                  </a:moveTo>
                  <a:lnTo>
                    <a:pt x="4" y="5"/>
                  </a:lnTo>
                  <a:lnTo>
                    <a:pt x="3" y="6"/>
                  </a:lnTo>
                  <a:lnTo>
                    <a:pt x="1" y="5"/>
                  </a:lnTo>
                  <a:lnTo>
                    <a:pt x="0" y="3"/>
                  </a:lnTo>
                  <a:lnTo>
                    <a:pt x="0" y="2"/>
                  </a:lnTo>
                  <a:lnTo>
                    <a:pt x="0" y="2"/>
                  </a:lnTo>
                  <a:lnTo>
                    <a:pt x="3" y="0"/>
                  </a:lnTo>
                  <a:lnTo>
                    <a:pt x="4" y="0"/>
                  </a:lnTo>
                  <a:lnTo>
                    <a:pt x="6" y="2"/>
                  </a:lnTo>
                  <a:lnTo>
                    <a:pt x="4" y="5"/>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87" name="Freeform 934"/>
            <p:cNvSpPr>
              <a:spLocks/>
            </p:cNvSpPr>
            <p:nvPr/>
          </p:nvSpPr>
          <p:spPr bwMode="auto">
            <a:xfrm>
              <a:off x="4477307" y="858154"/>
              <a:ext cx="86536" cy="29171"/>
            </a:xfrm>
            <a:custGeom>
              <a:avLst/>
              <a:gdLst>
                <a:gd name="T0" fmla="*/ 6 w 8"/>
                <a:gd name="T1" fmla="*/ 6 h 7"/>
                <a:gd name="T2" fmla="*/ 6 w 8"/>
                <a:gd name="T3" fmla="*/ 6 h 7"/>
                <a:gd name="T4" fmla="*/ 5 w 8"/>
                <a:gd name="T5" fmla="*/ 7 h 7"/>
                <a:gd name="T6" fmla="*/ 2 w 8"/>
                <a:gd name="T7" fmla="*/ 6 h 7"/>
                <a:gd name="T8" fmla="*/ 0 w 8"/>
                <a:gd name="T9" fmla="*/ 4 h 7"/>
                <a:gd name="T10" fmla="*/ 2 w 8"/>
                <a:gd name="T11" fmla="*/ 1 h 7"/>
                <a:gd name="T12" fmla="*/ 2 w 8"/>
                <a:gd name="T13" fmla="*/ 1 h 7"/>
                <a:gd name="T14" fmla="*/ 5 w 8"/>
                <a:gd name="T15" fmla="*/ 0 h 7"/>
                <a:gd name="T16" fmla="*/ 8 w 8"/>
                <a:gd name="T17" fmla="*/ 0 h 7"/>
                <a:gd name="T18" fmla="*/ 8 w 8"/>
                <a:gd name="T19" fmla="*/ 1 h 7"/>
                <a:gd name="T20" fmla="*/ 6 w 8"/>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6" y="6"/>
                  </a:moveTo>
                  <a:lnTo>
                    <a:pt x="6" y="6"/>
                  </a:lnTo>
                  <a:lnTo>
                    <a:pt x="5" y="7"/>
                  </a:lnTo>
                  <a:lnTo>
                    <a:pt x="2" y="6"/>
                  </a:lnTo>
                  <a:lnTo>
                    <a:pt x="0" y="4"/>
                  </a:lnTo>
                  <a:lnTo>
                    <a:pt x="2" y="1"/>
                  </a:lnTo>
                  <a:lnTo>
                    <a:pt x="2" y="1"/>
                  </a:lnTo>
                  <a:lnTo>
                    <a:pt x="5" y="0"/>
                  </a:lnTo>
                  <a:lnTo>
                    <a:pt x="8" y="0"/>
                  </a:lnTo>
                  <a:lnTo>
                    <a:pt x="8" y="1"/>
                  </a:lnTo>
                  <a:lnTo>
                    <a:pt x="6" y="6"/>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88" name="Freeform 935"/>
            <p:cNvSpPr>
              <a:spLocks/>
            </p:cNvSpPr>
            <p:nvPr/>
          </p:nvSpPr>
          <p:spPr bwMode="auto">
            <a:xfrm>
              <a:off x="4477307" y="858154"/>
              <a:ext cx="86536" cy="29171"/>
            </a:xfrm>
            <a:custGeom>
              <a:avLst/>
              <a:gdLst>
                <a:gd name="T0" fmla="*/ 6 w 8"/>
                <a:gd name="T1" fmla="*/ 6 h 7"/>
                <a:gd name="T2" fmla="*/ 6 w 8"/>
                <a:gd name="T3" fmla="*/ 6 h 7"/>
                <a:gd name="T4" fmla="*/ 5 w 8"/>
                <a:gd name="T5" fmla="*/ 7 h 7"/>
                <a:gd name="T6" fmla="*/ 2 w 8"/>
                <a:gd name="T7" fmla="*/ 6 h 7"/>
                <a:gd name="T8" fmla="*/ 0 w 8"/>
                <a:gd name="T9" fmla="*/ 4 h 7"/>
                <a:gd name="T10" fmla="*/ 2 w 8"/>
                <a:gd name="T11" fmla="*/ 1 h 7"/>
                <a:gd name="T12" fmla="*/ 2 w 8"/>
                <a:gd name="T13" fmla="*/ 1 h 7"/>
                <a:gd name="T14" fmla="*/ 5 w 8"/>
                <a:gd name="T15" fmla="*/ 0 h 7"/>
                <a:gd name="T16" fmla="*/ 8 w 8"/>
                <a:gd name="T17" fmla="*/ 0 h 7"/>
                <a:gd name="T18" fmla="*/ 8 w 8"/>
                <a:gd name="T19" fmla="*/ 1 h 7"/>
                <a:gd name="T20" fmla="*/ 6 w 8"/>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6" y="6"/>
                  </a:moveTo>
                  <a:lnTo>
                    <a:pt x="6" y="6"/>
                  </a:lnTo>
                  <a:lnTo>
                    <a:pt x="5" y="7"/>
                  </a:lnTo>
                  <a:lnTo>
                    <a:pt x="2" y="6"/>
                  </a:lnTo>
                  <a:lnTo>
                    <a:pt x="0" y="4"/>
                  </a:lnTo>
                  <a:lnTo>
                    <a:pt x="2" y="1"/>
                  </a:lnTo>
                  <a:lnTo>
                    <a:pt x="2" y="1"/>
                  </a:lnTo>
                  <a:lnTo>
                    <a:pt x="5" y="0"/>
                  </a:lnTo>
                  <a:lnTo>
                    <a:pt x="8" y="0"/>
                  </a:lnTo>
                  <a:lnTo>
                    <a:pt x="8" y="1"/>
                  </a:lnTo>
                  <a:lnTo>
                    <a:pt x="6" y="6"/>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89" name="Freeform 1031"/>
            <p:cNvSpPr>
              <a:spLocks/>
            </p:cNvSpPr>
            <p:nvPr/>
          </p:nvSpPr>
          <p:spPr bwMode="auto">
            <a:xfrm>
              <a:off x="2519432" y="5856623"/>
              <a:ext cx="400233" cy="275031"/>
            </a:xfrm>
            <a:custGeom>
              <a:avLst/>
              <a:gdLst>
                <a:gd name="T0" fmla="*/ 32 w 37"/>
                <a:gd name="T1" fmla="*/ 2 h 66"/>
                <a:gd name="T2" fmla="*/ 29 w 37"/>
                <a:gd name="T3" fmla="*/ 8 h 66"/>
                <a:gd name="T4" fmla="*/ 28 w 37"/>
                <a:gd name="T5" fmla="*/ 8 h 66"/>
                <a:gd name="T6" fmla="*/ 25 w 37"/>
                <a:gd name="T7" fmla="*/ 3 h 66"/>
                <a:gd name="T8" fmla="*/ 24 w 37"/>
                <a:gd name="T9" fmla="*/ 2 h 66"/>
                <a:gd name="T10" fmla="*/ 21 w 37"/>
                <a:gd name="T11" fmla="*/ 6 h 66"/>
                <a:gd name="T12" fmla="*/ 16 w 37"/>
                <a:gd name="T13" fmla="*/ 9 h 66"/>
                <a:gd name="T14" fmla="*/ 15 w 37"/>
                <a:gd name="T15" fmla="*/ 10 h 66"/>
                <a:gd name="T16" fmla="*/ 15 w 37"/>
                <a:gd name="T17" fmla="*/ 15 h 66"/>
                <a:gd name="T18" fmla="*/ 19 w 37"/>
                <a:gd name="T19" fmla="*/ 16 h 66"/>
                <a:gd name="T20" fmla="*/ 24 w 37"/>
                <a:gd name="T21" fmla="*/ 19 h 66"/>
                <a:gd name="T22" fmla="*/ 28 w 37"/>
                <a:gd name="T23" fmla="*/ 25 h 66"/>
                <a:gd name="T24" fmla="*/ 27 w 37"/>
                <a:gd name="T25" fmla="*/ 26 h 66"/>
                <a:gd name="T26" fmla="*/ 15 w 37"/>
                <a:gd name="T27" fmla="*/ 35 h 66"/>
                <a:gd name="T28" fmla="*/ 13 w 37"/>
                <a:gd name="T29" fmla="*/ 35 h 66"/>
                <a:gd name="T30" fmla="*/ 13 w 37"/>
                <a:gd name="T31" fmla="*/ 39 h 66"/>
                <a:gd name="T32" fmla="*/ 16 w 37"/>
                <a:gd name="T33" fmla="*/ 42 h 66"/>
                <a:gd name="T34" fmla="*/ 28 w 37"/>
                <a:gd name="T35" fmla="*/ 51 h 66"/>
                <a:gd name="T36" fmla="*/ 27 w 37"/>
                <a:gd name="T37" fmla="*/ 52 h 66"/>
                <a:gd name="T38" fmla="*/ 16 w 37"/>
                <a:gd name="T39" fmla="*/ 50 h 66"/>
                <a:gd name="T40" fmla="*/ 15 w 37"/>
                <a:gd name="T41" fmla="*/ 51 h 66"/>
                <a:gd name="T42" fmla="*/ 13 w 37"/>
                <a:gd name="T43" fmla="*/ 54 h 66"/>
                <a:gd name="T44" fmla="*/ 12 w 37"/>
                <a:gd name="T45" fmla="*/ 54 h 66"/>
                <a:gd name="T46" fmla="*/ 3 w 37"/>
                <a:gd name="T47" fmla="*/ 51 h 66"/>
                <a:gd name="T48" fmla="*/ 2 w 37"/>
                <a:gd name="T49" fmla="*/ 52 h 66"/>
                <a:gd name="T50" fmla="*/ 0 w 37"/>
                <a:gd name="T51" fmla="*/ 58 h 66"/>
                <a:gd name="T52" fmla="*/ 2 w 37"/>
                <a:gd name="T53" fmla="*/ 63 h 66"/>
                <a:gd name="T54" fmla="*/ 5 w 37"/>
                <a:gd name="T55" fmla="*/ 63 h 66"/>
                <a:gd name="T56" fmla="*/ 13 w 37"/>
                <a:gd name="T57" fmla="*/ 63 h 66"/>
                <a:gd name="T58" fmla="*/ 16 w 37"/>
                <a:gd name="T59" fmla="*/ 64 h 66"/>
                <a:gd name="T60" fmla="*/ 25 w 37"/>
                <a:gd name="T61" fmla="*/ 66 h 66"/>
                <a:gd name="T62" fmla="*/ 34 w 37"/>
                <a:gd name="T63" fmla="*/ 66 h 66"/>
                <a:gd name="T64" fmla="*/ 37 w 37"/>
                <a:gd name="T65" fmla="*/ 0 h 66"/>
                <a:gd name="T66" fmla="*/ 34 w 37"/>
                <a:gd name="T6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66">
                  <a:moveTo>
                    <a:pt x="32" y="2"/>
                  </a:moveTo>
                  <a:lnTo>
                    <a:pt x="32" y="2"/>
                  </a:lnTo>
                  <a:lnTo>
                    <a:pt x="31" y="6"/>
                  </a:lnTo>
                  <a:lnTo>
                    <a:pt x="29" y="8"/>
                  </a:lnTo>
                  <a:lnTo>
                    <a:pt x="28" y="8"/>
                  </a:lnTo>
                  <a:lnTo>
                    <a:pt x="28" y="8"/>
                  </a:lnTo>
                  <a:lnTo>
                    <a:pt x="27" y="5"/>
                  </a:lnTo>
                  <a:lnTo>
                    <a:pt x="25" y="3"/>
                  </a:lnTo>
                  <a:lnTo>
                    <a:pt x="25" y="2"/>
                  </a:lnTo>
                  <a:lnTo>
                    <a:pt x="24" y="2"/>
                  </a:lnTo>
                  <a:lnTo>
                    <a:pt x="24" y="2"/>
                  </a:lnTo>
                  <a:lnTo>
                    <a:pt x="21" y="6"/>
                  </a:lnTo>
                  <a:lnTo>
                    <a:pt x="16" y="9"/>
                  </a:lnTo>
                  <a:lnTo>
                    <a:pt x="16" y="9"/>
                  </a:lnTo>
                  <a:lnTo>
                    <a:pt x="15" y="9"/>
                  </a:lnTo>
                  <a:lnTo>
                    <a:pt x="15" y="10"/>
                  </a:lnTo>
                  <a:lnTo>
                    <a:pt x="15" y="12"/>
                  </a:lnTo>
                  <a:lnTo>
                    <a:pt x="15" y="15"/>
                  </a:lnTo>
                  <a:lnTo>
                    <a:pt x="15" y="15"/>
                  </a:lnTo>
                  <a:lnTo>
                    <a:pt x="19" y="16"/>
                  </a:lnTo>
                  <a:lnTo>
                    <a:pt x="24" y="19"/>
                  </a:lnTo>
                  <a:lnTo>
                    <a:pt x="24" y="19"/>
                  </a:lnTo>
                  <a:lnTo>
                    <a:pt x="28" y="22"/>
                  </a:lnTo>
                  <a:lnTo>
                    <a:pt x="28" y="25"/>
                  </a:lnTo>
                  <a:lnTo>
                    <a:pt x="27" y="26"/>
                  </a:lnTo>
                  <a:lnTo>
                    <a:pt x="27" y="26"/>
                  </a:lnTo>
                  <a:lnTo>
                    <a:pt x="21" y="32"/>
                  </a:lnTo>
                  <a:lnTo>
                    <a:pt x="15" y="35"/>
                  </a:lnTo>
                  <a:lnTo>
                    <a:pt x="15" y="35"/>
                  </a:lnTo>
                  <a:lnTo>
                    <a:pt x="13" y="35"/>
                  </a:lnTo>
                  <a:lnTo>
                    <a:pt x="13" y="38"/>
                  </a:lnTo>
                  <a:lnTo>
                    <a:pt x="13" y="39"/>
                  </a:lnTo>
                  <a:lnTo>
                    <a:pt x="16" y="42"/>
                  </a:lnTo>
                  <a:lnTo>
                    <a:pt x="16" y="42"/>
                  </a:lnTo>
                  <a:lnTo>
                    <a:pt x="25" y="50"/>
                  </a:lnTo>
                  <a:lnTo>
                    <a:pt x="28" y="51"/>
                  </a:lnTo>
                  <a:lnTo>
                    <a:pt x="27" y="52"/>
                  </a:lnTo>
                  <a:lnTo>
                    <a:pt x="27" y="52"/>
                  </a:lnTo>
                  <a:lnTo>
                    <a:pt x="21" y="51"/>
                  </a:lnTo>
                  <a:lnTo>
                    <a:pt x="16" y="50"/>
                  </a:lnTo>
                  <a:lnTo>
                    <a:pt x="15" y="51"/>
                  </a:lnTo>
                  <a:lnTo>
                    <a:pt x="15" y="51"/>
                  </a:lnTo>
                  <a:lnTo>
                    <a:pt x="13" y="54"/>
                  </a:lnTo>
                  <a:lnTo>
                    <a:pt x="13" y="54"/>
                  </a:lnTo>
                  <a:lnTo>
                    <a:pt x="12" y="54"/>
                  </a:lnTo>
                  <a:lnTo>
                    <a:pt x="12" y="54"/>
                  </a:lnTo>
                  <a:lnTo>
                    <a:pt x="6" y="52"/>
                  </a:lnTo>
                  <a:lnTo>
                    <a:pt x="3" y="51"/>
                  </a:lnTo>
                  <a:lnTo>
                    <a:pt x="2" y="52"/>
                  </a:lnTo>
                  <a:lnTo>
                    <a:pt x="2" y="52"/>
                  </a:lnTo>
                  <a:lnTo>
                    <a:pt x="0" y="54"/>
                  </a:lnTo>
                  <a:lnTo>
                    <a:pt x="0" y="58"/>
                  </a:lnTo>
                  <a:lnTo>
                    <a:pt x="0" y="61"/>
                  </a:lnTo>
                  <a:lnTo>
                    <a:pt x="2" y="63"/>
                  </a:lnTo>
                  <a:lnTo>
                    <a:pt x="2" y="63"/>
                  </a:lnTo>
                  <a:lnTo>
                    <a:pt x="5" y="63"/>
                  </a:lnTo>
                  <a:lnTo>
                    <a:pt x="9" y="63"/>
                  </a:lnTo>
                  <a:lnTo>
                    <a:pt x="13" y="63"/>
                  </a:lnTo>
                  <a:lnTo>
                    <a:pt x="16" y="64"/>
                  </a:lnTo>
                  <a:lnTo>
                    <a:pt x="16" y="64"/>
                  </a:lnTo>
                  <a:lnTo>
                    <a:pt x="21" y="66"/>
                  </a:lnTo>
                  <a:lnTo>
                    <a:pt x="25" y="66"/>
                  </a:lnTo>
                  <a:lnTo>
                    <a:pt x="34" y="66"/>
                  </a:lnTo>
                  <a:lnTo>
                    <a:pt x="34" y="66"/>
                  </a:lnTo>
                  <a:lnTo>
                    <a:pt x="37" y="66"/>
                  </a:lnTo>
                  <a:lnTo>
                    <a:pt x="37" y="0"/>
                  </a:lnTo>
                  <a:lnTo>
                    <a:pt x="37" y="0"/>
                  </a:lnTo>
                  <a:lnTo>
                    <a:pt x="34" y="0"/>
                  </a:lnTo>
                  <a:lnTo>
                    <a:pt x="32" y="2"/>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90" name="Freeform 1032"/>
            <p:cNvSpPr>
              <a:spLocks/>
            </p:cNvSpPr>
            <p:nvPr/>
          </p:nvSpPr>
          <p:spPr bwMode="auto">
            <a:xfrm>
              <a:off x="2519432" y="5856623"/>
              <a:ext cx="400233" cy="275031"/>
            </a:xfrm>
            <a:custGeom>
              <a:avLst/>
              <a:gdLst>
                <a:gd name="T0" fmla="*/ 32 w 37"/>
                <a:gd name="T1" fmla="*/ 2 h 66"/>
                <a:gd name="T2" fmla="*/ 29 w 37"/>
                <a:gd name="T3" fmla="*/ 8 h 66"/>
                <a:gd name="T4" fmla="*/ 28 w 37"/>
                <a:gd name="T5" fmla="*/ 8 h 66"/>
                <a:gd name="T6" fmla="*/ 25 w 37"/>
                <a:gd name="T7" fmla="*/ 3 h 66"/>
                <a:gd name="T8" fmla="*/ 24 w 37"/>
                <a:gd name="T9" fmla="*/ 2 h 66"/>
                <a:gd name="T10" fmla="*/ 21 w 37"/>
                <a:gd name="T11" fmla="*/ 6 h 66"/>
                <a:gd name="T12" fmla="*/ 16 w 37"/>
                <a:gd name="T13" fmla="*/ 9 h 66"/>
                <a:gd name="T14" fmla="*/ 15 w 37"/>
                <a:gd name="T15" fmla="*/ 10 h 66"/>
                <a:gd name="T16" fmla="*/ 15 w 37"/>
                <a:gd name="T17" fmla="*/ 15 h 66"/>
                <a:gd name="T18" fmla="*/ 19 w 37"/>
                <a:gd name="T19" fmla="*/ 16 h 66"/>
                <a:gd name="T20" fmla="*/ 24 w 37"/>
                <a:gd name="T21" fmla="*/ 19 h 66"/>
                <a:gd name="T22" fmla="*/ 28 w 37"/>
                <a:gd name="T23" fmla="*/ 25 h 66"/>
                <a:gd name="T24" fmla="*/ 27 w 37"/>
                <a:gd name="T25" fmla="*/ 26 h 66"/>
                <a:gd name="T26" fmla="*/ 15 w 37"/>
                <a:gd name="T27" fmla="*/ 35 h 66"/>
                <a:gd name="T28" fmla="*/ 13 w 37"/>
                <a:gd name="T29" fmla="*/ 35 h 66"/>
                <a:gd name="T30" fmla="*/ 13 w 37"/>
                <a:gd name="T31" fmla="*/ 39 h 66"/>
                <a:gd name="T32" fmla="*/ 16 w 37"/>
                <a:gd name="T33" fmla="*/ 42 h 66"/>
                <a:gd name="T34" fmla="*/ 28 w 37"/>
                <a:gd name="T35" fmla="*/ 51 h 66"/>
                <a:gd name="T36" fmla="*/ 27 w 37"/>
                <a:gd name="T37" fmla="*/ 52 h 66"/>
                <a:gd name="T38" fmla="*/ 16 w 37"/>
                <a:gd name="T39" fmla="*/ 50 h 66"/>
                <a:gd name="T40" fmla="*/ 15 w 37"/>
                <a:gd name="T41" fmla="*/ 51 h 66"/>
                <a:gd name="T42" fmla="*/ 13 w 37"/>
                <a:gd name="T43" fmla="*/ 54 h 66"/>
                <a:gd name="T44" fmla="*/ 12 w 37"/>
                <a:gd name="T45" fmla="*/ 54 h 66"/>
                <a:gd name="T46" fmla="*/ 3 w 37"/>
                <a:gd name="T47" fmla="*/ 51 h 66"/>
                <a:gd name="T48" fmla="*/ 2 w 37"/>
                <a:gd name="T49" fmla="*/ 52 h 66"/>
                <a:gd name="T50" fmla="*/ 0 w 37"/>
                <a:gd name="T51" fmla="*/ 58 h 66"/>
                <a:gd name="T52" fmla="*/ 2 w 37"/>
                <a:gd name="T53" fmla="*/ 63 h 66"/>
                <a:gd name="T54" fmla="*/ 5 w 37"/>
                <a:gd name="T55" fmla="*/ 63 h 66"/>
                <a:gd name="T56" fmla="*/ 13 w 37"/>
                <a:gd name="T57" fmla="*/ 63 h 66"/>
                <a:gd name="T58" fmla="*/ 16 w 37"/>
                <a:gd name="T59" fmla="*/ 64 h 66"/>
                <a:gd name="T60" fmla="*/ 25 w 37"/>
                <a:gd name="T61" fmla="*/ 66 h 66"/>
                <a:gd name="T62" fmla="*/ 34 w 37"/>
                <a:gd name="T63" fmla="*/ 66 h 66"/>
                <a:gd name="T64" fmla="*/ 37 w 37"/>
                <a:gd name="T65" fmla="*/ 0 h 66"/>
                <a:gd name="T66" fmla="*/ 34 w 37"/>
                <a:gd name="T6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66">
                  <a:moveTo>
                    <a:pt x="32" y="2"/>
                  </a:moveTo>
                  <a:lnTo>
                    <a:pt x="32" y="2"/>
                  </a:lnTo>
                  <a:lnTo>
                    <a:pt x="31" y="6"/>
                  </a:lnTo>
                  <a:lnTo>
                    <a:pt x="29" y="8"/>
                  </a:lnTo>
                  <a:lnTo>
                    <a:pt x="28" y="8"/>
                  </a:lnTo>
                  <a:lnTo>
                    <a:pt x="28" y="8"/>
                  </a:lnTo>
                  <a:lnTo>
                    <a:pt x="27" y="5"/>
                  </a:lnTo>
                  <a:lnTo>
                    <a:pt x="25" y="3"/>
                  </a:lnTo>
                  <a:lnTo>
                    <a:pt x="25" y="2"/>
                  </a:lnTo>
                  <a:lnTo>
                    <a:pt x="24" y="2"/>
                  </a:lnTo>
                  <a:lnTo>
                    <a:pt x="24" y="2"/>
                  </a:lnTo>
                  <a:lnTo>
                    <a:pt x="21" y="6"/>
                  </a:lnTo>
                  <a:lnTo>
                    <a:pt x="16" y="9"/>
                  </a:lnTo>
                  <a:lnTo>
                    <a:pt x="16" y="9"/>
                  </a:lnTo>
                  <a:lnTo>
                    <a:pt x="15" y="9"/>
                  </a:lnTo>
                  <a:lnTo>
                    <a:pt x="15" y="10"/>
                  </a:lnTo>
                  <a:lnTo>
                    <a:pt x="15" y="12"/>
                  </a:lnTo>
                  <a:lnTo>
                    <a:pt x="15" y="15"/>
                  </a:lnTo>
                  <a:lnTo>
                    <a:pt x="15" y="15"/>
                  </a:lnTo>
                  <a:lnTo>
                    <a:pt x="19" y="16"/>
                  </a:lnTo>
                  <a:lnTo>
                    <a:pt x="24" y="19"/>
                  </a:lnTo>
                  <a:lnTo>
                    <a:pt x="24" y="19"/>
                  </a:lnTo>
                  <a:lnTo>
                    <a:pt x="28" y="22"/>
                  </a:lnTo>
                  <a:lnTo>
                    <a:pt x="28" y="25"/>
                  </a:lnTo>
                  <a:lnTo>
                    <a:pt x="27" y="26"/>
                  </a:lnTo>
                  <a:lnTo>
                    <a:pt x="27" y="26"/>
                  </a:lnTo>
                  <a:lnTo>
                    <a:pt x="21" y="32"/>
                  </a:lnTo>
                  <a:lnTo>
                    <a:pt x="15" y="35"/>
                  </a:lnTo>
                  <a:lnTo>
                    <a:pt x="15" y="35"/>
                  </a:lnTo>
                  <a:lnTo>
                    <a:pt x="13" y="35"/>
                  </a:lnTo>
                  <a:lnTo>
                    <a:pt x="13" y="38"/>
                  </a:lnTo>
                  <a:lnTo>
                    <a:pt x="13" y="39"/>
                  </a:lnTo>
                  <a:lnTo>
                    <a:pt x="16" y="42"/>
                  </a:lnTo>
                  <a:lnTo>
                    <a:pt x="16" y="42"/>
                  </a:lnTo>
                  <a:lnTo>
                    <a:pt x="25" y="50"/>
                  </a:lnTo>
                  <a:lnTo>
                    <a:pt x="28" y="51"/>
                  </a:lnTo>
                  <a:lnTo>
                    <a:pt x="27" y="52"/>
                  </a:lnTo>
                  <a:lnTo>
                    <a:pt x="27" y="52"/>
                  </a:lnTo>
                  <a:lnTo>
                    <a:pt x="21" y="51"/>
                  </a:lnTo>
                  <a:lnTo>
                    <a:pt x="16" y="50"/>
                  </a:lnTo>
                  <a:lnTo>
                    <a:pt x="15" y="51"/>
                  </a:lnTo>
                  <a:lnTo>
                    <a:pt x="15" y="51"/>
                  </a:lnTo>
                  <a:lnTo>
                    <a:pt x="13" y="54"/>
                  </a:lnTo>
                  <a:lnTo>
                    <a:pt x="13" y="54"/>
                  </a:lnTo>
                  <a:lnTo>
                    <a:pt x="12" y="54"/>
                  </a:lnTo>
                  <a:lnTo>
                    <a:pt x="12" y="54"/>
                  </a:lnTo>
                  <a:lnTo>
                    <a:pt x="6" y="52"/>
                  </a:lnTo>
                  <a:lnTo>
                    <a:pt x="3" y="51"/>
                  </a:lnTo>
                  <a:lnTo>
                    <a:pt x="2" y="52"/>
                  </a:lnTo>
                  <a:lnTo>
                    <a:pt x="2" y="52"/>
                  </a:lnTo>
                  <a:lnTo>
                    <a:pt x="0" y="54"/>
                  </a:lnTo>
                  <a:lnTo>
                    <a:pt x="0" y="58"/>
                  </a:lnTo>
                  <a:lnTo>
                    <a:pt x="0" y="61"/>
                  </a:lnTo>
                  <a:lnTo>
                    <a:pt x="2" y="63"/>
                  </a:lnTo>
                  <a:lnTo>
                    <a:pt x="2" y="63"/>
                  </a:lnTo>
                  <a:lnTo>
                    <a:pt x="5" y="63"/>
                  </a:lnTo>
                  <a:lnTo>
                    <a:pt x="9" y="63"/>
                  </a:lnTo>
                  <a:lnTo>
                    <a:pt x="13" y="63"/>
                  </a:lnTo>
                  <a:lnTo>
                    <a:pt x="16" y="64"/>
                  </a:lnTo>
                  <a:lnTo>
                    <a:pt x="16" y="64"/>
                  </a:lnTo>
                  <a:lnTo>
                    <a:pt x="21" y="66"/>
                  </a:lnTo>
                  <a:lnTo>
                    <a:pt x="25" y="66"/>
                  </a:lnTo>
                  <a:lnTo>
                    <a:pt x="34" y="66"/>
                  </a:lnTo>
                  <a:lnTo>
                    <a:pt x="34" y="66"/>
                  </a:lnTo>
                  <a:lnTo>
                    <a:pt x="37" y="66"/>
                  </a:lnTo>
                  <a:lnTo>
                    <a:pt x="37" y="0"/>
                  </a:lnTo>
                  <a:lnTo>
                    <a:pt x="37" y="0"/>
                  </a:lnTo>
                  <a:lnTo>
                    <a:pt x="34" y="0"/>
                  </a:lnTo>
                  <a:lnTo>
                    <a:pt x="32" y="2"/>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91" name="Freeform 1033"/>
            <p:cNvSpPr>
              <a:spLocks/>
            </p:cNvSpPr>
            <p:nvPr/>
          </p:nvSpPr>
          <p:spPr bwMode="auto">
            <a:xfrm>
              <a:off x="2919658" y="5856623"/>
              <a:ext cx="594939" cy="291699"/>
            </a:xfrm>
            <a:custGeom>
              <a:avLst/>
              <a:gdLst>
                <a:gd name="T0" fmla="*/ 53 w 55"/>
                <a:gd name="T1" fmla="*/ 63 h 70"/>
                <a:gd name="T2" fmla="*/ 53 w 55"/>
                <a:gd name="T3" fmla="*/ 63 h 70"/>
                <a:gd name="T4" fmla="*/ 39 w 55"/>
                <a:gd name="T5" fmla="*/ 55 h 70"/>
                <a:gd name="T6" fmla="*/ 32 w 55"/>
                <a:gd name="T7" fmla="*/ 51 h 70"/>
                <a:gd name="T8" fmla="*/ 27 w 55"/>
                <a:gd name="T9" fmla="*/ 48 h 70"/>
                <a:gd name="T10" fmla="*/ 27 w 55"/>
                <a:gd name="T11" fmla="*/ 48 h 70"/>
                <a:gd name="T12" fmla="*/ 23 w 55"/>
                <a:gd name="T13" fmla="*/ 42 h 70"/>
                <a:gd name="T14" fmla="*/ 18 w 55"/>
                <a:gd name="T15" fmla="*/ 38 h 70"/>
                <a:gd name="T16" fmla="*/ 13 w 55"/>
                <a:gd name="T17" fmla="*/ 32 h 70"/>
                <a:gd name="T18" fmla="*/ 10 w 55"/>
                <a:gd name="T19" fmla="*/ 28 h 70"/>
                <a:gd name="T20" fmla="*/ 10 w 55"/>
                <a:gd name="T21" fmla="*/ 28 h 70"/>
                <a:gd name="T22" fmla="*/ 8 w 55"/>
                <a:gd name="T23" fmla="*/ 25 h 70"/>
                <a:gd name="T24" fmla="*/ 5 w 55"/>
                <a:gd name="T25" fmla="*/ 24 h 70"/>
                <a:gd name="T26" fmla="*/ 4 w 55"/>
                <a:gd name="T27" fmla="*/ 22 h 70"/>
                <a:gd name="T28" fmla="*/ 4 w 55"/>
                <a:gd name="T29" fmla="*/ 19 h 70"/>
                <a:gd name="T30" fmla="*/ 4 w 55"/>
                <a:gd name="T31" fmla="*/ 19 h 70"/>
                <a:gd name="T32" fmla="*/ 5 w 55"/>
                <a:gd name="T33" fmla="*/ 16 h 70"/>
                <a:gd name="T34" fmla="*/ 7 w 55"/>
                <a:gd name="T35" fmla="*/ 15 h 70"/>
                <a:gd name="T36" fmla="*/ 7 w 55"/>
                <a:gd name="T37" fmla="*/ 12 h 70"/>
                <a:gd name="T38" fmla="*/ 5 w 55"/>
                <a:gd name="T39" fmla="*/ 8 h 70"/>
                <a:gd name="T40" fmla="*/ 5 w 55"/>
                <a:gd name="T41" fmla="*/ 8 h 70"/>
                <a:gd name="T42" fmla="*/ 3 w 55"/>
                <a:gd name="T43" fmla="*/ 3 h 70"/>
                <a:gd name="T44" fmla="*/ 0 w 55"/>
                <a:gd name="T45" fmla="*/ 0 h 70"/>
                <a:gd name="T46" fmla="*/ 0 w 55"/>
                <a:gd name="T47" fmla="*/ 66 h 70"/>
                <a:gd name="T48" fmla="*/ 0 w 55"/>
                <a:gd name="T49" fmla="*/ 66 h 70"/>
                <a:gd name="T50" fmla="*/ 13 w 55"/>
                <a:gd name="T51" fmla="*/ 66 h 70"/>
                <a:gd name="T52" fmla="*/ 18 w 55"/>
                <a:gd name="T53" fmla="*/ 66 h 70"/>
                <a:gd name="T54" fmla="*/ 23 w 55"/>
                <a:gd name="T55" fmla="*/ 66 h 70"/>
                <a:gd name="T56" fmla="*/ 23 w 55"/>
                <a:gd name="T57" fmla="*/ 66 h 70"/>
                <a:gd name="T58" fmla="*/ 30 w 55"/>
                <a:gd name="T59" fmla="*/ 68 h 70"/>
                <a:gd name="T60" fmla="*/ 37 w 55"/>
                <a:gd name="T61" fmla="*/ 70 h 70"/>
                <a:gd name="T62" fmla="*/ 37 w 55"/>
                <a:gd name="T63" fmla="*/ 70 h 70"/>
                <a:gd name="T64" fmla="*/ 42 w 55"/>
                <a:gd name="T65" fmla="*/ 67 h 70"/>
                <a:gd name="T66" fmla="*/ 45 w 55"/>
                <a:gd name="T67" fmla="*/ 67 h 70"/>
                <a:gd name="T68" fmla="*/ 47 w 55"/>
                <a:gd name="T69" fmla="*/ 66 h 70"/>
                <a:gd name="T70" fmla="*/ 47 w 55"/>
                <a:gd name="T71" fmla="*/ 66 h 70"/>
                <a:gd name="T72" fmla="*/ 53 w 55"/>
                <a:gd name="T73" fmla="*/ 66 h 70"/>
                <a:gd name="T74" fmla="*/ 55 w 55"/>
                <a:gd name="T75" fmla="*/ 64 h 70"/>
                <a:gd name="T76" fmla="*/ 53 w 55"/>
                <a:gd name="T77"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70">
                  <a:moveTo>
                    <a:pt x="53" y="63"/>
                  </a:moveTo>
                  <a:lnTo>
                    <a:pt x="53" y="63"/>
                  </a:lnTo>
                  <a:lnTo>
                    <a:pt x="39" y="55"/>
                  </a:lnTo>
                  <a:lnTo>
                    <a:pt x="32" y="51"/>
                  </a:lnTo>
                  <a:lnTo>
                    <a:pt x="27" y="48"/>
                  </a:lnTo>
                  <a:lnTo>
                    <a:pt x="27" y="48"/>
                  </a:lnTo>
                  <a:lnTo>
                    <a:pt x="23" y="42"/>
                  </a:lnTo>
                  <a:lnTo>
                    <a:pt x="18" y="38"/>
                  </a:lnTo>
                  <a:lnTo>
                    <a:pt x="13" y="32"/>
                  </a:lnTo>
                  <a:lnTo>
                    <a:pt x="10" y="28"/>
                  </a:lnTo>
                  <a:lnTo>
                    <a:pt x="10" y="28"/>
                  </a:lnTo>
                  <a:lnTo>
                    <a:pt x="8" y="25"/>
                  </a:lnTo>
                  <a:lnTo>
                    <a:pt x="5" y="24"/>
                  </a:lnTo>
                  <a:lnTo>
                    <a:pt x="4" y="22"/>
                  </a:lnTo>
                  <a:lnTo>
                    <a:pt x="4" y="19"/>
                  </a:lnTo>
                  <a:lnTo>
                    <a:pt x="4" y="19"/>
                  </a:lnTo>
                  <a:lnTo>
                    <a:pt x="5" y="16"/>
                  </a:lnTo>
                  <a:lnTo>
                    <a:pt x="7" y="15"/>
                  </a:lnTo>
                  <a:lnTo>
                    <a:pt x="7" y="12"/>
                  </a:lnTo>
                  <a:lnTo>
                    <a:pt x="5" y="8"/>
                  </a:lnTo>
                  <a:lnTo>
                    <a:pt x="5" y="8"/>
                  </a:lnTo>
                  <a:lnTo>
                    <a:pt x="3" y="3"/>
                  </a:lnTo>
                  <a:lnTo>
                    <a:pt x="0" y="0"/>
                  </a:lnTo>
                  <a:lnTo>
                    <a:pt x="0" y="66"/>
                  </a:lnTo>
                  <a:lnTo>
                    <a:pt x="0" y="66"/>
                  </a:lnTo>
                  <a:lnTo>
                    <a:pt x="13" y="66"/>
                  </a:lnTo>
                  <a:lnTo>
                    <a:pt x="18" y="66"/>
                  </a:lnTo>
                  <a:lnTo>
                    <a:pt x="23" y="66"/>
                  </a:lnTo>
                  <a:lnTo>
                    <a:pt x="23" y="66"/>
                  </a:lnTo>
                  <a:lnTo>
                    <a:pt x="30" y="68"/>
                  </a:lnTo>
                  <a:lnTo>
                    <a:pt x="37" y="70"/>
                  </a:lnTo>
                  <a:lnTo>
                    <a:pt x="37" y="70"/>
                  </a:lnTo>
                  <a:lnTo>
                    <a:pt x="42" y="67"/>
                  </a:lnTo>
                  <a:lnTo>
                    <a:pt x="45" y="67"/>
                  </a:lnTo>
                  <a:lnTo>
                    <a:pt x="47" y="66"/>
                  </a:lnTo>
                  <a:lnTo>
                    <a:pt x="47" y="66"/>
                  </a:lnTo>
                  <a:lnTo>
                    <a:pt x="53" y="66"/>
                  </a:lnTo>
                  <a:lnTo>
                    <a:pt x="55" y="64"/>
                  </a:lnTo>
                  <a:lnTo>
                    <a:pt x="53" y="63"/>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92" name="Freeform 1034"/>
            <p:cNvSpPr>
              <a:spLocks/>
            </p:cNvSpPr>
            <p:nvPr/>
          </p:nvSpPr>
          <p:spPr bwMode="auto">
            <a:xfrm>
              <a:off x="2919658" y="5856623"/>
              <a:ext cx="594939" cy="291699"/>
            </a:xfrm>
            <a:custGeom>
              <a:avLst/>
              <a:gdLst>
                <a:gd name="T0" fmla="*/ 53 w 55"/>
                <a:gd name="T1" fmla="*/ 63 h 70"/>
                <a:gd name="T2" fmla="*/ 53 w 55"/>
                <a:gd name="T3" fmla="*/ 63 h 70"/>
                <a:gd name="T4" fmla="*/ 39 w 55"/>
                <a:gd name="T5" fmla="*/ 55 h 70"/>
                <a:gd name="T6" fmla="*/ 32 w 55"/>
                <a:gd name="T7" fmla="*/ 51 h 70"/>
                <a:gd name="T8" fmla="*/ 27 w 55"/>
                <a:gd name="T9" fmla="*/ 48 h 70"/>
                <a:gd name="T10" fmla="*/ 27 w 55"/>
                <a:gd name="T11" fmla="*/ 48 h 70"/>
                <a:gd name="T12" fmla="*/ 23 w 55"/>
                <a:gd name="T13" fmla="*/ 42 h 70"/>
                <a:gd name="T14" fmla="*/ 18 w 55"/>
                <a:gd name="T15" fmla="*/ 38 h 70"/>
                <a:gd name="T16" fmla="*/ 13 w 55"/>
                <a:gd name="T17" fmla="*/ 32 h 70"/>
                <a:gd name="T18" fmla="*/ 10 w 55"/>
                <a:gd name="T19" fmla="*/ 28 h 70"/>
                <a:gd name="T20" fmla="*/ 10 w 55"/>
                <a:gd name="T21" fmla="*/ 28 h 70"/>
                <a:gd name="T22" fmla="*/ 8 w 55"/>
                <a:gd name="T23" fmla="*/ 25 h 70"/>
                <a:gd name="T24" fmla="*/ 5 w 55"/>
                <a:gd name="T25" fmla="*/ 24 h 70"/>
                <a:gd name="T26" fmla="*/ 4 w 55"/>
                <a:gd name="T27" fmla="*/ 22 h 70"/>
                <a:gd name="T28" fmla="*/ 4 w 55"/>
                <a:gd name="T29" fmla="*/ 19 h 70"/>
                <a:gd name="T30" fmla="*/ 4 w 55"/>
                <a:gd name="T31" fmla="*/ 19 h 70"/>
                <a:gd name="T32" fmla="*/ 5 w 55"/>
                <a:gd name="T33" fmla="*/ 16 h 70"/>
                <a:gd name="T34" fmla="*/ 7 w 55"/>
                <a:gd name="T35" fmla="*/ 15 h 70"/>
                <a:gd name="T36" fmla="*/ 7 w 55"/>
                <a:gd name="T37" fmla="*/ 12 h 70"/>
                <a:gd name="T38" fmla="*/ 5 w 55"/>
                <a:gd name="T39" fmla="*/ 8 h 70"/>
                <a:gd name="T40" fmla="*/ 5 w 55"/>
                <a:gd name="T41" fmla="*/ 8 h 70"/>
                <a:gd name="T42" fmla="*/ 3 w 55"/>
                <a:gd name="T43" fmla="*/ 3 h 70"/>
                <a:gd name="T44" fmla="*/ 0 w 55"/>
                <a:gd name="T45" fmla="*/ 0 h 70"/>
                <a:gd name="T46" fmla="*/ 0 w 55"/>
                <a:gd name="T47" fmla="*/ 66 h 70"/>
                <a:gd name="T48" fmla="*/ 0 w 55"/>
                <a:gd name="T49" fmla="*/ 66 h 70"/>
                <a:gd name="T50" fmla="*/ 13 w 55"/>
                <a:gd name="T51" fmla="*/ 66 h 70"/>
                <a:gd name="T52" fmla="*/ 18 w 55"/>
                <a:gd name="T53" fmla="*/ 66 h 70"/>
                <a:gd name="T54" fmla="*/ 23 w 55"/>
                <a:gd name="T55" fmla="*/ 66 h 70"/>
                <a:gd name="T56" fmla="*/ 23 w 55"/>
                <a:gd name="T57" fmla="*/ 66 h 70"/>
                <a:gd name="T58" fmla="*/ 30 w 55"/>
                <a:gd name="T59" fmla="*/ 68 h 70"/>
                <a:gd name="T60" fmla="*/ 37 w 55"/>
                <a:gd name="T61" fmla="*/ 70 h 70"/>
                <a:gd name="T62" fmla="*/ 37 w 55"/>
                <a:gd name="T63" fmla="*/ 70 h 70"/>
                <a:gd name="T64" fmla="*/ 42 w 55"/>
                <a:gd name="T65" fmla="*/ 67 h 70"/>
                <a:gd name="T66" fmla="*/ 45 w 55"/>
                <a:gd name="T67" fmla="*/ 67 h 70"/>
                <a:gd name="T68" fmla="*/ 47 w 55"/>
                <a:gd name="T69" fmla="*/ 66 h 70"/>
                <a:gd name="T70" fmla="*/ 47 w 55"/>
                <a:gd name="T71" fmla="*/ 66 h 70"/>
                <a:gd name="T72" fmla="*/ 53 w 55"/>
                <a:gd name="T73" fmla="*/ 66 h 70"/>
                <a:gd name="T74" fmla="*/ 55 w 55"/>
                <a:gd name="T75" fmla="*/ 64 h 70"/>
                <a:gd name="T76" fmla="*/ 53 w 55"/>
                <a:gd name="T77"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70">
                  <a:moveTo>
                    <a:pt x="53" y="63"/>
                  </a:moveTo>
                  <a:lnTo>
                    <a:pt x="53" y="63"/>
                  </a:lnTo>
                  <a:lnTo>
                    <a:pt x="39" y="55"/>
                  </a:lnTo>
                  <a:lnTo>
                    <a:pt x="32" y="51"/>
                  </a:lnTo>
                  <a:lnTo>
                    <a:pt x="27" y="48"/>
                  </a:lnTo>
                  <a:lnTo>
                    <a:pt x="27" y="48"/>
                  </a:lnTo>
                  <a:lnTo>
                    <a:pt x="23" y="42"/>
                  </a:lnTo>
                  <a:lnTo>
                    <a:pt x="18" y="38"/>
                  </a:lnTo>
                  <a:lnTo>
                    <a:pt x="13" y="32"/>
                  </a:lnTo>
                  <a:lnTo>
                    <a:pt x="10" y="28"/>
                  </a:lnTo>
                  <a:lnTo>
                    <a:pt x="10" y="28"/>
                  </a:lnTo>
                  <a:lnTo>
                    <a:pt x="8" y="25"/>
                  </a:lnTo>
                  <a:lnTo>
                    <a:pt x="5" y="24"/>
                  </a:lnTo>
                  <a:lnTo>
                    <a:pt x="4" y="22"/>
                  </a:lnTo>
                  <a:lnTo>
                    <a:pt x="4" y="19"/>
                  </a:lnTo>
                  <a:lnTo>
                    <a:pt x="4" y="19"/>
                  </a:lnTo>
                  <a:lnTo>
                    <a:pt x="5" y="16"/>
                  </a:lnTo>
                  <a:lnTo>
                    <a:pt x="7" y="15"/>
                  </a:lnTo>
                  <a:lnTo>
                    <a:pt x="7" y="12"/>
                  </a:lnTo>
                  <a:lnTo>
                    <a:pt x="5" y="8"/>
                  </a:lnTo>
                  <a:lnTo>
                    <a:pt x="5" y="8"/>
                  </a:lnTo>
                  <a:lnTo>
                    <a:pt x="3" y="3"/>
                  </a:lnTo>
                  <a:lnTo>
                    <a:pt x="0" y="0"/>
                  </a:lnTo>
                  <a:lnTo>
                    <a:pt x="0" y="66"/>
                  </a:lnTo>
                  <a:lnTo>
                    <a:pt x="0" y="66"/>
                  </a:lnTo>
                  <a:lnTo>
                    <a:pt x="13" y="66"/>
                  </a:lnTo>
                  <a:lnTo>
                    <a:pt x="18" y="66"/>
                  </a:lnTo>
                  <a:lnTo>
                    <a:pt x="23" y="66"/>
                  </a:lnTo>
                  <a:lnTo>
                    <a:pt x="23" y="66"/>
                  </a:lnTo>
                  <a:lnTo>
                    <a:pt x="30" y="68"/>
                  </a:lnTo>
                  <a:lnTo>
                    <a:pt x="37" y="70"/>
                  </a:lnTo>
                  <a:lnTo>
                    <a:pt x="37" y="70"/>
                  </a:lnTo>
                  <a:lnTo>
                    <a:pt x="42" y="67"/>
                  </a:lnTo>
                  <a:lnTo>
                    <a:pt x="45" y="67"/>
                  </a:lnTo>
                  <a:lnTo>
                    <a:pt x="47" y="66"/>
                  </a:lnTo>
                  <a:lnTo>
                    <a:pt x="47" y="66"/>
                  </a:lnTo>
                  <a:lnTo>
                    <a:pt x="53" y="66"/>
                  </a:lnTo>
                  <a:lnTo>
                    <a:pt x="55" y="64"/>
                  </a:lnTo>
                  <a:lnTo>
                    <a:pt x="53" y="63"/>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93" name="Freeform 1218"/>
            <p:cNvSpPr>
              <a:spLocks/>
            </p:cNvSpPr>
            <p:nvPr/>
          </p:nvSpPr>
          <p:spPr bwMode="auto">
            <a:xfrm>
              <a:off x="4358324" y="1062342"/>
              <a:ext cx="97357" cy="37505"/>
            </a:xfrm>
            <a:custGeom>
              <a:avLst/>
              <a:gdLst>
                <a:gd name="T0" fmla="*/ 9 w 9"/>
                <a:gd name="T1" fmla="*/ 6 h 9"/>
                <a:gd name="T2" fmla="*/ 9 w 9"/>
                <a:gd name="T3" fmla="*/ 6 h 9"/>
                <a:gd name="T4" fmla="*/ 7 w 9"/>
                <a:gd name="T5" fmla="*/ 9 h 9"/>
                <a:gd name="T6" fmla="*/ 3 w 9"/>
                <a:gd name="T7" fmla="*/ 9 h 9"/>
                <a:gd name="T8" fmla="*/ 1 w 9"/>
                <a:gd name="T9" fmla="*/ 8 h 9"/>
                <a:gd name="T10" fmla="*/ 0 w 9"/>
                <a:gd name="T11" fmla="*/ 5 h 9"/>
                <a:gd name="T12" fmla="*/ 0 w 9"/>
                <a:gd name="T13" fmla="*/ 5 h 9"/>
                <a:gd name="T14" fmla="*/ 1 w 9"/>
                <a:gd name="T15" fmla="*/ 2 h 9"/>
                <a:gd name="T16" fmla="*/ 3 w 9"/>
                <a:gd name="T17" fmla="*/ 0 h 9"/>
                <a:gd name="T18" fmla="*/ 6 w 9"/>
                <a:gd name="T19" fmla="*/ 0 h 9"/>
                <a:gd name="T20" fmla="*/ 9 w 9"/>
                <a:gd name="T21" fmla="*/ 2 h 9"/>
                <a:gd name="T22" fmla="*/ 9 w 9"/>
                <a:gd name="T23" fmla="*/ 3 h 9"/>
                <a:gd name="T24" fmla="*/ 9 w 9"/>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9" y="6"/>
                  </a:moveTo>
                  <a:lnTo>
                    <a:pt x="9" y="6"/>
                  </a:lnTo>
                  <a:lnTo>
                    <a:pt x="7" y="9"/>
                  </a:lnTo>
                  <a:lnTo>
                    <a:pt x="3" y="9"/>
                  </a:lnTo>
                  <a:lnTo>
                    <a:pt x="1" y="8"/>
                  </a:lnTo>
                  <a:lnTo>
                    <a:pt x="0" y="5"/>
                  </a:lnTo>
                  <a:lnTo>
                    <a:pt x="0" y="5"/>
                  </a:lnTo>
                  <a:lnTo>
                    <a:pt x="1" y="2"/>
                  </a:lnTo>
                  <a:lnTo>
                    <a:pt x="3" y="0"/>
                  </a:lnTo>
                  <a:lnTo>
                    <a:pt x="6" y="0"/>
                  </a:lnTo>
                  <a:lnTo>
                    <a:pt x="9" y="2"/>
                  </a:lnTo>
                  <a:lnTo>
                    <a:pt x="9" y="3"/>
                  </a:lnTo>
                  <a:lnTo>
                    <a:pt x="9" y="6"/>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94" name="Freeform 1219"/>
            <p:cNvSpPr>
              <a:spLocks/>
            </p:cNvSpPr>
            <p:nvPr/>
          </p:nvSpPr>
          <p:spPr bwMode="auto">
            <a:xfrm>
              <a:off x="4358324" y="1062342"/>
              <a:ext cx="97357" cy="37505"/>
            </a:xfrm>
            <a:custGeom>
              <a:avLst/>
              <a:gdLst>
                <a:gd name="T0" fmla="*/ 9 w 9"/>
                <a:gd name="T1" fmla="*/ 6 h 9"/>
                <a:gd name="T2" fmla="*/ 9 w 9"/>
                <a:gd name="T3" fmla="*/ 6 h 9"/>
                <a:gd name="T4" fmla="*/ 7 w 9"/>
                <a:gd name="T5" fmla="*/ 9 h 9"/>
                <a:gd name="T6" fmla="*/ 3 w 9"/>
                <a:gd name="T7" fmla="*/ 9 h 9"/>
                <a:gd name="T8" fmla="*/ 1 w 9"/>
                <a:gd name="T9" fmla="*/ 8 h 9"/>
                <a:gd name="T10" fmla="*/ 0 w 9"/>
                <a:gd name="T11" fmla="*/ 5 h 9"/>
                <a:gd name="T12" fmla="*/ 0 w 9"/>
                <a:gd name="T13" fmla="*/ 5 h 9"/>
                <a:gd name="T14" fmla="*/ 1 w 9"/>
                <a:gd name="T15" fmla="*/ 2 h 9"/>
                <a:gd name="T16" fmla="*/ 3 w 9"/>
                <a:gd name="T17" fmla="*/ 0 h 9"/>
                <a:gd name="T18" fmla="*/ 6 w 9"/>
                <a:gd name="T19" fmla="*/ 0 h 9"/>
                <a:gd name="T20" fmla="*/ 9 w 9"/>
                <a:gd name="T21" fmla="*/ 2 h 9"/>
                <a:gd name="T22" fmla="*/ 9 w 9"/>
                <a:gd name="T23" fmla="*/ 3 h 9"/>
                <a:gd name="T24" fmla="*/ 9 w 9"/>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9" y="6"/>
                  </a:moveTo>
                  <a:lnTo>
                    <a:pt x="9" y="6"/>
                  </a:lnTo>
                  <a:lnTo>
                    <a:pt x="7" y="9"/>
                  </a:lnTo>
                  <a:lnTo>
                    <a:pt x="3" y="9"/>
                  </a:lnTo>
                  <a:lnTo>
                    <a:pt x="1" y="8"/>
                  </a:lnTo>
                  <a:lnTo>
                    <a:pt x="0" y="5"/>
                  </a:lnTo>
                  <a:lnTo>
                    <a:pt x="0" y="5"/>
                  </a:lnTo>
                  <a:lnTo>
                    <a:pt x="1" y="2"/>
                  </a:lnTo>
                  <a:lnTo>
                    <a:pt x="3" y="0"/>
                  </a:lnTo>
                  <a:lnTo>
                    <a:pt x="6" y="0"/>
                  </a:lnTo>
                  <a:lnTo>
                    <a:pt x="9" y="2"/>
                  </a:lnTo>
                  <a:lnTo>
                    <a:pt x="9" y="3"/>
                  </a:lnTo>
                  <a:lnTo>
                    <a:pt x="9" y="6"/>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95" name="Freeform 1336"/>
            <p:cNvSpPr>
              <a:spLocks/>
            </p:cNvSpPr>
            <p:nvPr/>
          </p:nvSpPr>
          <p:spPr bwMode="auto">
            <a:xfrm>
              <a:off x="2519432" y="5854541"/>
              <a:ext cx="995165" cy="291699"/>
            </a:xfrm>
            <a:custGeom>
              <a:avLst/>
              <a:gdLst>
                <a:gd name="T0" fmla="*/ 90 w 92"/>
                <a:gd name="T1" fmla="*/ 63 h 70"/>
                <a:gd name="T2" fmla="*/ 69 w 92"/>
                <a:gd name="T3" fmla="*/ 51 h 70"/>
                <a:gd name="T4" fmla="*/ 64 w 92"/>
                <a:gd name="T5" fmla="*/ 48 h 70"/>
                <a:gd name="T6" fmla="*/ 55 w 92"/>
                <a:gd name="T7" fmla="*/ 38 h 70"/>
                <a:gd name="T8" fmla="*/ 47 w 92"/>
                <a:gd name="T9" fmla="*/ 28 h 70"/>
                <a:gd name="T10" fmla="*/ 45 w 92"/>
                <a:gd name="T11" fmla="*/ 25 h 70"/>
                <a:gd name="T12" fmla="*/ 41 w 92"/>
                <a:gd name="T13" fmla="*/ 22 h 70"/>
                <a:gd name="T14" fmla="*/ 41 w 92"/>
                <a:gd name="T15" fmla="*/ 19 h 70"/>
                <a:gd name="T16" fmla="*/ 44 w 92"/>
                <a:gd name="T17" fmla="*/ 15 h 70"/>
                <a:gd name="T18" fmla="*/ 42 w 92"/>
                <a:gd name="T19" fmla="*/ 8 h 70"/>
                <a:gd name="T20" fmla="*/ 38 w 92"/>
                <a:gd name="T21" fmla="*/ 3 h 70"/>
                <a:gd name="T22" fmla="*/ 34 w 92"/>
                <a:gd name="T23" fmla="*/ 0 h 70"/>
                <a:gd name="T24" fmla="*/ 32 w 92"/>
                <a:gd name="T25" fmla="*/ 2 h 70"/>
                <a:gd name="T26" fmla="*/ 29 w 92"/>
                <a:gd name="T27" fmla="*/ 8 h 70"/>
                <a:gd name="T28" fmla="*/ 28 w 92"/>
                <a:gd name="T29" fmla="*/ 8 h 70"/>
                <a:gd name="T30" fmla="*/ 25 w 92"/>
                <a:gd name="T31" fmla="*/ 3 h 70"/>
                <a:gd name="T32" fmla="*/ 24 w 92"/>
                <a:gd name="T33" fmla="*/ 2 h 70"/>
                <a:gd name="T34" fmla="*/ 21 w 92"/>
                <a:gd name="T35" fmla="*/ 6 h 70"/>
                <a:gd name="T36" fmla="*/ 16 w 92"/>
                <a:gd name="T37" fmla="*/ 9 h 70"/>
                <a:gd name="T38" fmla="*/ 15 w 92"/>
                <a:gd name="T39" fmla="*/ 10 h 70"/>
                <a:gd name="T40" fmla="*/ 15 w 92"/>
                <a:gd name="T41" fmla="*/ 15 h 70"/>
                <a:gd name="T42" fmla="*/ 19 w 92"/>
                <a:gd name="T43" fmla="*/ 16 h 70"/>
                <a:gd name="T44" fmla="*/ 24 w 92"/>
                <a:gd name="T45" fmla="*/ 19 h 70"/>
                <a:gd name="T46" fmla="*/ 28 w 92"/>
                <a:gd name="T47" fmla="*/ 25 h 70"/>
                <a:gd name="T48" fmla="*/ 27 w 92"/>
                <a:gd name="T49" fmla="*/ 26 h 70"/>
                <a:gd name="T50" fmla="*/ 15 w 92"/>
                <a:gd name="T51" fmla="*/ 35 h 70"/>
                <a:gd name="T52" fmla="*/ 13 w 92"/>
                <a:gd name="T53" fmla="*/ 35 h 70"/>
                <a:gd name="T54" fmla="*/ 13 w 92"/>
                <a:gd name="T55" fmla="*/ 39 h 70"/>
                <a:gd name="T56" fmla="*/ 16 w 92"/>
                <a:gd name="T57" fmla="*/ 42 h 70"/>
                <a:gd name="T58" fmla="*/ 28 w 92"/>
                <a:gd name="T59" fmla="*/ 51 h 70"/>
                <a:gd name="T60" fmla="*/ 27 w 92"/>
                <a:gd name="T61" fmla="*/ 52 h 70"/>
                <a:gd name="T62" fmla="*/ 16 w 92"/>
                <a:gd name="T63" fmla="*/ 50 h 70"/>
                <a:gd name="T64" fmla="*/ 15 w 92"/>
                <a:gd name="T65" fmla="*/ 51 h 70"/>
                <a:gd name="T66" fmla="*/ 13 w 92"/>
                <a:gd name="T67" fmla="*/ 54 h 70"/>
                <a:gd name="T68" fmla="*/ 12 w 92"/>
                <a:gd name="T69" fmla="*/ 54 h 70"/>
                <a:gd name="T70" fmla="*/ 3 w 92"/>
                <a:gd name="T71" fmla="*/ 51 h 70"/>
                <a:gd name="T72" fmla="*/ 2 w 92"/>
                <a:gd name="T73" fmla="*/ 52 h 70"/>
                <a:gd name="T74" fmla="*/ 0 w 92"/>
                <a:gd name="T75" fmla="*/ 58 h 70"/>
                <a:gd name="T76" fmla="*/ 2 w 92"/>
                <a:gd name="T77" fmla="*/ 63 h 70"/>
                <a:gd name="T78" fmla="*/ 6 w 92"/>
                <a:gd name="T79" fmla="*/ 63 h 70"/>
                <a:gd name="T80" fmla="*/ 13 w 92"/>
                <a:gd name="T81" fmla="*/ 63 h 70"/>
                <a:gd name="T82" fmla="*/ 16 w 92"/>
                <a:gd name="T83" fmla="*/ 64 h 70"/>
                <a:gd name="T84" fmla="*/ 25 w 92"/>
                <a:gd name="T85" fmla="*/ 66 h 70"/>
                <a:gd name="T86" fmla="*/ 34 w 92"/>
                <a:gd name="T87" fmla="*/ 66 h 70"/>
                <a:gd name="T88" fmla="*/ 54 w 92"/>
                <a:gd name="T89" fmla="*/ 66 h 70"/>
                <a:gd name="T90" fmla="*/ 60 w 92"/>
                <a:gd name="T91" fmla="*/ 66 h 70"/>
                <a:gd name="T92" fmla="*/ 74 w 92"/>
                <a:gd name="T93" fmla="*/ 70 h 70"/>
                <a:gd name="T94" fmla="*/ 79 w 92"/>
                <a:gd name="T95" fmla="*/ 67 h 70"/>
                <a:gd name="T96" fmla="*/ 84 w 92"/>
                <a:gd name="T97" fmla="*/ 66 h 70"/>
                <a:gd name="T98" fmla="*/ 90 w 92"/>
                <a:gd name="T99" fmla="*/ 66 h 70"/>
                <a:gd name="T100" fmla="*/ 90 w 92"/>
                <a:gd name="T101"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 h="70">
                  <a:moveTo>
                    <a:pt x="90" y="63"/>
                  </a:moveTo>
                  <a:lnTo>
                    <a:pt x="90" y="63"/>
                  </a:lnTo>
                  <a:lnTo>
                    <a:pt x="76" y="55"/>
                  </a:lnTo>
                  <a:lnTo>
                    <a:pt x="69" y="51"/>
                  </a:lnTo>
                  <a:lnTo>
                    <a:pt x="64" y="48"/>
                  </a:lnTo>
                  <a:lnTo>
                    <a:pt x="64" y="48"/>
                  </a:lnTo>
                  <a:lnTo>
                    <a:pt x="60" y="42"/>
                  </a:lnTo>
                  <a:lnTo>
                    <a:pt x="55" y="38"/>
                  </a:lnTo>
                  <a:lnTo>
                    <a:pt x="50" y="32"/>
                  </a:lnTo>
                  <a:lnTo>
                    <a:pt x="47" y="28"/>
                  </a:lnTo>
                  <a:lnTo>
                    <a:pt x="47" y="28"/>
                  </a:lnTo>
                  <a:lnTo>
                    <a:pt x="45" y="25"/>
                  </a:lnTo>
                  <a:lnTo>
                    <a:pt x="42" y="24"/>
                  </a:lnTo>
                  <a:lnTo>
                    <a:pt x="41" y="22"/>
                  </a:lnTo>
                  <a:lnTo>
                    <a:pt x="41" y="19"/>
                  </a:lnTo>
                  <a:lnTo>
                    <a:pt x="41" y="19"/>
                  </a:lnTo>
                  <a:lnTo>
                    <a:pt x="42" y="16"/>
                  </a:lnTo>
                  <a:lnTo>
                    <a:pt x="44" y="15"/>
                  </a:lnTo>
                  <a:lnTo>
                    <a:pt x="44" y="12"/>
                  </a:lnTo>
                  <a:lnTo>
                    <a:pt x="42" y="8"/>
                  </a:lnTo>
                  <a:lnTo>
                    <a:pt x="42" y="8"/>
                  </a:lnTo>
                  <a:lnTo>
                    <a:pt x="38" y="3"/>
                  </a:lnTo>
                  <a:lnTo>
                    <a:pt x="37" y="0"/>
                  </a:lnTo>
                  <a:lnTo>
                    <a:pt x="34" y="0"/>
                  </a:lnTo>
                  <a:lnTo>
                    <a:pt x="32" y="2"/>
                  </a:lnTo>
                  <a:lnTo>
                    <a:pt x="32" y="2"/>
                  </a:lnTo>
                  <a:lnTo>
                    <a:pt x="31" y="6"/>
                  </a:lnTo>
                  <a:lnTo>
                    <a:pt x="29" y="8"/>
                  </a:lnTo>
                  <a:lnTo>
                    <a:pt x="28" y="8"/>
                  </a:lnTo>
                  <a:lnTo>
                    <a:pt x="28" y="8"/>
                  </a:lnTo>
                  <a:lnTo>
                    <a:pt x="27" y="5"/>
                  </a:lnTo>
                  <a:lnTo>
                    <a:pt x="25" y="3"/>
                  </a:lnTo>
                  <a:lnTo>
                    <a:pt x="25" y="2"/>
                  </a:lnTo>
                  <a:lnTo>
                    <a:pt x="24" y="2"/>
                  </a:lnTo>
                  <a:lnTo>
                    <a:pt x="24" y="2"/>
                  </a:lnTo>
                  <a:lnTo>
                    <a:pt x="21" y="6"/>
                  </a:lnTo>
                  <a:lnTo>
                    <a:pt x="16" y="9"/>
                  </a:lnTo>
                  <a:lnTo>
                    <a:pt x="16" y="9"/>
                  </a:lnTo>
                  <a:lnTo>
                    <a:pt x="15" y="9"/>
                  </a:lnTo>
                  <a:lnTo>
                    <a:pt x="15" y="10"/>
                  </a:lnTo>
                  <a:lnTo>
                    <a:pt x="15" y="12"/>
                  </a:lnTo>
                  <a:lnTo>
                    <a:pt x="15" y="15"/>
                  </a:lnTo>
                  <a:lnTo>
                    <a:pt x="15" y="15"/>
                  </a:lnTo>
                  <a:lnTo>
                    <a:pt x="19" y="16"/>
                  </a:lnTo>
                  <a:lnTo>
                    <a:pt x="24" y="19"/>
                  </a:lnTo>
                  <a:lnTo>
                    <a:pt x="24" y="19"/>
                  </a:lnTo>
                  <a:lnTo>
                    <a:pt x="28" y="22"/>
                  </a:lnTo>
                  <a:lnTo>
                    <a:pt x="28" y="25"/>
                  </a:lnTo>
                  <a:lnTo>
                    <a:pt x="27" y="26"/>
                  </a:lnTo>
                  <a:lnTo>
                    <a:pt x="27" y="26"/>
                  </a:lnTo>
                  <a:lnTo>
                    <a:pt x="21" y="32"/>
                  </a:lnTo>
                  <a:lnTo>
                    <a:pt x="15" y="35"/>
                  </a:lnTo>
                  <a:lnTo>
                    <a:pt x="15" y="35"/>
                  </a:lnTo>
                  <a:lnTo>
                    <a:pt x="13" y="35"/>
                  </a:lnTo>
                  <a:lnTo>
                    <a:pt x="13" y="38"/>
                  </a:lnTo>
                  <a:lnTo>
                    <a:pt x="13" y="39"/>
                  </a:lnTo>
                  <a:lnTo>
                    <a:pt x="16" y="42"/>
                  </a:lnTo>
                  <a:lnTo>
                    <a:pt x="16" y="42"/>
                  </a:lnTo>
                  <a:lnTo>
                    <a:pt x="25" y="50"/>
                  </a:lnTo>
                  <a:lnTo>
                    <a:pt x="28" y="51"/>
                  </a:lnTo>
                  <a:lnTo>
                    <a:pt x="27" y="52"/>
                  </a:lnTo>
                  <a:lnTo>
                    <a:pt x="27" y="52"/>
                  </a:lnTo>
                  <a:lnTo>
                    <a:pt x="21" y="51"/>
                  </a:lnTo>
                  <a:lnTo>
                    <a:pt x="16" y="50"/>
                  </a:lnTo>
                  <a:lnTo>
                    <a:pt x="15" y="51"/>
                  </a:lnTo>
                  <a:lnTo>
                    <a:pt x="15" y="51"/>
                  </a:lnTo>
                  <a:lnTo>
                    <a:pt x="13" y="54"/>
                  </a:lnTo>
                  <a:lnTo>
                    <a:pt x="13" y="54"/>
                  </a:lnTo>
                  <a:lnTo>
                    <a:pt x="12" y="54"/>
                  </a:lnTo>
                  <a:lnTo>
                    <a:pt x="12" y="54"/>
                  </a:lnTo>
                  <a:lnTo>
                    <a:pt x="6" y="52"/>
                  </a:lnTo>
                  <a:lnTo>
                    <a:pt x="3" y="51"/>
                  </a:lnTo>
                  <a:lnTo>
                    <a:pt x="2" y="52"/>
                  </a:lnTo>
                  <a:lnTo>
                    <a:pt x="2" y="52"/>
                  </a:lnTo>
                  <a:lnTo>
                    <a:pt x="0" y="54"/>
                  </a:lnTo>
                  <a:lnTo>
                    <a:pt x="0" y="58"/>
                  </a:lnTo>
                  <a:lnTo>
                    <a:pt x="0" y="61"/>
                  </a:lnTo>
                  <a:lnTo>
                    <a:pt x="2" y="63"/>
                  </a:lnTo>
                  <a:lnTo>
                    <a:pt x="2" y="63"/>
                  </a:lnTo>
                  <a:lnTo>
                    <a:pt x="6" y="63"/>
                  </a:lnTo>
                  <a:lnTo>
                    <a:pt x="9" y="63"/>
                  </a:lnTo>
                  <a:lnTo>
                    <a:pt x="13" y="63"/>
                  </a:lnTo>
                  <a:lnTo>
                    <a:pt x="16" y="64"/>
                  </a:lnTo>
                  <a:lnTo>
                    <a:pt x="16" y="64"/>
                  </a:lnTo>
                  <a:lnTo>
                    <a:pt x="21" y="66"/>
                  </a:lnTo>
                  <a:lnTo>
                    <a:pt x="25" y="66"/>
                  </a:lnTo>
                  <a:lnTo>
                    <a:pt x="34" y="66"/>
                  </a:lnTo>
                  <a:lnTo>
                    <a:pt x="34" y="66"/>
                  </a:lnTo>
                  <a:lnTo>
                    <a:pt x="47" y="66"/>
                  </a:lnTo>
                  <a:lnTo>
                    <a:pt x="54" y="66"/>
                  </a:lnTo>
                  <a:lnTo>
                    <a:pt x="60" y="66"/>
                  </a:lnTo>
                  <a:lnTo>
                    <a:pt x="60" y="66"/>
                  </a:lnTo>
                  <a:lnTo>
                    <a:pt x="67" y="68"/>
                  </a:lnTo>
                  <a:lnTo>
                    <a:pt x="74" y="70"/>
                  </a:lnTo>
                  <a:lnTo>
                    <a:pt x="74" y="70"/>
                  </a:lnTo>
                  <a:lnTo>
                    <a:pt x="79" y="67"/>
                  </a:lnTo>
                  <a:lnTo>
                    <a:pt x="82" y="67"/>
                  </a:lnTo>
                  <a:lnTo>
                    <a:pt x="84" y="66"/>
                  </a:lnTo>
                  <a:lnTo>
                    <a:pt x="84" y="66"/>
                  </a:lnTo>
                  <a:lnTo>
                    <a:pt x="90" y="66"/>
                  </a:lnTo>
                  <a:lnTo>
                    <a:pt x="92" y="64"/>
                  </a:lnTo>
                  <a:lnTo>
                    <a:pt x="90" y="63"/>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96" name="Freeform 1338"/>
            <p:cNvSpPr>
              <a:spLocks/>
            </p:cNvSpPr>
            <p:nvPr/>
          </p:nvSpPr>
          <p:spPr bwMode="auto">
            <a:xfrm>
              <a:off x="3038648" y="6150409"/>
              <a:ext cx="162259" cy="25003"/>
            </a:xfrm>
            <a:custGeom>
              <a:avLst/>
              <a:gdLst>
                <a:gd name="T0" fmla="*/ 13 w 15"/>
                <a:gd name="T1" fmla="*/ 6 h 6"/>
                <a:gd name="T2" fmla="*/ 13 w 15"/>
                <a:gd name="T3" fmla="*/ 6 h 6"/>
                <a:gd name="T4" fmla="*/ 10 w 15"/>
                <a:gd name="T5" fmla="*/ 6 h 6"/>
                <a:gd name="T6" fmla="*/ 5 w 15"/>
                <a:gd name="T7" fmla="*/ 5 h 6"/>
                <a:gd name="T8" fmla="*/ 2 w 15"/>
                <a:gd name="T9" fmla="*/ 3 h 6"/>
                <a:gd name="T10" fmla="*/ 0 w 15"/>
                <a:gd name="T11" fmla="*/ 2 h 6"/>
                <a:gd name="T12" fmla="*/ 2 w 15"/>
                <a:gd name="T13" fmla="*/ 0 h 6"/>
                <a:gd name="T14" fmla="*/ 2 w 15"/>
                <a:gd name="T15" fmla="*/ 0 h 6"/>
                <a:gd name="T16" fmla="*/ 6 w 15"/>
                <a:gd name="T17" fmla="*/ 0 h 6"/>
                <a:gd name="T18" fmla="*/ 10 w 15"/>
                <a:gd name="T19" fmla="*/ 0 h 6"/>
                <a:gd name="T20" fmla="*/ 15 w 15"/>
                <a:gd name="T21" fmla="*/ 3 h 6"/>
                <a:gd name="T22" fmla="*/ 15 w 15"/>
                <a:gd name="T23" fmla="*/ 5 h 6"/>
                <a:gd name="T24" fmla="*/ 13 w 15"/>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6">
                  <a:moveTo>
                    <a:pt x="13" y="6"/>
                  </a:moveTo>
                  <a:lnTo>
                    <a:pt x="13" y="6"/>
                  </a:lnTo>
                  <a:lnTo>
                    <a:pt x="10" y="6"/>
                  </a:lnTo>
                  <a:lnTo>
                    <a:pt x="5" y="5"/>
                  </a:lnTo>
                  <a:lnTo>
                    <a:pt x="2" y="3"/>
                  </a:lnTo>
                  <a:lnTo>
                    <a:pt x="0" y="2"/>
                  </a:lnTo>
                  <a:lnTo>
                    <a:pt x="2" y="0"/>
                  </a:lnTo>
                  <a:lnTo>
                    <a:pt x="2" y="0"/>
                  </a:lnTo>
                  <a:lnTo>
                    <a:pt x="6" y="0"/>
                  </a:lnTo>
                  <a:lnTo>
                    <a:pt x="10" y="0"/>
                  </a:lnTo>
                  <a:lnTo>
                    <a:pt x="15" y="3"/>
                  </a:lnTo>
                  <a:lnTo>
                    <a:pt x="15" y="5"/>
                  </a:lnTo>
                  <a:lnTo>
                    <a:pt x="13" y="6"/>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97" name="Freeform 1339"/>
            <p:cNvSpPr>
              <a:spLocks/>
            </p:cNvSpPr>
            <p:nvPr/>
          </p:nvSpPr>
          <p:spPr bwMode="auto">
            <a:xfrm>
              <a:off x="3038648" y="6150409"/>
              <a:ext cx="162259" cy="25003"/>
            </a:xfrm>
            <a:custGeom>
              <a:avLst/>
              <a:gdLst>
                <a:gd name="T0" fmla="*/ 13 w 15"/>
                <a:gd name="T1" fmla="*/ 6 h 6"/>
                <a:gd name="T2" fmla="*/ 13 w 15"/>
                <a:gd name="T3" fmla="*/ 6 h 6"/>
                <a:gd name="T4" fmla="*/ 10 w 15"/>
                <a:gd name="T5" fmla="*/ 6 h 6"/>
                <a:gd name="T6" fmla="*/ 5 w 15"/>
                <a:gd name="T7" fmla="*/ 5 h 6"/>
                <a:gd name="T8" fmla="*/ 2 w 15"/>
                <a:gd name="T9" fmla="*/ 3 h 6"/>
                <a:gd name="T10" fmla="*/ 0 w 15"/>
                <a:gd name="T11" fmla="*/ 2 h 6"/>
                <a:gd name="T12" fmla="*/ 2 w 15"/>
                <a:gd name="T13" fmla="*/ 0 h 6"/>
                <a:gd name="T14" fmla="*/ 2 w 15"/>
                <a:gd name="T15" fmla="*/ 0 h 6"/>
                <a:gd name="T16" fmla="*/ 6 w 15"/>
                <a:gd name="T17" fmla="*/ 0 h 6"/>
                <a:gd name="T18" fmla="*/ 10 w 15"/>
                <a:gd name="T19" fmla="*/ 0 h 6"/>
                <a:gd name="T20" fmla="*/ 15 w 15"/>
                <a:gd name="T21" fmla="*/ 3 h 6"/>
                <a:gd name="T22" fmla="*/ 15 w 15"/>
                <a:gd name="T23" fmla="*/ 5 h 6"/>
                <a:gd name="T24" fmla="*/ 13 w 15"/>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6">
                  <a:moveTo>
                    <a:pt x="13" y="6"/>
                  </a:moveTo>
                  <a:lnTo>
                    <a:pt x="13" y="6"/>
                  </a:lnTo>
                  <a:lnTo>
                    <a:pt x="10" y="6"/>
                  </a:lnTo>
                  <a:lnTo>
                    <a:pt x="5" y="5"/>
                  </a:lnTo>
                  <a:lnTo>
                    <a:pt x="2" y="3"/>
                  </a:lnTo>
                  <a:lnTo>
                    <a:pt x="0" y="2"/>
                  </a:lnTo>
                  <a:lnTo>
                    <a:pt x="2" y="0"/>
                  </a:lnTo>
                  <a:lnTo>
                    <a:pt x="2" y="0"/>
                  </a:lnTo>
                  <a:lnTo>
                    <a:pt x="6" y="0"/>
                  </a:lnTo>
                  <a:lnTo>
                    <a:pt x="10" y="0"/>
                  </a:lnTo>
                  <a:lnTo>
                    <a:pt x="15" y="3"/>
                  </a:lnTo>
                  <a:lnTo>
                    <a:pt x="15" y="5"/>
                  </a:lnTo>
                  <a:lnTo>
                    <a:pt x="13" y="6"/>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98" name="Freeform 1340"/>
            <p:cNvSpPr>
              <a:spLocks/>
            </p:cNvSpPr>
            <p:nvPr/>
          </p:nvSpPr>
          <p:spPr bwMode="auto">
            <a:xfrm>
              <a:off x="2692504" y="6158743"/>
              <a:ext cx="205527" cy="29171"/>
            </a:xfrm>
            <a:custGeom>
              <a:avLst/>
              <a:gdLst>
                <a:gd name="T0" fmla="*/ 19 w 19"/>
                <a:gd name="T1" fmla="*/ 1 h 7"/>
                <a:gd name="T2" fmla="*/ 19 w 19"/>
                <a:gd name="T3" fmla="*/ 1 h 7"/>
                <a:gd name="T4" fmla="*/ 13 w 19"/>
                <a:gd name="T5" fmla="*/ 6 h 7"/>
                <a:gd name="T6" fmla="*/ 12 w 19"/>
                <a:gd name="T7" fmla="*/ 7 h 7"/>
                <a:gd name="T8" fmla="*/ 9 w 19"/>
                <a:gd name="T9" fmla="*/ 7 h 7"/>
                <a:gd name="T10" fmla="*/ 9 w 19"/>
                <a:gd name="T11" fmla="*/ 7 h 7"/>
                <a:gd name="T12" fmla="*/ 3 w 19"/>
                <a:gd name="T13" fmla="*/ 4 h 7"/>
                <a:gd name="T14" fmla="*/ 0 w 19"/>
                <a:gd name="T15" fmla="*/ 3 h 7"/>
                <a:gd name="T16" fmla="*/ 2 w 19"/>
                <a:gd name="T17" fmla="*/ 1 h 7"/>
                <a:gd name="T18" fmla="*/ 2 w 19"/>
                <a:gd name="T19" fmla="*/ 1 h 7"/>
                <a:gd name="T20" fmla="*/ 6 w 19"/>
                <a:gd name="T21" fmla="*/ 0 h 7"/>
                <a:gd name="T22" fmla="*/ 12 w 19"/>
                <a:gd name="T23" fmla="*/ 0 h 7"/>
                <a:gd name="T24" fmla="*/ 18 w 19"/>
                <a:gd name="T25" fmla="*/ 0 h 7"/>
                <a:gd name="T26" fmla="*/ 19 w 19"/>
                <a:gd name="T27" fmla="*/ 0 h 7"/>
                <a:gd name="T28" fmla="*/ 19 w 19"/>
                <a:gd name="T2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7">
                  <a:moveTo>
                    <a:pt x="19" y="1"/>
                  </a:moveTo>
                  <a:lnTo>
                    <a:pt x="19" y="1"/>
                  </a:lnTo>
                  <a:lnTo>
                    <a:pt x="13" y="6"/>
                  </a:lnTo>
                  <a:lnTo>
                    <a:pt x="12" y="7"/>
                  </a:lnTo>
                  <a:lnTo>
                    <a:pt x="9" y="7"/>
                  </a:lnTo>
                  <a:lnTo>
                    <a:pt x="9" y="7"/>
                  </a:lnTo>
                  <a:lnTo>
                    <a:pt x="3" y="4"/>
                  </a:lnTo>
                  <a:lnTo>
                    <a:pt x="0" y="3"/>
                  </a:lnTo>
                  <a:lnTo>
                    <a:pt x="2" y="1"/>
                  </a:lnTo>
                  <a:lnTo>
                    <a:pt x="2" y="1"/>
                  </a:lnTo>
                  <a:lnTo>
                    <a:pt x="6" y="0"/>
                  </a:lnTo>
                  <a:lnTo>
                    <a:pt x="12" y="0"/>
                  </a:lnTo>
                  <a:lnTo>
                    <a:pt x="18" y="0"/>
                  </a:lnTo>
                  <a:lnTo>
                    <a:pt x="19" y="0"/>
                  </a:lnTo>
                  <a:lnTo>
                    <a:pt x="19" y="1"/>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99" name="Freeform 1341"/>
            <p:cNvSpPr>
              <a:spLocks/>
            </p:cNvSpPr>
            <p:nvPr/>
          </p:nvSpPr>
          <p:spPr bwMode="auto">
            <a:xfrm>
              <a:off x="2692504" y="6158743"/>
              <a:ext cx="205527" cy="29171"/>
            </a:xfrm>
            <a:custGeom>
              <a:avLst/>
              <a:gdLst>
                <a:gd name="T0" fmla="*/ 19 w 19"/>
                <a:gd name="T1" fmla="*/ 1 h 7"/>
                <a:gd name="T2" fmla="*/ 19 w 19"/>
                <a:gd name="T3" fmla="*/ 1 h 7"/>
                <a:gd name="T4" fmla="*/ 13 w 19"/>
                <a:gd name="T5" fmla="*/ 6 h 7"/>
                <a:gd name="T6" fmla="*/ 12 w 19"/>
                <a:gd name="T7" fmla="*/ 7 h 7"/>
                <a:gd name="T8" fmla="*/ 9 w 19"/>
                <a:gd name="T9" fmla="*/ 7 h 7"/>
                <a:gd name="T10" fmla="*/ 9 w 19"/>
                <a:gd name="T11" fmla="*/ 7 h 7"/>
                <a:gd name="T12" fmla="*/ 3 w 19"/>
                <a:gd name="T13" fmla="*/ 4 h 7"/>
                <a:gd name="T14" fmla="*/ 0 w 19"/>
                <a:gd name="T15" fmla="*/ 3 h 7"/>
                <a:gd name="T16" fmla="*/ 2 w 19"/>
                <a:gd name="T17" fmla="*/ 1 h 7"/>
                <a:gd name="T18" fmla="*/ 2 w 19"/>
                <a:gd name="T19" fmla="*/ 1 h 7"/>
                <a:gd name="T20" fmla="*/ 6 w 19"/>
                <a:gd name="T21" fmla="*/ 0 h 7"/>
                <a:gd name="T22" fmla="*/ 12 w 19"/>
                <a:gd name="T23" fmla="*/ 0 h 7"/>
                <a:gd name="T24" fmla="*/ 18 w 19"/>
                <a:gd name="T25" fmla="*/ 0 h 7"/>
                <a:gd name="T26" fmla="*/ 19 w 19"/>
                <a:gd name="T27" fmla="*/ 0 h 7"/>
                <a:gd name="T28" fmla="*/ 19 w 19"/>
                <a:gd name="T2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7">
                  <a:moveTo>
                    <a:pt x="19" y="1"/>
                  </a:moveTo>
                  <a:lnTo>
                    <a:pt x="19" y="1"/>
                  </a:lnTo>
                  <a:lnTo>
                    <a:pt x="13" y="6"/>
                  </a:lnTo>
                  <a:lnTo>
                    <a:pt x="12" y="7"/>
                  </a:lnTo>
                  <a:lnTo>
                    <a:pt x="9" y="7"/>
                  </a:lnTo>
                  <a:lnTo>
                    <a:pt x="9" y="7"/>
                  </a:lnTo>
                  <a:lnTo>
                    <a:pt x="3" y="4"/>
                  </a:lnTo>
                  <a:lnTo>
                    <a:pt x="0" y="3"/>
                  </a:lnTo>
                  <a:lnTo>
                    <a:pt x="2" y="1"/>
                  </a:lnTo>
                  <a:lnTo>
                    <a:pt x="2" y="1"/>
                  </a:lnTo>
                  <a:lnTo>
                    <a:pt x="6" y="0"/>
                  </a:lnTo>
                  <a:lnTo>
                    <a:pt x="12" y="0"/>
                  </a:lnTo>
                  <a:lnTo>
                    <a:pt x="18" y="0"/>
                  </a:lnTo>
                  <a:lnTo>
                    <a:pt x="19" y="0"/>
                  </a:lnTo>
                  <a:lnTo>
                    <a:pt x="19" y="1"/>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00" name="Freeform 1342"/>
            <p:cNvSpPr>
              <a:spLocks/>
            </p:cNvSpPr>
            <p:nvPr/>
          </p:nvSpPr>
          <p:spPr bwMode="auto">
            <a:xfrm>
              <a:off x="1837964" y="5896212"/>
              <a:ext cx="432680" cy="145851"/>
            </a:xfrm>
            <a:custGeom>
              <a:avLst/>
              <a:gdLst>
                <a:gd name="T0" fmla="*/ 34 w 40"/>
                <a:gd name="T1" fmla="*/ 35 h 35"/>
                <a:gd name="T2" fmla="*/ 34 w 40"/>
                <a:gd name="T3" fmla="*/ 35 h 35"/>
                <a:gd name="T4" fmla="*/ 27 w 40"/>
                <a:gd name="T5" fmla="*/ 31 h 35"/>
                <a:gd name="T6" fmla="*/ 21 w 40"/>
                <a:gd name="T7" fmla="*/ 27 h 35"/>
                <a:gd name="T8" fmla="*/ 21 w 40"/>
                <a:gd name="T9" fmla="*/ 27 h 35"/>
                <a:gd name="T10" fmla="*/ 17 w 40"/>
                <a:gd name="T11" fmla="*/ 21 h 35"/>
                <a:gd name="T12" fmla="*/ 17 w 40"/>
                <a:gd name="T13" fmla="*/ 18 h 35"/>
                <a:gd name="T14" fmla="*/ 17 w 40"/>
                <a:gd name="T15" fmla="*/ 18 h 35"/>
                <a:gd name="T16" fmla="*/ 17 w 40"/>
                <a:gd name="T17" fmla="*/ 16 h 35"/>
                <a:gd name="T18" fmla="*/ 16 w 40"/>
                <a:gd name="T19" fmla="*/ 15 h 35"/>
                <a:gd name="T20" fmla="*/ 13 w 40"/>
                <a:gd name="T21" fmla="*/ 12 h 35"/>
                <a:gd name="T22" fmla="*/ 13 w 40"/>
                <a:gd name="T23" fmla="*/ 12 h 35"/>
                <a:gd name="T24" fmla="*/ 10 w 40"/>
                <a:gd name="T25" fmla="*/ 12 h 35"/>
                <a:gd name="T26" fmla="*/ 6 w 40"/>
                <a:gd name="T27" fmla="*/ 8 h 35"/>
                <a:gd name="T28" fmla="*/ 6 w 40"/>
                <a:gd name="T29" fmla="*/ 8 h 35"/>
                <a:gd name="T30" fmla="*/ 1 w 40"/>
                <a:gd name="T31" fmla="*/ 3 h 35"/>
                <a:gd name="T32" fmla="*/ 0 w 40"/>
                <a:gd name="T33" fmla="*/ 0 h 35"/>
                <a:gd name="T34" fmla="*/ 1 w 40"/>
                <a:gd name="T35" fmla="*/ 0 h 35"/>
                <a:gd name="T36" fmla="*/ 1 w 40"/>
                <a:gd name="T37" fmla="*/ 0 h 35"/>
                <a:gd name="T38" fmla="*/ 11 w 40"/>
                <a:gd name="T39" fmla="*/ 5 h 35"/>
                <a:gd name="T40" fmla="*/ 21 w 40"/>
                <a:gd name="T41" fmla="*/ 12 h 35"/>
                <a:gd name="T42" fmla="*/ 21 w 40"/>
                <a:gd name="T43" fmla="*/ 12 h 35"/>
                <a:gd name="T44" fmla="*/ 33 w 40"/>
                <a:gd name="T45" fmla="*/ 21 h 35"/>
                <a:gd name="T46" fmla="*/ 39 w 40"/>
                <a:gd name="T47" fmla="*/ 24 h 35"/>
                <a:gd name="T48" fmla="*/ 40 w 40"/>
                <a:gd name="T49" fmla="*/ 27 h 35"/>
                <a:gd name="T50" fmla="*/ 40 w 40"/>
                <a:gd name="T51" fmla="*/ 27 h 35"/>
                <a:gd name="T52" fmla="*/ 39 w 40"/>
                <a:gd name="T53" fmla="*/ 32 h 35"/>
                <a:gd name="T54" fmla="*/ 36 w 40"/>
                <a:gd name="T55" fmla="*/ 34 h 35"/>
                <a:gd name="T56" fmla="*/ 34 w 40"/>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5">
                  <a:moveTo>
                    <a:pt x="34" y="35"/>
                  </a:moveTo>
                  <a:lnTo>
                    <a:pt x="34" y="35"/>
                  </a:lnTo>
                  <a:lnTo>
                    <a:pt x="27" y="31"/>
                  </a:lnTo>
                  <a:lnTo>
                    <a:pt x="21" y="27"/>
                  </a:lnTo>
                  <a:lnTo>
                    <a:pt x="21" y="27"/>
                  </a:lnTo>
                  <a:lnTo>
                    <a:pt x="17" y="21"/>
                  </a:lnTo>
                  <a:lnTo>
                    <a:pt x="17" y="18"/>
                  </a:lnTo>
                  <a:lnTo>
                    <a:pt x="17" y="18"/>
                  </a:lnTo>
                  <a:lnTo>
                    <a:pt x="17" y="16"/>
                  </a:lnTo>
                  <a:lnTo>
                    <a:pt x="16" y="15"/>
                  </a:lnTo>
                  <a:lnTo>
                    <a:pt x="13" y="12"/>
                  </a:lnTo>
                  <a:lnTo>
                    <a:pt x="13" y="12"/>
                  </a:lnTo>
                  <a:lnTo>
                    <a:pt x="10" y="12"/>
                  </a:lnTo>
                  <a:lnTo>
                    <a:pt x="6" y="8"/>
                  </a:lnTo>
                  <a:lnTo>
                    <a:pt x="6" y="8"/>
                  </a:lnTo>
                  <a:lnTo>
                    <a:pt x="1" y="3"/>
                  </a:lnTo>
                  <a:lnTo>
                    <a:pt x="0" y="0"/>
                  </a:lnTo>
                  <a:lnTo>
                    <a:pt x="1" y="0"/>
                  </a:lnTo>
                  <a:lnTo>
                    <a:pt x="1" y="0"/>
                  </a:lnTo>
                  <a:lnTo>
                    <a:pt x="11" y="5"/>
                  </a:lnTo>
                  <a:lnTo>
                    <a:pt x="21" y="12"/>
                  </a:lnTo>
                  <a:lnTo>
                    <a:pt x="21" y="12"/>
                  </a:lnTo>
                  <a:lnTo>
                    <a:pt x="33" y="21"/>
                  </a:lnTo>
                  <a:lnTo>
                    <a:pt x="39" y="24"/>
                  </a:lnTo>
                  <a:lnTo>
                    <a:pt x="40" y="27"/>
                  </a:lnTo>
                  <a:lnTo>
                    <a:pt x="40" y="27"/>
                  </a:lnTo>
                  <a:lnTo>
                    <a:pt x="39" y="32"/>
                  </a:lnTo>
                  <a:lnTo>
                    <a:pt x="36" y="34"/>
                  </a:lnTo>
                  <a:lnTo>
                    <a:pt x="34" y="35"/>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01" name="Freeform 1343"/>
            <p:cNvSpPr>
              <a:spLocks/>
            </p:cNvSpPr>
            <p:nvPr/>
          </p:nvSpPr>
          <p:spPr bwMode="auto">
            <a:xfrm>
              <a:off x="1837964" y="5896212"/>
              <a:ext cx="432680" cy="145851"/>
            </a:xfrm>
            <a:custGeom>
              <a:avLst/>
              <a:gdLst>
                <a:gd name="T0" fmla="*/ 34 w 40"/>
                <a:gd name="T1" fmla="*/ 35 h 35"/>
                <a:gd name="T2" fmla="*/ 34 w 40"/>
                <a:gd name="T3" fmla="*/ 35 h 35"/>
                <a:gd name="T4" fmla="*/ 27 w 40"/>
                <a:gd name="T5" fmla="*/ 31 h 35"/>
                <a:gd name="T6" fmla="*/ 21 w 40"/>
                <a:gd name="T7" fmla="*/ 27 h 35"/>
                <a:gd name="T8" fmla="*/ 21 w 40"/>
                <a:gd name="T9" fmla="*/ 27 h 35"/>
                <a:gd name="T10" fmla="*/ 17 w 40"/>
                <a:gd name="T11" fmla="*/ 21 h 35"/>
                <a:gd name="T12" fmla="*/ 17 w 40"/>
                <a:gd name="T13" fmla="*/ 18 h 35"/>
                <a:gd name="T14" fmla="*/ 17 w 40"/>
                <a:gd name="T15" fmla="*/ 18 h 35"/>
                <a:gd name="T16" fmla="*/ 17 w 40"/>
                <a:gd name="T17" fmla="*/ 16 h 35"/>
                <a:gd name="T18" fmla="*/ 16 w 40"/>
                <a:gd name="T19" fmla="*/ 15 h 35"/>
                <a:gd name="T20" fmla="*/ 13 w 40"/>
                <a:gd name="T21" fmla="*/ 12 h 35"/>
                <a:gd name="T22" fmla="*/ 13 w 40"/>
                <a:gd name="T23" fmla="*/ 12 h 35"/>
                <a:gd name="T24" fmla="*/ 10 w 40"/>
                <a:gd name="T25" fmla="*/ 12 h 35"/>
                <a:gd name="T26" fmla="*/ 6 w 40"/>
                <a:gd name="T27" fmla="*/ 8 h 35"/>
                <a:gd name="T28" fmla="*/ 6 w 40"/>
                <a:gd name="T29" fmla="*/ 8 h 35"/>
                <a:gd name="T30" fmla="*/ 1 w 40"/>
                <a:gd name="T31" fmla="*/ 3 h 35"/>
                <a:gd name="T32" fmla="*/ 0 w 40"/>
                <a:gd name="T33" fmla="*/ 0 h 35"/>
                <a:gd name="T34" fmla="*/ 1 w 40"/>
                <a:gd name="T35" fmla="*/ 0 h 35"/>
                <a:gd name="T36" fmla="*/ 1 w 40"/>
                <a:gd name="T37" fmla="*/ 0 h 35"/>
                <a:gd name="T38" fmla="*/ 11 w 40"/>
                <a:gd name="T39" fmla="*/ 5 h 35"/>
                <a:gd name="T40" fmla="*/ 21 w 40"/>
                <a:gd name="T41" fmla="*/ 12 h 35"/>
                <a:gd name="T42" fmla="*/ 21 w 40"/>
                <a:gd name="T43" fmla="*/ 12 h 35"/>
                <a:gd name="T44" fmla="*/ 33 w 40"/>
                <a:gd name="T45" fmla="*/ 21 h 35"/>
                <a:gd name="T46" fmla="*/ 39 w 40"/>
                <a:gd name="T47" fmla="*/ 24 h 35"/>
                <a:gd name="T48" fmla="*/ 40 w 40"/>
                <a:gd name="T49" fmla="*/ 27 h 35"/>
                <a:gd name="T50" fmla="*/ 40 w 40"/>
                <a:gd name="T51" fmla="*/ 27 h 35"/>
                <a:gd name="T52" fmla="*/ 39 w 40"/>
                <a:gd name="T53" fmla="*/ 32 h 35"/>
                <a:gd name="T54" fmla="*/ 36 w 40"/>
                <a:gd name="T55" fmla="*/ 34 h 35"/>
                <a:gd name="T56" fmla="*/ 34 w 40"/>
                <a:gd name="T5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5">
                  <a:moveTo>
                    <a:pt x="34" y="35"/>
                  </a:moveTo>
                  <a:lnTo>
                    <a:pt x="34" y="35"/>
                  </a:lnTo>
                  <a:lnTo>
                    <a:pt x="27" y="31"/>
                  </a:lnTo>
                  <a:lnTo>
                    <a:pt x="21" y="27"/>
                  </a:lnTo>
                  <a:lnTo>
                    <a:pt x="21" y="27"/>
                  </a:lnTo>
                  <a:lnTo>
                    <a:pt x="17" y="21"/>
                  </a:lnTo>
                  <a:lnTo>
                    <a:pt x="17" y="18"/>
                  </a:lnTo>
                  <a:lnTo>
                    <a:pt x="17" y="18"/>
                  </a:lnTo>
                  <a:lnTo>
                    <a:pt x="17" y="16"/>
                  </a:lnTo>
                  <a:lnTo>
                    <a:pt x="16" y="15"/>
                  </a:lnTo>
                  <a:lnTo>
                    <a:pt x="13" y="12"/>
                  </a:lnTo>
                  <a:lnTo>
                    <a:pt x="13" y="12"/>
                  </a:lnTo>
                  <a:lnTo>
                    <a:pt x="10" y="12"/>
                  </a:lnTo>
                  <a:lnTo>
                    <a:pt x="6" y="8"/>
                  </a:lnTo>
                  <a:lnTo>
                    <a:pt x="6" y="8"/>
                  </a:lnTo>
                  <a:lnTo>
                    <a:pt x="1" y="3"/>
                  </a:lnTo>
                  <a:lnTo>
                    <a:pt x="0" y="0"/>
                  </a:lnTo>
                  <a:lnTo>
                    <a:pt x="1" y="0"/>
                  </a:lnTo>
                  <a:lnTo>
                    <a:pt x="1" y="0"/>
                  </a:lnTo>
                  <a:lnTo>
                    <a:pt x="11" y="5"/>
                  </a:lnTo>
                  <a:lnTo>
                    <a:pt x="21" y="12"/>
                  </a:lnTo>
                  <a:lnTo>
                    <a:pt x="21" y="12"/>
                  </a:lnTo>
                  <a:lnTo>
                    <a:pt x="33" y="21"/>
                  </a:lnTo>
                  <a:lnTo>
                    <a:pt x="39" y="24"/>
                  </a:lnTo>
                  <a:lnTo>
                    <a:pt x="40" y="27"/>
                  </a:lnTo>
                  <a:lnTo>
                    <a:pt x="40" y="27"/>
                  </a:lnTo>
                  <a:lnTo>
                    <a:pt x="39" y="32"/>
                  </a:lnTo>
                  <a:lnTo>
                    <a:pt x="36" y="34"/>
                  </a:lnTo>
                  <a:lnTo>
                    <a:pt x="34" y="35"/>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02" name="Freeform 1344"/>
            <p:cNvSpPr>
              <a:spLocks/>
            </p:cNvSpPr>
            <p:nvPr/>
          </p:nvSpPr>
          <p:spPr bwMode="auto">
            <a:xfrm>
              <a:off x="4325876" y="5721193"/>
              <a:ext cx="248795" cy="91677"/>
            </a:xfrm>
            <a:custGeom>
              <a:avLst/>
              <a:gdLst>
                <a:gd name="T0" fmla="*/ 13 w 23"/>
                <a:gd name="T1" fmla="*/ 19 h 22"/>
                <a:gd name="T2" fmla="*/ 13 w 23"/>
                <a:gd name="T3" fmla="*/ 19 h 22"/>
                <a:gd name="T4" fmla="*/ 7 w 23"/>
                <a:gd name="T5" fmla="*/ 21 h 22"/>
                <a:gd name="T6" fmla="*/ 3 w 23"/>
                <a:gd name="T7" fmla="*/ 22 h 22"/>
                <a:gd name="T8" fmla="*/ 0 w 23"/>
                <a:gd name="T9" fmla="*/ 22 h 22"/>
                <a:gd name="T10" fmla="*/ 0 w 23"/>
                <a:gd name="T11" fmla="*/ 22 h 22"/>
                <a:gd name="T12" fmla="*/ 0 w 23"/>
                <a:gd name="T13" fmla="*/ 19 h 22"/>
                <a:gd name="T14" fmla="*/ 1 w 23"/>
                <a:gd name="T15" fmla="*/ 18 h 22"/>
                <a:gd name="T16" fmla="*/ 6 w 23"/>
                <a:gd name="T17" fmla="*/ 12 h 22"/>
                <a:gd name="T18" fmla="*/ 6 w 23"/>
                <a:gd name="T19" fmla="*/ 12 h 22"/>
                <a:gd name="T20" fmla="*/ 4 w 23"/>
                <a:gd name="T21" fmla="*/ 11 h 22"/>
                <a:gd name="T22" fmla="*/ 3 w 23"/>
                <a:gd name="T23" fmla="*/ 8 h 22"/>
                <a:gd name="T24" fmla="*/ 1 w 23"/>
                <a:gd name="T25" fmla="*/ 5 h 22"/>
                <a:gd name="T26" fmla="*/ 1 w 23"/>
                <a:gd name="T27" fmla="*/ 3 h 22"/>
                <a:gd name="T28" fmla="*/ 1 w 23"/>
                <a:gd name="T29" fmla="*/ 3 h 22"/>
                <a:gd name="T30" fmla="*/ 3 w 23"/>
                <a:gd name="T31" fmla="*/ 2 h 22"/>
                <a:gd name="T32" fmla="*/ 4 w 23"/>
                <a:gd name="T33" fmla="*/ 0 h 22"/>
                <a:gd name="T34" fmla="*/ 7 w 23"/>
                <a:gd name="T35" fmla="*/ 0 h 22"/>
                <a:gd name="T36" fmla="*/ 10 w 23"/>
                <a:gd name="T37" fmla="*/ 2 h 22"/>
                <a:gd name="T38" fmla="*/ 10 w 23"/>
                <a:gd name="T39" fmla="*/ 2 h 22"/>
                <a:gd name="T40" fmla="*/ 13 w 23"/>
                <a:gd name="T41" fmla="*/ 3 h 22"/>
                <a:gd name="T42" fmla="*/ 14 w 23"/>
                <a:gd name="T43" fmla="*/ 5 h 22"/>
                <a:gd name="T44" fmla="*/ 16 w 23"/>
                <a:gd name="T45" fmla="*/ 3 h 22"/>
                <a:gd name="T46" fmla="*/ 16 w 23"/>
                <a:gd name="T47" fmla="*/ 3 h 22"/>
                <a:gd name="T48" fmla="*/ 20 w 23"/>
                <a:gd name="T49" fmla="*/ 0 h 22"/>
                <a:gd name="T50" fmla="*/ 22 w 23"/>
                <a:gd name="T51" fmla="*/ 0 h 22"/>
                <a:gd name="T52" fmla="*/ 23 w 23"/>
                <a:gd name="T53" fmla="*/ 2 h 22"/>
                <a:gd name="T54" fmla="*/ 23 w 23"/>
                <a:gd name="T55" fmla="*/ 2 h 22"/>
                <a:gd name="T56" fmla="*/ 23 w 23"/>
                <a:gd name="T57" fmla="*/ 3 h 22"/>
                <a:gd name="T58" fmla="*/ 22 w 23"/>
                <a:gd name="T59" fmla="*/ 6 h 22"/>
                <a:gd name="T60" fmla="*/ 19 w 23"/>
                <a:gd name="T61" fmla="*/ 11 h 22"/>
                <a:gd name="T62" fmla="*/ 19 w 23"/>
                <a:gd name="T63" fmla="*/ 11 h 22"/>
                <a:gd name="T64" fmla="*/ 16 w 23"/>
                <a:gd name="T65" fmla="*/ 15 h 22"/>
                <a:gd name="T66" fmla="*/ 13 w 23"/>
                <a:gd name="T6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2">
                  <a:moveTo>
                    <a:pt x="13" y="19"/>
                  </a:moveTo>
                  <a:lnTo>
                    <a:pt x="13" y="19"/>
                  </a:lnTo>
                  <a:lnTo>
                    <a:pt x="7" y="21"/>
                  </a:lnTo>
                  <a:lnTo>
                    <a:pt x="3" y="22"/>
                  </a:lnTo>
                  <a:lnTo>
                    <a:pt x="0" y="22"/>
                  </a:lnTo>
                  <a:lnTo>
                    <a:pt x="0" y="22"/>
                  </a:lnTo>
                  <a:lnTo>
                    <a:pt x="0" y="19"/>
                  </a:lnTo>
                  <a:lnTo>
                    <a:pt x="1" y="18"/>
                  </a:lnTo>
                  <a:lnTo>
                    <a:pt x="6" y="12"/>
                  </a:lnTo>
                  <a:lnTo>
                    <a:pt x="6" y="12"/>
                  </a:lnTo>
                  <a:lnTo>
                    <a:pt x="4" y="11"/>
                  </a:lnTo>
                  <a:lnTo>
                    <a:pt x="3" y="8"/>
                  </a:lnTo>
                  <a:lnTo>
                    <a:pt x="1" y="5"/>
                  </a:lnTo>
                  <a:lnTo>
                    <a:pt x="1" y="3"/>
                  </a:lnTo>
                  <a:lnTo>
                    <a:pt x="1" y="3"/>
                  </a:lnTo>
                  <a:lnTo>
                    <a:pt x="3" y="2"/>
                  </a:lnTo>
                  <a:lnTo>
                    <a:pt x="4" y="0"/>
                  </a:lnTo>
                  <a:lnTo>
                    <a:pt x="7" y="0"/>
                  </a:lnTo>
                  <a:lnTo>
                    <a:pt x="10" y="2"/>
                  </a:lnTo>
                  <a:lnTo>
                    <a:pt x="10" y="2"/>
                  </a:lnTo>
                  <a:lnTo>
                    <a:pt x="13" y="3"/>
                  </a:lnTo>
                  <a:lnTo>
                    <a:pt x="14" y="5"/>
                  </a:lnTo>
                  <a:lnTo>
                    <a:pt x="16" y="3"/>
                  </a:lnTo>
                  <a:lnTo>
                    <a:pt x="16" y="3"/>
                  </a:lnTo>
                  <a:lnTo>
                    <a:pt x="20" y="0"/>
                  </a:lnTo>
                  <a:lnTo>
                    <a:pt x="22" y="0"/>
                  </a:lnTo>
                  <a:lnTo>
                    <a:pt x="23" y="2"/>
                  </a:lnTo>
                  <a:lnTo>
                    <a:pt x="23" y="2"/>
                  </a:lnTo>
                  <a:lnTo>
                    <a:pt x="23" y="3"/>
                  </a:lnTo>
                  <a:lnTo>
                    <a:pt x="22" y="6"/>
                  </a:lnTo>
                  <a:lnTo>
                    <a:pt x="19" y="11"/>
                  </a:lnTo>
                  <a:lnTo>
                    <a:pt x="19" y="11"/>
                  </a:lnTo>
                  <a:lnTo>
                    <a:pt x="16" y="15"/>
                  </a:lnTo>
                  <a:lnTo>
                    <a:pt x="13" y="19"/>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03" name="Freeform 1345"/>
            <p:cNvSpPr>
              <a:spLocks/>
            </p:cNvSpPr>
            <p:nvPr/>
          </p:nvSpPr>
          <p:spPr bwMode="auto">
            <a:xfrm>
              <a:off x="4325876" y="5721193"/>
              <a:ext cx="248795" cy="91677"/>
            </a:xfrm>
            <a:custGeom>
              <a:avLst/>
              <a:gdLst>
                <a:gd name="T0" fmla="*/ 13 w 23"/>
                <a:gd name="T1" fmla="*/ 19 h 22"/>
                <a:gd name="T2" fmla="*/ 13 w 23"/>
                <a:gd name="T3" fmla="*/ 19 h 22"/>
                <a:gd name="T4" fmla="*/ 7 w 23"/>
                <a:gd name="T5" fmla="*/ 21 h 22"/>
                <a:gd name="T6" fmla="*/ 3 w 23"/>
                <a:gd name="T7" fmla="*/ 22 h 22"/>
                <a:gd name="T8" fmla="*/ 0 w 23"/>
                <a:gd name="T9" fmla="*/ 22 h 22"/>
                <a:gd name="T10" fmla="*/ 0 w 23"/>
                <a:gd name="T11" fmla="*/ 22 h 22"/>
                <a:gd name="T12" fmla="*/ 0 w 23"/>
                <a:gd name="T13" fmla="*/ 19 h 22"/>
                <a:gd name="T14" fmla="*/ 1 w 23"/>
                <a:gd name="T15" fmla="*/ 18 h 22"/>
                <a:gd name="T16" fmla="*/ 6 w 23"/>
                <a:gd name="T17" fmla="*/ 12 h 22"/>
                <a:gd name="T18" fmla="*/ 6 w 23"/>
                <a:gd name="T19" fmla="*/ 12 h 22"/>
                <a:gd name="T20" fmla="*/ 4 w 23"/>
                <a:gd name="T21" fmla="*/ 11 h 22"/>
                <a:gd name="T22" fmla="*/ 3 w 23"/>
                <a:gd name="T23" fmla="*/ 8 h 22"/>
                <a:gd name="T24" fmla="*/ 1 w 23"/>
                <a:gd name="T25" fmla="*/ 5 h 22"/>
                <a:gd name="T26" fmla="*/ 1 w 23"/>
                <a:gd name="T27" fmla="*/ 3 h 22"/>
                <a:gd name="T28" fmla="*/ 1 w 23"/>
                <a:gd name="T29" fmla="*/ 3 h 22"/>
                <a:gd name="T30" fmla="*/ 3 w 23"/>
                <a:gd name="T31" fmla="*/ 2 h 22"/>
                <a:gd name="T32" fmla="*/ 4 w 23"/>
                <a:gd name="T33" fmla="*/ 0 h 22"/>
                <a:gd name="T34" fmla="*/ 7 w 23"/>
                <a:gd name="T35" fmla="*/ 0 h 22"/>
                <a:gd name="T36" fmla="*/ 10 w 23"/>
                <a:gd name="T37" fmla="*/ 2 h 22"/>
                <a:gd name="T38" fmla="*/ 10 w 23"/>
                <a:gd name="T39" fmla="*/ 2 h 22"/>
                <a:gd name="T40" fmla="*/ 13 w 23"/>
                <a:gd name="T41" fmla="*/ 3 h 22"/>
                <a:gd name="T42" fmla="*/ 14 w 23"/>
                <a:gd name="T43" fmla="*/ 5 h 22"/>
                <a:gd name="T44" fmla="*/ 16 w 23"/>
                <a:gd name="T45" fmla="*/ 3 h 22"/>
                <a:gd name="T46" fmla="*/ 16 w 23"/>
                <a:gd name="T47" fmla="*/ 3 h 22"/>
                <a:gd name="T48" fmla="*/ 20 w 23"/>
                <a:gd name="T49" fmla="*/ 0 h 22"/>
                <a:gd name="T50" fmla="*/ 22 w 23"/>
                <a:gd name="T51" fmla="*/ 0 h 22"/>
                <a:gd name="T52" fmla="*/ 23 w 23"/>
                <a:gd name="T53" fmla="*/ 2 h 22"/>
                <a:gd name="T54" fmla="*/ 23 w 23"/>
                <a:gd name="T55" fmla="*/ 2 h 22"/>
                <a:gd name="T56" fmla="*/ 23 w 23"/>
                <a:gd name="T57" fmla="*/ 3 h 22"/>
                <a:gd name="T58" fmla="*/ 22 w 23"/>
                <a:gd name="T59" fmla="*/ 6 h 22"/>
                <a:gd name="T60" fmla="*/ 19 w 23"/>
                <a:gd name="T61" fmla="*/ 11 h 22"/>
                <a:gd name="T62" fmla="*/ 19 w 23"/>
                <a:gd name="T63" fmla="*/ 11 h 22"/>
                <a:gd name="T64" fmla="*/ 16 w 23"/>
                <a:gd name="T65" fmla="*/ 15 h 22"/>
                <a:gd name="T66" fmla="*/ 13 w 23"/>
                <a:gd name="T6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2">
                  <a:moveTo>
                    <a:pt x="13" y="19"/>
                  </a:moveTo>
                  <a:lnTo>
                    <a:pt x="13" y="19"/>
                  </a:lnTo>
                  <a:lnTo>
                    <a:pt x="7" y="21"/>
                  </a:lnTo>
                  <a:lnTo>
                    <a:pt x="3" y="22"/>
                  </a:lnTo>
                  <a:lnTo>
                    <a:pt x="0" y="22"/>
                  </a:lnTo>
                  <a:lnTo>
                    <a:pt x="0" y="22"/>
                  </a:lnTo>
                  <a:lnTo>
                    <a:pt x="0" y="19"/>
                  </a:lnTo>
                  <a:lnTo>
                    <a:pt x="1" y="18"/>
                  </a:lnTo>
                  <a:lnTo>
                    <a:pt x="6" y="12"/>
                  </a:lnTo>
                  <a:lnTo>
                    <a:pt x="6" y="12"/>
                  </a:lnTo>
                  <a:lnTo>
                    <a:pt x="4" y="11"/>
                  </a:lnTo>
                  <a:lnTo>
                    <a:pt x="3" y="8"/>
                  </a:lnTo>
                  <a:lnTo>
                    <a:pt x="1" y="5"/>
                  </a:lnTo>
                  <a:lnTo>
                    <a:pt x="1" y="3"/>
                  </a:lnTo>
                  <a:lnTo>
                    <a:pt x="1" y="3"/>
                  </a:lnTo>
                  <a:lnTo>
                    <a:pt x="3" y="2"/>
                  </a:lnTo>
                  <a:lnTo>
                    <a:pt x="4" y="0"/>
                  </a:lnTo>
                  <a:lnTo>
                    <a:pt x="7" y="0"/>
                  </a:lnTo>
                  <a:lnTo>
                    <a:pt x="10" y="2"/>
                  </a:lnTo>
                  <a:lnTo>
                    <a:pt x="10" y="2"/>
                  </a:lnTo>
                  <a:lnTo>
                    <a:pt x="13" y="3"/>
                  </a:lnTo>
                  <a:lnTo>
                    <a:pt x="14" y="5"/>
                  </a:lnTo>
                  <a:lnTo>
                    <a:pt x="16" y="3"/>
                  </a:lnTo>
                  <a:lnTo>
                    <a:pt x="16" y="3"/>
                  </a:lnTo>
                  <a:lnTo>
                    <a:pt x="20" y="0"/>
                  </a:lnTo>
                  <a:lnTo>
                    <a:pt x="22" y="0"/>
                  </a:lnTo>
                  <a:lnTo>
                    <a:pt x="23" y="2"/>
                  </a:lnTo>
                  <a:lnTo>
                    <a:pt x="23" y="2"/>
                  </a:lnTo>
                  <a:lnTo>
                    <a:pt x="23" y="3"/>
                  </a:lnTo>
                  <a:lnTo>
                    <a:pt x="22" y="6"/>
                  </a:lnTo>
                  <a:lnTo>
                    <a:pt x="19" y="11"/>
                  </a:lnTo>
                  <a:lnTo>
                    <a:pt x="19" y="11"/>
                  </a:lnTo>
                  <a:lnTo>
                    <a:pt x="16" y="15"/>
                  </a:lnTo>
                  <a:lnTo>
                    <a:pt x="13" y="19"/>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04" name="Freeform 1346"/>
            <p:cNvSpPr>
              <a:spLocks/>
            </p:cNvSpPr>
            <p:nvPr/>
          </p:nvSpPr>
          <p:spPr bwMode="auto">
            <a:xfrm>
              <a:off x="4531396" y="5733696"/>
              <a:ext cx="248795" cy="100011"/>
            </a:xfrm>
            <a:custGeom>
              <a:avLst/>
              <a:gdLst>
                <a:gd name="T0" fmla="*/ 6 w 23"/>
                <a:gd name="T1" fmla="*/ 24 h 24"/>
                <a:gd name="T2" fmla="*/ 6 w 23"/>
                <a:gd name="T3" fmla="*/ 24 h 24"/>
                <a:gd name="T4" fmla="*/ 3 w 23"/>
                <a:gd name="T5" fmla="*/ 24 h 24"/>
                <a:gd name="T6" fmla="*/ 1 w 23"/>
                <a:gd name="T7" fmla="*/ 22 h 24"/>
                <a:gd name="T8" fmla="*/ 0 w 23"/>
                <a:gd name="T9" fmla="*/ 19 h 24"/>
                <a:gd name="T10" fmla="*/ 1 w 23"/>
                <a:gd name="T11" fmla="*/ 16 h 24"/>
                <a:gd name="T12" fmla="*/ 1 w 23"/>
                <a:gd name="T13" fmla="*/ 16 h 24"/>
                <a:gd name="T14" fmla="*/ 4 w 23"/>
                <a:gd name="T15" fmla="*/ 15 h 24"/>
                <a:gd name="T16" fmla="*/ 7 w 23"/>
                <a:gd name="T17" fmla="*/ 13 h 24"/>
                <a:gd name="T18" fmla="*/ 9 w 23"/>
                <a:gd name="T19" fmla="*/ 12 h 24"/>
                <a:gd name="T20" fmla="*/ 10 w 23"/>
                <a:gd name="T21" fmla="*/ 9 h 24"/>
                <a:gd name="T22" fmla="*/ 10 w 23"/>
                <a:gd name="T23" fmla="*/ 9 h 24"/>
                <a:gd name="T24" fmla="*/ 10 w 23"/>
                <a:gd name="T25" fmla="*/ 3 h 24"/>
                <a:gd name="T26" fmla="*/ 11 w 23"/>
                <a:gd name="T27" fmla="*/ 2 h 24"/>
                <a:gd name="T28" fmla="*/ 13 w 23"/>
                <a:gd name="T29" fmla="*/ 0 h 24"/>
                <a:gd name="T30" fmla="*/ 13 w 23"/>
                <a:gd name="T31" fmla="*/ 0 h 24"/>
                <a:gd name="T32" fmla="*/ 16 w 23"/>
                <a:gd name="T33" fmla="*/ 0 h 24"/>
                <a:gd name="T34" fmla="*/ 19 w 23"/>
                <a:gd name="T35" fmla="*/ 2 h 24"/>
                <a:gd name="T36" fmla="*/ 22 w 23"/>
                <a:gd name="T37" fmla="*/ 3 h 24"/>
                <a:gd name="T38" fmla="*/ 23 w 23"/>
                <a:gd name="T39" fmla="*/ 6 h 24"/>
                <a:gd name="T40" fmla="*/ 23 w 23"/>
                <a:gd name="T41" fmla="*/ 6 h 24"/>
                <a:gd name="T42" fmla="*/ 19 w 23"/>
                <a:gd name="T43" fmla="*/ 11 h 24"/>
                <a:gd name="T44" fmla="*/ 16 w 23"/>
                <a:gd name="T45" fmla="*/ 13 h 24"/>
                <a:gd name="T46" fmla="*/ 16 w 23"/>
                <a:gd name="T47" fmla="*/ 13 h 24"/>
                <a:gd name="T48" fmla="*/ 13 w 23"/>
                <a:gd name="T49" fmla="*/ 19 h 24"/>
                <a:gd name="T50" fmla="*/ 10 w 23"/>
                <a:gd name="T51" fmla="*/ 22 h 24"/>
                <a:gd name="T52" fmla="*/ 6 w 23"/>
                <a:gd name="T5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4">
                  <a:moveTo>
                    <a:pt x="6" y="24"/>
                  </a:moveTo>
                  <a:lnTo>
                    <a:pt x="6" y="24"/>
                  </a:lnTo>
                  <a:lnTo>
                    <a:pt x="3" y="24"/>
                  </a:lnTo>
                  <a:lnTo>
                    <a:pt x="1" y="22"/>
                  </a:lnTo>
                  <a:lnTo>
                    <a:pt x="0" y="19"/>
                  </a:lnTo>
                  <a:lnTo>
                    <a:pt x="1" y="16"/>
                  </a:lnTo>
                  <a:lnTo>
                    <a:pt x="1" y="16"/>
                  </a:lnTo>
                  <a:lnTo>
                    <a:pt x="4" y="15"/>
                  </a:lnTo>
                  <a:lnTo>
                    <a:pt x="7" y="13"/>
                  </a:lnTo>
                  <a:lnTo>
                    <a:pt x="9" y="12"/>
                  </a:lnTo>
                  <a:lnTo>
                    <a:pt x="10" y="9"/>
                  </a:lnTo>
                  <a:lnTo>
                    <a:pt x="10" y="9"/>
                  </a:lnTo>
                  <a:lnTo>
                    <a:pt x="10" y="3"/>
                  </a:lnTo>
                  <a:lnTo>
                    <a:pt x="11" y="2"/>
                  </a:lnTo>
                  <a:lnTo>
                    <a:pt x="13" y="0"/>
                  </a:lnTo>
                  <a:lnTo>
                    <a:pt x="13" y="0"/>
                  </a:lnTo>
                  <a:lnTo>
                    <a:pt x="16" y="0"/>
                  </a:lnTo>
                  <a:lnTo>
                    <a:pt x="19" y="2"/>
                  </a:lnTo>
                  <a:lnTo>
                    <a:pt x="22" y="3"/>
                  </a:lnTo>
                  <a:lnTo>
                    <a:pt x="23" y="6"/>
                  </a:lnTo>
                  <a:lnTo>
                    <a:pt x="23" y="6"/>
                  </a:lnTo>
                  <a:lnTo>
                    <a:pt x="19" y="11"/>
                  </a:lnTo>
                  <a:lnTo>
                    <a:pt x="16" y="13"/>
                  </a:lnTo>
                  <a:lnTo>
                    <a:pt x="16" y="13"/>
                  </a:lnTo>
                  <a:lnTo>
                    <a:pt x="13" y="19"/>
                  </a:lnTo>
                  <a:lnTo>
                    <a:pt x="10" y="22"/>
                  </a:lnTo>
                  <a:lnTo>
                    <a:pt x="6" y="24"/>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05" name="Freeform 1347"/>
            <p:cNvSpPr>
              <a:spLocks/>
            </p:cNvSpPr>
            <p:nvPr/>
          </p:nvSpPr>
          <p:spPr bwMode="auto">
            <a:xfrm>
              <a:off x="4531396" y="5733696"/>
              <a:ext cx="248795" cy="100011"/>
            </a:xfrm>
            <a:custGeom>
              <a:avLst/>
              <a:gdLst>
                <a:gd name="T0" fmla="*/ 6 w 23"/>
                <a:gd name="T1" fmla="*/ 24 h 24"/>
                <a:gd name="T2" fmla="*/ 6 w 23"/>
                <a:gd name="T3" fmla="*/ 24 h 24"/>
                <a:gd name="T4" fmla="*/ 3 w 23"/>
                <a:gd name="T5" fmla="*/ 24 h 24"/>
                <a:gd name="T6" fmla="*/ 1 w 23"/>
                <a:gd name="T7" fmla="*/ 22 h 24"/>
                <a:gd name="T8" fmla="*/ 0 w 23"/>
                <a:gd name="T9" fmla="*/ 19 h 24"/>
                <a:gd name="T10" fmla="*/ 1 w 23"/>
                <a:gd name="T11" fmla="*/ 16 h 24"/>
                <a:gd name="T12" fmla="*/ 1 w 23"/>
                <a:gd name="T13" fmla="*/ 16 h 24"/>
                <a:gd name="T14" fmla="*/ 4 w 23"/>
                <a:gd name="T15" fmla="*/ 15 h 24"/>
                <a:gd name="T16" fmla="*/ 7 w 23"/>
                <a:gd name="T17" fmla="*/ 13 h 24"/>
                <a:gd name="T18" fmla="*/ 9 w 23"/>
                <a:gd name="T19" fmla="*/ 12 h 24"/>
                <a:gd name="T20" fmla="*/ 10 w 23"/>
                <a:gd name="T21" fmla="*/ 9 h 24"/>
                <a:gd name="T22" fmla="*/ 10 w 23"/>
                <a:gd name="T23" fmla="*/ 9 h 24"/>
                <a:gd name="T24" fmla="*/ 10 w 23"/>
                <a:gd name="T25" fmla="*/ 3 h 24"/>
                <a:gd name="T26" fmla="*/ 11 w 23"/>
                <a:gd name="T27" fmla="*/ 2 h 24"/>
                <a:gd name="T28" fmla="*/ 13 w 23"/>
                <a:gd name="T29" fmla="*/ 0 h 24"/>
                <a:gd name="T30" fmla="*/ 13 w 23"/>
                <a:gd name="T31" fmla="*/ 0 h 24"/>
                <a:gd name="T32" fmla="*/ 16 w 23"/>
                <a:gd name="T33" fmla="*/ 0 h 24"/>
                <a:gd name="T34" fmla="*/ 19 w 23"/>
                <a:gd name="T35" fmla="*/ 2 h 24"/>
                <a:gd name="T36" fmla="*/ 22 w 23"/>
                <a:gd name="T37" fmla="*/ 3 h 24"/>
                <a:gd name="T38" fmla="*/ 23 w 23"/>
                <a:gd name="T39" fmla="*/ 6 h 24"/>
                <a:gd name="T40" fmla="*/ 23 w 23"/>
                <a:gd name="T41" fmla="*/ 6 h 24"/>
                <a:gd name="T42" fmla="*/ 19 w 23"/>
                <a:gd name="T43" fmla="*/ 11 h 24"/>
                <a:gd name="T44" fmla="*/ 16 w 23"/>
                <a:gd name="T45" fmla="*/ 13 h 24"/>
                <a:gd name="T46" fmla="*/ 16 w 23"/>
                <a:gd name="T47" fmla="*/ 13 h 24"/>
                <a:gd name="T48" fmla="*/ 13 w 23"/>
                <a:gd name="T49" fmla="*/ 19 h 24"/>
                <a:gd name="T50" fmla="*/ 10 w 23"/>
                <a:gd name="T51" fmla="*/ 22 h 24"/>
                <a:gd name="T52" fmla="*/ 6 w 23"/>
                <a:gd name="T5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4">
                  <a:moveTo>
                    <a:pt x="6" y="24"/>
                  </a:moveTo>
                  <a:lnTo>
                    <a:pt x="6" y="24"/>
                  </a:lnTo>
                  <a:lnTo>
                    <a:pt x="3" y="24"/>
                  </a:lnTo>
                  <a:lnTo>
                    <a:pt x="1" y="22"/>
                  </a:lnTo>
                  <a:lnTo>
                    <a:pt x="0" y="19"/>
                  </a:lnTo>
                  <a:lnTo>
                    <a:pt x="1" y="16"/>
                  </a:lnTo>
                  <a:lnTo>
                    <a:pt x="1" y="16"/>
                  </a:lnTo>
                  <a:lnTo>
                    <a:pt x="4" y="15"/>
                  </a:lnTo>
                  <a:lnTo>
                    <a:pt x="7" y="13"/>
                  </a:lnTo>
                  <a:lnTo>
                    <a:pt x="9" y="12"/>
                  </a:lnTo>
                  <a:lnTo>
                    <a:pt x="10" y="9"/>
                  </a:lnTo>
                  <a:lnTo>
                    <a:pt x="10" y="9"/>
                  </a:lnTo>
                  <a:lnTo>
                    <a:pt x="10" y="3"/>
                  </a:lnTo>
                  <a:lnTo>
                    <a:pt x="11" y="2"/>
                  </a:lnTo>
                  <a:lnTo>
                    <a:pt x="13" y="0"/>
                  </a:lnTo>
                  <a:lnTo>
                    <a:pt x="13" y="0"/>
                  </a:lnTo>
                  <a:lnTo>
                    <a:pt x="16" y="0"/>
                  </a:lnTo>
                  <a:lnTo>
                    <a:pt x="19" y="2"/>
                  </a:lnTo>
                  <a:lnTo>
                    <a:pt x="22" y="3"/>
                  </a:lnTo>
                  <a:lnTo>
                    <a:pt x="23" y="6"/>
                  </a:lnTo>
                  <a:lnTo>
                    <a:pt x="23" y="6"/>
                  </a:lnTo>
                  <a:lnTo>
                    <a:pt x="19" y="11"/>
                  </a:lnTo>
                  <a:lnTo>
                    <a:pt x="16" y="13"/>
                  </a:lnTo>
                  <a:lnTo>
                    <a:pt x="16" y="13"/>
                  </a:lnTo>
                  <a:lnTo>
                    <a:pt x="13" y="19"/>
                  </a:lnTo>
                  <a:lnTo>
                    <a:pt x="10" y="22"/>
                  </a:lnTo>
                  <a:lnTo>
                    <a:pt x="6" y="24"/>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06" name="Freeform 1358"/>
            <p:cNvSpPr>
              <a:spLocks/>
            </p:cNvSpPr>
            <p:nvPr/>
          </p:nvSpPr>
          <p:spPr bwMode="auto">
            <a:xfrm>
              <a:off x="4196072" y="862320"/>
              <a:ext cx="64902" cy="20837"/>
            </a:xfrm>
            <a:custGeom>
              <a:avLst/>
              <a:gdLst>
                <a:gd name="T0" fmla="*/ 3 w 6"/>
                <a:gd name="T1" fmla="*/ 5 h 5"/>
                <a:gd name="T2" fmla="*/ 3 w 6"/>
                <a:gd name="T3" fmla="*/ 5 h 5"/>
                <a:gd name="T4" fmla="*/ 2 w 6"/>
                <a:gd name="T5" fmla="*/ 5 h 5"/>
                <a:gd name="T6" fmla="*/ 0 w 6"/>
                <a:gd name="T7" fmla="*/ 3 h 5"/>
                <a:gd name="T8" fmla="*/ 0 w 6"/>
                <a:gd name="T9" fmla="*/ 2 h 5"/>
                <a:gd name="T10" fmla="*/ 2 w 6"/>
                <a:gd name="T11" fmla="*/ 0 h 5"/>
                <a:gd name="T12" fmla="*/ 2 w 6"/>
                <a:gd name="T13" fmla="*/ 0 h 5"/>
                <a:gd name="T14" fmla="*/ 5 w 6"/>
                <a:gd name="T15" fmla="*/ 0 h 5"/>
                <a:gd name="T16" fmla="*/ 6 w 6"/>
                <a:gd name="T17" fmla="*/ 2 h 5"/>
                <a:gd name="T18" fmla="*/ 6 w 6"/>
                <a:gd name="T19" fmla="*/ 3 h 5"/>
                <a:gd name="T20" fmla="*/ 3 w 6"/>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5"/>
                  </a:moveTo>
                  <a:lnTo>
                    <a:pt x="3" y="5"/>
                  </a:lnTo>
                  <a:lnTo>
                    <a:pt x="2" y="5"/>
                  </a:lnTo>
                  <a:lnTo>
                    <a:pt x="0" y="3"/>
                  </a:lnTo>
                  <a:lnTo>
                    <a:pt x="0" y="2"/>
                  </a:lnTo>
                  <a:lnTo>
                    <a:pt x="2" y="0"/>
                  </a:lnTo>
                  <a:lnTo>
                    <a:pt x="2" y="0"/>
                  </a:lnTo>
                  <a:lnTo>
                    <a:pt x="5" y="0"/>
                  </a:lnTo>
                  <a:lnTo>
                    <a:pt x="6" y="2"/>
                  </a:lnTo>
                  <a:lnTo>
                    <a:pt x="6" y="3"/>
                  </a:lnTo>
                  <a:lnTo>
                    <a:pt x="3" y="5"/>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07" name="Freeform 1359"/>
            <p:cNvSpPr>
              <a:spLocks/>
            </p:cNvSpPr>
            <p:nvPr/>
          </p:nvSpPr>
          <p:spPr bwMode="auto">
            <a:xfrm>
              <a:off x="4196072" y="862320"/>
              <a:ext cx="64902" cy="20837"/>
            </a:xfrm>
            <a:custGeom>
              <a:avLst/>
              <a:gdLst>
                <a:gd name="T0" fmla="*/ 3 w 6"/>
                <a:gd name="T1" fmla="*/ 5 h 5"/>
                <a:gd name="T2" fmla="*/ 3 w 6"/>
                <a:gd name="T3" fmla="*/ 5 h 5"/>
                <a:gd name="T4" fmla="*/ 2 w 6"/>
                <a:gd name="T5" fmla="*/ 5 h 5"/>
                <a:gd name="T6" fmla="*/ 0 w 6"/>
                <a:gd name="T7" fmla="*/ 3 h 5"/>
                <a:gd name="T8" fmla="*/ 0 w 6"/>
                <a:gd name="T9" fmla="*/ 2 h 5"/>
                <a:gd name="T10" fmla="*/ 2 w 6"/>
                <a:gd name="T11" fmla="*/ 0 h 5"/>
                <a:gd name="T12" fmla="*/ 2 w 6"/>
                <a:gd name="T13" fmla="*/ 0 h 5"/>
                <a:gd name="T14" fmla="*/ 5 w 6"/>
                <a:gd name="T15" fmla="*/ 0 h 5"/>
                <a:gd name="T16" fmla="*/ 6 w 6"/>
                <a:gd name="T17" fmla="*/ 2 h 5"/>
                <a:gd name="T18" fmla="*/ 6 w 6"/>
                <a:gd name="T19" fmla="*/ 3 h 5"/>
                <a:gd name="T20" fmla="*/ 3 w 6"/>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5"/>
                  </a:moveTo>
                  <a:lnTo>
                    <a:pt x="3" y="5"/>
                  </a:lnTo>
                  <a:lnTo>
                    <a:pt x="2" y="5"/>
                  </a:lnTo>
                  <a:lnTo>
                    <a:pt x="0" y="3"/>
                  </a:lnTo>
                  <a:lnTo>
                    <a:pt x="0" y="2"/>
                  </a:lnTo>
                  <a:lnTo>
                    <a:pt x="2" y="0"/>
                  </a:lnTo>
                  <a:lnTo>
                    <a:pt x="2" y="0"/>
                  </a:lnTo>
                  <a:lnTo>
                    <a:pt x="5" y="0"/>
                  </a:lnTo>
                  <a:lnTo>
                    <a:pt x="6" y="2"/>
                  </a:lnTo>
                  <a:lnTo>
                    <a:pt x="6" y="3"/>
                  </a:lnTo>
                  <a:lnTo>
                    <a:pt x="3" y="5"/>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08" name="Freeform 1362"/>
            <p:cNvSpPr>
              <a:spLocks/>
            </p:cNvSpPr>
            <p:nvPr/>
          </p:nvSpPr>
          <p:spPr bwMode="auto">
            <a:xfrm>
              <a:off x="4109536" y="941497"/>
              <a:ext cx="64902" cy="25003"/>
            </a:xfrm>
            <a:custGeom>
              <a:avLst/>
              <a:gdLst>
                <a:gd name="T0" fmla="*/ 4 w 6"/>
                <a:gd name="T1" fmla="*/ 5 h 6"/>
                <a:gd name="T2" fmla="*/ 4 w 6"/>
                <a:gd name="T3" fmla="*/ 5 h 6"/>
                <a:gd name="T4" fmla="*/ 3 w 6"/>
                <a:gd name="T5" fmla="*/ 6 h 6"/>
                <a:gd name="T6" fmla="*/ 1 w 6"/>
                <a:gd name="T7" fmla="*/ 5 h 6"/>
                <a:gd name="T8" fmla="*/ 0 w 6"/>
                <a:gd name="T9" fmla="*/ 3 h 6"/>
                <a:gd name="T10" fmla="*/ 0 w 6"/>
                <a:gd name="T11" fmla="*/ 2 h 6"/>
                <a:gd name="T12" fmla="*/ 0 w 6"/>
                <a:gd name="T13" fmla="*/ 2 h 6"/>
                <a:gd name="T14" fmla="*/ 3 w 6"/>
                <a:gd name="T15" fmla="*/ 0 h 6"/>
                <a:gd name="T16" fmla="*/ 4 w 6"/>
                <a:gd name="T17" fmla="*/ 0 h 6"/>
                <a:gd name="T18" fmla="*/ 6 w 6"/>
                <a:gd name="T19" fmla="*/ 2 h 6"/>
                <a:gd name="T20" fmla="*/ 4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4" y="5"/>
                  </a:moveTo>
                  <a:lnTo>
                    <a:pt x="4" y="5"/>
                  </a:lnTo>
                  <a:lnTo>
                    <a:pt x="3" y="6"/>
                  </a:lnTo>
                  <a:lnTo>
                    <a:pt x="1" y="5"/>
                  </a:lnTo>
                  <a:lnTo>
                    <a:pt x="0" y="3"/>
                  </a:lnTo>
                  <a:lnTo>
                    <a:pt x="0" y="2"/>
                  </a:lnTo>
                  <a:lnTo>
                    <a:pt x="0" y="2"/>
                  </a:lnTo>
                  <a:lnTo>
                    <a:pt x="3" y="0"/>
                  </a:lnTo>
                  <a:lnTo>
                    <a:pt x="4" y="0"/>
                  </a:lnTo>
                  <a:lnTo>
                    <a:pt x="6" y="2"/>
                  </a:lnTo>
                  <a:lnTo>
                    <a:pt x="4" y="5"/>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09" name="Freeform 1363"/>
            <p:cNvSpPr>
              <a:spLocks/>
            </p:cNvSpPr>
            <p:nvPr/>
          </p:nvSpPr>
          <p:spPr bwMode="auto">
            <a:xfrm>
              <a:off x="4109536" y="941497"/>
              <a:ext cx="64902" cy="25003"/>
            </a:xfrm>
            <a:custGeom>
              <a:avLst/>
              <a:gdLst>
                <a:gd name="T0" fmla="*/ 4 w 6"/>
                <a:gd name="T1" fmla="*/ 5 h 6"/>
                <a:gd name="T2" fmla="*/ 4 w 6"/>
                <a:gd name="T3" fmla="*/ 5 h 6"/>
                <a:gd name="T4" fmla="*/ 3 w 6"/>
                <a:gd name="T5" fmla="*/ 6 h 6"/>
                <a:gd name="T6" fmla="*/ 1 w 6"/>
                <a:gd name="T7" fmla="*/ 5 h 6"/>
                <a:gd name="T8" fmla="*/ 0 w 6"/>
                <a:gd name="T9" fmla="*/ 3 h 6"/>
                <a:gd name="T10" fmla="*/ 0 w 6"/>
                <a:gd name="T11" fmla="*/ 2 h 6"/>
                <a:gd name="T12" fmla="*/ 0 w 6"/>
                <a:gd name="T13" fmla="*/ 2 h 6"/>
                <a:gd name="T14" fmla="*/ 3 w 6"/>
                <a:gd name="T15" fmla="*/ 0 h 6"/>
                <a:gd name="T16" fmla="*/ 4 w 6"/>
                <a:gd name="T17" fmla="*/ 0 h 6"/>
                <a:gd name="T18" fmla="*/ 6 w 6"/>
                <a:gd name="T19" fmla="*/ 2 h 6"/>
                <a:gd name="T20" fmla="*/ 4 w 6"/>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4" y="5"/>
                  </a:moveTo>
                  <a:lnTo>
                    <a:pt x="4" y="5"/>
                  </a:lnTo>
                  <a:lnTo>
                    <a:pt x="3" y="6"/>
                  </a:lnTo>
                  <a:lnTo>
                    <a:pt x="1" y="5"/>
                  </a:lnTo>
                  <a:lnTo>
                    <a:pt x="0" y="3"/>
                  </a:lnTo>
                  <a:lnTo>
                    <a:pt x="0" y="2"/>
                  </a:lnTo>
                  <a:lnTo>
                    <a:pt x="0" y="2"/>
                  </a:lnTo>
                  <a:lnTo>
                    <a:pt x="3" y="0"/>
                  </a:lnTo>
                  <a:lnTo>
                    <a:pt x="4" y="0"/>
                  </a:lnTo>
                  <a:lnTo>
                    <a:pt x="6" y="2"/>
                  </a:lnTo>
                  <a:lnTo>
                    <a:pt x="4" y="5"/>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10" name="Freeform 1364"/>
            <p:cNvSpPr>
              <a:spLocks/>
            </p:cNvSpPr>
            <p:nvPr/>
          </p:nvSpPr>
          <p:spPr bwMode="auto">
            <a:xfrm>
              <a:off x="4477314" y="858154"/>
              <a:ext cx="86536" cy="29171"/>
            </a:xfrm>
            <a:custGeom>
              <a:avLst/>
              <a:gdLst>
                <a:gd name="T0" fmla="*/ 6 w 8"/>
                <a:gd name="T1" fmla="*/ 6 h 7"/>
                <a:gd name="T2" fmla="*/ 6 w 8"/>
                <a:gd name="T3" fmla="*/ 6 h 7"/>
                <a:gd name="T4" fmla="*/ 5 w 8"/>
                <a:gd name="T5" fmla="*/ 7 h 7"/>
                <a:gd name="T6" fmla="*/ 2 w 8"/>
                <a:gd name="T7" fmla="*/ 6 h 7"/>
                <a:gd name="T8" fmla="*/ 0 w 8"/>
                <a:gd name="T9" fmla="*/ 4 h 7"/>
                <a:gd name="T10" fmla="*/ 2 w 8"/>
                <a:gd name="T11" fmla="*/ 1 h 7"/>
                <a:gd name="T12" fmla="*/ 2 w 8"/>
                <a:gd name="T13" fmla="*/ 1 h 7"/>
                <a:gd name="T14" fmla="*/ 5 w 8"/>
                <a:gd name="T15" fmla="*/ 0 h 7"/>
                <a:gd name="T16" fmla="*/ 8 w 8"/>
                <a:gd name="T17" fmla="*/ 0 h 7"/>
                <a:gd name="T18" fmla="*/ 8 w 8"/>
                <a:gd name="T19" fmla="*/ 1 h 7"/>
                <a:gd name="T20" fmla="*/ 6 w 8"/>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6" y="6"/>
                  </a:moveTo>
                  <a:lnTo>
                    <a:pt x="6" y="6"/>
                  </a:lnTo>
                  <a:lnTo>
                    <a:pt x="5" y="7"/>
                  </a:lnTo>
                  <a:lnTo>
                    <a:pt x="2" y="6"/>
                  </a:lnTo>
                  <a:lnTo>
                    <a:pt x="0" y="4"/>
                  </a:lnTo>
                  <a:lnTo>
                    <a:pt x="2" y="1"/>
                  </a:lnTo>
                  <a:lnTo>
                    <a:pt x="2" y="1"/>
                  </a:lnTo>
                  <a:lnTo>
                    <a:pt x="5" y="0"/>
                  </a:lnTo>
                  <a:lnTo>
                    <a:pt x="8" y="0"/>
                  </a:lnTo>
                  <a:lnTo>
                    <a:pt x="8" y="1"/>
                  </a:lnTo>
                  <a:lnTo>
                    <a:pt x="6" y="6"/>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11" name="Freeform 1365"/>
            <p:cNvSpPr>
              <a:spLocks/>
            </p:cNvSpPr>
            <p:nvPr/>
          </p:nvSpPr>
          <p:spPr bwMode="auto">
            <a:xfrm>
              <a:off x="4477314" y="858154"/>
              <a:ext cx="86536" cy="29171"/>
            </a:xfrm>
            <a:custGeom>
              <a:avLst/>
              <a:gdLst>
                <a:gd name="T0" fmla="*/ 6 w 8"/>
                <a:gd name="T1" fmla="*/ 6 h 7"/>
                <a:gd name="T2" fmla="*/ 6 w 8"/>
                <a:gd name="T3" fmla="*/ 6 h 7"/>
                <a:gd name="T4" fmla="*/ 5 w 8"/>
                <a:gd name="T5" fmla="*/ 7 h 7"/>
                <a:gd name="T6" fmla="*/ 2 w 8"/>
                <a:gd name="T7" fmla="*/ 6 h 7"/>
                <a:gd name="T8" fmla="*/ 0 w 8"/>
                <a:gd name="T9" fmla="*/ 4 h 7"/>
                <a:gd name="T10" fmla="*/ 2 w 8"/>
                <a:gd name="T11" fmla="*/ 1 h 7"/>
                <a:gd name="T12" fmla="*/ 2 w 8"/>
                <a:gd name="T13" fmla="*/ 1 h 7"/>
                <a:gd name="T14" fmla="*/ 5 w 8"/>
                <a:gd name="T15" fmla="*/ 0 h 7"/>
                <a:gd name="T16" fmla="*/ 8 w 8"/>
                <a:gd name="T17" fmla="*/ 0 h 7"/>
                <a:gd name="T18" fmla="*/ 8 w 8"/>
                <a:gd name="T19" fmla="*/ 1 h 7"/>
                <a:gd name="T20" fmla="*/ 6 w 8"/>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6" y="6"/>
                  </a:moveTo>
                  <a:lnTo>
                    <a:pt x="6" y="6"/>
                  </a:lnTo>
                  <a:lnTo>
                    <a:pt x="5" y="7"/>
                  </a:lnTo>
                  <a:lnTo>
                    <a:pt x="2" y="6"/>
                  </a:lnTo>
                  <a:lnTo>
                    <a:pt x="0" y="4"/>
                  </a:lnTo>
                  <a:lnTo>
                    <a:pt x="2" y="1"/>
                  </a:lnTo>
                  <a:lnTo>
                    <a:pt x="2" y="1"/>
                  </a:lnTo>
                  <a:lnTo>
                    <a:pt x="5" y="0"/>
                  </a:lnTo>
                  <a:lnTo>
                    <a:pt x="8" y="0"/>
                  </a:lnTo>
                  <a:lnTo>
                    <a:pt x="8" y="1"/>
                  </a:lnTo>
                  <a:lnTo>
                    <a:pt x="6" y="6"/>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12" name="Freeform 1631"/>
            <p:cNvSpPr>
              <a:spLocks/>
            </p:cNvSpPr>
            <p:nvPr/>
          </p:nvSpPr>
          <p:spPr bwMode="auto">
            <a:xfrm>
              <a:off x="2054297" y="2933385"/>
              <a:ext cx="1114156" cy="2879488"/>
            </a:xfrm>
            <a:custGeom>
              <a:avLst/>
              <a:gdLst>
                <a:gd name="T0" fmla="*/ 61 w 103"/>
                <a:gd name="T1" fmla="*/ 690 h 691"/>
                <a:gd name="T2" fmla="*/ 35 w 103"/>
                <a:gd name="T3" fmla="*/ 688 h 691"/>
                <a:gd name="T4" fmla="*/ 23 w 103"/>
                <a:gd name="T5" fmla="*/ 684 h 691"/>
                <a:gd name="T6" fmla="*/ 20 w 103"/>
                <a:gd name="T7" fmla="*/ 669 h 691"/>
                <a:gd name="T8" fmla="*/ 20 w 103"/>
                <a:gd name="T9" fmla="*/ 652 h 691"/>
                <a:gd name="T10" fmla="*/ 14 w 103"/>
                <a:gd name="T11" fmla="*/ 652 h 691"/>
                <a:gd name="T12" fmla="*/ 6 w 103"/>
                <a:gd name="T13" fmla="*/ 656 h 691"/>
                <a:gd name="T14" fmla="*/ 1 w 103"/>
                <a:gd name="T15" fmla="*/ 651 h 691"/>
                <a:gd name="T16" fmla="*/ 1 w 103"/>
                <a:gd name="T17" fmla="*/ 629 h 691"/>
                <a:gd name="T18" fmla="*/ 14 w 103"/>
                <a:gd name="T19" fmla="*/ 610 h 691"/>
                <a:gd name="T20" fmla="*/ 19 w 103"/>
                <a:gd name="T21" fmla="*/ 598 h 691"/>
                <a:gd name="T22" fmla="*/ 26 w 103"/>
                <a:gd name="T23" fmla="*/ 571 h 691"/>
                <a:gd name="T24" fmla="*/ 28 w 103"/>
                <a:gd name="T25" fmla="*/ 564 h 691"/>
                <a:gd name="T26" fmla="*/ 28 w 103"/>
                <a:gd name="T27" fmla="*/ 535 h 691"/>
                <a:gd name="T28" fmla="*/ 28 w 103"/>
                <a:gd name="T29" fmla="*/ 529 h 691"/>
                <a:gd name="T30" fmla="*/ 35 w 103"/>
                <a:gd name="T31" fmla="*/ 520 h 691"/>
                <a:gd name="T32" fmla="*/ 28 w 103"/>
                <a:gd name="T33" fmla="*/ 513 h 691"/>
                <a:gd name="T34" fmla="*/ 28 w 103"/>
                <a:gd name="T35" fmla="*/ 512 h 691"/>
                <a:gd name="T36" fmla="*/ 38 w 103"/>
                <a:gd name="T37" fmla="*/ 509 h 691"/>
                <a:gd name="T38" fmla="*/ 32 w 103"/>
                <a:gd name="T39" fmla="*/ 503 h 691"/>
                <a:gd name="T40" fmla="*/ 23 w 103"/>
                <a:gd name="T41" fmla="*/ 494 h 691"/>
                <a:gd name="T42" fmla="*/ 26 w 103"/>
                <a:gd name="T43" fmla="*/ 487 h 691"/>
                <a:gd name="T44" fmla="*/ 29 w 103"/>
                <a:gd name="T45" fmla="*/ 478 h 691"/>
                <a:gd name="T46" fmla="*/ 23 w 103"/>
                <a:gd name="T47" fmla="*/ 461 h 691"/>
                <a:gd name="T48" fmla="*/ 26 w 103"/>
                <a:gd name="T49" fmla="*/ 441 h 691"/>
                <a:gd name="T50" fmla="*/ 29 w 103"/>
                <a:gd name="T51" fmla="*/ 415 h 691"/>
                <a:gd name="T52" fmla="*/ 32 w 103"/>
                <a:gd name="T53" fmla="*/ 403 h 691"/>
                <a:gd name="T54" fmla="*/ 36 w 103"/>
                <a:gd name="T55" fmla="*/ 390 h 691"/>
                <a:gd name="T56" fmla="*/ 36 w 103"/>
                <a:gd name="T57" fmla="*/ 357 h 691"/>
                <a:gd name="T58" fmla="*/ 41 w 103"/>
                <a:gd name="T59" fmla="*/ 341 h 691"/>
                <a:gd name="T60" fmla="*/ 48 w 103"/>
                <a:gd name="T61" fmla="*/ 331 h 691"/>
                <a:gd name="T62" fmla="*/ 51 w 103"/>
                <a:gd name="T63" fmla="*/ 315 h 691"/>
                <a:gd name="T64" fmla="*/ 54 w 103"/>
                <a:gd name="T65" fmla="*/ 300 h 691"/>
                <a:gd name="T66" fmla="*/ 54 w 103"/>
                <a:gd name="T67" fmla="*/ 280 h 691"/>
                <a:gd name="T68" fmla="*/ 51 w 103"/>
                <a:gd name="T69" fmla="*/ 242 h 691"/>
                <a:gd name="T70" fmla="*/ 51 w 103"/>
                <a:gd name="T71" fmla="*/ 225 h 691"/>
                <a:gd name="T72" fmla="*/ 72 w 103"/>
                <a:gd name="T73" fmla="*/ 152 h 691"/>
                <a:gd name="T74" fmla="*/ 75 w 103"/>
                <a:gd name="T75" fmla="*/ 128 h 691"/>
                <a:gd name="T76" fmla="*/ 80 w 103"/>
                <a:gd name="T77" fmla="*/ 121 h 691"/>
                <a:gd name="T78" fmla="*/ 101 w 103"/>
                <a:gd name="T79" fmla="*/ 96 h 691"/>
                <a:gd name="T80" fmla="*/ 103 w 103"/>
                <a:gd name="T81" fmla="*/ 90 h 691"/>
                <a:gd name="T82" fmla="*/ 91 w 103"/>
                <a:gd name="T83" fmla="*/ 87 h 691"/>
                <a:gd name="T84" fmla="*/ 90 w 103"/>
                <a:gd name="T85" fmla="*/ 81 h 691"/>
                <a:gd name="T86" fmla="*/ 80 w 103"/>
                <a:gd name="T87" fmla="*/ 47 h 691"/>
                <a:gd name="T88" fmla="*/ 80 w 103"/>
                <a:gd name="T89" fmla="*/ 35 h 691"/>
                <a:gd name="T90" fmla="*/ 70 w 103"/>
                <a:gd name="T91" fmla="*/ 21 h 691"/>
                <a:gd name="T92" fmla="*/ 68 w 103"/>
                <a:gd name="T93" fmla="*/ 10 h 691"/>
                <a:gd name="T94" fmla="*/ 65 w 103"/>
                <a:gd name="T95" fmla="*/ 0 h 691"/>
                <a:gd name="T96" fmla="*/ 46 w 103"/>
                <a:gd name="T97" fmla="*/ 12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691">
                  <a:moveTo>
                    <a:pt x="70" y="691"/>
                  </a:moveTo>
                  <a:lnTo>
                    <a:pt x="70" y="691"/>
                  </a:lnTo>
                  <a:lnTo>
                    <a:pt x="61" y="690"/>
                  </a:lnTo>
                  <a:lnTo>
                    <a:pt x="51" y="688"/>
                  </a:lnTo>
                  <a:lnTo>
                    <a:pt x="51" y="688"/>
                  </a:lnTo>
                  <a:lnTo>
                    <a:pt x="35" y="688"/>
                  </a:lnTo>
                  <a:lnTo>
                    <a:pt x="28" y="687"/>
                  </a:lnTo>
                  <a:lnTo>
                    <a:pt x="25" y="685"/>
                  </a:lnTo>
                  <a:lnTo>
                    <a:pt x="23" y="684"/>
                  </a:lnTo>
                  <a:lnTo>
                    <a:pt x="23" y="684"/>
                  </a:lnTo>
                  <a:lnTo>
                    <a:pt x="20" y="677"/>
                  </a:lnTo>
                  <a:lnTo>
                    <a:pt x="20" y="669"/>
                  </a:lnTo>
                  <a:lnTo>
                    <a:pt x="20" y="656"/>
                  </a:lnTo>
                  <a:lnTo>
                    <a:pt x="20" y="656"/>
                  </a:lnTo>
                  <a:lnTo>
                    <a:pt x="20" y="652"/>
                  </a:lnTo>
                  <a:lnTo>
                    <a:pt x="19" y="651"/>
                  </a:lnTo>
                  <a:lnTo>
                    <a:pt x="17" y="651"/>
                  </a:lnTo>
                  <a:lnTo>
                    <a:pt x="14" y="652"/>
                  </a:lnTo>
                  <a:lnTo>
                    <a:pt x="14" y="652"/>
                  </a:lnTo>
                  <a:lnTo>
                    <a:pt x="9" y="656"/>
                  </a:lnTo>
                  <a:lnTo>
                    <a:pt x="6" y="656"/>
                  </a:lnTo>
                  <a:lnTo>
                    <a:pt x="3" y="655"/>
                  </a:lnTo>
                  <a:lnTo>
                    <a:pt x="3" y="655"/>
                  </a:lnTo>
                  <a:lnTo>
                    <a:pt x="1" y="651"/>
                  </a:lnTo>
                  <a:lnTo>
                    <a:pt x="0" y="642"/>
                  </a:lnTo>
                  <a:lnTo>
                    <a:pt x="0" y="633"/>
                  </a:lnTo>
                  <a:lnTo>
                    <a:pt x="1" y="629"/>
                  </a:lnTo>
                  <a:lnTo>
                    <a:pt x="4" y="625"/>
                  </a:lnTo>
                  <a:lnTo>
                    <a:pt x="4" y="625"/>
                  </a:lnTo>
                  <a:lnTo>
                    <a:pt x="14" y="610"/>
                  </a:lnTo>
                  <a:lnTo>
                    <a:pt x="17" y="604"/>
                  </a:lnTo>
                  <a:lnTo>
                    <a:pt x="19" y="598"/>
                  </a:lnTo>
                  <a:lnTo>
                    <a:pt x="19" y="598"/>
                  </a:lnTo>
                  <a:lnTo>
                    <a:pt x="20" y="585"/>
                  </a:lnTo>
                  <a:lnTo>
                    <a:pt x="22" y="578"/>
                  </a:lnTo>
                  <a:lnTo>
                    <a:pt x="26" y="571"/>
                  </a:lnTo>
                  <a:lnTo>
                    <a:pt x="26" y="571"/>
                  </a:lnTo>
                  <a:lnTo>
                    <a:pt x="28" y="568"/>
                  </a:lnTo>
                  <a:lnTo>
                    <a:pt x="28" y="564"/>
                  </a:lnTo>
                  <a:lnTo>
                    <a:pt x="29" y="552"/>
                  </a:lnTo>
                  <a:lnTo>
                    <a:pt x="28" y="542"/>
                  </a:lnTo>
                  <a:lnTo>
                    <a:pt x="28" y="535"/>
                  </a:lnTo>
                  <a:lnTo>
                    <a:pt x="28" y="535"/>
                  </a:lnTo>
                  <a:lnTo>
                    <a:pt x="26" y="532"/>
                  </a:lnTo>
                  <a:lnTo>
                    <a:pt x="28" y="529"/>
                  </a:lnTo>
                  <a:lnTo>
                    <a:pt x="30" y="526"/>
                  </a:lnTo>
                  <a:lnTo>
                    <a:pt x="33" y="522"/>
                  </a:lnTo>
                  <a:lnTo>
                    <a:pt x="35" y="520"/>
                  </a:lnTo>
                  <a:lnTo>
                    <a:pt x="33" y="519"/>
                  </a:lnTo>
                  <a:lnTo>
                    <a:pt x="33" y="519"/>
                  </a:lnTo>
                  <a:lnTo>
                    <a:pt x="28" y="513"/>
                  </a:lnTo>
                  <a:lnTo>
                    <a:pt x="26" y="513"/>
                  </a:lnTo>
                  <a:lnTo>
                    <a:pt x="28" y="512"/>
                  </a:lnTo>
                  <a:lnTo>
                    <a:pt x="28" y="512"/>
                  </a:lnTo>
                  <a:lnTo>
                    <a:pt x="33" y="510"/>
                  </a:lnTo>
                  <a:lnTo>
                    <a:pt x="38" y="509"/>
                  </a:lnTo>
                  <a:lnTo>
                    <a:pt x="38" y="509"/>
                  </a:lnTo>
                  <a:lnTo>
                    <a:pt x="36" y="506"/>
                  </a:lnTo>
                  <a:lnTo>
                    <a:pt x="36" y="506"/>
                  </a:lnTo>
                  <a:lnTo>
                    <a:pt x="32" y="503"/>
                  </a:lnTo>
                  <a:lnTo>
                    <a:pt x="28" y="500"/>
                  </a:lnTo>
                  <a:lnTo>
                    <a:pt x="25" y="496"/>
                  </a:lnTo>
                  <a:lnTo>
                    <a:pt x="23" y="494"/>
                  </a:lnTo>
                  <a:lnTo>
                    <a:pt x="25" y="491"/>
                  </a:lnTo>
                  <a:lnTo>
                    <a:pt x="25" y="491"/>
                  </a:lnTo>
                  <a:lnTo>
                    <a:pt x="26" y="487"/>
                  </a:lnTo>
                  <a:lnTo>
                    <a:pt x="29" y="486"/>
                  </a:lnTo>
                  <a:lnTo>
                    <a:pt x="30" y="483"/>
                  </a:lnTo>
                  <a:lnTo>
                    <a:pt x="29" y="478"/>
                  </a:lnTo>
                  <a:lnTo>
                    <a:pt x="29" y="478"/>
                  </a:lnTo>
                  <a:lnTo>
                    <a:pt x="25" y="467"/>
                  </a:lnTo>
                  <a:lnTo>
                    <a:pt x="23" y="461"/>
                  </a:lnTo>
                  <a:lnTo>
                    <a:pt x="23" y="455"/>
                  </a:lnTo>
                  <a:lnTo>
                    <a:pt x="23" y="455"/>
                  </a:lnTo>
                  <a:lnTo>
                    <a:pt x="26" y="441"/>
                  </a:lnTo>
                  <a:lnTo>
                    <a:pt x="28" y="423"/>
                  </a:lnTo>
                  <a:lnTo>
                    <a:pt x="28" y="423"/>
                  </a:lnTo>
                  <a:lnTo>
                    <a:pt x="29" y="415"/>
                  </a:lnTo>
                  <a:lnTo>
                    <a:pt x="30" y="407"/>
                  </a:lnTo>
                  <a:lnTo>
                    <a:pt x="30" y="407"/>
                  </a:lnTo>
                  <a:lnTo>
                    <a:pt x="32" y="403"/>
                  </a:lnTo>
                  <a:lnTo>
                    <a:pt x="33" y="397"/>
                  </a:lnTo>
                  <a:lnTo>
                    <a:pt x="36" y="390"/>
                  </a:lnTo>
                  <a:lnTo>
                    <a:pt x="36" y="390"/>
                  </a:lnTo>
                  <a:lnTo>
                    <a:pt x="38" y="386"/>
                  </a:lnTo>
                  <a:lnTo>
                    <a:pt x="38" y="377"/>
                  </a:lnTo>
                  <a:lnTo>
                    <a:pt x="36" y="357"/>
                  </a:lnTo>
                  <a:lnTo>
                    <a:pt x="36" y="357"/>
                  </a:lnTo>
                  <a:lnTo>
                    <a:pt x="38" y="348"/>
                  </a:lnTo>
                  <a:lnTo>
                    <a:pt x="41" y="341"/>
                  </a:lnTo>
                  <a:lnTo>
                    <a:pt x="43" y="335"/>
                  </a:lnTo>
                  <a:lnTo>
                    <a:pt x="48" y="331"/>
                  </a:lnTo>
                  <a:lnTo>
                    <a:pt x="48" y="331"/>
                  </a:lnTo>
                  <a:lnTo>
                    <a:pt x="49" y="328"/>
                  </a:lnTo>
                  <a:lnTo>
                    <a:pt x="51" y="323"/>
                  </a:lnTo>
                  <a:lnTo>
                    <a:pt x="51" y="315"/>
                  </a:lnTo>
                  <a:lnTo>
                    <a:pt x="52" y="307"/>
                  </a:lnTo>
                  <a:lnTo>
                    <a:pt x="54" y="300"/>
                  </a:lnTo>
                  <a:lnTo>
                    <a:pt x="54" y="300"/>
                  </a:lnTo>
                  <a:lnTo>
                    <a:pt x="54" y="297"/>
                  </a:lnTo>
                  <a:lnTo>
                    <a:pt x="55" y="293"/>
                  </a:lnTo>
                  <a:lnTo>
                    <a:pt x="54" y="280"/>
                  </a:lnTo>
                  <a:lnTo>
                    <a:pt x="52" y="258"/>
                  </a:lnTo>
                  <a:lnTo>
                    <a:pt x="52" y="258"/>
                  </a:lnTo>
                  <a:lnTo>
                    <a:pt x="51" y="242"/>
                  </a:lnTo>
                  <a:lnTo>
                    <a:pt x="49" y="233"/>
                  </a:lnTo>
                  <a:lnTo>
                    <a:pt x="51" y="225"/>
                  </a:lnTo>
                  <a:lnTo>
                    <a:pt x="51" y="225"/>
                  </a:lnTo>
                  <a:lnTo>
                    <a:pt x="62" y="189"/>
                  </a:lnTo>
                  <a:lnTo>
                    <a:pt x="72" y="152"/>
                  </a:lnTo>
                  <a:lnTo>
                    <a:pt x="72" y="152"/>
                  </a:lnTo>
                  <a:lnTo>
                    <a:pt x="72" y="145"/>
                  </a:lnTo>
                  <a:lnTo>
                    <a:pt x="74" y="136"/>
                  </a:lnTo>
                  <a:lnTo>
                    <a:pt x="75" y="128"/>
                  </a:lnTo>
                  <a:lnTo>
                    <a:pt x="78" y="123"/>
                  </a:lnTo>
                  <a:lnTo>
                    <a:pt x="80" y="121"/>
                  </a:lnTo>
                  <a:lnTo>
                    <a:pt x="80" y="121"/>
                  </a:lnTo>
                  <a:lnTo>
                    <a:pt x="87" y="113"/>
                  </a:lnTo>
                  <a:lnTo>
                    <a:pt x="96" y="105"/>
                  </a:lnTo>
                  <a:lnTo>
                    <a:pt x="101" y="96"/>
                  </a:lnTo>
                  <a:lnTo>
                    <a:pt x="103" y="93"/>
                  </a:lnTo>
                  <a:lnTo>
                    <a:pt x="103" y="90"/>
                  </a:lnTo>
                  <a:lnTo>
                    <a:pt x="103" y="90"/>
                  </a:lnTo>
                  <a:lnTo>
                    <a:pt x="98" y="89"/>
                  </a:lnTo>
                  <a:lnTo>
                    <a:pt x="96" y="89"/>
                  </a:lnTo>
                  <a:lnTo>
                    <a:pt x="91" y="87"/>
                  </a:lnTo>
                  <a:lnTo>
                    <a:pt x="91" y="84"/>
                  </a:lnTo>
                  <a:lnTo>
                    <a:pt x="90" y="81"/>
                  </a:lnTo>
                  <a:lnTo>
                    <a:pt x="90" y="81"/>
                  </a:lnTo>
                  <a:lnTo>
                    <a:pt x="85" y="63"/>
                  </a:lnTo>
                  <a:lnTo>
                    <a:pt x="80" y="47"/>
                  </a:lnTo>
                  <a:lnTo>
                    <a:pt x="80" y="47"/>
                  </a:lnTo>
                  <a:lnTo>
                    <a:pt x="78" y="41"/>
                  </a:lnTo>
                  <a:lnTo>
                    <a:pt x="78" y="38"/>
                  </a:lnTo>
                  <a:lnTo>
                    <a:pt x="80" y="35"/>
                  </a:lnTo>
                  <a:lnTo>
                    <a:pt x="77" y="31"/>
                  </a:lnTo>
                  <a:lnTo>
                    <a:pt x="77" y="31"/>
                  </a:lnTo>
                  <a:lnTo>
                    <a:pt x="70" y="21"/>
                  </a:lnTo>
                  <a:lnTo>
                    <a:pt x="68" y="16"/>
                  </a:lnTo>
                  <a:lnTo>
                    <a:pt x="68" y="10"/>
                  </a:lnTo>
                  <a:lnTo>
                    <a:pt x="68" y="10"/>
                  </a:lnTo>
                  <a:lnTo>
                    <a:pt x="70" y="3"/>
                  </a:lnTo>
                  <a:lnTo>
                    <a:pt x="68" y="0"/>
                  </a:lnTo>
                  <a:lnTo>
                    <a:pt x="65" y="0"/>
                  </a:lnTo>
                  <a:lnTo>
                    <a:pt x="65" y="0"/>
                  </a:lnTo>
                  <a:lnTo>
                    <a:pt x="58" y="3"/>
                  </a:lnTo>
                  <a:lnTo>
                    <a:pt x="46" y="12"/>
                  </a:lnTo>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113" name="Freeform 1637"/>
            <p:cNvSpPr>
              <a:spLocks noEditPoints="1"/>
            </p:cNvSpPr>
            <p:nvPr/>
          </p:nvSpPr>
          <p:spPr bwMode="auto">
            <a:xfrm>
              <a:off x="2746586" y="2850042"/>
              <a:ext cx="183893" cy="83343"/>
            </a:xfrm>
            <a:custGeom>
              <a:avLst/>
              <a:gdLst>
                <a:gd name="T0" fmla="*/ 13 w 17"/>
                <a:gd name="T1" fmla="*/ 10 h 20"/>
                <a:gd name="T2" fmla="*/ 13 w 17"/>
                <a:gd name="T3" fmla="*/ 10 h 20"/>
                <a:gd name="T4" fmla="*/ 16 w 17"/>
                <a:gd name="T5" fmla="*/ 6 h 20"/>
                <a:gd name="T6" fmla="*/ 17 w 17"/>
                <a:gd name="T7" fmla="*/ 1 h 20"/>
                <a:gd name="T8" fmla="*/ 17 w 17"/>
                <a:gd name="T9" fmla="*/ 1 h 20"/>
                <a:gd name="T10" fmla="*/ 17 w 17"/>
                <a:gd name="T11" fmla="*/ 0 h 20"/>
                <a:gd name="T12" fmla="*/ 14 w 17"/>
                <a:gd name="T13" fmla="*/ 0 h 20"/>
                <a:gd name="T14" fmla="*/ 14 w 17"/>
                <a:gd name="T15" fmla="*/ 1 h 20"/>
                <a:gd name="T16" fmla="*/ 14 w 17"/>
                <a:gd name="T17" fmla="*/ 1 h 20"/>
                <a:gd name="T18" fmla="*/ 13 w 17"/>
                <a:gd name="T19" fmla="*/ 4 h 20"/>
                <a:gd name="T20" fmla="*/ 10 w 17"/>
                <a:gd name="T21" fmla="*/ 9 h 20"/>
                <a:gd name="T22" fmla="*/ 13 w 17"/>
                <a:gd name="T23" fmla="*/ 10 h 20"/>
                <a:gd name="T24" fmla="*/ 1 w 17"/>
                <a:gd name="T25" fmla="*/ 20 h 20"/>
                <a:gd name="T26" fmla="*/ 1 w 17"/>
                <a:gd name="T27" fmla="*/ 20 h 20"/>
                <a:gd name="T28" fmla="*/ 10 w 17"/>
                <a:gd name="T29" fmla="*/ 13 h 20"/>
                <a:gd name="T30" fmla="*/ 7 w 17"/>
                <a:gd name="T31" fmla="*/ 12 h 20"/>
                <a:gd name="T32" fmla="*/ 7 w 17"/>
                <a:gd name="T33" fmla="*/ 12 h 20"/>
                <a:gd name="T34" fmla="*/ 3 w 17"/>
                <a:gd name="T35" fmla="*/ 17 h 20"/>
                <a:gd name="T36" fmla="*/ 3 w 17"/>
                <a:gd name="T37" fmla="*/ 17 h 20"/>
                <a:gd name="T38" fmla="*/ 0 w 17"/>
                <a:gd name="T39" fmla="*/ 19 h 20"/>
                <a:gd name="T40" fmla="*/ 1 w 17"/>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20">
                  <a:moveTo>
                    <a:pt x="13" y="10"/>
                  </a:moveTo>
                  <a:lnTo>
                    <a:pt x="13" y="10"/>
                  </a:lnTo>
                  <a:lnTo>
                    <a:pt x="16" y="6"/>
                  </a:lnTo>
                  <a:lnTo>
                    <a:pt x="17" y="1"/>
                  </a:lnTo>
                  <a:lnTo>
                    <a:pt x="17" y="1"/>
                  </a:lnTo>
                  <a:lnTo>
                    <a:pt x="17" y="0"/>
                  </a:lnTo>
                  <a:lnTo>
                    <a:pt x="14" y="0"/>
                  </a:lnTo>
                  <a:lnTo>
                    <a:pt x="14" y="1"/>
                  </a:lnTo>
                  <a:lnTo>
                    <a:pt x="14" y="1"/>
                  </a:lnTo>
                  <a:lnTo>
                    <a:pt x="13" y="4"/>
                  </a:lnTo>
                  <a:lnTo>
                    <a:pt x="10" y="9"/>
                  </a:lnTo>
                  <a:lnTo>
                    <a:pt x="13" y="10"/>
                  </a:lnTo>
                  <a:close/>
                  <a:moveTo>
                    <a:pt x="1" y="20"/>
                  </a:moveTo>
                  <a:lnTo>
                    <a:pt x="1" y="20"/>
                  </a:lnTo>
                  <a:lnTo>
                    <a:pt x="10" y="13"/>
                  </a:lnTo>
                  <a:lnTo>
                    <a:pt x="7" y="12"/>
                  </a:lnTo>
                  <a:lnTo>
                    <a:pt x="7" y="12"/>
                  </a:lnTo>
                  <a:lnTo>
                    <a:pt x="3" y="17"/>
                  </a:lnTo>
                  <a:lnTo>
                    <a:pt x="3" y="17"/>
                  </a:lnTo>
                  <a:lnTo>
                    <a:pt x="0" y="19"/>
                  </a:lnTo>
                  <a:lnTo>
                    <a:pt x="1" y="20"/>
                  </a:lnTo>
                  <a:close/>
                </a:path>
              </a:pathLst>
            </a:custGeom>
            <a:grpFill/>
            <a:ln w="9525">
              <a:solidFill>
                <a:schemeClr val="bg2"/>
              </a:solidFill>
              <a:round/>
              <a:headEnd/>
              <a:tailEnd/>
            </a:ln>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grpSp>
      <p:graphicFrame>
        <p:nvGraphicFramePr>
          <p:cNvPr id="114" name="Table 113"/>
          <p:cNvGraphicFramePr>
            <a:graphicFrameLocks noGrp="1"/>
          </p:cNvGraphicFramePr>
          <p:nvPr>
            <p:extLst>
              <p:ext uri="{D42A27DB-BD31-4B8C-83A1-F6EECF244321}">
                <p14:modId xmlns:p14="http://schemas.microsoft.com/office/powerpoint/2010/main" val="2582225701"/>
              </p:ext>
            </p:extLst>
          </p:nvPr>
        </p:nvGraphicFramePr>
        <p:xfrm>
          <a:off x="323163" y="1054941"/>
          <a:ext cx="1933199" cy="1630680"/>
        </p:xfrm>
        <a:graphic>
          <a:graphicData uri="http://schemas.openxmlformats.org/drawingml/2006/table">
            <a:tbl>
              <a:tblPr>
                <a:tableStyleId>{5C22544A-7EE6-4342-B048-85BDC9FD1C3A}</a:tableStyleId>
              </a:tblPr>
              <a:tblGrid>
                <a:gridCol w="741013"/>
                <a:gridCol w="610309"/>
                <a:gridCol w="581877"/>
              </a:tblGrid>
              <a:tr h="478522">
                <a:tc>
                  <a:txBody>
                    <a:bodyPr/>
                    <a:lstStyle/>
                    <a:p>
                      <a:pPr algn="ctr" fontAlgn="ctr"/>
                      <a:r>
                        <a:rPr lang="es-ES" sz="800" u="none" strike="noStrike" dirty="0" smtClean="0">
                          <a:solidFill>
                            <a:srgbClr val="002776"/>
                          </a:solidFill>
                          <a:effectLst/>
                        </a:rPr>
                        <a:t>Bogotá</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c>
                  <a:txBody>
                    <a:bodyPr/>
                    <a:lstStyle/>
                    <a:p>
                      <a:pPr algn="ctr" fontAlgn="ctr"/>
                      <a:r>
                        <a:rPr lang="es-ES" sz="800" u="none" strike="noStrike" dirty="0" smtClean="0">
                          <a:solidFill>
                            <a:srgbClr val="002776"/>
                          </a:solidFill>
                          <a:effectLst/>
                        </a:rPr>
                        <a:t>% Cuota de Mercado</a:t>
                      </a:r>
                      <a:br>
                        <a:rPr lang="es-ES" sz="800" u="none" strike="noStrike" dirty="0" smtClean="0">
                          <a:solidFill>
                            <a:srgbClr val="002776"/>
                          </a:solidFill>
                          <a:effectLst/>
                        </a:rPr>
                      </a:br>
                      <a:r>
                        <a:rPr lang="es-ES" sz="800" u="none" strike="noStrike" dirty="0" smtClean="0">
                          <a:solidFill>
                            <a:srgbClr val="002776"/>
                          </a:solidFill>
                          <a:effectLst/>
                        </a:rPr>
                        <a:t>(2015)</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c>
                  <a:txBody>
                    <a:bodyPr/>
                    <a:lstStyle/>
                    <a:p>
                      <a:pPr algn="ctr" fontAlgn="ctr"/>
                      <a:r>
                        <a:rPr lang="es-ES" sz="800" u="none" strike="noStrike" dirty="0" smtClean="0">
                          <a:solidFill>
                            <a:srgbClr val="002776"/>
                          </a:solidFill>
                          <a:effectLst/>
                        </a:rPr>
                        <a:t>Variación cuota de Mercado (2008-2015)</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r>
              <a:tr h="161925">
                <a:tc>
                  <a:txBody>
                    <a:bodyPr/>
                    <a:lstStyle/>
                    <a:p>
                      <a:pPr algn="l" fontAlgn="b"/>
                      <a:r>
                        <a:rPr lang="es-ES" sz="800" u="none" strike="noStrike" dirty="0" smtClean="0">
                          <a:solidFill>
                            <a:srgbClr val="002776"/>
                          </a:solidFill>
                          <a:effectLst/>
                        </a:rPr>
                        <a:t>Alemania</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15%</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30%</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Argentina </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21%</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21%</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Brasil</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22%</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24%</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Canadá</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10%</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-13%</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Estados Unidos</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12%</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-13%</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México</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41%</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10%</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Reino Unido</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15%</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chemeClr val="accent4"/>
                          </a:solidFill>
                          <a:effectLst/>
                        </a:rPr>
                        <a:t>47%</a:t>
                      </a:r>
                      <a:endParaRPr lang="es-ES" sz="800" b="1" i="0" u="none" strike="noStrike" dirty="0">
                        <a:solidFill>
                          <a:schemeClr val="accent4"/>
                        </a:solidFill>
                        <a:effectLst/>
                        <a:latin typeface="Arial" panose="020B0604020202020204" pitchFamily="34" charset="0"/>
                      </a:endParaRPr>
                    </a:p>
                  </a:txBody>
                  <a:tcPr marL="9525" marR="9525" marT="9525" marB="0" anchor="b">
                    <a:solidFill>
                      <a:srgbClr val="C2C2C2">
                        <a:alpha val="61000"/>
                      </a:srgbClr>
                    </a:solidFill>
                  </a:tcPr>
                </a:tc>
              </a:tr>
            </a:tbl>
          </a:graphicData>
        </a:graphic>
      </p:graphicFrame>
      <p:graphicFrame>
        <p:nvGraphicFramePr>
          <p:cNvPr id="115" name="Table 114"/>
          <p:cNvGraphicFramePr>
            <a:graphicFrameLocks noGrp="1"/>
          </p:cNvGraphicFramePr>
          <p:nvPr>
            <p:extLst>
              <p:ext uri="{D42A27DB-BD31-4B8C-83A1-F6EECF244321}">
                <p14:modId xmlns:p14="http://schemas.microsoft.com/office/powerpoint/2010/main" val="3285860490"/>
              </p:ext>
            </p:extLst>
          </p:nvPr>
        </p:nvGraphicFramePr>
        <p:xfrm>
          <a:off x="2374175" y="2860628"/>
          <a:ext cx="1924300" cy="1736957"/>
        </p:xfrm>
        <a:graphic>
          <a:graphicData uri="http://schemas.openxmlformats.org/drawingml/2006/table">
            <a:tbl>
              <a:tblPr>
                <a:tableStyleId>{5C22544A-7EE6-4342-B048-85BDC9FD1C3A}</a:tableStyleId>
              </a:tblPr>
              <a:tblGrid>
                <a:gridCol w="766136"/>
                <a:gridCol w="572816"/>
                <a:gridCol w="585348"/>
              </a:tblGrid>
              <a:tr h="475846">
                <a:tc>
                  <a:txBody>
                    <a:bodyPr/>
                    <a:lstStyle/>
                    <a:p>
                      <a:pPr algn="ctr" fontAlgn="ctr"/>
                      <a:r>
                        <a:rPr lang="es-ES" sz="800" u="none" strike="noStrike" dirty="0" smtClean="0">
                          <a:solidFill>
                            <a:srgbClr val="002776"/>
                          </a:solidFill>
                          <a:effectLst/>
                        </a:rPr>
                        <a:t>San José</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c>
                  <a:txBody>
                    <a:bodyPr/>
                    <a:lstStyle/>
                    <a:p>
                      <a:pPr algn="ctr" fontAlgn="ctr"/>
                      <a:r>
                        <a:rPr lang="es-ES" sz="800" u="none" strike="noStrike" dirty="0" smtClean="0">
                          <a:solidFill>
                            <a:srgbClr val="002776"/>
                          </a:solidFill>
                          <a:effectLst/>
                        </a:rPr>
                        <a:t>% Cuota Mercado</a:t>
                      </a:r>
                      <a:br>
                        <a:rPr lang="es-ES" sz="800" u="none" strike="noStrike" dirty="0" smtClean="0">
                          <a:solidFill>
                            <a:srgbClr val="002776"/>
                          </a:solidFill>
                          <a:effectLst/>
                        </a:rPr>
                      </a:br>
                      <a:r>
                        <a:rPr lang="es-ES" sz="800" u="none" strike="noStrike" dirty="0" smtClean="0">
                          <a:solidFill>
                            <a:srgbClr val="002776"/>
                          </a:solidFill>
                          <a:effectLst/>
                        </a:rPr>
                        <a:t>(2015)</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c>
                  <a:txBody>
                    <a:bodyPr/>
                    <a:lstStyle/>
                    <a:p>
                      <a:pPr algn="ctr" fontAlgn="ctr"/>
                      <a:r>
                        <a:rPr lang="es-ES" sz="800" u="none" strike="noStrike" dirty="0" smtClean="0">
                          <a:solidFill>
                            <a:srgbClr val="002776"/>
                          </a:solidFill>
                          <a:effectLst/>
                        </a:rPr>
                        <a:t>Variación cuota de Mercado (2008-2012)</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r>
              <a:tr h="154969">
                <a:tc>
                  <a:txBody>
                    <a:bodyPr/>
                    <a:lstStyle/>
                    <a:p>
                      <a:pPr algn="l" fontAlgn="b"/>
                      <a:r>
                        <a:rPr lang="es-ES" sz="800" u="none" strike="noStrike" dirty="0" smtClean="0">
                          <a:solidFill>
                            <a:srgbClr val="002776"/>
                          </a:solidFill>
                          <a:effectLst/>
                        </a:rPr>
                        <a:t>Alemania</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18%</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-9%</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54969">
                <a:tc>
                  <a:txBody>
                    <a:bodyPr/>
                    <a:lstStyle/>
                    <a:p>
                      <a:pPr algn="l" fontAlgn="b"/>
                      <a:r>
                        <a:rPr lang="es-ES" sz="800" u="none" strike="noStrike" dirty="0" smtClean="0">
                          <a:solidFill>
                            <a:srgbClr val="002776"/>
                          </a:solidFill>
                          <a:effectLst/>
                        </a:rPr>
                        <a:t>Argentina </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4%</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-38%</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54969">
                <a:tc>
                  <a:txBody>
                    <a:bodyPr/>
                    <a:lstStyle/>
                    <a:p>
                      <a:pPr algn="l" fontAlgn="b"/>
                      <a:r>
                        <a:rPr lang="es-ES" sz="800" u="none" strike="noStrike" dirty="0" smtClean="0">
                          <a:solidFill>
                            <a:srgbClr val="002776"/>
                          </a:solidFill>
                          <a:effectLst/>
                        </a:rPr>
                        <a:t>Brasil</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4%</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-19%</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54969">
                <a:tc>
                  <a:txBody>
                    <a:bodyPr/>
                    <a:lstStyle/>
                    <a:p>
                      <a:pPr algn="l" fontAlgn="b"/>
                      <a:r>
                        <a:rPr lang="es-ES" sz="800" u="none" strike="noStrike" dirty="0" smtClean="0">
                          <a:solidFill>
                            <a:srgbClr val="002776"/>
                          </a:solidFill>
                          <a:effectLst/>
                        </a:rPr>
                        <a:t>Canadá</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24%</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-13%</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54969">
                <a:tc>
                  <a:txBody>
                    <a:bodyPr/>
                    <a:lstStyle/>
                    <a:p>
                      <a:pPr algn="l" fontAlgn="b"/>
                      <a:r>
                        <a:rPr lang="es-ES" sz="800" u="none" strike="noStrike" dirty="0" smtClean="0">
                          <a:solidFill>
                            <a:srgbClr val="002776"/>
                          </a:solidFill>
                          <a:effectLst/>
                        </a:rPr>
                        <a:t>Colombia</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8%</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-33%</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54969">
                <a:tc>
                  <a:txBody>
                    <a:bodyPr/>
                    <a:lstStyle/>
                    <a:p>
                      <a:pPr algn="l" fontAlgn="b"/>
                      <a:r>
                        <a:rPr lang="es-ES" sz="800" u="none" strike="noStrike" dirty="0" smtClean="0">
                          <a:solidFill>
                            <a:srgbClr val="002776"/>
                          </a:solidFill>
                          <a:effectLst/>
                        </a:rPr>
                        <a:t>Estados Unidos</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27%</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-18%</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54969">
                <a:tc>
                  <a:txBody>
                    <a:bodyPr/>
                    <a:lstStyle/>
                    <a:p>
                      <a:pPr algn="l" fontAlgn="b"/>
                      <a:r>
                        <a:rPr lang="es-ES" sz="800" u="none" strike="noStrike" dirty="0" smtClean="0">
                          <a:solidFill>
                            <a:srgbClr val="002776"/>
                          </a:solidFill>
                          <a:effectLst/>
                        </a:rPr>
                        <a:t>México</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28%</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-18%</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54969">
                <a:tc>
                  <a:txBody>
                    <a:bodyPr/>
                    <a:lstStyle/>
                    <a:p>
                      <a:pPr algn="l" fontAlgn="b"/>
                      <a:r>
                        <a:rPr lang="es-ES" sz="800" u="none" strike="noStrike" dirty="0" smtClean="0">
                          <a:solidFill>
                            <a:srgbClr val="002776"/>
                          </a:solidFill>
                          <a:effectLst/>
                        </a:rPr>
                        <a:t>Reino Unido</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16%</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-2%</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bl>
          </a:graphicData>
        </a:graphic>
      </p:graphicFrame>
      <p:graphicFrame>
        <p:nvGraphicFramePr>
          <p:cNvPr id="116" name="Table 115"/>
          <p:cNvGraphicFramePr>
            <a:graphicFrameLocks noGrp="1"/>
          </p:cNvGraphicFramePr>
          <p:nvPr>
            <p:extLst>
              <p:ext uri="{D42A27DB-BD31-4B8C-83A1-F6EECF244321}">
                <p14:modId xmlns:p14="http://schemas.microsoft.com/office/powerpoint/2010/main" val="1110063469"/>
              </p:ext>
            </p:extLst>
          </p:nvPr>
        </p:nvGraphicFramePr>
        <p:xfrm>
          <a:off x="306889" y="2912628"/>
          <a:ext cx="1952541" cy="1759461"/>
        </p:xfrm>
        <a:graphic>
          <a:graphicData uri="http://schemas.openxmlformats.org/drawingml/2006/table">
            <a:tbl>
              <a:tblPr>
                <a:tableStyleId>{5C22544A-7EE6-4342-B048-85BDC9FD1C3A}</a:tableStyleId>
              </a:tblPr>
              <a:tblGrid>
                <a:gridCol w="755752"/>
                <a:gridCol w="605118"/>
                <a:gridCol w="591671"/>
              </a:tblGrid>
              <a:tr h="484484">
                <a:tc>
                  <a:txBody>
                    <a:bodyPr/>
                    <a:lstStyle/>
                    <a:p>
                      <a:pPr algn="ctr" fontAlgn="ctr"/>
                      <a:r>
                        <a:rPr lang="es-ES" sz="800" u="none" strike="noStrike" dirty="0" smtClean="0">
                          <a:solidFill>
                            <a:srgbClr val="002776"/>
                          </a:solidFill>
                          <a:effectLst/>
                        </a:rPr>
                        <a:t>Lima</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D9D9D9">
                        <a:alpha val="61000"/>
                      </a:srgbClr>
                    </a:solidFill>
                  </a:tcPr>
                </a:tc>
                <a:tc>
                  <a:txBody>
                    <a:bodyPr/>
                    <a:lstStyle/>
                    <a:p>
                      <a:pPr algn="ctr" fontAlgn="ctr"/>
                      <a:r>
                        <a:rPr lang="es-ES" sz="800" u="none" strike="noStrike" dirty="0" smtClean="0">
                          <a:solidFill>
                            <a:srgbClr val="002776"/>
                          </a:solidFill>
                          <a:effectLst/>
                        </a:rPr>
                        <a:t>% Cuota Mercado</a:t>
                      </a:r>
                      <a:br>
                        <a:rPr lang="es-ES" sz="800" u="none" strike="noStrike" dirty="0" smtClean="0">
                          <a:solidFill>
                            <a:srgbClr val="002776"/>
                          </a:solidFill>
                          <a:effectLst/>
                        </a:rPr>
                      </a:br>
                      <a:r>
                        <a:rPr lang="es-ES" sz="800" u="none" strike="noStrike" dirty="0" smtClean="0">
                          <a:solidFill>
                            <a:srgbClr val="002776"/>
                          </a:solidFill>
                          <a:effectLst/>
                        </a:rPr>
                        <a:t>(2015)</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D9D9D9">
                        <a:alpha val="61000"/>
                      </a:srgbClr>
                    </a:solidFill>
                  </a:tcPr>
                </a:tc>
                <a:tc>
                  <a:txBody>
                    <a:bodyPr/>
                    <a:lstStyle/>
                    <a:p>
                      <a:pPr algn="ctr" fontAlgn="ctr"/>
                      <a:r>
                        <a:rPr lang="es-ES" sz="800" u="none" strike="noStrike" dirty="0" smtClean="0">
                          <a:solidFill>
                            <a:srgbClr val="002776"/>
                          </a:solidFill>
                          <a:effectLst/>
                        </a:rPr>
                        <a:t>Variación cuota de Mercado (2008-2012)</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D9D9D9">
                        <a:alpha val="61000"/>
                      </a:srgbClr>
                    </a:solidFill>
                  </a:tcPr>
                </a:tc>
              </a:tr>
              <a:tr h="157782">
                <a:tc>
                  <a:txBody>
                    <a:bodyPr/>
                    <a:lstStyle/>
                    <a:p>
                      <a:pPr algn="l" fontAlgn="b"/>
                      <a:r>
                        <a:rPr lang="es-ES" sz="800" u="none" strike="noStrike" dirty="0" smtClean="0">
                          <a:solidFill>
                            <a:srgbClr val="002776"/>
                          </a:solidFill>
                          <a:effectLst/>
                        </a:rPr>
                        <a:t>Alemania</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u="none" strike="noStrike" dirty="0" smtClean="0">
                          <a:solidFill>
                            <a:srgbClr val="002776"/>
                          </a:solidFill>
                          <a:effectLst/>
                        </a:rPr>
                        <a:t>26%</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b="1" u="none" strike="noStrike" dirty="0" smtClean="0">
                          <a:solidFill>
                            <a:srgbClr val="FF0000"/>
                          </a:solidFill>
                          <a:effectLst/>
                        </a:rPr>
                        <a:t>-7%</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D9D9D9">
                        <a:alpha val="61000"/>
                      </a:srgbClr>
                    </a:solidFill>
                  </a:tcPr>
                </a:tc>
              </a:tr>
              <a:tr h="157782">
                <a:tc>
                  <a:txBody>
                    <a:bodyPr/>
                    <a:lstStyle/>
                    <a:p>
                      <a:pPr algn="l" fontAlgn="b"/>
                      <a:r>
                        <a:rPr lang="es-ES" sz="800" u="none" strike="noStrike" dirty="0" smtClean="0">
                          <a:solidFill>
                            <a:srgbClr val="002776"/>
                          </a:solidFill>
                          <a:effectLst/>
                        </a:rPr>
                        <a:t>Argentina </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u="none" strike="noStrike" dirty="0" smtClean="0">
                          <a:solidFill>
                            <a:srgbClr val="002776"/>
                          </a:solidFill>
                          <a:effectLst/>
                        </a:rPr>
                        <a:t>37%</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b="1" u="none" strike="noStrike" dirty="0" smtClean="0">
                          <a:effectLst/>
                        </a:rPr>
                        <a:t>12%</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D9D9D9">
                        <a:alpha val="61000"/>
                      </a:srgbClr>
                    </a:solidFill>
                  </a:tcPr>
                </a:tc>
              </a:tr>
              <a:tr h="157782">
                <a:tc>
                  <a:txBody>
                    <a:bodyPr/>
                    <a:lstStyle/>
                    <a:p>
                      <a:pPr algn="l" fontAlgn="b"/>
                      <a:r>
                        <a:rPr lang="es-ES" sz="800" u="none" strike="noStrike" dirty="0" smtClean="0">
                          <a:solidFill>
                            <a:srgbClr val="002776"/>
                          </a:solidFill>
                          <a:effectLst/>
                        </a:rPr>
                        <a:t>Brasil</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u="none" strike="noStrike" dirty="0" smtClean="0">
                          <a:solidFill>
                            <a:srgbClr val="002776"/>
                          </a:solidFill>
                          <a:effectLst/>
                        </a:rPr>
                        <a:t>31%</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b="1" u="none" strike="noStrike" dirty="0" smtClean="0">
                          <a:solidFill>
                            <a:schemeClr val="accent4"/>
                          </a:solidFill>
                          <a:effectLst/>
                        </a:rPr>
                        <a:t>22%</a:t>
                      </a:r>
                      <a:endParaRPr lang="es-ES" sz="800" b="1" i="0" u="none" strike="noStrike" dirty="0">
                        <a:solidFill>
                          <a:schemeClr val="accent4"/>
                        </a:solidFill>
                        <a:effectLst/>
                        <a:latin typeface="Arial" panose="020B0604020202020204" pitchFamily="34" charset="0"/>
                      </a:endParaRPr>
                    </a:p>
                  </a:txBody>
                  <a:tcPr marL="9525" marR="9525" marT="9525" marB="0" anchor="b">
                    <a:solidFill>
                      <a:srgbClr val="D9D9D9">
                        <a:alpha val="61000"/>
                      </a:srgbClr>
                    </a:solidFill>
                  </a:tcPr>
                </a:tc>
              </a:tr>
              <a:tr h="157782">
                <a:tc>
                  <a:txBody>
                    <a:bodyPr/>
                    <a:lstStyle/>
                    <a:p>
                      <a:pPr algn="l" fontAlgn="b"/>
                      <a:r>
                        <a:rPr lang="es-ES" sz="800" u="none" strike="noStrike" dirty="0" smtClean="0">
                          <a:solidFill>
                            <a:srgbClr val="002776"/>
                          </a:solidFill>
                          <a:effectLst/>
                        </a:rPr>
                        <a:t>Canadá</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u="none" strike="noStrike" dirty="0" smtClean="0">
                          <a:solidFill>
                            <a:srgbClr val="002776"/>
                          </a:solidFill>
                          <a:effectLst/>
                        </a:rPr>
                        <a:t>22%</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b="1" u="none" strike="noStrike" dirty="0" smtClean="0">
                          <a:effectLst/>
                        </a:rPr>
                        <a:t>1%</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D9D9D9">
                        <a:alpha val="61000"/>
                      </a:srgbClr>
                    </a:solidFill>
                  </a:tcPr>
                </a:tc>
              </a:tr>
              <a:tr h="157782">
                <a:tc>
                  <a:txBody>
                    <a:bodyPr/>
                    <a:lstStyle/>
                    <a:p>
                      <a:pPr algn="l" fontAlgn="b"/>
                      <a:r>
                        <a:rPr lang="es-ES" sz="800" u="none" strike="noStrike" dirty="0" smtClean="0">
                          <a:solidFill>
                            <a:srgbClr val="002776"/>
                          </a:solidFill>
                          <a:effectLst/>
                        </a:rPr>
                        <a:t>Colombia</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u="none" strike="noStrike" dirty="0" smtClean="0">
                          <a:solidFill>
                            <a:srgbClr val="002776"/>
                          </a:solidFill>
                          <a:effectLst/>
                        </a:rPr>
                        <a:t>34%</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b="1" u="none" strike="noStrike" dirty="0" smtClean="0">
                          <a:effectLst/>
                        </a:rPr>
                        <a:t>13%</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D9D9D9">
                        <a:alpha val="61000"/>
                      </a:srgbClr>
                    </a:solidFill>
                  </a:tcPr>
                </a:tc>
              </a:tr>
              <a:tr h="157782">
                <a:tc>
                  <a:txBody>
                    <a:bodyPr/>
                    <a:lstStyle/>
                    <a:p>
                      <a:pPr algn="l" fontAlgn="b"/>
                      <a:r>
                        <a:rPr lang="es-ES" sz="800" u="none" strike="noStrike" dirty="0" smtClean="0">
                          <a:solidFill>
                            <a:srgbClr val="002776"/>
                          </a:solidFill>
                          <a:effectLst/>
                        </a:rPr>
                        <a:t>Estados Unidos</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u="none" strike="noStrike" dirty="0" smtClean="0">
                          <a:solidFill>
                            <a:srgbClr val="002776"/>
                          </a:solidFill>
                          <a:effectLst/>
                        </a:rPr>
                        <a:t>5%</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b="1" u="none" strike="noStrike" dirty="0" smtClean="0">
                          <a:effectLst/>
                        </a:rPr>
                        <a:t>7%</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D9D9D9">
                        <a:alpha val="61000"/>
                      </a:srgbClr>
                    </a:solidFill>
                  </a:tcPr>
                </a:tc>
              </a:tr>
              <a:tr h="157782">
                <a:tc>
                  <a:txBody>
                    <a:bodyPr/>
                    <a:lstStyle/>
                    <a:p>
                      <a:pPr algn="l" fontAlgn="b"/>
                      <a:r>
                        <a:rPr lang="es-ES" sz="800" u="none" strike="noStrike" dirty="0" smtClean="0">
                          <a:solidFill>
                            <a:srgbClr val="002776"/>
                          </a:solidFill>
                          <a:effectLst/>
                        </a:rPr>
                        <a:t>México</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u="none" strike="noStrike" dirty="0" smtClean="0">
                          <a:solidFill>
                            <a:srgbClr val="002776"/>
                          </a:solidFill>
                          <a:effectLst/>
                        </a:rPr>
                        <a:t>21%</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b="1" u="none" strike="noStrike" dirty="0" smtClean="0">
                          <a:solidFill>
                            <a:schemeClr val="tx1"/>
                          </a:solidFill>
                          <a:effectLst/>
                        </a:rPr>
                        <a:t>10%</a:t>
                      </a:r>
                      <a:endParaRPr lang="es-ES" sz="800" b="1" i="0" u="none" strike="noStrike" dirty="0">
                        <a:solidFill>
                          <a:schemeClr val="tx1"/>
                        </a:solidFill>
                        <a:effectLst/>
                        <a:latin typeface="Arial" panose="020B0604020202020204" pitchFamily="34" charset="0"/>
                      </a:endParaRPr>
                    </a:p>
                  </a:txBody>
                  <a:tcPr marL="9525" marR="9525" marT="9525" marB="0" anchor="b">
                    <a:solidFill>
                      <a:srgbClr val="D9D9D9">
                        <a:alpha val="61000"/>
                      </a:srgbClr>
                    </a:solidFill>
                  </a:tcPr>
                </a:tc>
              </a:tr>
              <a:tr h="157782">
                <a:tc>
                  <a:txBody>
                    <a:bodyPr/>
                    <a:lstStyle/>
                    <a:p>
                      <a:pPr algn="l" fontAlgn="b"/>
                      <a:r>
                        <a:rPr lang="es-ES" sz="800" u="none" strike="noStrike" dirty="0" smtClean="0">
                          <a:solidFill>
                            <a:srgbClr val="002776"/>
                          </a:solidFill>
                          <a:effectLst/>
                        </a:rPr>
                        <a:t>Reino Unido</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u="none" strike="noStrike" dirty="0" smtClean="0">
                          <a:solidFill>
                            <a:srgbClr val="002776"/>
                          </a:solidFill>
                          <a:effectLst/>
                        </a:rPr>
                        <a:t>32%</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D9D9D9">
                        <a:alpha val="61000"/>
                      </a:srgbClr>
                    </a:solidFill>
                  </a:tcPr>
                </a:tc>
                <a:tc>
                  <a:txBody>
                    <a:bodyPr/>
                    <a:lstStyle/>
                    <a:p>
                      <a:pPr algn="ctr" fontAlgn="b"/>
                      <a:r>
                        <a:rPr lang="es-ES" sz="800" b="1" u="none" strike="noStrike" dirty="0" smtClean="0">
                          <a:solidFill>
                            <a:srgbClr val="FF0000"/>
                          </a:solidFill>
                          <a:effectLst/>
                        </a:rPr>
                        <a:t>-21%</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D9D9D9">
                        <a:alpha val="61000"/>
                      </a:srgbClr>
                    </a:solidFill>
                  </a:tcPr>
                </a:tc>
              </a:tr>
            </a:tbl>
          </a:graphicData>
        </a:graphic>
      </p:graphicFrame>
      <p:graphicFrame>
        <p:nvGraphicFramePr>
          <p:cNvPr id="117" name="Table 116"/>
          <p:cNvGraphicFramePr>
            <a:graphicFrameLocks noGrp="1"/>
          </p:cNvGraphicFramePr>
          <p:nvPr>
            <p:extLst>
              <p:ext uri="{D42A27DB-BD31-4B8C-83A1-F6EECF244321}">
                <p14:modId xmlns:p14="http://schemas.microsoft.com/office/powerpoint/2010/main" val="756742436"/>
              </p:ext>
            </p:extLst>
          </p:nvPr>
        </p:nvGraphicFramePr>
        <p:xfrm>
          <a:off x="4602946" y="3796930"/>
          <a:ext cx="1986342" cy="1887629"/>
        </p:xfrm>
        <a:graphic>
          <a:graphicData uri="http://schemas.openxmlformats.org/drawingml/2006/table">
            <a:tbl>
              <a:tblPr>
                <a:tableStyleId>{5C22544A-7EE6-4342-B048-85BDC9FD1C3A}</a:tableStyleId>
              </a:tblPr>
              <a:tblGrid>
                <a:gridCol w="762659"/>
                <a:gridCol w="658906"/>
                <a:gridCol w="564777"/>
              </a:tblGrid>
              <a:tr h="606269">
                <a:tc>
                  <a:txBody>
                    <a:bodyPr/>
                    <a:lstStyle/>
                    <a:p>
                      <a:pPr algn="ctr" fontAlgn="ctr"/>
                      <a:r>
                        <a:rPr lang="es-ES" sz="800" u="none" strike="noStrike" dirty="0" smtClean="0">
                          <a:solidFill>
                            <a:srgbClr val="002776"/>
                          </a:solidFill>
                          <a:effectLst/>
                        </a:rPr>
                        <a:t>La Paz</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c>
                  <a:txBody>
                    <a:bodyPr/>
                    <a:lstStyle/>
                    <a:p>
                      <a:pPr algn="ctr" fontAlgn="ctr"/>
                      <a:r>
                        <a:rPr lang="es-ES" sz="800" u="none" strike="noStrike" dirty="0" smtClean="0">
                          <a:solidFill>
                            <a:srgbClr val="002776"/>
                          </a:solidFill>
                          <a:effectLst/>
                        </a:rPr>
                        <a:t>% Cuota Mercado</a:t>
                      </a:r>
                      <a:br>
                        <a:rPr lang="es-ES" sz="800" u="none" strike="noStrike" dirty="0" smtClean="0">
                          <a:solidFill>
                            <a:srgbClr val="002776"/>
                          </a:solidFill>
                          <a:effectLst/>
                        </a:rPr>
                      </a:br>
                      <a:r>
                        <a:rPr lang="es-ES" sz="800" u="none" strike="noStrike" dirty="0" smtClean="0">
                          <a:solidFill>
                            <a:srgbClr val="002776"/>
                          </a:solidFill>
                          <a:effectLst/>
                        </a:rPr>
                        <a:t>(2015)</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c>
                  <a:txBody>
                    <a:bodyPr/>
                    <a:lstStyle/>
                    <a:p>
                      <a:pPr algn="ctr" fontAlgn="ctr"/>
                      <a:r>
                        <a:rPr lang="es-ES" sz="800" u="none" strike="noStrike" dirty="0" smtClean="0">
                          <a:solidFill>
                            <a:srgbClr val="002776"/>
                          </a:solidFill>
                          <a:effectLst/>
                        </a:rPr>
                        <a:t>Variación cuota de Mercado (2008-2012)</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r>
              <a:tr h="158563">
                <a:tc>
                  <a:txBody>
                    <a:bodyPr/>
                    <a:lstStyle/>
                    <a:p>
                      <a:pPr algn="l" fontAlgn="b"/>
                      <a:r>
                        <a:rPr lang="es-ES" sz="800" u="none" strike="noStrike" dirty="0" smtClean="0">
                          <a:solidFill>
                            <a:srgbClr val="002776"/>
                          </a:solidFill>
                          <a:effectLst/>
                        </a:rPr>
                        <a:t>Alemania</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effectLst/>
                        </a:rPr>
                        <a:t>5%</a:t>
                      </a:r>
                      <a:endParaRPr lang="es-ES" sz="800" b="0"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20%</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58563">
                <a:tc>
                  <a:txBody>
                    <a:bodyPr/>
                    <a:lstStyle/>
                    <a:p>
                      <a:pPr algn="l" fontAlgn="b"/>
                      <a:r>
                        <a:rPr lang="es-ES" sz="800" u="none" strike="noStrike" dirty="0" smtClean="0">
                          <a:solidFill>
                            <a:srgbClr val="002776"/>
                          </a:solidFill>
                          <a:effectLst/>
                        </a:rPr>
                        <a:t>Argentina </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effectLst/>
                        </a:rPr>
                        <a:t>7%</a:t>
                      </a:r>
                      <a:endParaRPr lang="es-ES" sz="800" b="0"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0%</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58563">
                <a:tc>
                  <a:txBody>
                    <a:bodyPr/>
                    <a:lstStyle/>
                    <a:p>
                      <a:pPr algn="l" fontAlgn="b"/>
                      <a:r>
                        <a:rPr lang="es-ES" sz="800" u="none" strike="noStrike" dirty="0" smtClean="0">
                          <a:solidFill>
                            <a:srgbClr val="002776"/>
                          </a:solidFill>
                          <a:effectLst/>
                        </a:rPr>
                        <a:t>Brasil</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effectLst/>
                        </a:rPr>
                        <a:t>9%</a:t>
                      </a:r>
                      <a:endParaRPr lang="es-ES" sz="800" b="0"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5%</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58563">
                <a:tc>
                  <a:txBody>
                    <a:bodyPr/>
                    <a:lstStyle/>
                    <a:p>
                      <a:pPr algn="l" fontAlgn="b"/>
                      <a:r>
                        <a:rPr lang="es-ES" sz="800" u="none" strike="noStrike" dirty="0" smtClean="0">
                          <a:solidFill>
                            <a:srgbClr val="002776"/>
                          </a:solidFill>
                          <a:effectLst/>
                        </a:rPr>
                        <a:t>Canadá</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effectLst/>
                        </a:rPr>
                        <a:t>4%</a:t>
                      </a:r>
                      <a:endParaRPr lang="es-ES" sz="800" b="0"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chemeClr val="accent4"/>
                          </a:solidFill>
                          <a:effectLst/>
                        </a:rPr>
                        <a:t>65%</a:t>
                      </a:r>
                      <a:endParaRPr lang="es-ES" sz="800" b="1" i="0" u="none" strike="noStrike" dirty="0">
                        <a:solidFill>
                          <a:schemeClr val="accent4"/>
                        </a:solidFill>
                        <a:effectLst/>
                        <a:latin typeface="Arial" panose="020B0604020202020204" pitchFamily="34" charset="0"/>
                      </a:endParaRPr>
                    </a:p>
                  </a:txBody>
                  <a:tcPr marL="9525" marR="9525" marT="9525" marB="0" anchor="b">
                    <a:solidFill>
                      <a:srgbClr val="C2C2C2">
                        <a:alpha val="61000"/>
                      </a:srgbClr>
                    </a:solidFill>
                  </a:tcPr>
                </a:tc>
              </a:tr>
              <a:tr h="158563">
                <a:tc>
                  <a:txBody>
                    <a:bodyPr/>
                    <a:lstStyle/>
                    <a:p>
                      <a:pPr algn="l" fontAlgn="b"/>
                      <a:r>
                        <a:rPr lang="es-ES" sz="800" u="none" strike="noStrike" dirty="0" smtClean="0">
                          <a:solidFill>
                            <a:srgbClr val="002776"/>
                          </a:solidFill>
                          <a:effectLst/>
                        </a:rPr>
                        <a:t>Colombia</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effectLst/>
                        </a:rPr>
                        <a:t>4%</a:t>
                      </a:r>
                      <a:endParaRPr lang="es-ES" sz="800" b="0"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chemeClr val="accent4"/>
                          </a:solidFill>
                          <a:effectLst/>
                        </a:rPr>
                        <a:t>94%</a:t>
                      </a:r>
                      <a:endParaRPr lang="es-ES" sz="800" b="1" i="0" u="none" strike="noStrike" dirty="0">
                        <a:solidFill>
                          <a:schemeClr val="accent4"/>
                        </a:solidFill>
                        <a:effectLst/>
                        <a:latin typeface="Arial" panose="020B0604020202020204" pitchFamily="34" charset="0"/>
                      </a:endParaRPr>
                    </a:p>
                  </a:txBody>
                  <a:tcPr marL="9525" marR="9525" marT="9525" marB="0" anchor="b">
                    <a:solidFill>
                      <a:srgbClr val="C2C2C2">
                        <a:alpha val="61000"/>
                      </a:srgbClr>
                    </a:solidFill>
                  </a:tcPr>
                </a:tc>
              </a:tr>
              <a:tr h="158563">
                <a:tc>
                  <a:txBody>
                    <a:bodyPr/>
                    <a:lstStyle/>
                    <a:p>
                      <a:pPr algn="l" fontAlgn="b"/>
                      <a:r>
                        <a:rPr lang="es-ES" sz="800" u="none" strike="noStrike" dirty="0" smtClean="0">
                          <a:solidFill>
                            <a:srgbClr val="002776"/>
                          </a:solidFill>
                          <a:effectLst/>
                        </a:rPr>
                        <a:t>Estados Unidos</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effectLst/>
                        </a:rPr>
                        <a:t>1%</a:t>
                      </a:r>
                      <a:endParaRPr lang="es-ES" sz="800" b="0"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20%</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58563">
                <a:tc>
                  <a:txBody>
                    <a:bodyPr/>
                    <a:lstStyle/>
                    <a:p>
                      <a:pPr algn="l" fontAlgn="b"/>
                      <a:r>
                        <a:rPr lang="es-ES" sz="800" u="none" strike="noStrike" dirty="0" smtClean="0">
                          <a:solidFill>
                            <a:srgbClr val="002776"/>
                          </a:solidFill>
                          <a:effectLst/>
                        </a:rPr>
                        <a:t>México</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effectLst/>
                        </a:rPr>
                        <a:t>4%</a:t>
                      </a:r>
                      <a:endParaRPr lang="es-ES" sz="800" b="0"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-2%</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58563">
                <a:tc>
                  <a:txBody>
                    <a:bodyPr/>
                    <a:lstStyle/>
                    <a:p>
                      <a:pPr algn="l" fontAlgn="b"/>
                      <a:r>
                        <a:rPr lang="es-ES" sz="800" u="none" strike="noStrike" dirty="0" smtClean="0">
                          <a:solidFill>
                            <a:srgbClr val="002776"/>
                          </a:solidFill>
                          <a:effectLst/>
                        </a:rPr>
                        <a:t>Reino Unido</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effectLst/>
                        </a:rPr>
                        <a:t>3%</a:t>
                      </a:r>
                      <a:endParaRPr lang="es-ES" sz="800" b="0"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28%</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bl>
          </a:graphicData>
        </a:graphic>
      </p:graphicFrame>
      <p:graphicFrame>
        <p:nvGraphicFramePr>
          <p:cNvPr id="118" name="Table 117"/>
          <p:cNvGraphicFramePr>
            <a:graphicFrameLocks noGrp="1"/>
          </p:cNvGraphicFramePr>
          <p:nvPr>
            <p:extLst>
              <p:ext uri="{D42A27DB-BD31-4B8C-83A1-F6EECF244321}">
                <p14:modId xmlns:p14="http://schemas.microsoft.com/office/powerpoint/2010/main" val="3082987591"/>
              </p:ext>
            </p:extLst>
          </p:nvPr>
        </p:nvGraphicFramePr>
        <p:xfrm>
          <a:off x="4415124" y="1068951"/>
          <a:ext cx="1954712" cy="1630680"/>
        </p:xfrm>
        <a:graphic>
          <a:graphicData uri="http://schemas.openxmlformats.org/drawingml/2006/table">
            <a:tbl>
              <a:tblPr>
                <a:tableStyleId>{5C22544A-7EE6-4342-B048-85BDC9FD1C3A}</a:tableStyleId>
              </a:tblPr>
              <a:tblGrid>
                <a:gridCol w="784818"/>
                <a:gridCol w="564776"/>
                <a:gridCol w="605118"/>
              </a:tblGrid>
              <a:tr h="0">
                <a:tc>
                  <a:txBody>
                    <a:bodyPr/>
                    <a:lstStyle/>
                    <a:p>
                      <a:pPr algn="ctr" fontAlgn="ctr"/>
                      <a:r>
                        <a:rPr lang="es-ES" sz="800" u="none" strike="noStrike" dirty="0" smtClean="0">
                          <a:solidFill>
                            <a:srgbClr val="002776"/>
                          </a:solidFill>
                          <a:effectLst/>
                        </a:rPr>
                        <a:t>México D.F</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c>
                  <a:txBody>
                    <a:bodyPr/>
                    <a:lstStyle/>
                    <a:p>
                      <a:pPr algn="ctr" fontAlgn="ctr"/>
                      <a:r>
                        <a:rPr lang="es-ES" sz="800" u="none" strike="noStrike" dirty="0" smtClean="0">
                          <a:solidFill>
                            <a:srgbClr val="002776"/>
                          </a:solidFill>
                          <a:effectLst/>
                        </a:rPr>
                        <a:t>% Cuota Mercado</a:t>
                      </a:r>
                      <a:br>
                        <a:rPr lang="es-ES" sz="800" u="none" strike="noStrike" dirty="0" smtClean="0">
                          <a:solidFill>
                            <a:srgbClr val="002776"/>
                          </a:solidFill>
                          <a:effectLst/>
                        </a:rPr>
                      </a:br>
                      <a:r>
                        <a:rPr lang="es-ES" sz="800" u="none" strike="noStrike" dirty="0" smtClean="0">
                          <a:solidFill>
                            <a:srgbClr val="002776"/>
                          </a:solidFill>
                          <a:effectLst/>
                        </a:rPr>
                        <a:t>(2015)</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c>
                  <a:txBody>
                    <a:bodyPr/>
                    <a:lstStyle/>
                    <a:p>
                      <a:pPr algn="ctr" fontAlgn="ctr"/>
                      <a:r>
                        <a:rPr lang="es-ES" sz="800" u="none" strike="noStrike" dirty="0" smtClean="0">
                          <a:solidFill>
                            <a:srgbClr val="002776"/>
                          </a:solidFill>
                          <a:effectLst/>
                        </a:rPr>
                        <a:t>Variación cuota de Mercado (2008-2012)</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r>
              <a:tr h="161925">
                <a:tc>
                  <a:txBody>
                    <a:bodyPr/>
                    <a:lstStyle/>
                    <a:p>
                      <a:pPr algn="l" fontAlgn="b"/>
                      <a:r>
                        <a:rPr lang="es-ES" sz="800" u="none" strike="noStrike" dirty="0" smtClean="0">
                          <a:solidFill>
                            <a:srgbClr val="002776"/>
                          </a:solidFill>
                          <a:effectLst/>
                        </a:rPr>
                        <a:t>Alemania</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29%</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5%</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Argentina </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27%</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-19%</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Brasil</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32%</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-21%</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Canadá</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33%</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11%</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Colombia</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41%</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16%</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Estados Unidos</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49%</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21%</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61925">
                <a:tc>
                  <a:txBody>
                    <a:bodyPr/>
                    <a:lstStyle/>
                    <a:p>
                      <a:pPr algn="l" fontAlgn="b"/>
                      <a:r>
                        <a:rPr lang="es-ES" sz="800" u="none" strike="noStrike" dirty="0" smtClean="0">
                          <a:solidFill>
                            <a:srgbClr val="002776"/>
                          </a:solidFill>
                          <a:effectLst/>
                        </a:rPr>
                        <a:t>Reino Unido</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24%</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chemeClr val="accent4"/>
                          </a:solidFill>
                          <a:effectLst/>
                        </a:rPr>
                        <a:t>39%</a:t>
                      </a:r>
                      <a:endParaRPr lang="es-ES" sz="800" b="1" i="0" u="none" strike="noStrike" dirty="0">
                        <a:solidFill>
                          <a:schemeClr val="accent4"/>
                        </a:solidFill>
                        <a:effectLst/>
                        <a:latin typeface="Arial" panose="020B0604020202020204" pitchFamily="34" charset="0"/>
                      </a:endParaRPr>
                    </a:p>
                  </a:txBody>
                  <a:tcPr marL="9525" marR="9525" marT="9525" marB="0" anchor="b">
                    <a:solidFill>
                      <a:srgbClr val="C2C2C2">
                        <a:alpha val="61000"/>
                      </a:srgbClr>
                    </a:solidFill>
                  </a:tcPr>
                </a:tc>
              </a:tr>
            </a:tbl>
          </a:graphicData>
        </a:graphic>
      </p:graphicFrame>
      <p:graphicFrame>
        <p:nvGraphicFramePr>
          <p:cNvPr id="119" name="Table 118"/>
          <p:cNvGraphicFramePr>
            <a:graphicFrameLocks noGrp="1"/>
          </p:cNvGraphicFramePr>
          <p:nvPr>
            <p:extLst>
              <p:ext uri="{D42A27DB-BD31-4B8C-83A1-F6EECF244321}">
                <p14:modId xmlns:p14="http://schemas.microsoft.com/office/powerpoint/2010/main" val="1440310656"/>
              </p:ext>
            </p:extLst>
          </p:nvPr>
        </p:nvGraphicFramePr>
        <p:xfrm>
          <a:off x="7755045" y="1091829"/>
          <a:ext cx="1964765" cy="1787589"/>
        </p:xfrm>
        <a:graphic>
          <a:graphicData uri="http://schemas.openxmlformats.org/drawingml/2006/table">
            <a:tbl>
              <a:tblPr>
                <a:tableStyleId>{5C22544A-7EE6-4342-B048-85BDC9FD1C3A}</a:tableStyleId>
              </a:tblPr>
              <a:tblGrid>
                <a:gridCol w="808318"/>
                <a:gridCol w="564776"/>
                <a:gridCol w="591671"/>
              </a:tblGrid>
              <a:tr h="464917">
                <a:tc>
                  <a:txBody>
                    <a:bodyPr/>
                    <a:lstStyle/>
                    <a:p>
                      <a:pPr algn="ctr" fontAlgn="ctr"/>
                      <a:r>
                        <a:rPr lang="es-ES" sz="800" u="none" strike="noStrike" dirty="0" smtClean="0">
                          <a:solidFill>
                            <a:srgbClr val="002776"/>
                          </a:solidFill>
                          <a:effectLst/>
                        </a:rPr>
                        <a:t>Quito</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c>
                  <a:txBody>
                    <a:bodyPr/>
                    <a:lstStyle/>
                    <a:p>
                      <a:pPr algn="ctr" fontAlgn="ctr"/>
                      <a:r>
                        <a:rPr lang="es-ES" sz="800" u="none" strike="noStrike" dirty="0" smtClean="0">
                          <a:solidFill>
                            <a:srgbClr val="002776"/>
                          </a:solidFill>
                          <a:effectLst/>
                        </a:rPr>
                        <a:t>% Cuota Mercado</a:t>
                      </a:r>
                      <a:br>
                        <a:rPr lang="es-ES" sz="800" u="none" strike="noStrike" dirty="0" smtClean="0">
                          <a:solidFill>
                            <a:srgbClr val="002776"/>
                          </a:solidFill>
                          <a:effectLst/>
                        </a:rPr>
                      </a:br>
                      <a:r>
                        <a:rPr lang="es-ES" sz="800" u="none" strike="noStrike" dirty="0" smtClean="0">
                          <a:solidFill>
                            <a:srgbClr val="002776"/>
                          </a:solidFill>
                          <a:effectLst/>
                        </a:rPr>
                        <a:t>(2015)</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c>
                  <a:txBody>
                    <a:bodyPr/>
                    <a:lstStyle/>
                    <a:p>
                      <a:pPr algn="ctr" fontAlgn="ctr"/>
                      <a:r>
                        <a:rPr lang="es-ES" sz="800" u="none" strike="noStrike" dirty="0" smtClean="0">
                          <a:solidFill>
                            <a:srgbClr val="002776"/>
                          </a:solidFill>
                          <a:effectLst/>
                        </a:rPr>
                        <a:t>Variación cuota de Mercado (2008-2012)</a:t>
                      </a:r>
                      <a:endParaRPr lang="es-ES" sz="800" b="1" i="0" u="none" strike="noStrike" dirty="0">
                        <a:solidFill>
                          <a:srgbClr val="002776"/>
                        </a:solidFill>
                        <a:effectLst/>
                        <a:latin typeface="Arial" panose="020B0604020202020204" pitchFamily="34" charset="0"/>
                      </a:endParaRPr>
                    </a:p>
                  </a:txBody>
                  <a:tcPr marL="9525" marR="9525" marT="9525" marB="0" anchor="ctr">
                    <a:solidFill>
                      <a:srgbClr val="C2C2C2">
                        <a:alpha val="61000"/>
                      </a:srgbClr>
                    </a:solidFill>
                  </a:tcPr>
                </a:tc>
              </a:tr>
              <a:tr h="161298">
                <a:tc>
                  <a:txBody>
                    <a:bodyPr/>
                    <a:lstStyle/>
                    <a:p>
                      <a:pPr algn="l" fontAlgn="b"/>
                      <a:r>
                        <a:rPr lang="es-ES" sz="800" u="none" strike="noStrike" dirty="0" smtClean="0">
                          <a:solidFill>
                            <a:srgbClr val="002776"/>
                          </a:solidFill>
                          <a:effectLst/>
                        </a:rPr>
                        <a:t>Alemania</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7%</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-24%</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61298">
                <a:tc>
                  <a:txBody>
                    <a:bodyPr/>
                    <a:lstStyle/>
                    <a:p>
                      <a:pPr algn="l" fontAlgn="b"/>
                      <a:r>
                        <a:rPr lang="es-ES" sz="800" u="none" strike="noStrike" dirty="0" smtClean="0">
                          <a:solidFill>
                            <a:srgbClr val="002776"/>
                          </a:solidFill>
                          <a:effectLst/>
                        </a:rPr>
                        <a:t>Argentina </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5%</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chemeClr val="tx1"/>
                          </a:solidFill>
                          <a:effectLst/>
                        </a:rPr>
                        <a:t>25%</a:t>
                      </a:r>
                      <a:endParaRPr lang="es-ES" sz="800" b="1" i="0" u="none" strike="noStrike" dirty="0">
                        <a:solidFill>
                          <a:schemeClr val="tx1"/>
                        </a:solidFill>
                        <a:effectLst/>
                        <a:latin typeface="Arial" panose="020B0604020202020204" pitchFamily="34" charset="0"/>
                      </a:endParaRPr>
                    </a:p>
                  </a:txBody>
                  <a:tcPr marL="9525" marR="9525" marT="9525" marB="0" anchor="b">
                    <a:solidFill>
                      <a:srgbClr val="C2C2C2">
                        <a:alpha val="61000"/>
                      </a:srgbClr>
                    </a:solidFill>
                  </a:tcPr>
                </a:tc>
              </a:tr>
              <a:tr h="161298">
                <a:tc>
                  <a:txBody>
                    <a:bodyPr/>
                    <a:lstStyle/>
                    <a:p>
                      <a:pPr algn="l" fontAlgn="b"/>
                      <a:r>
                        <a:rPr lang="es-ES" sz="800" u="none" strike="noStrike" dirty="0" smtClean="0">
                          <a:solidFill>
                            <a:srgbClr val="002776"/>
                          </a:solidFill>
                          <a:effectLst/>
                        </a:rPr>
                        <a:t>Brasil</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3%</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-31%</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61298">
                <a:tc>
                  <a:txBody>
                    <a:bodyPr/>
                    <a:lstStyle/>
                    <a:p>
                      <a:pPr algn="l" fontAlgn="b"/>
                      <a:r>
                        <a:rPr lang="es-ES" sz="800" u="none" strike="noStrike" dirty="0" smtClean="0">
                          <a:solidFill>
                            <a:srgbClr val="002776"/>
                          </a:solidFill>
                          <a:effectLst/>
                        </a:rPr>
                        <a:t>Canadá</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7%</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1%</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61298">
                <a:tc>
                  <a:txBody>
                    <a:bodyPr/>
                    <a:lstStyle/>
                    <a:p>
                      <a:pPr algn="l" fontAlgn="b"/>
                      <a:r>
                        <a:rPr lang="es-ES" sz="800" u="none" strike="noStrike" dirty="0" smtClean="0">
                          <a:solidFill>
                            <a:srgbClr val="002776"/>
                          </a:solidFill>
                          <a:effectLst/>
                        </a:rPr>
                        <a:t>Colombia</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13%</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-37%</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61298">
                <a:tc>
                  <a:txBody>
                    <a:bodyPr/>
                    <a:lstStyle/>
                    <a:p>
                      <a:pPr algn="l" fontAlgn="b"/>
                      <a:r>
                        <a:rPr lang="es-ES" sz="800" u="none" strike="noStrike" dirty="0" smtClean="0">
                          <a:solidFill>
                            <a:srgbClr val="002776"/>
                          </a:solidFill>
                          <a:effectLst/>
                        </a:rPr>
                        <a:t>Estados Unidos</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6%</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-15%</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r h="161298">
                <a:tc>
                  <a:txBody>
                    <a:bodyPr/>
                    <a:lstStyle/>
                    <a:p>
                      <a:pPr algn="l" fontAlgn="b"/>
                      <a:r>
                        <a:rPr lang="es-ES" sz="800" u="none" strike="noStrike" dirty="0" smtClean="0">
                          <a:solidFill>
                            <a:srgbClr val="002776"/>
                          </a:solidFill>
                          <a:effectLst/>
                        </a:rPr>
                        <a:t>México</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6%</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effectLst/>
                        </a:rPr>
                        <a:t>18%</a:t>
                      </a:r>
                      <a:endParaRPr lang="es-ES" sz="800" b="1" i="0" u="none" strike="noStrike" dirty="0">
                        <a:solidFill>
                          <a:srgbClr val="000000"/>
                        </a:solidFill>
                        <a:effectLst/>
                        <a:latin typeface="Arial" panose="020B0604020202020204" pitchFamily="34" charset="0"/>
                      </a:endParaRPr>
                    </a:p>
                  </a:txBody>
                  <a:tcPr marL="9525" marR="9525" marT="9525" marB="0" anchor="b">
                    <a:solidFill>
                      <a:srgbClr val="C2C2C2">
                        <a:alpha val="61000"/>
                      </a:srgbClr>
                    </a:solidFill>
                  </a:tcPr>
                </a:tc>
              </a:tr>
              <a:tr h="161298">
                <a:tc>
                  <a:txBody>
                    <a:bodyPr/>
                    <a:lstStyle/>
                    <a:p>
                      <a:pPr algn="l" fontAlgn="b"/>
                      <a:r>
                        <a:rPr lang="es-ES" sz="800" u="none" strike="noStrike" dirty="0" smtClean="0">
                          <a:solidFill>
                            <a:srgbClr val="002776"/>
                          </a:solidFill>
                          <a:effectLst/>
                        </a:rPr>
                        <a:t>Reino Unido</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u="none" strike="noStrike" dirty="0" smtClean="0">
                          <a:solidFill>
                            <a:srgbClr val="002776"/>
                          </a:solidFill>
                          <a:effectLst/>
                        </a:rPr>
                        <a:t>9%</a:t>
                      </a:r>
                      <a:endParaRPr lang="es-ES" sz="800" b="0" i="0" u="none" strike="noStrike" dirty="0">
                        <a:solidFill>
                          <a:srgbClr val="002776"/>
                        </a:solidFill>
                        <a:effectLst/>
                        <a:latin typeface="Arial" panose="020B0604020202020204" pitchFamily="34" charset="0"/>
                      </a:endParaRPr>
                    </a:p>
                  </a:txBody>
                  <a:tcPr marL="9525" marR="9525" marT="9525" marB="0" anchor="b">
                    <a:solidFill>
                      <a:srgbClr val="C2C2C2">
                        <a:alpha val="61000"/>
                      </a:srgbClr>
                    </a:solidFill>
                  </a:tcPr>
                </a:tc>
                <a:tc>
                  <a:txBody>
                    <a:bodyPr/>
                    <a:lstStyle/>
                    <a:p>
                      <a:pPr algn="ctr" fontAlgn="b"/>
                      <a:r>
                        <a:rPr lang="es-ES" sz="800" b="1" u="none" strike="noStrike" dirty="0" smtClean="0">
                          <a:solidFill>
                            <a:srgbClr val="FF0000"/>
                          </a:solidFill>
                          <a:effectLst/>
                        </a:rPr>
                        <a:t>-30%</a:t>
                      </a:r>
                      <a:endParaRPr lang="es-ES" sz="800" b="1" i="0" u="none" strike="noStrike" dirty="0">
                        <a:solidFill>
                          <a:srgbClr val="FF0000"/>
                        </a:solidFill>
                        <a:effectLst/>
                        <a:latin typeface="Arial" panose="020B0604020202020204" pitchFamily="34" charset="0"/>
                      </a:endParaRPr>
                    </a:p>
                  </a:txBody>
                  <a:tcPr marL="9525" marR="9525" marT="9525" marB="0" anchor="b">
                    <a:solidFill>
                      <a:srgbClr val="C2C2C2">
                        <a:alpha val="61000"/>
                      </a:srgbClr>
                    </a:solidFill>
                  </a:tcPr>
                </a:tc>
              </a:tr>
            </a:tbl>
          </a:graphicData>
        </a:graphic>
      </p:graphicFrame>
      <p:sp>
        <p:nvSpPr>
          <p:cNvPr id="120" name="Rectangle 119"/>
          <p:cNvSpPr/>
          <p:nvPr/>
        </p:nvSpPr>
        <p:spPr>
          <a:xfrm>
            <a:off x="2339080" y="1365796"/>
            <a:ext cx="1959395" cy="1277273"/>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spcAft>
                <a:spcPts val="600"/>
              </a:spcAft>
            </a:pPr>
            <a:r>
              <a:rPr lang="es-ES" sz="900" dirty="0" smtClean="0">
                <a:solidFill>
                  <a:srgbClr val="002060"/>
                </a:solidFill>
                <a:cs typeface="Arial" pitchFamily="34" charset="0"/>
              </a:rPr>
              <a:t>Al año 2015, México contribuyó con turismo externo hacia Bogotá, manteniendo una participación del 41% en comparación de la cuota de mercado.</a:t>
            </a:r>
          </a:p>
          <a:p>
            <a:pPr>
              <a:spcAft>
                <a:spcPts val="600"/>
              </a:spcAft>
            </a:pPr>
            <a:r>
              <a:rPr lang="es-ES" sz="900" dirty="0">
                <a:solidFill>
                  <a:srgbClr val="002060"/>
                </a:solidFill>
                <a:cs typeface="Arial" pitchFamily="34" charset="0"/>
              </a:rPr>
              <a:t>Durante el periodo </a:t>
            </a:r>
            <a:r>
              <a:rPr lang="es-ES" sz="900" dirty="0" smtClean="0">
                <a:solidFill>
                  <a:srgbClr val="002060"/>
                </a:solidFill>
                <a:cs typeface="Arial" pitchFamily="34" charset="0"/>
              </a:rPr>
              <a:t>2008-2015, los  turistas de Reino Unido para Bogota crecieron en un 47% </a:t>
            </a:r>
            <a:endParaRPr lang="es-ES" sz="900" dirty="0">
              <a:solidFill>
                <a:srgbClr val="002060"/>
              </a:solidFill>
              <a:cs typeface="Arial" pitchFamily="34" charset="0"/>
            </a:endParaRPr>
          </a:p>
        </p:txBody>
      </p:sp>
      <p:pic>
        <p:nvPicPr>
          <p:cNvPr id="121" name="Picture 2" descr="https://encrypted-tbn1.gstatic.com/images?q=tbn:ANd9GcTueSVUG04NZap39CCwlDCbppijrq5ey6ePYC3HGkf-ljDGfbV-"/>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36708" y="1018051"/>
            <a:ext cx="476945" cy="299987"/>
          </a:xfrm>
          <a:prstGeom prst="rect">
            <a:avLst/>
          </a:prstGeom>
          <a:noFill/>
          <a:extLst>
            <a:ext uri="{909E8E84-426E-40DD-AFC4-6F175D3DCCD1}">
              <a14:hiddenFill xmlns:a14="http://schemas.microsoft.com/office/drawing/2010/main">
                <a:solidFill>
                  <a:srgbClr val="FFFFFF"/>
                </a:solidFill>
              </a14:hiddenFill>
            </a:ext>
          </a:extLst>
        </p:spPr>
      </p:pic>
      <p:sp>
        <p:nvSpPr>
          <p:cNvPr id="122" name="Rectangle 121"/>
          <p:cNvSpPr/>
          <p:nvPr/>
        </p:nvSpPr>
        <p:spPr>
          <a:xfrm>
            <a:off x="124287" y="5170547"/>
            <a:ext cx="2218887" cy="1080000"/>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spcAft>
                <a:spcPts val="600"/>
              </a:spcAft>
            </a:pPr>
            <a:r>
              <a:rPr lang="es-ES" sz="900" dirty="0" smtClean="0">
                <a:solidFill>
                  <a:srgbClr val="002060"/>
                </a:solidFill>
                <a:cs typeface="Arial" pitchFamily="34" charset="0"/>
              </a:rPr>
              <a:t>Al año 2015, Argentina contribuyó con más turistas a Lima manteniendo una participación del 37% de la cuota de mercado.</a:t>
            </a:r>
          </a:p>
          <a:p>
            <a:pPr>
              <a:spcAft>
                <a:spcPts val="600"/>
              </a:spcAft>
            </a:pPr>
            <a:r>
              <a:rPr lang="es-ES" sz="900" dirty="0">
                <a:solidFill>
                  <a:srgbClr val="002060"/>
                </a:solidFill>
                <a:cs typeface="Arial" pitchFamily="34" charset="0"/>
              </a:rPr>
              <a:t>Durante el periodo </a:t>
            </a:r>
            <a:r>
              <a:rPr lang="es-ES" sz="900" dirty="0" smtClean="0">
                <a:solidFill>
                  <a:srgbClr val="002060"/>
                </a:solidFill>
                <a:cs typeface="Arial" pitchFamily="34" charset="0"/>
              </a:rPr>
              <a:t>2008-2015, los  turistas de Brasil para Lima crecieron en un 22%. </a:t>
            </a:r>
            <a:endParaRPr lang="es-ES" sz="900" dirty="0">
              <a:solidFill>
                <a:srgbClr val="002060"/>
              </a:solidFill>
              <a:cs typeface="Arial" pitchFamily="34" charset="0"/>
            </a:endParaRPr>
          </a:p>
        </p:txBody>
      </p:sp>
      <p:pic>
        <p:nvPicPr>
          <p:cNvPr id="123" name="Picture 4" descr="https://upload.wikimedia.org/wikipedia/commons/thumb/e/ea/Flag_of_Peru_(1825-1950).svg/220px-Flag_of_Peru_(1825-1950).svg.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4694" y="4790251"/>
            <a:ext cx="478782" cy="319913"/>
          </a:xfrm>
          <a:prstGeom prst="rect">
            <a:avLst/>
          </a:prstGeom>
          <a:noFill/>
          <a:extLst>
            <a:ext uri="{909E8E84-426E-40DD-AFC4-6F175D3DCCD1}">
              <a14:hiddenFill xmlns:a14="http://schemas.microsoft.com/office/drawing/2010/main">
                <a:solidFill>
                  <a:srgbClr val="FFFFFF"/>
                </a:solidFill>
              </a14:hiddenFill>
            </a:ext>
          </a:extLst>
        </p:spPr>
      </p:pic>
      <p:sp>
        <p:nvSpPr>
          <p:cNvPr id="124" name="Rectangle 123"/>
          <p:cNvSpPr/>
          <p:nvPr/>
        </p:nvSpPr>
        <p:spPr>
          <a:xfrm>
            <a:off x="2409502" y="5153398"/>
            <a:ext cx="2048961" cy="1080000"/>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spcAft>
                <a:spcPts val="600"/>
              </a:spcAft>
            </a:pPr>
            <a:r>
              <a:rPr lang="es-ES" sz="900" dirty="0" smtClean="0">
                <a:solidFill>
                  <a:srgbClr val="002060"/>
                </a:solidFill>
                <a:cs typeface="Arial" pitchFamily="34" charset="0"/>
              </a:rPr>
              <a:t>Al año 2015, Estados Unidos contribuyó con más turistas a San José manteniendo una participación del 27% de la cuota de mercado.</a:t>
            </a:r>
          </a:p>
          <a:p>
            <a:pPr>
              <a:spcAft>
                <a:spcPts val="600"/>
              </a:spcAft>
            </a:pPr>
            <a:r>
              <a:rPr lang="es-ES" sz="900" dirty="0">
                <a:solidFill>
                  <a:srgbClr val="002060"/>
                </a:solidFill>
                <a:cs typeface="Arial" pitchFamily="34" charset="0"/>
              </a:rPr>
              <a:t>Durante el periodo </a:t>
            </a:r>
            <a:r>
              <a:rPr lang="es-ES" sz="900" dirty="0" smtClean="0">
                <a:solidFill>
                  <a:srgbClr val="002060"/>
                </a:solidFill>
                <a:cs typeface="Arial" pitchFamily="34" charset="0"/>
              </a:rPr>
              <a:t>2008-2015, los  turistas de Argentina para San José decrecieron en un 38%. </a:t>
            </a:r>
            <a:endParaRPr lang="es-ES" sz="900" dirty="0">
              <a:solidFill>
                <a:srgbClr val="002060"/>
              </a:solidFill>
              <a:cs typeface="Arial" pitchFamily="34" charset="0"/>
            </a:endParaRPr>
          </a:p>
        </p:txBody>
      </p:sp>
      <p:pic>
        <p:nvPicPr>
          <p:cNvPr id="125" name="Picture 6" descr="http://www.grafiacr.com/wp-content/uploads/2015/07/bandera-costarica.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01629" y="4790251"/>
            <a:ext cx="478641" cy="319094"/>
          </a:xfrm>
          <a:prstGeom prst="rect">
            <a:avLst/>
          </a:prstGeom>
          <a:noFill/>
          <a:extLst>
            <a:ext uri="{909E8E84-426E-40DD-AFC4-6F175D3DCCD1}">
              <a14:hiddenFill xmlns:a14="http://schemas.microsoft.com/office/drawing/2010/main">
                <a:solidFill>
                  <a:srgbClr val="FFFFFF"/>
                </a:solidFill>
              </a14:hiddenFill>
            </a:ext>
          </a:extLst>
        </p:spPr>
      </p:pic>
      <p:pic>
        <p:nvPicPr>
          <p:cNvPr id="126" name="Picture 8" descr="https://encrypted-tbn3.gstatic.com/images?q=tbn:ANd9GcQKFc2-42uiyTa8sV2Lsy7c8a6lQpnYrf-6NlYeaNwxFFpTJ4fj"/>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63440" y="1057729"/>
            <a:ext cx="488078" cy="279371"/>
          </a:xfrm>
          <a:prstGeom prst="rect">
            <a:avLst/>
          </a:prstGeom>
          <a:noFill/>
          <a:extLst>
            <a:ext uri="{909E8E84-426E-40DD-AFC4-6F175D3DCCD1}">
              <a14:hiddenFill xmlns:a14="http://schemas.microsoft.com/office/drawing/2010/main">
                <a:solidFill>
                  <a:srgbClr val="FFFFFF"/>
                </a:solidFill>
              </a14:hiddenFill>
            </a:ext>
          </a:extLst>
        </p:spPr>
      </p:pic>
      <p:sp>
        <p:nvSpPr>
          <p:cNvPr id="127" name="Rectangle 126"/>
          <p:cNvSpPr/>
          <p:nvPr/>
        </p:nvSpPr>
        <p:spPr>
          <a:xfrm>
            <a:off x="6459234" y="1403772"/>
            <a:ext cx="1219208" cy="2385268"/>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spcAft>
                <a:spcPts val="600"/>
              </a:spcAft>
            </a:pPr>
            <a:r>
              <a:rPr lang="es-ES" sz="900" dirty="0" smtClean="0">
                <a:solidFill>
                  <a:srgbClr val="002060"/>
                </a:solidFill>
                <a:cs typeface="Arial" pitchFamily="34" charset="0"/>
              </a:rPr>
              <a:t>Al año 2015, Colombia contribuyó con turistas hacia México D.F. manteniendo un participación del 41% en comparación con la cuota de mercado.</a:t>
            </a:r>
          </a:p>
          <a:p>
            <a:pPr>
              <a:spcAft>
                <a:spcPts val="600"/>
              </a:spcAft>
            </a:pPr>
            <a:r>
              <a:rPr lang="es-ES" sz="900" dirty="0">
                <a:solidFill>
                  <a:srgbClr val="002060"/>
                </a:solidFill>
                <a:cs typeface="Arial" pitchFamily="34" charset="0"/>
              </a:rPr>
              <a:t>Durante el periodo </a:t>
            </a:r>
            <a:r>
              <a:rPr lang="es-ES" sz="900" dirty="0" smtClean="0">
                <a:solidFill>
                  <a:srgbClr val="002060"/>
                </a:solidFill>
                <a:cs typeface="Arial" pitchFamily="34" charset="0"/>
              </a:rPr>
              <a:t>2008-2015, los  turistas de Reino Unido para México D.F crecieron en un 39%. </a:t>
            </a:r>
            <a:endParaRPr lang="es-ES" sz="900" dirty="0">
              <a:solidFill>
                <a:srgbClr val="002060"/>
              </a:solidFill>
              <a:cs typeface="Arial" pitchFamily="34" charset="0"/>
            </a:endParaRPr>
          </a:p>
        </p:txBody>
      </p:sp>
      <p:sp>
        <p:nvSpPr>
          <p:cNvPr id="128" name="Rectangle 127"/>
          <p:cNvSpPr/>
          <p:nvPr/>
        </p:nvSpPr>
        <p:spPr>
          <a:xfrm>
            <a:off x="6743678" y="5127125"/>
            <a:ext cx="2280800" cy="1080000"/>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spcAft>
                <a:spcPts val="600"/>
              </a:spcAft>
            </a:pPr>
            <a:r>
              <a:rPr lang="es-ES" sz="900" dirty="0" smtClean="0">
                <a:solidFill>
                  <a:srgbClr val="002060"/>
                </a:solidFill>
                <a:cs typeface="Arial" pitchFamily="34" charset="0"/>
              </a:rPr>
              <a:t>Al año 2015, Brasil contribuyó con más turistas a La Paz manteniendo una participación del 9% de la cuota de mercado.</a:t>
            </a:r>
          </a:p>
          <a:p>
            <a:pPr>
              <a:spcAft>
                <a:spcPts val="600"/>
              </a:spcAft>
            </a:pPr>
            <a:r>
              <a:rPr lang="es-ES" sz="900" dirty="0">
                <a:solidFill>
                  <a:srgbClr val="002060"/>
                </a:solidFill>
                <a:cs typeface="Arial" pitchFamily="34" charset="0"/>
              </a:rPr>
              <a:t>Durante el periodo </a:t>
            </a:r>
            <a:r>
              <a:rPr lang="es-ES" sz="900" dirty="0" smtClean="0">
                <a:solidFill>
                  <a:srgbClr val="002060"/>
                </a:solidFill>
                <a:cs typeface="Arial" pitchFamily="34" charset="0"/>
              </a:rPr>
              <a:t>2008-2015, los  turistas de Colombia para La Paz crecieron en un 94%. </a:t>
            </a:r>
            <a:endParaRPr lang="es-ES" sz="900" dirty="0">
              <a:solidFill>
                <a:srgbClr val="002060"/>
              </a:solidFill>
              <a:cs typeface="Arial" pitchFamily="34" charset="0"/>
            </a:endParaRPr>
          </a:p>
        </p:txBody>
      </p:sp>
      <p:pic>
        <p:nvPicPr>
          <p:cNvPr id="129" name="Picture 10" descr="https://upload.wikimedia.org/wikipedia/commons/thumb/4/48/Flag_of_Bolivia.svg/190px-Flag_of_Bolivia.svg.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743678" y="4734238"/>
            <a:ext cx="513579" cy="351396"/>
          </a:xfrm>
          <a:prstGeom prst="rect">
            <a:avLst/>
          </a:prstGeom>
          <a:noFill/>
          <a:extLst>
            <a:ext uri="{909E8E84-426E-40DD-AFC4-6F175D3DCCD1}">
              <a14:hiddenFill xmlns:a14="http://schemas.microsoft.com/office/drawing/2010/main">
                <a:solidFill>
                  <a:srgbClr val="FFFFFF"/>
                </a:solidFill>
              </a14:hiddenFill>
            </a:ext>
          </a:extLst>
        </p:spPr>
      </p:pic>
      <p:pic>
        <p:nvPicPr>
          <p:cNvPr id="130" name="Picture 14" descr="http://labs.icb.ufmg.br/leblev/bandeira_equador.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806713" y="3014979"/>
            <a:ext cx="541687" cy="361560"/>
          </a:xfrm>
          <a:prstGeom prst="rect">
            <a:avLst/>
          </a:prstGeom>
          <a:noFill/>
          <a:extLst>
            <a:ext uri="{909E8E84-426E-40DD-AFC4-6F175D3DCCD1}">
              <a14:hiddenFill xmlns:a14="http://schemas.microsoft.com/office/drawing/2010/main">
                <a:solidFill>
                  <a:srgbClr val="FFFFFF"/>
                </a:solidFill>
              </a14:hiddenFill>
            </a:ext>
          </a:extLst>
        </p:spPr>
      </p:pic>
      <p:sp>
        <p:nvSpPr>
          <p:cNvPr id="131" name="Rectangle 130"/>
          <p:cNvSpPr/>
          <p:nvPr/>
        </p:nvSpPr>
        <p:spPr>
          <a:xfrm>
            <a:off x="7821218" y="3445933"/>
            <a:ext cx="1898592" cy="1415772"/>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spcAft>
                <a:spcPts val="600"/>
              </a:spcAft>
            </a:pPr>
            <a:r>
              <a:rPr lang="es-ES" sz="900" dirty="0" smtClean="0">
                <a:solidFill>
                  <a:srgbClr val="002060"/>
                </a:solidFill>
                <a:cs typeface="Arial" pitchFamily="34" charset="0"/>
              </a:rPr>
              <a:t>Al año 2015, Colombia y Reino Unido contribuyeron con turistas hacia Quito manteniendo una participación del 13% y 9% respectivamente en comparación de la cuota de mercado.</a:t>
            </a:r>
          </a:p>
          <a:p>
            <a:pPr>
              <a:spcAft>
                <a:spcPts val="600"/>
              </a:spcAft>
            </a:pPr>
            <a:r>
              <a:rPr lang="es-ES" sz="900" dirty="0">
                <a:solidFill>
                  <a:srgbClr val="002060"/>
                </a:solidFill>
                <a:cs typeface="Arial" pitchFamily="34" charset="0"/>
              </a:rPr>
              <a:t>Durante el periodo </a:t>
            </a:r>
            <a:r>
              <a:rPr lang="es-ES" sz="900" dirty="0" smtClean="0">
                <a:solidFill>
                  <a:srgbClr val="002060"/>
                </a:solidFill>
                <a:cs typeface="Arial" pitchFamily="34" charset="0"/>
              </a:rPr>
              <a:t>2008-2015, los  turistas de México para Quito crecieron en un 18%. </a:t>
            </a:r>
            <a:endParaRPr lang="es-ES" sz="900" dirty="0">
              <a:solidFill>
                <a:srgbClr val="002060"/>
              </a:solidFill>
              <a:cs typeface="Arial" pitchFamily="34" charset="0"/>
            </a:endParaRPr>
          </a:p>
        </p:txBody>
      </p:sp>
    </p:spTree>
    <p:extLst>
      <p:ext uri="{BB962C8B-B14F-4D97-AF65-F5344CB8AC3E}">
        <p14:creationId xmlns:p14="http://schemas.microsoft.com/office/powerpoint/2010/main" val="2351003245"/>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Ecuador y Quito</a:t>
            </a:r>
            <a:endParaRPr lang="es-ES" dirty="0" smtClean="0">
              <a:solidFill>
                <a:srgbClr val="002060"/>
              </a:solidFill>
              <a:cs typeface="Arial" charset="0"/>
            </a:endParaRPr>
          </a:p>
          <a:p>
            <a:pPr fontAlgn="base">
              <a:spcBef>
                <a:spcPct val="0"/>
              </a:spcBef>
              <a:spcAft>
                <a:spcPct val="0"/>
              </a:spcAft>
            </a:pPr>
            <a:r>
              <a:rPr lang="es-ES" sz="2000" b="1" dirty="0" err="1">
                <a:solidFill>
                  <a:srgbClr val="00B0F0"/>
                </a:solidFill>
                <a:cs typeface="Arial" charset="0"/>
              </a:rPr>
              <a:t>Market</a:t>
            </a:r>
            <a:r>
              <a:rPr lang="es-ES" sz="2000" b="1" dirty="0">
                <a:solidFill>
                  <a:srgbClr val="00B0F0"/>
                </a:solidFill>
                <a:cs typeface="Arial" charset="0"/>
              </a:rPr>
              <a:t> share – </a:t>
            </a:r>
            <a:r>
              <a:rPr lang="es-ES" sz="2000" dirty="0">
                <a:solidFill>
                  <a:srgbClr val="00B0F0"/>
                </a:solidFill>
                <a:cs typeface="Arial" charset="0"/>
              </a:rPr>
              <a:t>Evolución para el set de mercados competitivos</a:t>
            </a:r>
          </a:p>
        </p:txBody>
      </p:sp>
      <p:sp>
        <p:nvSpPr>
          <p:cNvPr id="18" name="Slide Number Placeholder 1"/>
          <p:cNvSpPr>
            <a:spLocks noGrp="1"/>
          </p:cNvSpPr>
          <p:nvPr>
            <p:ph type="sldNum" sz="quarter" idx="10"/>
          </p:nvPr>
        </p:nvSpPr>
        <p:spPr>
          <a:xfrm>
            <a:off x="450203" y="6554103"/>
            <a:ext cx="306387" cy="144247"/>
          </a:xfrm>
        </p:spPr>
        <p:txBody>
          <a:bodyPr/>
          <a:lstStyle/>
          <a:p>
            <a:fld id="{20A7A354-C5FB-4D1E-BE75-5A939ED93F75}" type="slidenum">
              <a:rPr lang="es-ES" smtClean="0">
                <a:solidFill>
                  <a:srgbClr val="002776"/>
                </a:solidFill>
              </a:rPr>
              <a:pPr/>
              <a:t>28</a:t>
            </a:fld>
            <a:endParaRPr lang="es-ES" dirty="0">
              <a:solidFill>
                <a:srgbClr val="002776"/>
              </a:solidFill>
            </a:endParaRPr>
          </a:p>
        </p:txBody>
      </p:sp>
      <p:sp>
        <p:nvSpPr>
          <p:cNvPr id="19" name="Slide Number Placeholder 1"/>
          <p:cNvSpPr txBox="1">
            <a:spLocks/>
          </p:cNvSpPr>
          <p:nvPr/>
        </p:nvSpPr>
        <p:spPr>
          <a:xfrm>
            <a:off x="450203" y="6554103"/>
            <a:ext cx="306387"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fld id="{20A7A354-C5FB-4D1E-BE75-5A939ED93F75}" type="slidenum">
              <a:rPr lang="es-ES" smtClean="0">
                <a:solidFill>
                  <a:srgbClr val="002776"/>
                </a:solidFill>
              </a:rPr>
              <a:pPr/>
              <a:t>28</a:t>
            </a:fld>
            <a:endParaRPr lang="es-ES" dirty="0">
              <a:solidFill>
                <a:srgbClr val="002776"/>
              </a:solidFill>
            </a:endParaRPr>
          </a:p>
        </p:txBody>
      </p:sp>
      <p:graphicFrame>
        <p:nvGraphicFramePr>
          <p:cNvPr id="102" name="Table 101"/>
          <p:cNvGraphicFramePr>
            <a:graphicFrameLocks noGrp="1"/>
          </p:cNvGraphicFramePr>
          <p:nvPr>
            <p:extLst>
              <p:ext uri="{D42A27DB-BD31-4B8C-83A1-F6EECF244321}">
                <p14:modId xmlns:p14="http://schemas.microsoft.com/office/powerpoint/2010/main" val="895473527"/>
              </p:ext>
            </p:extLst>
          </p:nvPr>
        </p:nvGraphicFramePr>
        <p:xfrm>
          <a:off x="416496" y="1648849"/>
          <a:ext cx="8877566" cy="4012399"/>
        </p:xfrm>
        <a:graphic>
          <a:graphicData uri="http://schemas.openxmlformats.org/drawingml/2006/table">
            <a:tbl>
              <a:tblPr firstRow="1" bandRow="1">
                <a:tableStyleId>{5C22544A-7EE6-4342-B048-85BDC9FD1C3A}</a:tableStyleId>
              </a:tblPr>
              <a:tblGrid>
                <a:gridCol w="1180908"/>
                <a:gridCol w="1207319"/>
                <a:gridCol w="1336536"/>
                <a:gridCol w="1328052"/>
                <a:gridCol w="1373325"/>
                <a:gridCol w="1222411"/>
                <a:gridCol w="1229015"/>
              </a:tblGrid>
              <a:tr h="310955">
                <a:tc>
                  <a:txBody>
                    <a:bodyPr/>
                    <a:lstStyle/>
                    <a:p>
                      <a:pPr algn="ctr"/>
                      <a:r>
                        <a:rPr lang="es-ES" sz="1200" b="1" i="1" noProof="0" dirty="0" smtClean="0">
                          <a:solidFill>
                            <a:schemeClr val="bg1"/>
                          </a:solidFill>
                        </a:rPr>
                        <a:t>Receptores</a:t>
                      </a:r>
                      <a:endParaRPr lang="es-ES" sz="1200" b="1" i="1" noProof="0" dirty="0">
                        <a:solidFill>
                          <a:schemeClr val="bg1"/>
                        </a:solidFill>
                      </a:endParaRPr>
                    </a:p>
                  </a:txBody>
                  <a:tcPr marL="36000" marR="36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rowSpan="2">
                  <a:txBody>
                    <a:bodyPr/>
                    <a:lstStyle/>
                    <a:p>
                      <a:pPr algn="ctr"/>
                      <a:r>
                        <a:rPr lang="es-ES" sz="1100" noProof="0" dirty="0" smtClean="0">
                          <a:solidFill>
                            <a:schemeClr val="bg1"/>
                          </a:solidFill>
                        </a:rPr>
                        <a:t>BOGOTÁ</a:t>
                      </a:r>
                      <a:endParaRPr lang="es-ES" sz="1100" noProof="0" dirty="0">
                        <a:solidFill>
                          <a:schemeClr val="bg1"/>
                        </a:solidFill>
                      </a:endParaRP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3"/>
                    </a:solidFill>
                  </a:tcPr>
                </a:tc>
                <a:tc rowSpan="2">
                  <a:txBody>
                    <a:bodyPr/>
                    <a:lstStyle/>
                    <a:p>
                      <a:pPr algn="ctr"/>
                      <a:r>
                        <a:rPr lang="es-ES" sz="1100" b="0" noProof="0" dirty="0" smtClean="0">
                          <a:solidFill>
                            <a:schemeClr val="bg1"/>
                          </a:solidFill>
                        </a:rPr>
                        <a:t>LIMA</a:t>
                      </a:r>
                      <a:endParaRPr lang="es-ES" sz="1100" b="0" noProof="0" dirty="0">
                        <a:solidFill>
                          <a:schemeClr val="bg1"/>
                        </a:solidFill>
                      </a:endParaRP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3"/>
                    </a:solidFill>
                  </a:tcPr>
                </a:tc>
                <a:tc rowSpan="2">
                  <a:txBody>
                    <a:bodyPr/>
                    <a:lstStyle/>
                    <a:p>
                      <a:pPr algn="ctr"/>
                      <a:r>
                        <a:rPr lang="es-ES" sz="1100" b="0" noProof="0" dirty="0" smtClean="0">
                          <a:solidFill>
                            <a:schemeClr val="bg1"/>
                          </a:solidFill>
                        </a:rPr>
                        <a:t>LA</a:t>
                      </a:r>
                      <a:r>
                        <a:rPr lang="es-ES" sz="1100" b="0" baseline="0" noProof="0" dirty="0" smtClean="0">
                          <a:solidFill>
                            <a:schemeClr val="bg1"/>
                          </a:solidFill>
                        </a:rPr>
                        <a:t> PAZ</a:t>
                      </a:r>
                      <a:endParaRPr lang="es-ES" sz="1100" b="0" noProof="0" dirty="0">
                        <a:solidFill>
                          <a:schemeClr val="bg1"/>
                        </a:solidFill>
                      </a:endParaRP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3"/>
                    </a:solidFill>
                  </a:tcPr>
                </a:tc>
                <a:tc rowSpan="2">
                  <a:txBody>
                    <a:bodyPr/>
                    <a:lstStyle/>
                    <a:p>
                      <a:pPr algn="ctr"/>
                      <a:r>
                        <a:rPr lang="es-ES" sz="1100" b="0" noProof="0" dirty="0" smtClean="0">
                          <a:solidFill>
                            <a:schemeClr val="bg1"/>
                          </a:solidFill>
                        </a:rPr>
                        <a:t>MÉXICO</a:t>
                      </a:r>
                      <a:r>
                        <a:rPr lang="es-ES" sz="1100" b="0" baseline="0" noProof="0" dirty="0" smtClean="0">
                          <a:solidFill>
                            <a:schemeClr val="bg1"/>
                          </a:solidFill>
                        </a:rPr>
                        <a:t> D.F</a:t>
                      </a:r>
                      <a:endParaRPr lang="es-ES" sz="1100" b="0" noProof="0" dirty="0">
                        <a:solidFill>
                          <a:schemeClr val="bg1"/>
                        </a:solidFill>
                      </a:endParaRP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3"/>
                    </a:solidFill>
                  </a:tcPr>
                </a:tc>
                <a:tc rowSpan="2">
                  <a:txBody>
                    <a:bodyPr/>
                    <a:lstStyle/>
                    <a:p>
                      <a:pPr algn="ctr"/>
                      <a:r>
                        <a:rPr lang="es-ES" sz="1100" b="0" noProof="0" dirty="0" smtClean="0">
                          <a:solidFill>
                            <a:schemeClr val="bg1"/>
                          </a:solidFill>
                        </a:rPr>
                        <a:t>SAN</a:t>
                      </a:r>
                      <a:r>
                        <a:rPr lang="es-ES" sz="1100" b="0" baseline="0" noProof="0" dirty="0" smtClean="0">
                          <a:solidFill>
                            <a:schemeClr val="bg1"/>
                          </a:solidFill>
                        </a:rPr>
                        <a:t> JOSÉ</a:t>
                      </a:r>
                      <a:endParaRPr lang="es-ES" sz="1100" b="0" noProof="0" dirty="0">
                        <a:solidFill>
                          <a:schemeClr val="bg1"/>
                        </a:solidFill>
                      </a:endParaRP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3"/>
                    </a:solidFill>
                  </a:tcPr>
                </a:tc>
                <a:tc rowSpan="2">
                  <a:txBody>
                    <a:bodyPr/>
                    <a:lstStyle/>
                    <a:p>
                      <a:pPr algn="ctr"/>
                      <a:r>
                        <a:rPr lang="es-ES" sz="1100" b="0" noProof="0" dirty="0" smtClean="0">
                          <a:solidFill>
                            <a:schemeClr val="bg1"/>
                          </a:solidFill>
                        </a:rPr>
                        <a:t>QUITO</a:t>
                      </a:r>
                      <a:endParaRPr lang="es-ES" sz="1100" b="0" noProof="0" dirty="0">
                        <a:solidFill>
                          <a:schemeClr val="bg1"/>
                        </a:solidFill>
                      </a:endParaRPr>
                    </a:p>
                  </a:txBody>
                  <a:tcPr marL="36000" marR="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3"/>
                    </a:solidFill>
                  </a:tcPr>
                </a:tc>
              </a:tr>
              <a:tr h="388785">
                <a:tc>
                  <a:txBody>
                    <a:bodyPr/>
                    <a:lstStyle/>
                    <a:p>
                      <a:pPr algn="ctr"/>
                      <a:r>
                        <a:rPr lang="es-ES" sz="1200" b="1" i="1" noProof="0" dirty="0" smtClean="0">
                          <a:solidFill>
                            <a:schemeClr val="bg1"/>
                          </a:solidFill>
                        </a:rPr>
                        <a:t>Emisores</a:t>
                      </a:r>
                      <a:endParaRPr lang="es-ES" sz="1200" b="1" i="1" noProof="0" dirty="0">
                        <a:solidFill>
                          <a:schemeClr val="bg1"/>
                        </a:solidFill>
                      </a:endParaRPr>
                    </a:p>
                  </a:txBody>
                  <a:tcPr marL="36000" marR="36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vMerge="1">
                  <a:txBody>
                    <a:bodyPr/>
                    <a:lstStyle/>
                    <a:p>
                      <a:endParaRPr lang="en-CA"/>
                    </a:p>
                  </a:txBody>
                  <a:tcPr/>
                </a:tc>
                <a:tc vMerge="1">
                  <a:txBody>
                    <a:bodyPr/>
                    <a:lstStyle/>
                    <a:p>
                      <a:endParaRPr lang="en-CA"/>
                    </a:p>
                  </a:txBody>
                  <a:tcPr/>
                </a:tc>
                <a:tc vMerge="1">
                  <a:txBody>
                    <a:bodyPr/>
                    <a:lstStyle/>
                    <a:p>
                      <a:endParaRPr lang="en-CA"/>
                    </a:p>
                  </a:txBody>
                  <a:tcPr/>
                </a:tc>
                <a:tc vMerge="1">
                  <a:txBody>
                    <a:bodyPr/>
                    <a:lstStyle/>
                    <a:p>
                      <a:endParaRPr lang="en-CA"/>
                    </a:p>
                  </a:txBody>
                  <a:tcPr/>
                </a:tc>
                <a:tc vMerge="1">
                  <a:txBody>
                    <a:bodyPr/>
                    <a:lstStyle/>
                    <a:p>
                      <a:endParaRPr lang="en-CA"/>
                    </a:p>
                  </a:txBody>
                  <a:tcPr/>
                </a:tc>
                <a:tc vMerge="1">
                  <a:txBody>
                    <a:bodyPr/>
                    <a:lstStyle/>
                    <a:p>
                      <a:endParaRPr lang="en-CA"/>
                    </a:p>
                  </a:txBody>
                  <a:tcPr/>
                </a:tc>
              </a:tr>
              <a:tr h="367187">
                <a:tc>
                  <a:txBody>
                    <a:bodyPr/>
                    <a:lstStyle/>
                    <a:p>
                      <a:pPr algn="ctr"/>
                      <a:r>
                        <a:rPr lang="es-ES" sz="1100" b="0" noProof="0" dirty="0" smtClean="0">
                          <a:solidFill>
                            <a:schemeClr val="bg1"/>
                          </a:solidFill>
                        </a:rPr>
                        <a:t>ALEMANIA</a:t>
                      </a:r>
                      <a:endParaRPr lang="es-ES" sz="1100" b="0" noProof="0" dirty="0">
                        <a:solidFill>
                          <a:schemeClr val="bg1"/>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174625" marR="0" indent="0" algn="l" defTabSz="914400" rtl="0" eaLnBrk="1" fontAlgn="auto" latinLnBrk="0" hangingPunct="1">
                        <a:lnSpc>
                          <a:spcPct val="100000"/>
                        </a:lnSpc>
                        <a:spcBef>
                          <a:spcPts val="0"/>
                        </a:spcBef>
                        <a:spcAft>
                          <a:spcPts val="0"/>
                        </a:spcAft>
                        <a:buClrTx/>
                        <a:buSzTx/>
                        <a:buFontTx/>
                        <a:buNone/>
                        <a:tabLst/>
                        <a:defRPr/>
                      </a:pPr>
                      <a:r>
                        <a:rPr lang="es-ES" sz="1050" baseline="0" noProof="0" dirty="0" smtClean="0">
                          <a:solidFill>
                            <a:schemeClr val="accent1"/>
                          </a:solidFill>
                        </a:rPr>
                        <a:t> </a:t>
                      </a:r>
                      <a:r>
                        <a:rPr lang="es-ES" sz="1050" noProof="0" dirty="0" smtClean="0">
                          <a:solidFill>
                            <a:schemeClr val="accent1"/>
                          </a:solidFill>
                        </a:rPr>
                        <a:t>+4</a:t>
                      </a:r>
                      <a:r>
                        <a:rPr lang="es-ES" sz="1050" b="1" baseline="30000" noProof="0" dirty="0" smtClean="0">
                          <a:solidFill>
                            <a:srgbClr val="FF0000"/>
                          </a:solidFill>
                        </a:rPr>
                        <a:t>1</a:t>
                      </a:r>
                      <a:r>
                        <a:rPr lang="es-ES" sz="1050" noProof="0" dirty="0" smtClean="0">
                          <a:solidFill>
                            <a:schemeClr val="accent1"/>
                          </a:solidFill>
                        </a:rPr>
                        <a:t>%</a:t>
                      </a:r>
                      <a:r>
                        <a:rPr lang="es-ES" sz="1050" baseline="0" noProof="0" dirty="0" smtClean="0">
                          <a:solidFill>
                            <a:schemeClr val="accent1"/>
                          </a:solidFill>
                        </a:rPr>
                        <a:t> </a:t>
                      </a:r>
                      <a:r>
                        <a:rPr lang="es-ES" sz="1050" i="1" baseline="0" noProof="0" dirty="0" smtClean="0">
                          <a:solidFill>
                            <a:schemeClr val="accent1"/>
                          </a:solidFill>
                        </a:rPr>
                        <a:t>(15%)</a:t>
                      </a:r>
                      <a:r>
                        <a:rPr lang="es-ES" sz="1050" b="1" baseline="30000" noProof="0" dirty="0" smtClean="0">
                          <a:solidFill>
                            <a:srgbClr val="FF0000"/>
                          </a:solidFill>
                        </a:rPr>
                        <a:t> 2</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174625" indent="0"/>
                      <a:r>
                        <a:rPr lang="es-ES" sz="1050" noProof="0" dirty="0" smtClean="0">
                          <a:solidFill>
                            <a:schemeClr val="accent1"/>
                          </a:solidFill>
                        </a:rPr>
                        <a:t>    -1%  </a:t>
                      </a:r>
                      <a:r>
                        <a:rPr lang="es-ES" sz="1050" i="1" noProof="0" dirty="0" smtClean="0">
                          <a:solidFill>
                            <a:schemeClr val="accent1"/>
                          </a:solidFill>
                        </a:rPr>
                        <a:t>(26%)</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lgn="l"/>
                      <a:r>
                        <a:rPr lang="es-ES" sz="1050" noProof="0" dirty="0" smtClean="0">
                          <a:solidFill>
                            <a:schemeClr val="accent1"/>
                          </a:solidFill>
                        </a:rPr>
                        <a:t>     +3% </a:t>
                      </a:r>
                      <a:r>
                        <a:rPr lang="es-ES" sz="1050" i="1" noProof="0" dirty="0" smtClean="0">
                          <a:solidFill>
                            <a:schemeClr val="accent1"/>
                          </a:solidFill>
                        </a:rPr>
                        <a:t>(5%)</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228600" indent="0" algn="ctr"/>
                      <a:r>
                        <a:rPr lang="es-ES" sz="1050" noProof="0" dirty="0" smtClean="0">
                          <a:solidFill>
                            <a:schemeClr val="accent1"/>
                          </a:solidFill>
                        </a:rPr>
                        <a:t>+0.7% </a:t>
                      </a:r>
                      <a:r>
                        <a:rPr lang="es-ES" sz="1050" i="1" noProof="0" dirty="0" smtClean="0">
                          <a:solidFill>
                            <a:schemeClr val="accent1"/>
                          </a:solidFill>
                        </a:rPr>
                        <a:t>(29%)</a:t>
                      </a:r>
                      <a:endParaRPr lang="es-ES" sz="1050"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20650" indent="-120650"/>
                      <a:r>
                        <a:rPr lang="es-ES" sz="1050" noProof="0" dirty="0" smtClean="0">
                          <a:solidFill>
                            <a:schemeClr val="accent1"/>
                          </a:solidFill>
                        </a:rPr>
                        <a:t>         -1% </a:t>
                      </a:r>
                      <a:r>
                        <a:rPr lang="es-ES" sz="1050" i="1" noProof="0" dirty="0" smtClean="0">
                          <a:solidFill>
                            <a:schemeClr val="accent1"/>
                          </a:solidFill>
                        </a:rPr>
                        <a:t>(18%)</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-4% </a:t>
                      </a:r>
                      <a:r>
                        <a:rPr lang="es-ES" sz="1050" i="1" noProof="0" dirty="0" smtClean="0">
                          <a:solidFill>
                            <a:schemeClr val="accent1"/>
                          </a:solidFill>
                        </a:rPr>
                        <a:t>(7%)</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r>
              <a:tr h="367187">
                <a:tc>
                  <a:txBody>
                    <a:bodyPr/>
                    <a:lstStyle/>
                    <a:p>
                      <a:pPr algn="ctr"/>
                      <a:r>
                        <a:rPr lang="es-ES" sz="1100" b="0" noProof="0" dirty="0" smtClean="0">
                          <a:solidFill>
                            <a:schemeClr val="bg1"/>
                          </a:solidFill>
                        </a:rPr>
                        <a:t>ARGENTINA</a:t>
                      </a:r>
                      <a:endParaRPr lang="es-ES" sz="1100" b="0" noProof="0" dirty="0">
                        <a:solidFill>
                          <a:schemeClr val="bg1"/>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174625" indent="0" algn="l" defTabSz="914400" rtl="0" eaLnBrk="1" latinLnBrk="0" hangingPunct="1"/>
                      <a:r>
                        <a:rPr lang="es-ES" sz="1050" kern="1200" noProof="0" dirty="0" smtClean="0">
                          <a:solidFill>
                            <a:schemeClr val="accent1"/>
                          </a:solidFill>
                          <a:latin typeface="+mn-lt"/>
                          <a:ea typeface="+mn-ea"/>
                          <a:cs typeface="+mn-cs"/>
                        </a:rPr>
                        <a:t> +3% (21%)</a:t>
                      </a:r>
                      <a:endParaRPr lang="es-ES" sz="1050" kern="1200" noProof="0" dirty="0">
                        <a:solidFill>
                          <a:schemeClr val="accent1"/>
                        </a:solidFill>
                        <a:latin typeface="+mn-lt"/>
                        <a:ea typeface="+mn-ea"/>
                        <a:cs typeface="+mn-cs"/>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a:r>
                        <a:rPr lang="es-ES" sz="1050" kern="1200" noProof="0" dirty="0" smtClean="0">
                          <a:solidFill>
                            <a:schemeClr val="accent1"/>
                          </a:solidFill>
                          <a:latin typeface="+mn-lt"/>
                          <a:ea typeface="+mn-ea"/>
                          <a:cs typeface="+mn-cs"/>
                        </a:rPr>
                        <a:t>+2% (37%)</a:t>
                      </a:r>
                      <a:endParaRPr lang="es-ES" sz="1050"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-0.05% </a:t>
                      </a:r>
                      <a:r>
                        <a:rPr lang="es-ES" sz="1050" i="1" noProof="0" dirty="0" smtClean="0">
                          <a:solidFill>
                            <a:schemeClr val="accent1"/>
                          </a:solidFill>
                        </a:rPr>
                        <a:t>(7%)</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-3% </a:t>
                      </a:r>
                      <a:r>
                        <a:rPr lang="es-ES" sz="1050" i="1" noProof="0" dirty="0" smtClean="0">
                          <a:solidFill>
                            <a:schemeClr val="accent1"/>
                          </a:solidFill>
                        </a:rPr>
                        <a:t>(27%)</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-7% </a:t>
                      </a:r>
                      <a:r>
                        <a:rPr lang="es-ES" sz="1050" i="1" noProof="0" dirty="0" smtClean="0">
                          <a:solidFill>
                            <a:schemeClr val="accent1"/>
                          </a:solidFill>
                        </a:rPr>
                        <a:t>(4%)</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+3% </a:t>
                      </a:r>
                      <a:r>
                        <a:rPr lang="es-ES" sz="1050" i="1" noProof="0" dirty="0" smtClean="0">
                          <a:solidFill>
                            <a:schemeClr val="accent1"/>
                          </a:solidFill>
                        </a:rPr>
                        <a:t>(5%)</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r>
              <a:tr h="367187">
                <a:tc>
                  <a:txBody>
                    <a:bodyPr/>
                    <a:lstStyle/>
                    <a:p>
                      <a:pPr algn="ctr"/>
                      <a:r>
                        <a:rPr lang="es-ES" sz="1100" b="0" noProof="0" dirty="0" smtClean="0">
                          <a:solidFill>
                            <a:schemeClr val="bg1"/>
                          </a:solidFill>
                        </a:rPr>
                        <a:t>BRASIL</a:t>
                      </a:r>
                      <a:endParaRPr lang="es-ES" sz="1100" b="0" noProof="0" dirty="0">
                        <a:solidFill>
                          <a:schemeClr val="bg1"/>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174625" indent="0" algn="l"/>
                      <a:r>
                        <a:rPr lang="es-ES" sz="1050" baseline="0" noProof="0" dirty="0" smtClean="0">
                          <a:solidFill>
                            <a:schemeClr val="accent1"/>
                          </a:solidFill>
                        </a:rPr>
                        <a:t> +3% </a:t>
                      </a:r>
                      <a:r>
                        <a:rPr lang="es-ES" sz="1050" i="1" baseline="0" noProof="0" dirty="0" smtClean="0">
                          <a:solidFill>
                            <a:schemeClr val="accent1"/>
                          </a:solidFill>
                        </a:rPr>
                        <a:t>(22%)</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174625" indent="0"/>
                      <a:r>
                        <a:rPr lang="es-ES" sz="1050" noProof="0" dirty="0" smtClean="0">
                          <a:solidFill>
                            <a:schemeClr val="accent1"/>
                          </a:solidFill>
                        </a:rPr>
                        <a:t>     +3% </a:t>
                      </a:r>
                      <a:r>
                        <a:rPr lang="es-ES" sz="1050" i="1" noProof="0" dirty="0" smtClean="0">
                          <a:solidFill>
                            <a:schemeClr val="accent1"/>
                          </a:solidFill>
                        </a:rPr>
                        <a:t>31%)</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+0.7% </a:t>
                      </a:r>
                      <a:r>
                        <a:rPr lang="es-ES" sz="1050" i="1" noProof="0" dirty="0" smtClean="0">
                          <a:solidFill>
                            <a:schemeClr val="accent1"/>
                          </a:solidFill>
                        </a:rPr>
                        <a:t>(9%)</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-3% </a:t>
                      </a:r>
                      <a:r>
                        <a:rPr lang="es-ES" sz="1050" i="1" noProof="0" dirty="0" smtClean="0">
                          <a:solidFill>
                            <a:schemeClr val="accent1"/>
                          </a:solidFill>
                        </a:rPr>
                        <a:t>(32%)</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0" indent="0" algn="ctr"/>
                      <a:r>
                        <a:rPr lang="es-ES" sz="1050" noProof="0" dirty="0" smtClean="0">
                          <a:solidFill>
                            <a:schemeClr val="accent1"/>
                          </a:solidFill>
                        </a:rPr>
                        <a:t> -3% </a:t>
                      </a:r>
                      <a:r>
                        <a:rPr lang="es-ES" sz="1050" i="1" noProof="0" dirty="0" smtClean="0">
                          <a:solidFill>
                            <a:schemeClr val="accent1"/>
                          </a:solidFill>
                        </a:rPr>
                        <a:t>(4%)</a:t>
                      </a:r>
                      <a:endParaRPr lang="es-ES" sz="1050"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-5% </a:t>
                      </a:r>
                      <a:r>
                        <a:rPr lang="es-ES" sz="1050" i="1" noProof="0" dirty="0" smtClean="0">
                          <a:solidFill>
                            <a:schemeClr val="accent1"/>
                          </a:solidFill>
                        </a:rPr>
                        <a:t>(3%)</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r>
              <a:tr h="367187">
                <a:tc>
                  <a:txBody>
                    <a:bodyPr/>
                    <a:lstStyle/>
                    <a:p>
                      <a:pPr algn="ctr"/>
                      <a:r>
                        <a:rPr lang="es-ES" sz="1100" b="0" noProof="0" dirty="0" smtClean="0">
                          <a:solidFill>
                            <a:schemeClr val="bg1"/>
                          </a:solidFill>
                        </a:rPr>
                        <a:t>CANADÁ</a:t>
                      </a:r>
                      <a:endParaRPr lang="es-ES" sz="1100" b="0" noProof="0" dirty="0">
                        <a:solidFill>
                          <a:schemeClr val="bg1"/>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174625" indent="0"/>
                      <a:r>
                        <a:rPr lang="es-ES" sz="1050" noProof="0" dirty="0" smtClean="0">
                          <a:solidFill>
                            <a:schemeClr val="accent1"/>
                          </a:solidFill>
                        </a:rPr>
                        <a:t> -2%</a:t>
                      </a:r>
                      <a:r>
                        <a:rPr lang="es-ES" sz="1050" baseline="0" noProof="0" dirty="0" smtClean="0">
                          <a:solidFill>
                            <a:schemeClr val="accent1"/>
                          </a:solidFill>
                        </a:rPr>
                        <a:t> </a:t>
                      </a:r>
                      <a:r>
                        <a:rPr lang="es-ES" sz="1050" i="1" baseline="0" noProof="0" dirty="0" smtClean="0">
                          <a:solidFill>
                            <a:schemeClr val="accent1"/>
                          </a:solidFill>
                        </a:rPr>
                        <a:t>(10%)</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174625" indent="0"/>
                      <a:r>
                        <a:rPr lang="es-ES" sz="1050" noProof="0" dirty="0" smtClean="0">
                          <a:solidFill>
                            <a:schemeClr val="accent1"/>
                          </a:solidFill>
                        </a:rPr>
                        <a:t>     +0.1% </a:t>
                      </a:r>
                      <a:r>
                        <a:rPr lang="es-ES" sz="1050" i="1" noProof="0" dirty="0" smtClean="0">
                          <a:solidFill>
                            <a:schemeClr val="accent1"/>
                          </a:solidFill>
                        </a:rPr>
                        <a:t>(22%)</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53975"/>
                      <a:r>
                        <a:rPr lang="es-ES" sz="1050" noProof="0" dirty="0" smtClean="0">
                          <a:solidFill>
                            <a:schemeClr val="accent1"/>
                          </a:solidFill>
                        </a:rPr>
                        <a:t>    +7% </a:t>
                      </a:r>
                      <a:r>
                        <a:rPr lang="es-ES" sz="1050" i="1" noProof="0" dirty="0" smtClean="0">
                          <a:solidFill>
                            <a:schemeClr val="accent1"/>
                          </a:solidFill>
                        </a:rPr>
                        <a:t>(4%)</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+2% </a:t>
                      </a:r>
                      <a:r>
                        <a:rPr lang="es-ES" sz="1050" i="1" noProof="0" dirty="0" smtClean="0">
                          <a:solidFill>
                            <a:schemeClr val="accent1"/>
                          </a:solidFill>
                        </a:rPr>
                        <a:t>(33%)</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-2% </a:t>
                      </a:r>
                      <a:r>
                        <a:rPr lang="es-ES" sz="1050" i="1" noProof="0" dirty="0" smtClean="0">
                          <a:solidFill>
                            <a:schemeClr val="accent1"/>
                          </a:solidFill>
                        </a:rPr>
                        <a:t>(24%)</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+0.09% </a:t>
                      </a:r>
                      <a:r>
                        <a:rPr lang="es-ES" sz="1050" i="1" noProof="0" dirty="0" smtClean="0">
                          <a:solidFill>
                            <a:schemeClr val="accent1"/>
                          </a:solidFill>
                        </a:rPr>
                        <a:t>(7%)</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r>
              <a:tr h="367187">
                <a:tc>
                  <a:txBody>
                    <a:bodyPr/>
                    <a:lstStyle/>
                    <a:p>
                      <a:pPr algn="ctr"/>
                      <a:r>
                        <a:rPr lang="es-ES" sz="1100" b="0" noProof="0" dirty="0" smtClean="0">
                          <a:solidFill>
                            <a:schemeClr val="bg1"/>
                          </a:solidFill>
                        </a:rPr>
                        <a:t>COLOMBIA</a:t>
                      </a:r>
                      <a:endParaRPr lang="es-ES" sz="1100" b="0" noProof="0" dirty="0">
                        <a:solidFill>
                          <a:schemeClr val="bg1"/>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174625" indent="0"/>
                      <a:r>
                        <a:rPr lang="es-ES" sz="1050" noProof="0" dirty="0" smtClean="0">
                          <a:solidFill>
                            <a:schemeClr val="accent1"/>
                          </a:solidFill>
                        </a:rPr>
                        <a:t> +1%</a:t>
                      </a:r>
                      <a:r>
                        <a:rPr lang="es-ES" sz="1050" baseline="0" noProof="0" dirty="0" smtClean="0">
                          <a:solidFill>
                            <a:schemeClr val="accent1"/>
                          </a:solidFill>
                        </a:rPr>
                        <a:t> </a:t>
                      </a:r>
                      <a:r>
                        <a:rPr lang="es-ES" sz="1050" i="1" baseline="0" noProof="0" dirty="0" smtClean="0">
                          <a:solidFill>
                            <a:schemeClr val="accent1"/>
                          </a:solidFill>
                        </a:rPr>
                        <a:t>(25%)</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174625" indent="0"/>
                      <a:r>
                        <a:rPr lang="es-ES" sz="1050" noProof="0" dirty="0" smtClean="0">
                          <a:solidFill>
                            <a:schemeClr val="accent1"/>
                          </a:solidFill>
                        </a:rPr>
                        <a:t> </a:t>
                      </a:r>
                      <a:r>
                        <a:rPr lang="es-ES" sz="1050" baseline="0" noProof="0" dirty="0" smtClean="0">
                          <a:solidFill>
                            <a:schemeClr val="accent1"/>
                          </a:solidFill>
                        </a:rPr>
                        <a:t>    </a:t>
                      </a:r>
                      <a:r>
                        <a:rPr lang="es-ES" sz="1050" noProof="0" dirty="0" smtClean="0">
                          <a:solidFill>
                            <a:schemeClr val="accent1"/>
                          </a:solidFill>
                        </a:rPr>
                        <a:t>+1% </a:t>
                      </a:r>
                      <a:r>
                        <a:rPr lang="es-ES" sz="1050" i="1" noProof="0" dirty="0" smtClean="0">
                          <a:solidFill>
                            <a:schemeClr val="accent1"/>
                          </a:solidFill>
                        </a:rPr>
                        <a:t>(25%)</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noFill/>
                  </a:tcPr>
                </a:tc>
                <a:tc>
                  <a:txBody>
                    <a:bodyPr/>
                    <a:lstStyle/>
                    <a:p>
                      <a:pPr marL="0" indent="0" algn="ctr"/>
                      <a:r>
                        <a:rPr lang="es-ES" sz="1050" noProof="0" dirty="0" smtClean="0">
                          <a:solidFill>
                            <a:schemeClr val="accent1"/>
                          </a:solidFill>
                        </a:rPr>
                        <a:t>+9% </a:t>
                      </a:r>
                      <a:r>
                        <a:rPr lang="es-ES" sz="1050" i="1" noProof="0" dirty="0" smtClean="0">
                          <a:solidFill>
                            <a:schemeClr val="accent1"/>
                          </a:solidFill>
                        </a:rPr>
                        <a:t>(3%)</a:t>
                      </a:r>
                      <a:endParaRPr lang="es-ES" sz="1050" i="0"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+2% </a:t>
                      </a:r>
                      <a:r>
                        <a:rPr lang="es-ES" sz="1050" i="1" noProof="0" dirty="0" smtClean="0">
                          <a:solidFill>
                            <a:schemeClr val="accent1"/>
                          </a:solidFill>
                        </a:rPr>
                        <a:t>(31%)</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-6% </a:t>
                      </a:r>
                      <a:r>
                        <a:rPr lang="es-ES" sz="1050" i="1" noProof="0" dirty="0" smtClean="0">
                          <a:solidFill>
                            <a:schemeClr val="accent1"/>
                          </a:solidFill>
                        </a:rPr>
                        <a:t>(6%)</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-7% </a:t>
                      </a:r>
                      <a:r>
                        <a:rPr lang="es-ES" sz="1050" i="1" noProof="0" dirty="0" smtClean="0">
                          <a:solidFill>
                            <a:schemeClr val="accent1"/>
                          </a:solidFill>
                        </a:rPr>
                        <a:t>(9%)</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noFill/>
                  </a:tcPr>
                </a:tc>
              </a:tr>
              <a:tr h="367187">
                <a:tc>
                  <a:txBody>
                    <a:bodyPr/>
                    <a:lstStyle/>
                    <a:p>
                      <a:pPr algn="ctr"/>
                      <a:r>
                        <a:rPr lang="es-ES" sz="1100" b="0" noProof="0" dirty="0" smtClean="0">
                          <a:solidFill>
                            <a:schemeClr val="bg1"/>
                          </a:solidFill>
                        </a:rPr>
                        <a:t>ECUADOR</a:t>
                      </a:r>
                      <a:endParaRPr lang="es-ES" sz="1100" b="0" noProof="0" dirty="0">
                        <a:solidFill>
                          <a:schemeClr val="bg1"/>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174625" indent="0"/>
                      <a:r>
                        <a:rPr lang="es-ES" sz="1050" noProof="0" dirty="0" smtClean="0">
                          <a:solidFill>
                            <a:schemeClr val="accent1"/>
                          </a:solidFill>
                        </a:rPr>
                        <a:t> -4%</a:t>
                      </a:r>
                      <a:r>
                        <a:rPr lang="es-ES" sz="1050" baseline="0" noProof="0" dirty="0" smtClean="0">
                          <a:solidFill>
                            <a:schemeClr val="accent1"/>
                          </a:solidFill>
                        </a:rPr>
                        <a:t> </a:t>
                      </a:r>
                      <a:r>
                        <a:rPr lang="es-ES" sz="1050" i="1" baseline="0" noProof="0" dirty="0" smtClean="0">
                          <a:solidFill>
                            <a:schemeClr val="accent1"/>
                          </a:solidFill>
                        </a:rPr>
                        <a:t>(26%)</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174625" indent="0"/>
                      <a:r>
                        <a:rPr lang="es-ES" sz="1050" noProof="0" dirty="0" smtClean="0">
                          <a:solidFill>
                            <a:schemeClr val="accent1"/>
                          </a:solidFill>
                        </a:rPr>
                        <a:t>     +0.1% </a:t>
                      </a:r>
                      <a:r>
                        <a:rPr lang="es-ES" sz="1050" i="1" noProof="0" dirty="0" smtClean="0">
                          <a:solidFill>
                            <a:schemeClr val="accent1"/>
                          </a:solidFill>
                        </a:rPr>
                        <a:t>(46%)</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+13% </a:t>
                      </a:r>
                      <a:r>
                        <a:rPr lang="es-ES" sz="1050" i="1" noProof="0" dirty="0" smtClean="0">
                          <a:solidFill>
                            <a:schemeClr val="accent1"/>
                          </a:solidFill>
                        </a:rPr>
                        <a:t>(2%)</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+4% </a:t>
                      </a:r>
                      <a:r>
                        <a:rPr lang="es-ES" sz="1050" i="1" noProof="0" dirty="0" smtClean="0">
                          <a:solidFill>
                            <a:schemeClr val="accent1"/>
                          </a:solidFill>
                        </a:rPr>
                        <a:t>(10%)</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  +3% </a:t>
                      </a:r>
                      <a:r>
                        <a:rPr lang="es-ES" sz="1050" i="1" noProof="0" dirty="0" smtClean="0">
                          <a:solidFill>
                            <a:schemeClr val="accent1"/>
                          </a:solidFill>
                        </a:rPr>
                        <a:t>(10%)</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+5% </a:t>
                      </a:r>
                      <a:r>
                        <a:rPr lang="es-ES" sz="1050" i="1" noProof="0" dirty="0" smtClean="0">
                          <a:solidFill>
                            <a:schemeClr val="accent1"/>
                          </a:solidFill>
                        </a:rPr>
                        <a:t>(15%)</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r>
              <a:tr h="451861">
                <a:tc>
                  <a:txBody>
                    <a:bodyPr/>
                    <a:lstStyle/>
                    <a:p>
                      <a:pPr algn="ctr"/>
                      <a:r>
                        <a:rPr lang="es-ES" sz="1100" b="0" noProof="0" dirty="0" smtClean="0">
                          <a:solidFill>
                            <a:schemeClr val="bg1"/>
                          </a:solidFill>
                        </a:rPr>
                        <a:t>ESTADOS</a:t>
                      </a:r>
                      <a:r>
                        <a:rPr lang="es-ES" sz="1100" b="0" baseline="0" noProof="0" dirty="0" smtClean="0">
                          <a:solidFill>
                            <a:schemeClr val="bg1"/>
                          </a:solidFill>
                        </a:rPr>
                        <a:t> UNIDOS</a:t>
                      </a:r>
                      <a:endParaRPr lang="es-ES" sz="1100" b="0" noProof="0" dirty="0">
                        <a:solidFill>
                          <a:schemeClr val="bg1"/>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174625" indent="0"/>
                      <a:r>
                        <a:rPr lang="es-ES" sz="1050" noProof="0" dirty="0" smtClean="0">
                          <a:solidFill>
                            <a:schemeClr val="accent1"/>
                          </a:solidFill>
                        </a:rPr>
                        <a:t> -2%</a:t>
                      </a:r>
                      <a:r>
                        <a:rPr lang="es-ES" sz="1050" baseline="0" noProof="0" dirty="0" smtClean="0">
                          <a:solidFill>
                            <a:schemeClr val="accent1"/>
                          </a:solidFill>
                        </a:rPr>
                        <a:t> </a:t>
                      </a:r>
                      <a:r>
                        <a:rPr lang="es-ES" sz="1050" i="1" baseline="0" noProof="0" dirty="0" smtClean="0">
                          <a:solidFill>
                            <a:schemeClr val="accent1"/>
                          </a:solidFill>
                        </a:rPr>
                        <a:t>(12%)</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174625" indent="0"/>
                      <a:r>
                        <a:rPr lang="es-ES" sz="1050" noProof="0" dirty="0" smtClean="0">
                          <a:solidFill>
                            <a:schemeClr val="accent1"/>
                          </a:solidFill>
                        </a:rPr>
                        <a:t>     +0.9% </a:t>
                      </a:r>
                      <a:r>
                        <a:rPr lang="es-ES" sz="1050" i="1" noProof="0" dirty="0" smtClean="0">
                          <a:solidFill>
                            <a:schemeClr val="accent1"/>
                          </a:solidFill>
                        </a:rPr>
                        <a:t>(5%)</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a:t>
                      </a:r>
                      <a:r>
                        <a:rPr lang="es-ES" sz="1050" baseline="0" noProof="0" dirty="0" smtClean="0">
                          <a:solidFill>
                            <a:schemeClr val="accent1"/>
                          </a:solidFill>
                        </a:rPr>
                        <a:t> </a:t>
                      </a:r>
                      <a:r>
                        <a:rPr lang="es-ES" sz="1050" noProof="0" dirty="0" smtClean="0">
                          <a:solidFill>
                            <a:schemeClr val="accent1"/>
                          </a:solidFill>
                        </a:rPr>
                        <a:t>+3% </a:t>
                      </a:r>
                      <a:r>
                        <a:rPr lang="es-ES" sz="1050" i="1" noProof="0" dirty="0" smtClean="0">
                          <a:solidFill>
                            <a:schemeClr val="accent1"/>
                          </a:solidFill>
                        </a:rPr>
                        <a:t>(1%)</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+3% </a:t>
                      </a:r>
                      <a:r>
                        <a:rPr lang="es-ES" sz="1050" i="1" noProof="0" dirty="0" smtClean="0">
                          <a:solidFill>
                            <a:schemeClr val="accent1"/>
                          </a:solidFill>
                        </a:rPr>
                        <a:t>(49%)</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-3% </a:t>
                      </a:r>
                      <a:r>
                        <a:rPr lang="es-ES" sz="1050" i="1" noProof="0" dirty="0" smtClean="0">
                          <a:solidFill>
                            <a:schemeClr val="accent1"/>
                          </a:solidFill>
                        </a:rPr>
                        <a:t>(27%)</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-2% </a:t>
                      </a:r>
                      <a:r>
                        <a:rPr lang="es-ES" sz="1050" i="1" noProof="0" dirty="0" smtClean="0">
                          <a:solidFill>
                            <a:schemeClr val="accent1"/>
                          </a:solidFill>
                        </a:rPr>
                        <a:t>(6%)</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r>
              <a:tr h="290489">
                <a:tc>
                  <a:txBody>
                    <a:bodyPr/>
                    <a:lstStyle/>
                    <a:p>
                      <a:pPr algn="ctr"/>
                      <a:r>
                        <a:rPr lang="es-ES" sz="1100" b="0" noProof="0" dirty="0" smtClean="0">
                          <a:solidFill>
                            <a:schemeClr val="bg1"/>
                          </a:solidFill>
                        </a:rPr>
                        <a:t>MÉXICO</a:t>
                      </a:r>
                      <a:endParaRPr lang="es-ES" sz="1100" b="0" noProof="0" dirty="0">
                        <a:solidFill>
                          <a:schemeClr val="bg1"/>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174625" indent="0"/>
                      <a:r>
                        <a:rPr lang="es-ES" sz="1050" noProof="0" dirty="0" smtClean="0">
                          <a:solidFill>
                            <a:schemeClr val="accent1"/>
                          </a:solidFill>
                        </a:rPr>
                        <a:t> +3%</a:t>
                      </a:r>
                      <a:r>
                        <a:rPr lang="es-ES" sz="1050" baseline="0" noProof="0" dirty="0" smtClean="0">
                          <a:solidFill>
                            <a:schemeClr val="accent1"/>
                          </a:solidFill>
                        </a:rPr>
                        <a:t> </a:t>
                      </a:r>
                      <a:r>
                        <a:rPr lang="es-ES" sz="1050" i="1" baseline="0" noProof="0" dirty="0" smtClean="0">
                          <a:solidFill>
                            <a:schemeClr val="accent1"/>
                          </a:solidFill>
                        </a:rPr>
                        <a:t>(20%)</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174625" indent="0"/>
                      <a:r>
                        <a:rPr lang="es-ES" sz="1050" noProof="0" dirty="0" smtClean="0">
                          <a:solidFill>
                            <a:schemeClr val="accent1"/>
                          </a:solidFill>
                        </a:rPr>
                        <a:t>     +3% </a:t>
                      </a:r>
                      <a:r>
                        <a:rPr lang="es-ES" sz="1050" i="1" noProof="0" dirty="0" smtClean="0">
                          <a:solidFill>
                            <a:schemeClr val="accent1"/>
                          </a:solidFill>
                        </a:rPr>
                        <a:t>(10%)</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+0,9% </a:t>
                      </a:r>
                      <a:r>
                        <a:rPr lang="es-ES" sz="1050" i="1" noProof="0" dirty="0" smtClean="0">
                          <a:solidFill>
                            <a:schemeClr val="accent1"/>
                          </a:solidFill>
                        </a:rPr>
                        <a:t>(2%)</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-1% </a:t>
                      </a:r>
                      <a:r>
                        <a:rPr lang="es-ES" sz="1050" i="1" noProof="0" dirty="0" smtClean="0">
                          <a:solidFill>
                            <a:schemeClr val="accent1"/>
                          </a:solidFill>
                        </a:rPr>
                        <a:t>(51%)</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-2% </a:t>
                      </a:r>
                      <a:r>
                        <a:rPr lang="es-ES" sz="1050" i="1" noProof="0" dirty="0" smtClean="0">
                          <a:solidFill>
                            <a:schemeClr val="accent1"/>
                          </a:solidFill>
                        </a:rPr>
                        <a:t>(14%)</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+4% </a:t>
                      </a:r>
                      <a:r>
                        <a:rPr lang="es-ES" sz="1050" i="1" noProof="0" dirty="0" smtClean="0">
                          <a:solidFill>
                            <a:schemeClr val="accent1"/>
                          </a:solidFill>
                        </a:rPr>
                        <a:t>(3%)</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r>
              <a:tr h="367187">
                <a:tc>
                  <a:txBody>
                    <a:bodyPr/>
                    <a:lstStyle/>
                    <a:p>
                      <a:pPr algn="ctr"/>
                      <a:r>
                        <a:rPr lang="es-ES" sz="1100" b="0" noProof="0" dirty="0" smtClean="0">
                          <a:solidFill>
                            <a:schemeClr val="bg1"/>
                          </a:solidFill>
                        </a:rPr>
                        <a:t>REINO UNIDO</a:t>
                      </a:r>
                      <a:endParaRPr lang="es-ES" sz="1100" b="0" noProof="0" dirty="0">
                        <a:solidFill>
                          <a:schemeClr val="bg1"/>
                        </a:solidFill>
                      </a:endParaRPr>
                    </a:p>
                  </a:txBody>
                  <a:tcPr marL="36000" marR="3600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174625" indent="0"/>
                      <a:r>
                        <a:rPr lang="es-ES" sz="1050" noProof="0" dirty="0" smtClean="0">
                          <a:solidFill>
                            <a:schemeClr val="accent1"/>
                          </a:solidFill>
                        </a:rPr>
                        <a:t> +6%</a:t>
                      </a:r>
                      <a:r>
                        <a:rPr lang="es-ES" sz="1050" baseline="0" noProof="0" dirty="0" smtClean="0">
                          <a:solidFill>
                            <a:schemeClr val="accent1"/>
                          </a:solidFill>
                        </a:rPr>
                        <a:t> </a:t>
                      </a:r>
                      <a:r>
                        <a:rPr lang="es-ES" sz="1050" i="1" baseline="0" noProof="0" dirty="0" smtClean="0">
                          <a:solidFill>
                            <a:schemeClr val="accent1"/>
                          </a:solidFill>
                        </a:rPr>
                        <a:t>(15%)</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174625" indent="0"/>
                      <a:r>
                        <a:rPr lang="es-ES" sz="1050" noProof="0" dirty="0" smtClean="0">
                          <a:solidFill>
                            <a:schemeClr val="accent1"/>
                          </a:solidFill>
                        </a:rPr>
                        <a:t>      -3% </a:t>
                      </a:r>
                      <a:r>
                        <a:rPr lang="es-ES" sz="1050" i="1" noProof="0" dirty="0" smtClean="0">
                          <a:solidFill>
                            <a:schemeClr val="accent1"/>
                          </a:solidFill>
                        </a:rPr>
                        <a:t>(32%)</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+4% </a:t>
                      </a:r>
                      <a:r>
                        <a:rPr lang="es-ES" sz="1050" i="1" noProof="0" dirty="0" smtClean="0">
                          <a:solidFill>
                            <a:schemeClr val="accent1"/>
                          </a:solidFill>
                        </a:rPr>
                        <a:t>(3%)</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+5% </a:t>
                      </a:r>
                      <a:r>
                        <a:rPr lang="es-ES" sz="1050" i="1" noProof="0" dirty="0" smtClean="0">
                          <a:solidFill>
                            <a:schemeClr val="accent1"/>
                          </a:solidFill>
                        </a:rPr>
                        <a:t>(24%)</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-0,2% </a:t>
                      </a:r>
                      <a:r>
                        <a:rPr lang="es-ES" sz="1050" i="1" noProof="0" dirty="0" smtClean="0">
                          <a:solidFill>
                            <a:schemeClr val="accent1"/>
                          </a:solidFill>
                        </a:rPr>
                        <a:t>(16%)</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marL="174625" indent="0"/>
                      <a:r>
                        <a:rPr lang="es-ES" sz="1050" noProof="0" dirty="0" smtClean="0">
                          <a:solidFill>
                            <a:schemeClr val="accent1"/>
                          </a:solidFill>
                        </a:rPr>
                        <a:t>     -5% </a:t>
                      </a:r>
                      <a:r>
                        <a:rPr lang="es-ES" sz="1050" i="1" noProof="0" dirty="0" smtClean="0">
                          <a:solidFill>
                            <a:schemeClr val="accent1"/>
                          </a:solidFill>
                        </a:rPr>
                        <a:t>(9%)</a:t>
                      </a:r>
                      <a:endParaRPr lang="es-ES" sz="1050" i="1" noProof="0" dirty="0">
                        <a:solidFill>
                          <a:schemeClr val="accent1"/>
                        </a:solidFill>
                      </a:endParaRPr>
                    </a:p>
                  </a:txBody>
                  <a:tcPr marL="0" marR="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r>
            </a:tbl>
          </a:graphicData>
        </a:graphic>
      </p:graphicFrame>
      <p:sp>
        <p:nvSpPr>
          <p:cNvPr id="103" name="Rectangle 102"/>
          <p:cNvSpPr/>
          <p:nvPr/>
        </p:nvSpPr>
        <p:spPr bwMode="auto">
          <a:xfrm>
            <a:off x="395914" y="2062944"/>
            <a:ext cx="8566531" cy="660175"/>
          </a:xfrm>
          <a:prstGeom prst="rect">
            <a:avLst/>
          </a:prstGeom>
          <a:noFill/>
          <a:ln w="9525" cap="flat" cmpd="sng" algn="ctr">
            <a:no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defTabSz="914400" fontAlgn="base">
              <a:lnSpc>
                <a:spcPct val="106000"/>
              </a:lnSpc>
              <a:spcBef>
                <a:spcPct val="0"/>
              </a:spcBef>
              <a:spcAft>
                <a:spcPct val="0"/>
              </a:spcAft>
            </a:pPr>
            <a:endParaRPr lang="es-ES" sz="800" i="1" dirty="0">
              <a:solidFill>
                <a:srgbClr val="002776"/>
              </a:solidFill>
              <a:cs typeface="Arial" pitchFamily="34" charset="0"/>
            </a:endParaRPr>
          </a:p>
        </p:txBody>
      </p:sp>
      <p:sp>
        <p:nvSpPr>
          <p:cNvPr id="104" name="Rounded Rectangle 103"/>
          <p:cNvSpPr/>
          <p:nvPr/>
        </p:nvSpPr>
        <p:spPr bwMode="auto">
          <a:xfrm>
            <a:off x="6270869" y="2357578"/>
            <a:ext cx="402337" cy="339837"/>
          </a:xfrm>
          <a:prstGeom prst="roundRect">
            <a:avLst/>
          </a:prstGeom>
          <a:noFill/>
          <a:ln w="28575" cap="flat" cmpd="sng" algn="ctr">
            <a:solidFill>
              <a:srgbClr val="99CC33"/>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05" name="AutoShape 85"/>
          <p:cNvSpPr>
            <a:spLocks noChangeArrowheads="1"/>
          </p:cNvSpPr>
          <p:nvPr/>
        </p:nvSpPr>
        <p:spPr bwMode="grayWhite">
          <a:xfrm>
            <a:off x="1582055" y="2429968"/>
            <a:ext cx="252000" cy="180000"/>
          </a:xfrm>
          <a:prstGeom prst="upArrow">
            <a:avLst>
              <a:gd name="adj1" fmla="val 49880"/>
              <a:gd name="adj2" fmla="val 49801"/>
            </a:avLst>
          </a:prstGeom>
          <a:solidFill>
            <a:schemeClr val="accent4"/>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06" name="Rounded Rectangle 105"/>
          <p:cNvSpPr/>
          <p:nvPr/>
        </p:nvSpPr>
        <p:spPr bwMode="auto">
          <a:xfrm>
            <a:off x="3406082" y="2357387"/>
            <a:ext cx="374201" cy="339837"/>
          </a:xfrm>
          <a:prstGeom prst="roundRect">
            <a:avLst/>
          </a:prstGeom>
          <a:noFill/>
          <a:ln w="28575" cap="flat" cmpd="sng" algn="ctr">
            <a:solidFill>
              <a:srgbClr val="FFC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07" name="AutoShape 110"/>
          <p:cNvSpPr>
            <a:spLocks noChangeArrowheads="1"/>
          </p:cNvSpPr>
          <p:nvPr/>
        </p:nvSpPr>
        <p:spPr bwMode="grayWhite">
          <a:xfrm>
            <a:off x="4167844" y="2391490"/>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08" name="AutoShape 110"/>
          <p:cNvSpPr>
            <a:spLocks noChangeArrowheads="1"/>
          </p:cNvSpPr>
          <p:nvPr/>
        </p:nvSpPr>
        <p:spPr bwMode="grayWhite">
          <a:xfrm>
            <a:off x="5540031" y="2402037"/>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09" name="AutoShape 110"/>
          <p:cNvSpPr>
            <a:spLocks noChangeArrowheads="1"/>
          </p:cNvSpPr>
          <p:nvPr/>
        </p:nvSpPr>
        <p:spPr bwMode="grayWhite">
          <a:xfrm>
            <a:off x="6887279" y="2406199"/>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10" name="AutoShape 85"/>
          <p:cNvSpPr>
            <a:spLocks noChangeArrowheads="1"/>
          </p:cNvSpPr>
          <p:nvPr/>
        </p:nvSpPr>
        <p:spPr bwMode="grayWhite">
          <a:xfrm>
            <a:off x="8052814" y="2450246"/>
            <a:ext cx="252000" cy="180000"/>
          </a:xfrm>
          <a:prstGeom prst="downArrow">
            <a:avLst/>
          </a:prstGeom>
          <a:solidFill>
            <a:srgbClr val="C00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11" name="Rounded Rectangle 110"/>
          <p:cNvSpPr/>
          <p:nvPr/>
        </p:nvSpPr>
        <p:spPr bwMode="auto">
          <a:xfrm>
            <a:off x="4786346" y="2372691"/>
            <a:ext cx="357050" cy="321735"/>
          </a:xfrm>
          <a:prstGeom prst="roundRect">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12" name="AutoShape 110"/>
          <p:cNvSpPr>
            <a:spLocks noChangeArrowheads="1"/>
          </p:cNvSpPr>
          <p:nvPr/>
        </p:nvSpPr>
        <p:spPr bwMode="grayWhite">
          <a:xfrm>
            <a:off x="2852512" y="2402037"/>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13" name="Rounded Rectangle 112"/>
          <p:cNvSpPr/>
          <p:nvPr/>
        </p:nvSpPr>
        <p:spPr bwMode="auto">
          <a:xfrm>
            <a:off x="3437699" y="2728680"/>
            <a:ext cx="363070" cy="333133"/>
          </a:xfrm>
          <a:prstGeom prst="roundRect">
            <a:avLst/>
          </a:prstGeom>
          <a:noFill/>
          <a:ln w="28575" cap="flat" cmpd="sng" algn="ctr">
            <a:solidFill>
              <a:srgbClr val="99CC33"/>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14" name="AutoShape 85"/>
          <p:cNvSpPr>
            <a:spLocks noChangeArrowheads="1"/>
          </p:cNvSpPr>
          <p:nvPr/>
        </p:nvSpPr>
        <p:spPr bwMode="grayWhite">
          <a:xfrm>
            <a:off x="1595747" y="2804026"/>
            <a:ext cx="252000" cy="180000"/>
          </a:xfrm>
          <a:prstGeom prst="upArrow">
            <a:avLst>
              <a:gd name="adj1" fmla="val 49880"/>
              <a:gd name="adj2" fmla="val 49801"/>
            </a:avLst>
          </a:prstGeom>
          <a:solidFill>
            <a:schemeClr val="accent4"/>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15" name="AutoShape 110"/>
          <p:cNvSpPr>
            <a:spLocks noChangeArrowheads="1"/>
          </p:cNvSpPr>
          <p:nvPr/>
        </p:nvSpPr>
        <p:spPr bwMode="grayWhite">
          <a:xfrm>
            <a:off x="2848977" y="2780115"/>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16" name="AutoShape 110"/>
          <p:cNvSpPr>
            <a:spLocks noChangeArrowheads="1"/>
          </p:cNvSpPr>
          <p:nvPr/>
        </p:nvSpPr>
        <p:spPr bwMode="grayWhite">
          <a:xfrm>
            <a:off x="4179636" y="2785719"/>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17" name="AutoShape 85"/>
          <p:cNvSpPr>
            <a:spLocks noChangeArrowheads="1"/>
          </p:cNvSpPr>
          <p:nvPr/>
        </p:nvSpPr>
        <p:spPr bwMode="grayWhite">
          <a:xfrm>
            <a:off x="8052814" y="2804026"/>
            <a:ext cx="252000" cy="180000"/>
          </a:xfrm>
          <a:prstGeom prst="upArrow">
            <a:avLst>
              <a:gd name="adj1" fmla="val 49880"/>
              <a:gd name="adj2" fmla="val 49801"/>
            </a:avLst>
          </a:prstGeom>
          <a:solidFill>
            <a:schemeClr val="accent4"/>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18" name="AutoShape 110"/>
          <p:cNvSpPr>
            <a:spLocks noChangeArrowheads="1"/>
          </p:cNvSpPr>
          <p:nvPr/>
        </p:nvSpPr>
        <p:spPr bwMode="grayWhite">
          <a:xfrm>
            <a:off x="5553021" y="2768026"/>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19" name="AutoShape 85"/>
          <p:cNvSpPr>
            <a:spLocks noChangeArrowheads="1"/>
          </p:cNvSpPr>
          <p:nvPr/>
        </p:nvSpPr>
        <p:spPr bwMode="grayWhite">
          <a:xfrm>
            <a:off x="6859878" y="2850179"/>
            <a:ext cx="252000" cy="180000"/>
          </a:xfrm>
          <a:prstGeom prst="downArrow">
            <a:avLst/>
          </a:prstGeom>
          <a:solidFill>
            <a:srgbClr val="C00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20" name="Rounded Rectangle 119"/>
          <p:cNvSpPr/>
          <p:nvPr/>
        </p:nvSpPr>
        <p:spPr bwMode="auto">
          <a:xfrm>
            <a:off x="6163153" y="2744136"/>
            <a:ext cx="374201" cy="339837"/>
          </a:xfrm>
          <a:prstGeom prst="roundRect">
            <a:avLst/>
          </a:prstGeom>
          <a:noFill/>
          <a:ln w="28575" cap="flat" cmpd="sng" algn="ctr">
            <a:solidFill>
              <a:srgbClr val="FFC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21" name="Rounded Rectangle 120"/>
          <p:cNvSpPr/>
          <p:nvPr/>
        </p:nvSpPr>
        <p:spPr bwMode="auto">
          <a:xfrm>
            <a:off x="7465733" y="2753186"/>
            <a:ext cx="357050" cy="321735"/>
          </a:xfrm>
          <a:prstGeom prst="roundRect">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22" name="Rounded Rectangle 121"/>
          <p:cNvSpPr/>
          <p:nvPr/>
        </p:nvSpPr>
        <p:spPr bwMode="auto">
          <a:xfrm>
            <a:off x="6186816" y="3098849"/>
            <a:ext cx="363070" cy="333133"/>
          </a:xfrm>
          <a:prstGeom prst="roundRect">
            <a:avLst/>
          </a:prstGeom>
          <a:noFill/>
          <a:ln w="28575" cap="flat" cmpd="sng" algn="ctr">
            <a:solidFill>
              <a:srgbClr val="99CC33"/>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23" name="Rounded Rectangle 122"/>
          <p:cNvSpPr/>
          <p:nvPr/>
        </p:nvSpPr>
        <p:spPr bwMode="auto">
          <a:xfrm>
            <a:off x="3431509" y="3109201"/>
            <a:ext cx="374201" cy="339837"/>
          </a:xfrm>
          <a:prstGeom prst="roundRect">
            <a:avLst/>
          </a:prstGeom>
          <a:noFill/>
          <a:ln w="28575" cap="flat" cmpd="sng" algn="ctr">
            <a:solidFill>
              <a:srgbClr val="FFC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24" name="Rounded Rectangle 123"/>
          <p:cNvSpPr/>
          <p:nvPr/>
        </p:nvSpPr>
        <p:spPr bwMode="auto">
          <a:xfrm>
            <a:off x="8688180" y="3131714"/>
            <a:ext cx="349623" cy="328348"/>
          </a:xfrm>
          <a:prstGeom prst="roundRect">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25" name="AutoShape 85"/>
          <p:cNvSpPr>
            <a:spLocks noChangeArrowheads="1"/>
          </p:cNvSpPr>
          <p:nvPr/>
        </p:nvSpPr>
        <p:spPr bwMode="grayWhite">
          <a:xfrm>
            <a:off x="1595616" y="3194904"/>
            <a:ext cx="252000" cy="180000"/>
          </a:xfrm>
          <a:prstGeom prst="upArrow">
            <a:avLst>
              <a:gd name="adj1" fmla="val 49880"/>
              <a:gd name="adj2" fmla="val 49801"/>
            </a:avLst>
          </a:prstGeom>
          <a:solidFill>
            <a:schemeClr val="accent4"/>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26" name="AutoShape 85"/>
          <p:cNvSpPr>
            <a:spLocks noChangeArrowheads="1"/>
          </p:cNvSpPr>
          <p:nvPr/>
        </p:nvSpPr>
        <p:spPr bwMode="grayWhite">
          <a:xfrm>
            <a:off x="2803304" y="3198789"/>
            <a:ext cx="252000" cy="180000"/>
          </a:xfrm>
          <a:prstGeom prst="upArrow">
            <a:avLst>
              <a:gd name="adj1" fmla="val 49880"/>
              <a:gd name="adj2" fmla="val 49801"/>
            </a:avLst>
          </a:prstGeom>
          <a:solidFill>
            <a:schemeClr val="accent4"/>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27" name="AutoShape 110"/>
          <p:cNvSpPr>
            <a:spLocks noChangeArrowheads="1"/>
          </p:cNvSpPr>
          <p:nvPr/>
        </p:nvSpPr>
        <p:spPr bwMode="grayWhite">
          <a:xfrm>
            <a:off x="4182558" y="3168014"/>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28" name="AutoShape 110"/>
          <p:cNvSpPr>
            <a:spLocks noChangeArrowheads="1"/>
          </p:cNvSpPr>
          <p:nvPr/>
        </p:nvSpPr>
        <p:spPr bwMode="grayWhite">
          <a:xfrm>
            <a:off x="5554675" y="3180862"/>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29" name="AutoShape 110"/>
          <p:cNvSpPr>
            <a:spLocks noChangeArrowheads="1"/>
          </p:cNvSpPr>
          <p:nvPr/>
        </p:nvSpPr>
        <p:spPr bwMode="grayWhite">
          <a:xfrm>
            <a:off x="6887279" y="3153709"/>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30" name="AutoShape 85"/>
          <p:cNvSpPr>
            <a:spLocks noChangeArrowheads="1"/>
          </p:cNvSpPr>
          <p:nvPr/>
        </p:nvSpPr>
        <p:spPr bwMode="grayWhite">
          <a:xfrm>
            <a:off x="4143636" y="3554875"/>
            <a:ext cx="252000" cy="180000"/>
          </a:xfrm>
          <a:prstGeom prst="upArrow">
            <a:avLst>
              <a:gd name="adj1" fmla="val 49880"/>
              <a:gd name="adj2" fmla="val 49801"/>
            </a:avLst>
          </a:prstGeom>
          <a:solidFill>
            <a:schemeClr val="accent4"/>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31" name="AutoShape 110"/>
          <p:cNvSpPr>
            <a:spLocks noChangeArrowheads="1"/>
          </p:cNvSpPr>
          <p:nvPr/>
        </p:nvSpPr>
        <p:spPr bwMode="grayWhite">
          <a:xfrm>
            <a:off x="1618055" y="3516338"/>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32" name="AutoShape 110"/>
          <p:cNvSpPr>
            <a:spLocks noChangeArrowheads="1"/>
          </p:cNvSpPr>
          <p:nvPr/>
        </p:nvSpPr>
        <p:spPr bwMode="grayWhite">
          <a:xfrm>
            <a:off x="2852512" y="3495648"/>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33" name="AutoShape 110"/>
          <p:cNvSpPr>
            <a:spLocks noChangeArrowheads="1"/>
          </p:cNvSpPr>
          <p:nvPr/>
        </p:nvSpPr>
        <p:spPr bwMode="grayWhite">
          <a:xfrm>
            <a:off x="5553710" y="3557845"/>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34" name="AutoShape 110"/>
          <p:cNvSpPr>
            <a:spLocks noChangeArrowheads="1"/>
          </p:cNvSpPr>
          <p:nvPr/>
        </p:nvSpPr>
        <p:spPr bwMode="grayWhite">
          <a:xfrm>
            <a:off x="8088814" y="3494819"/>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35" name="AutoShape 85"/>
          <p:cNvSpPr>
            <a:spLocks noChangeArrowheads="1"/>
          </p:cNvSpPr>
          <p:nvPr/>
        </p:nvSpPr>
        <p:spPr bwMode="grayWhite">
          <a:xfrm>
            <a:off x="8071832" y="3180252"/>
            <a:ext cx="252000" cy="180000"/>
          </a:xfrm>
          <a:prstGeom prst="downArrow">
            <a:avLst/>
          </a:prstGeom>
          <a:solidFill>
            <a:srgbClr val="C00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36" name="Rounded Rectangle 135"/>
          <p:cNvSpPr/>
          <p:nvPr/>
        </p:nvSpPr>
        <p:spPr bwMode="auto">
          <a:xfrm>
            <a:off x="6200053" y="3464004"/>
            <a:ext cx="363070" cy="333133"/>
          </a:xfrm>
          <a:prstGeom prst="roundRect">
            <a:avLst/>
          </a:prstGeom>
          <a:noFill/>
          <a:ln w="28575" cap="flat" cmpd="sng" algn="ctr">
            <a:solidFill>
              <a:srgbClr val="99CC33"/>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37" name="Rounded Rectangle 136"/>
          <p:cNvSpPr/>
          <p:nvPr/>
        </p:nvSpPr>
        <p:spPr bwMode="auto">
          <a:xfrm>
            <a:off x="7457157" y="3449038"/>
            <a:ext cx="374201" cy="339837"/>
          </a:xfrm>
          <a:prstGeom prst="roundRect">
            <a:avLst/>
          </a:prstGeom>
          <a:noFill/>
          <a:ln w="28575" cap="flat" cmpd="sng" algn="ctr">
            <a:solidFill>
              <a:srgbClr val="FFC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38" name="Rounded Rectangle 137"/>
          <p:cNvSpPr/>
          <p:nvPr/>
        </p:nvSpPr>
        <p:spPr bwMode="auto">
          <a:xfrm>
            <a:off x="4795409" y="3473428"/>
            <a:ext cx="357050" cy="321735"/>
          </a:xfrm>
          <a:prstGeom prst="roundRect">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39" name="AutoShape 85"/>
          <p:cNvSpPr>
            <a:spLocks noChangeArrowheads="1"/>
          </p:cNvSpPr>
          <p:nvPr/>
        </p:nvSpPr>
        <p:spPr bwMode="grayWhite">
          <a:xfrm>
            <a:off x="4143378" y="3902604"/>
            <a:ext cx="252000" cy="180000"/>
          </a:xfrm>
          <a:prstGeom prst="upArrow">
            <a:avLst>
              <a:gd name="adj1" fmla="val 49880"/>
              <a:gd name="adj2" fmla="val 49801"/>
            </a:avLst>
          </a:prstGeom>
          <a:solidFill>
            <a:schemeClr val="accent4"/>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40" name="AutoShape 110"/>
          <p:cNvSpPr>
            <a:spLocks noChangeArrowheads="1"/>
          </p:cNvSpPr>
          <p:nvPr/>
        </p:nvSpPr>
        <p:spPr bwMode="grayWhite">
          <a:xfrm>
            <a:off x="1613844" y="3884118"/>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41" name="AutoShape 110"/>
          <p:cNvSpPr>
            <a:spLocks noChangeArrowheads="1"/>
          </p:cNvSpPr>
          <p:nvPr/>
        </p:nvSpPr>
        <p:spPr bwMode="grayWhite">
          <a:xfrm>
            <a:off x="6889856" y="3880929"/>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42" name="AutoShape 110"/>
          <p:cNvSpPr>
            <a:spLocks noChangeArrowheads="1"/>
          </p:cNvSpPr>
          <p:nvPr/>
        </p:nvSpPr>
        <p:spPr bwMode="grayWhite">
          <a:xfrm>
            <a:off x="2848977" y="3867984"/>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43" name="AutoShape 110"/>
          <p:cNvSpPr>
            <a:spLocks noChangeArrowheads="1"/>
          </p:cNvSpPr>
          <p:nvPr/>
        </p:nvSpPr>
        <p:spPr bwMode="grayWhite">
          <a:xfrm>
            <a:off x="5540720" y="3946631"/>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44" name="AutoShape 85"/>
          <p:cNvSpPr>
            <a:spLocks noChangeArrowheads="1"/>
          </p:cNvSpPr>
          <p:nvPr/>
        </p:nvSpPr>
        <p:spPr bwMode="grayWhite">
          <a:xfrm>
            <a:off x="8045179" y="3937862"/>
            <a:ext cx="252000" cy="180000"/>
          </a:xfrm>
          <a:prstGeom prst="downArrow">
            <a:avLst/>
          </a:prstGeom>
          <a:solidFill>
            <a:srgbClr val="C00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45" name="Rounded Rectangle 144"/>
          <p:cNvSpPr/>
          <p:nvPr/>
        </p:nvSpPr>
        <p:spPr bwMode="auto">
          <a:xfrm>
            <a:off x="6209832" y="3833153"/>
            <a:ext cx="363070" cy="333133"/>
          </a:xfrm>
          <a:prstGeom prst="roundRect">
            <a:avLst/>
          </a:prstGeom>
          <a:noFill/>
          <a:ln w="28575" cap="flat" cmpd="sng" algn="ctr">
            <a:solidFill>
              <a:srgbClr val="99CC33"/>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46" name="Rounded Rectangle 145"/>
          <p:cNvSpPr/>
          <p:nvPr/>
        </p:nvSpPr>
        <p:spPr bwMode="auto">
          <a:xfrm>
            <a:off x="3459406" y="3817739"/>
            <a:ext cx="374201" cy="339837"/>
          </a:xfrm>
          <a:prstGeom prst="roundRect">
            <a:avLst/>
          </a:prstGeom>
          <a:noFill/>
          <a:ln w="28575" cap="flat" cmpd="sng" algn="ctr">
            <a:solidFill>
              <a:srgbClr val="FFC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47" name="Rounded Rectangle 146"/>
          <p:cNvSpPr/>
          <p:nvPr/>
        </p:nvSpPr>
        <p:spPr bwMode="auto">
          <a:xfrm>
            <a:off x="4794731" y="3844551"/>
            <a:ext cx="357050" cy="321735"/>
          </a:xfrm>
          <a:prstGeom prst="roundRect">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48" name="Rounded Rectangle 147"/>
          <p:cNvSpPr/>
          <p:nvPr/>
        </p:nvSpPr>
        <p:spPr bwMode="auto">
          <a:xfrm>
            <a:off x="3588485" y="4212549"/>
            <a:ext cx="363070" cy="333133"/>
          </a:xfrm>
          <a:prstGeom prst="roundRect">
            <a:avLst/>
          </a:prstGeom>
          <a:noFill/>
          <a:ln w="28575" cap="flat" cmpd="sng" algn="ctr">
            <a:solidFill>
              <a:srgbClr val="99CC33"/>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49" name="AutoShape 110"/>
          <p:cNvSpPr>
            <a:spLocks noChangeArrowheads="1"/>
          </p:cNvSpPr>
          <p:nvPr/>
        </p:nvSpPr>
        <p:spPr bwMode="grayWhite">
          <a:xfrm>
            <a:off x="5547408" y="4314869"/>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50" name="AutoShape 85"/>
          <p:cNvSpPr>
            <a:spLocks noChangeArrowheads="1"/>
          </p:cNvSpPr>
          <p:nvPr/>
        </p:nvSpPr>
        <p:spPr bwMode="grayWhite">
          <a:xfrm>
            <a:off x="4143378" y="4283920"/>
            <a:ext cx="252000" cy="180000"/>
          </a:xfrm>
          <a:prstGeom prst="upArrow">
            <a:avLst>
              <a:gd name="adj1" fmla="val 49880"/>
              <a:gd name="adj2" fmla="val 49801"/>
            </a:avLst>
          </a:prstGeom>
          <a:solidFill>
            <a:schemeClr val="accent4"/>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51" name="AutoShape 110"/>
          <p:cNvSpPr>
            <a:spLocks noChangeArrowheads="1"/>
          </p:cNvSpPr>
          <p:nvPr/>
        </p:nvSpPr>
        <p:spPr bwMode="grayWhite">
          <a:xfrm>
            <a:off x="8107832" y="4249441"/>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52" name="AutoShape 85"/>
          <p:cNvSpPr>
            <a:spLocks noChangeArrowheads="1"/>
          </p:cNvSpPr>
          <p:nvPr/>
        </p:nvSpPr>
        <p:spPr bwMode="grayWhite">
          <a:xfrm>
            <a:off x="6853970" y="3541456"/>
            <a:ext cx="252000" cy="180000"/>
          </a:xfrm>
          <a:prstGeom prst="downArrow">
            <a:avLst/>
          </a:prstGeom>
          <a:solidFill>
            <a:srgbClr val="C00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53" name="AutoShape 110"/>
          <p:cNvSpPr>
            <a:spLocks noChangeArrowheads="1"/>
          </p:cNvSpPr>
          <p:nvPr/>
        </p:nvSpPr>
        <p:spPr bwMode="grayWhite">
          <a:xfrm>
            <a:off x="2851034" y="4251665"/>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54" name="AutoShape 110"/>
          <p:cNvSpPr>
            <a:spLocks noChangeArrowheads="1"/>
          </p:cNvSpPr>
          <p:nvPr/>
        </p:nvSpPr>
        <p:spPr bwMode="grayWhite">
          <a:xfrm>
            <a:off x="1609634" y="4251898"/>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55" name="AutoShape 85"/>
          <p:cNvSpPr>
            <a:spLocks noChangeArrowheads="1"/>
          </p:cNvSpPr>
          <p:nvPr/>
        </p:nvSpPr>
        <p:spPr bwMode="grayWhite">
          <a:xfrm>
            <a:off x="6846575" y="4297608"/>
            <a:ext cx="252000" cy="180000"/>
          </a:xfrm>
          <a:prstGeom prst="downArrow">
            <a:avLst/>
          </a:prstGeom>
          <a:solidFill>
            <a:srgbClr val="C00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56" name="Rounded Rectangle 155"/>
          <p:cNvSpPr/>
          <p:nvPr/>
        </p:nvSpPr>
        <p:spPr bwMode="auto">
          <a:xfrm>
            <a:off x="4844354" y="4212549"/>
            <a:ext cx="357050" cy="321735"/>
          </a:xfrm>
          <a:prstGeom prst="roundRect">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57" name="Rounded Rectangle 156"/>
          <p:cNvSpPr/>
          <p:nvPr/>
        </p:nvSpPr>
        <p:spPr bwMode="auto">
          <a:xfrm>
            <a:off x="8713967" y="4200419"/>
            <a:ext cx="374201" cy="339837"/>
          </a:xfrm>
          <a:prstGeom prst="roundRect">
            <a:avLst/>
          </a:prstGeom>
          <a:noFill/>
          <a:ln w="28575" cap="flat" cmpd="sng" algn="ctr">
            <a:solidFill>
              <a:srgbClr val="FFC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58" name="Rounded Rectangle 157"/>
          <p:cNvSpPr/>
          <p:nvPr/>
        </p:nvSpPr>
        <p:spPr bwMode="auto">
          <a:xfrm>
            <a:off x="6186204" y="4605731"/>
            <a:ext cx="363070" cy="333133"/>
          </a:xfrm>
          <a:prstGeom prst="roundRect">
            <a:avLst/>
          </a:prstGeom>
          <a:noFill/>
          <a:ln w="28575" cap="flat" cmpd="sng" algn="ctr">
            <a:solidFill>
              <a:srgbClr val="99CC33"/>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59" name="AutoShape 85"/>
          <p:cNvSpPr>
            <a:spLocks noChangeArrowheads="1"/>
          </p:cNvSpPr>
          <p:nvPr/>
        </p:nvSpPr>
        <p:spPr bwMode="grayWhite">
          <a:xfrm>
            <a:off x="5501097" y="4712400"/>
            <a:ext cx="252000" cy="180000"/>
          </a:xfrm>
          <a:prstGeom prst="upArrow">
            <a:avLst>
              <a:gd name="adj1" fmla="val 49880"/>
              <a:gd name="adj2" fmla="val 49801"/>
            </a:avLst>
          </a:prstGeom>
          <a:solidFill>
            <a:schemeClr val="accent4"/>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60" name="AutoShape 110"/>
          <p:cNvSpPr>
            <a:spLocks noChangeArrowheads="1"/>
          </p:cNvSpPr>
          <p:nvPr/>
        </p:nvSpPr>
        <p:spPr bwMode="grayWhite">
          <a:xfrm>
            <a:off x="4186368" y="4655419"/>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61" name="AutoShape 110"/>
          <p:cNvSpPr>
            <a:spLocks noChangeArrowheads="1"/>
          </p:cNvSpPr>
          <p:nvPr/>
        </p:nvSpPr>
        <p:spPr bwMode="grayWhite">
          <a:xfrm>
            <a:off x="2848977" y="4656572"/>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62" name="AutoShape 110"/>
          <p:cNvSpPr>
            <a:spLocks noChangeArrowheads="1"/>
          </p:cNvSpPr>
          <p:nvPr/>
        </p:nvSpPr>
        <p:spPr bwMode="grayWhite">
          <a:xfrm>
            <a:off x="6889856" y="4644402"/>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63" name="AutoShape 85"/>
          <p:cNvSpPr>
            <a:spLocks noChangeArrowheads="1"/>
          </p:cNvSpPr>
          <p:nvPr/>
        </p:nvSpPr>
        <p:spPr bwMode="grayWhite">
          <a:xfrm>
            <a:off x="1582055" y="4716402"/>
            <a:ext cx="252000" cy="180000"/>
          </a:xfrm>
          <a:prstGeom prst="downArrow">
            <a:avLst/>
          </a:prstGeom>
          <a:solidFill>
            <a:srgbClr val="C00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64" name="AutoShape 85"/>
          <p:cNvSpPr>
            <a:spLocks noChangeArrowheads="1"/>
          </p:cNvSpPr>
          <p:nvPr/>
        </p:nvSpPr>
        <p:spPr bwMode="grayWhite">
          <a:xfrm>
            <a:off x="8071832" y="4709555"/>
            <a:ext cx="252000" cy="180000"/>
          </a:xfrm>
          <a:prstGeom prst="downArrow">
            <a:avLst/>
          </a:prstGeom>
          <a:solidFill>
            <a:srgbClr val="C00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65" name="Rounded Rectangle 164"/>
          <p:cNvSpPr/>
          <p:nvPr/>
        </p:nvSpPr>
        <p:spPr bwMode="auto">
          <a:xfrm>
            <a:off x="7465733" y="4629636"/>
            <a:ext cx="374201" cy="339837"/>
          </a:xfrm>
          <a:prstGeom prst="roundRect">
            <a:avLst/>
          </a:prstGeom>
          <a:noFill/>
          <a:ln w="28575" cap="flat" cmpd="sng" algn="ctr">
            <a:solidFill>
              <a:srgbClr val="FFC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66" name="Rounded Rectangle 165"/>
          <p:cNvSpPr/>
          <p:nvPr/>
        </p:nvSpPr>
        <p:spPr bwMode="auto">
          <a:xfrm>
            <a:off x="4839920" y="4580547"/>
            <a:ext cx="357050" cy="364741"/>
          </a:xfrm>
          <a:prstGeom prst="roundRect">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67" name="AutoShape 85"/>
          <p:cNvSpPr>
            <a:spLocks noChangeArrowheads="1"/>
          </p:cNvSpPr>
          <p:nvPr/>
        </p:nvSpPr>
        <p:spPr bwMode="grayWhite">
          <a:xfrm>
            <a:off x="8084461" y="5045860"/>
            <a:ext cx="252000" cy="180000"/>
          </a:xfrm>
          <a:prstGeom prst="upArrow">
            <a:avLst>
              <a:gd name="adj1" fmla="val 49880"/>
              <a:gd name="adj2" fmla="val 49801"/>
            </a:avLst>
          </a:prstGeom>
          <a:solidFill>
            <a:schemeClr val="accent4"/>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68" name="Rounded Rectangle 167"/>
          <p:cNvSpPr/>
          <p:nvPr/>
        </p:nvSpPr>
        <p:spPr bwMode="auto">
          <a:xfrm>
            <a:off x="6186816" y="4958288"/>
            <a:ext cx="363070" cy="333133"/>
          </a:xfrm>
          <a:prstGeom prst="roundRect">
            <a:avLst/>
          </a:prstGeom>
          <a:noFill/>
          <a:ln w="28575" cap="flat" cmpd="sng" algn="ctr">
            <a:solidFill>
              <a:srgbClr val="99CC33"/>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69" name="Rounded Rectangle 168"/>
          <p:cNvSpPr/>
          <p:nvPr/>
        </p:nvSpPr>
        <p:spPr bwMode="auto">
          <a:xfrm>
            <a:off x="2095624" y="4981916"/>
            <a:ext cx="374201" cy="339837"/>
          </a:xfrm>
          <a:prstGeom prst="roundRect">
            <a:avLst/>
          </a:prstGeom>
          <a:noFill/>
          <a:ln w="28575" cap="flat" cmpd="sng" algn="ctr">
            <a:solidFill>
              <a:srgbClr val="FFC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70" name="Rounded Rectangle 169"/>
          <p:cNvSpPr/>
          <p:nvPr/>
        </p:nvSpPr>
        <p:spPr bwMode="auto">
          <a:xfrm>
            <a:off x="4907834" y="4997658"/>
            <a:ext cx="357050" cy="321735"/>
          </a:xfrm>
          <a:prstGeom prst="roundRect">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71" name="AutoShape 110"/>
          <p:cNvSpPr>
            <a:spLocks noChangeArrowheads="1"/>
          </p:cNvSpPr>
          <p:nvPr/>
        </p:nvSpPr>
        <p:spPr bwMode="grayWhite">
          <a:xfrm>
            <a:off x="1609634" y="5037573"/>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72" name="AutoShape 110"/>
          <p:cNvSpPr>
            <a:spLocks noChangeArrowheads="1"/>
          </p:cNvSpPr>
          <p:nvPr/>
        </p:nvSpPr>
        <p:spPr bwMode="grayWhite">
          <a:xfrm>
            <a:off x="2839304" y="5359702"/>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73" name="AutoShape 110"/>
          <p:cNvSpPr>
            <a:spLocks noChangeArrowheads="1"/>
          </p:cNvSpPr>
          <p:nvPr/>
        </p:nvSpPr>
        <p:spPr bwMode="grayWhite">
          <a:xfrm>
            <a:off x="4187470" y="5025287"/>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74" name="AutoShape 85"/>
          <p:cNvSpPr>
            <a:spLocks noChangeArrowheads="1"/>
          </p:cNvSpPr>
          <p:nvPr/>
        </p:nvSpPr>
        <p:spPr bwMode="grayWhite">
          <a:xfrm>
            <a:off x="6826599" y="5073094"/>
            <a:ext cx="252000" cy="180000"/>
          </a:xfrm>
          <a:prstGeom prst="downArrow">
            <a:avLst/>
          </a:prstGeom>
          <a:solidFill>
            <a:srgbClr val="C00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75" name="AutoShape 85"/>
          <p:cNvSpPr>
            <a:spLocks noChangeArrowheads="1"/>
          </p:cNvSpPr>
          <p:nvPr/>
        </p:nvSpPr>
        <p:spPr bwMode="grayWhite">
          <a:xfrm>
            <a:off x="1595616" y="5379573"/>
            <a:ext cx="252000" cy="180000"/>
          </a:xfrm>
          <a:prstGeom prst="upArrow">
            <a:avLst>
              <a:gd name="adj1" fmla="val 49880"/>
              <a:gd name="adj2" fmla="val 49801"/>
            </a:avLst>
          </a:prstGeom>
          <a:solidFill>
            <a:schemeClr val="accent4"/>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76" name="Rounded Rectangle 175"/>
          <p:cNvSpPr/>
          <p:nvPr/>
        </p:nvSpPr>
        <p:spPr bwMode="auto">
          <a:xfrm>
            <a:off x="3481017" y="5308234"/>
            <a:ext cx="363070" cy="333133"/>
          </a:xfrm>
          <a:prstGeom prst="roundRect">
            <a:avLst/>
          </a:prstGeom>
          <a:noFill/>
          <a:ln w="28575" cap="flat" cmpd="sng" algn="ctr">
            <a:solidFill>
              <a:srgbClr val="99CC33"/>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77" name="Rounded Rectangle 176"/>
          <p:cNvSpPr/>
          <p:nvPr/>
        </p:nvSpPr>
        <p:spPr bwMode="auto">
          <a:xfrm>
            <a:off x="6163153" y="5311087"/>
            <a:ext cx="374201" cy="339837"/>
          </a:xfrm>
          <a:prstGeom prst="roundRect">
            <a:avLst/>
          </a:prstGeom>
          <a:noFill/>
          <a:ln w="28575" cap="flat" cmpd="sng" algn="ctr">
            <a:solidFill>
              <a:srgbClr val="FFC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r>
              <a:rPr lang="es-ES" sz="2400" dirty="0" smtClean="0">
                <a:solidFill>
                  <a:srgbClr val="000000"/>
                </a:solidFill>
                <a:cs typeface="Arial" pitchFamily="34" charset="0"/>
              </a:rPr>
              <a:t> </a:t>
            </a:r>
            <a:endParaRPr lang="es-ES" sz="2400" dirty="0">
              <a:solidFill>
                <a:srgbClr val="000000"/>
              </a:solidFill>
              <a:cs typeface="Arial" pitchFamily="34" charset="0"/>
            </a:endParaRPr>
          </a:p>
        </p:txBody>
      </p:sp>
      <p:sp>
        <p:nvSpPr>
          <p:cNvPr id="178" name="Rounded Rectangle 177"/>
          <p:cNvSpPr/>
          <p:nvPr/>
        </p:nvSpPr>
        <p:spPr bwMode="auto">
          <a:xfrm>
            <a:off x="4878916" y="5326146"/>
            <a:ext cx="349623" cy="328348"/>
          </a:xfrm>
          <a:prstGeom prst="roundRect">
            <a:avLst/>
          </a:prstGeom>
          <a:noFill/>
          <a:ln w="28575" cap="flat" cmpd="sng" algn="ctr">
            <a:solidFill>
              <a:srgbClr val="FF0000"/>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79" name="AutoShape 110"/>
          <p:cNvSpPr>
            <a:spLocks noChangeArrowheads="1"/>
          </p:cNvSpPr>
          <p:nvPr/>
        </p:nvSpPr>
        <p:spPr bwMode="grayWhite">
          <a:xfrm>
            <a:off x="4194321" y="5376218"/>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80" name="AutoShape 110"/>
          <p:cNvSpPr>
            <a:spLocks noChangeArrowheads="1"/>
          </p:cNvSpPr>
          <p:nvPr/>
        </p:nvSpPr>
        <p:spPr bwMode="grayWhite">
          <a:xfrm>
            <a:off x="5541647" y="5389367"/>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81" name="AutoShape 110"/>
          <p:cNvSpPr>
            <a:spLocks noChangeArrowheads="1"/>
          </p:cNvSpPr>
          <p:nvPr/>
        </p:nvSpPr>
        <p:spPr bwMode="grayWhite">
          <a:xfrm>
            <a:off x="5554675" y="5045860"/>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82" name="AutoShape 85"/>
          <p:cNvSpPr>
            <a:spLocks noChangeArrowheads="1"/>
          </p:cNvSpPr>
          <p:nvPr/>
        </p:nvSpPr>
        <p:spPr bwMode="grayWhite">
          <a:xfrm>
            <a:off x="8087329" y="5390088"/>
            <a:ext cx="252000" cy="180000"/>
          </a:xfrm>
          <a:prstGeom prst="downArrow">
            <a:avLst/>
          </a:prstGeom>
          <a:solidFill>
            <a:srgbClr val="C00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83" name="AutoShape 110"/>
          <p:cNvSpPr>
            <a:spLocks noChangeArrowheads="1"/>
          </p:cNvSpPr>
          <p:nvPr/>
        </p:nvSpPr>
        <p:spPr bwMode="grayWhite">
          <a:xfrm>
            <a:off x="6882575" y="5359702"/>
            <a:ext cx="180000" cy="252000"/>
          </a:xfrm>
          <a:prstGeom prst="rightArrow">
            <a:avLst/>
          </a:prstGeom>
          <a:solidFill>
            <a:srgbClr val="FFC000"/>
          </a:solidFill>
          <a:ln w="12700" algn="ctr">
            <a:solidFill>
              <a:schemeClr val="bg1"/>
            </a:solidFill>
            <a:miter lim="800000"/>
            <a:headEnd/>
            <a:tailEnd/>
          </a:ln>
        </p:spPr>
        <p:txBody>
          <a:bodyPr wrap="none" anchor="ctr"/>
          <a:lstStyle/>
          <a:p>
            <a:pPr algn="ctr" defTabSz="914400" fontAlgn="base">
              <a:spcBef>
                <a:spcPct val="0"/>
              </a:spcBef>
              <a:spcAft>
                <a:spcPct val="0"/>
              </a:spcAft>
            </a:pPr>
            <a:endParaRPr lang="es-ES" sz="1400" dirty="0">
              <a:solidFill>
                <a:srgbClr val="000000"/>
              </a:solidFill>
              <a:cs typeface="Arial" pitchFamily="34" charset="0"/>
            </a:endParaRPr>
          </a:p>
        </p:txBody>
      </p:sp>
      <p:sp>
        <p:nvSpPr>
          <p:cNvPr id="184" name="Rounded Rectangle 183"/>
          <p:cNvSpPr/>
          <p:nvPr/>
        </p:nvSpPr>
        <p:spPr bwMode="auto">
          <a:xfrm>
            <a:off x="5695162" y="3093020"/>
            <a:ext cx="1151413" cy="1093848"/>
          </a:xfrm>
          <a:prstGeom prst="roundRect">
            <a:avLst/>
          </a:prstGeom>
          <a:noFill/>
          <a:ln w="28575" cap="flat" cmpd="sng" algn="ctr">
            <a:solidFill>
              <a:schemeClr val="accent1">
                <a:lumMod val="60000"/>
                <a:lumOff val="40000"/>
              </a:schemeClr>
            </a:solidFill>
            <a:prstDash val="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ES" sz="2400" dirty="0">
              <a:solidFill>
                <a:srgbClr val="000000"/>
              </a:solidFill>
              <a:cs typeface="Arial" pitchFamily="34" charset="0"/>
            </a:endParaRPr>
          </a:p>
        </p:txBody>
      </p:sp>
      <p:sp>
        <p:nvSpPr>
          <p:cNvPr id="185" name="Rectangle 184"/>
          <p:cNvSpPr/>
          <p:nvPr/>
        </p:nvSpPr>
        <p:spPr bwMode="auto">
          <a:xfrm>
            <a:off x="406009" y="5949280"/>
            <a:ext cx="9233740" cy="660175"/>
          </a:xfrm>
          <a:prstGeom prst="rect">
            <a:avLst/>
          </a:prstGeom>
          <a:noFill/>
          <a:ln w="9525" cap="flat" cmpd="sng" algn="ctr">
            <a:no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defTabSz="914400" fontAlgn="base">
              <a:lnSpc>
                <a:spcPct val="106000"/>
              </a:lnSpc>
              <a:spcBef>
                <a:spcPct val="0"/>
              </a:spcBef>
              <a:spcAft>
                <a:spcPct val="0"/>
              </a:spcAft>
            </a:pPr>
            <a:r>
              <a:rPr lang="es-ES" sz="800" dirty="0" smtClean="0">
                <a:solidFill>
                  <a:srgbClr val="002776"/>
                </a:solidFill>
                <a:cs typeface="Arial" pitchFamily="34" charset="0"/>
              </a:rPr>
              <a:t>Nota: </a:t>
            </a:r>
            <a:r>
              <a:rPr lang="es-ES" sz="800" dirty="0" smtClean="0">
                <a:solidFill>
                  <a:srgbClr val="FF0000"/>
                </a:solidFill>
                <a:cs typeface="Arial" pitchFamily="34" charset="0"/>
              </a:rPr>
              <a:t>1. </a:t>
            </a:r>
            <a:r>
              <a:rPr lang="es-ES" sz="800" dirty="0" smtClean="0">
                <a:solidFill>
                  <a:srgbClr val="002060"/>
                </a:solidFill>
                <a:cs typeface="Arial" pitchFamily="34" charset="0"/>
              </a:rPr>
              <a:t>Es la proporción de personas extranjeras que vienen de los países emisores y arribaron a las ciudades receptoras (2015)</a:t>
            </a:r>
            <a:r>
              <a:rPr lang="es-ES" sz="800" dirty="0" smtClean="0">
                <a:solidFill>
                  <a:srgbClr val="FF0000"/>
                </a:solidFill>
                <a:cs typeface="Arial" pitchFamily="34" charset="0"/>
              </a:rPr>
              <a:t>.</a:t>
            </a:r>
          </a:p>
          <a:p>
            <a:pPr defTabSz="914400" fontAlgn="base">
              <a:lnSpc>
                <a:spcPct val="106000"/>
              </a:lnSpc>
              <a:spcBef>
                <a:spcPct val="0"/>
              </a:spcBef>
              <a:spcAft>
                <a:spcPct val="0"/>
              </a:spcAft>
            </a:pPr>
            <a:r>
              <a:rPr lang="es-ES" sz="800" dirty="0" smtClean="0">
                <a:solidFill>
                  <a:srgbClr val="002776"/>
                </a:solidFill>
                <a:cs typeface="Arial" pitchFamily="34" charset="0"/>
              </a:rPr>
              <a:t>Nota: </a:t>
            </a:r>
            <a:r>
              <a:rPr lang="es-ES" sz="800" dirty="0" smtClean="0">
                <a:solidFill>
                  <a:srgbClr val="FF0000"/>
                </a:solidFill>
                <a:cs typeface="Arial" pitchFamily="34" charset="0"/>
              </a:rPr>
              <a:t>2. </a:t>
            </a:r>
            <a:r>
              <a:rPr lang="es-ES" sz="800" dirty="0" smtClean="0">
                <a:solidFill>
                  <a:srgbClr val="002060"/>
                </a:solidFill>
                <a:cs typeface="Arial" pitchFamily="34" charset="0"/>
              </a:rPr>
              <a:t>Es el porcentaje compuesto de crecimiento entre el año 2008 y 2015.</a:t>
            </a:r>
          </a:p>
          <a:p>
            <a:pPr defTabSz="914400" fontAlgn="base">
              <a:lnSpc>
                <a:spcPct val="106000"/>
              </a:lnSpc>
              <a:spcBef>
                <a:spcPct val="0"/>
              </a:spcBef>
              <a:spcAft>
                <a:spcPct val="0"/>
              </a:spcAft>
            </a:pPr>
            <a:r>
              <a:rPr lang="es-ES" sz="800" dirty="0" smtClean="0">
                <a:solidFill>
                  <a:srgbClr val="002776"/>
                </a:solidFill>
                <a:cs typeface="Arial" pitchFamily="34" charset="0"/>
              </a:rPr>
              <a:t>Nota: Resumen ejecutivo del </a:t>
            </a:r>
            <a:r>
              <a:rPr lang="es-ES" sz="800" dirty="0" err="1" smtClean="0">
                <a:solidFill>
                  <a:srgbClr val="002776"/>
                </a:solidFill>
                <a:cs typeface="Arial" pitchFamily="34" charset="0"/>
              </a:rPr>
              <a:t>market</a:t>
            </a:r>
            <a:r>
              <a:rPr lang="es-ES" sz="800" dirty="0" smtClean="0">
                <a:solidFill>
                  <a:srgbClr val="002776"/>
                </a:solidFill>
                <a:cs typeface="Arial" pitchFamily="34" charset="0"/>
              </a:rPr>
              <a:t> share de los 9 mercados objetivos seleccionados para Quito en el set competitivo: Bogotá, Lima , La Paz, México D.F , San José, y Quito. La evolución se realiza para el período 2008-2015. Se analiza la tendencia (positiva, negativa, sin cambios (variaciones)), la variación para el período y entre paréntesis se incluye el </a:t>
            </a:r>
            <a:r>
              <a:rPr lang="es-ES" sz="800" dirty="0" err="1" smtClean="0">
                <a:solidFill>
                  <a:srgbClr val="002776"/>
                </a:solidFill>
                <a:cs typeface="Arial" pitchFamily="34" charset="0"/>
              </a:rPr>
              <a:t>market</a:t>
            </a:r>
            <a:r>
              <a:rPr lang="es-ES" sz="800" dirty="0" smtClean="0">
                <a:solidFill>
                  <a:srgbClr val="002776"/>
                </a:solidFill>
                <a:cs typeface="Arial" pitchFamily="34" charset="0"/>
              </a:rPr>
              <a:t> share para 2015. Por filas de emisores, se remarca con recuadros verde (para ciudad líder), naranja (para el segundo) y rojo (para el último). Se remarca a su vez, en caso que aplique, el país líder en el crecimiento de share para bloque de mercados con un recuadro celeste.</a:t>
            </a:r>
          </a:p>
          <a:p>
            <a:pPr defTabSz="914400" fontAlgn="base">
              <a:lnSpc>
                <a:spcPct val="106000"/>
              </a:lnSpc>
              <a:spcBef>
                <a:spcPct val="0"/>
              </a:spcBef>
              <a:spcAft>
                <a:spcPct val="0"/>
              </a:spcAft>
            </a:pPr>
            <a:endParaRPr lang="es-ES" sz="800" i="1" dirty="0" smtClean="0">
              <a:solidFill>
                <a:srgbClr val="002060"/>
              </a:solidFill>
              <a:cs typeface="Arial" pitchFamily="34" charset="0"/>
            </a:endParaRPr>
          </a:p>
          <a:p>
            <a:pPr defTabSz="914400" fontAlgn="base">
              <a:lnSpc>
                <a:spcPct val="106000"/>
              </a:lnSpc>
              <a:spcBef>
                <a:spcPct val="0"/>
              </a:spcBef>
              <a:spcAft>
                <a:spcPct val="0"/>
              </a:spcAft>
            </a:pPr>
            <a:endParaRPr lang="es-ES" sz="800" i="1" dirty="0">
              <a:solidFill>
                <a:srgbClr val="FF0000"/>
              </a:solidFill>
              <a:cs typeface="Arial" pitchFamily="34" charset="0"/>
            </a:endParaRPr>
          </a:p>
        </p:txBody>
      </p:sp>
      <p:sp>
        <p:nvSpPr>
          <p:cNvPr id="186" name="Rectangle 185"/>
          <p:cNvSpPr/>
          <p:nvPr/>
        </p:nvSpPr>
        <p:spPr bwMode="auto">
          <a:xfrm>
            <a:off x="344488" y="968625"/>
            <a:ext cx="9145587" cy="660175"/>
          </a:xfrm>
          <a:prstGeom prst="rect">
            <a:avLst/>
          </a:prstGeom>
          <a:noFill/>
          <a:ln w="9525" cap="flat" cmpd="sng" algn="ctr">
            <a:no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defTabSz="914400" fontAlgn="base">
              <a:lnSpc>
                <a:spcPct val="106000"/>
              </a:lnSpc>
              <a:spcBef>
                <a:spcPct val="0"/>
              </a:spcBef>
              <a:spcAft>
                <a:spcPct val="0"/>
              </a:spcAft>
            </a:pPr>
            <a:r>
              <a:rPr lang="es-ES" sz="1050" b="1" dirty="0" smtClean="0">
                <a:solidFill>
                  <a:srgbClr val="002776"/>
                </a:solidFill>
                <a:cs typeface="Arial" pitchFamily="34" charset="0"/>
              </a:rPr>
              <a:t>Quito no presenta liderazgos marcados en ningún mercado</a:t>
            </a:r>
            <a:r>
              <a:rPr lang="es-ES" sz="1050" dirty="0" smtClean="0">
                <a:solidFill>
                  <a:srgbClr val="002776"/>
                </a:solidFill>
                <a:cs typeface="Arial" pitchFamily="34" charset="0"/>
              </a:rPr>
              <a:t>, y al igual que San José de Costa Rica muestra un </a:t>
            </a:r>
            <a:r>
              <a:rPr lang="es-ES" sz="1050" b="1" dirty="0" smtClean="0">
                <a:solidFill>
                  <a:srgbClr val="002776"/>
                </a:solidFill>
                <a:cs typeface="Arial" pitchFamily="34" charset="0"/>
              </a:rPr>
              <a:t>estancamiento o descenso generalizado con respecto a la evolución de los mercados respecto a los competidores</a:t>
            </a:r>
            <a:r>
              <a:rPr lang="es-ES" sz="1050" dirty="0" smtClean="0">
                <a:solidFill>
                  <a:srgbClr val="002776"/>
                </a:solidFill>
                <a:cs typeface="Arial" pitchFamily="34" charset="0"/>
              </a:rPr>
              <a:t>. </a:t>
            </a:r>
            <a:r>
              <a:rPr lang="es-ES" sz="1050" b="1" dirty="0" smtClean="0">
                <a:solidFill>
                  <a:srgbClr val="002776"/>
                </a:solidFill>
                <a:cs typeface="Arial" pitchFamily="34" charset="0"/>
              </a:rPr>
              <a:t>Grandes líderes en </a:t>
            </a:r>
            <a:r>
              <a:rPr lang="es-ES" sz="1050" b="1" dirty="0" err="1" smtClean="0">
                <a:solidFill>
                  <a:srgbClr val="002776"/>
                </a:solidFill>
                <a:cs typeface="Arial" pitchFamily="34" charset="0"/>
              </a:rPr>
              <a:t>market</a:t>
            </a:r>
            <a:r>
              <a:rPr lang="es-ES" sz="1050" b="1" dirty="0" smtClean="0">
                <a:solidFill>
                  <a:srgbClr val="002776"/>
                </a:solidFill>
                <a:cs typeface="Arial" pitchFamily="34" charset="0"/>
              </a:rPr>
              <a:t> share son México DF y Lima</a:t>
            </a:r>
            <a:r>
              <a:rPr lang="es-ES" sz="1050" dirty="0" smtClean="0">
                <a:solidFill>
                  <a:srgbClr val="002776"/>
                </a:solidFill>
                <a:cs typeface="Arial" pitchFamily="34" charset="0"/>
              </a:rPr>
              <a:t>, y el gran </a:t>
            </a:r>
            <a:r>
              <a:rPr lang="es-ES" sz="1050" b="1" dirty="0" smtClean="0">
                <a:solidFill>
                  <a:srgbClr val="002776"/>
                </a:solidFill>
                <a:cs typeface="Arial" pitchFamily="34" charset="0"/>
              </a:rPr>
              <a:t>líder en incremento de mercados es Bogotá</a:t>
            </a:r>
            <a:r>
              <a:rPr lang="es-ES" sz="1050" dirty="0" smtClean="0">
                <a:solidFill>
                  <a:srgbClr val="002776"/>
                </a:solidFill>
                <a:cs typeface="Arial" pitchFamily="34" charset="0"/>
              </a:rPr>
              <a:t>.</a:t>
            </a:r>
          </a:p>
        </p:txBody>
      </p:sp>
    </p:spTree>
    <p:extLst>
      <p:ext uri="{BB962C8B-B14F-4D97-AF65-F5344CB8AC3E}">
        <p14:creationId xmlns:p14="http://schemas.microsoft.com/office/powerpoint/2010/main" val="212938326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Ecuador y Quito</a:t>
            </a:r>
            <a:endParaRPr lang="es-ES" b="1"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Conclusiones </a:t>
            </a:r>
            <a:r>
              <a:rPr lang="es-ES" sz="2000" b="1" dirty="0" smtClean="0">
                <a:solidFill>
                  <a:srgbClr val="00B0F0"/>
                </a:solidFill>
                <a:cs typeface="Arial" charset="0"/>
              </a:rPr>
              <a:t>– </a:t>
            </a:r>
            <a:r>
              <a:rPr lang="es-ES" sz="2000" dirty="0" smtClean="0">
                <a:solidFill>
                  <a:srgbClr val="00B0F0"/>
                </a:solidFill>
                <a:cs typeface="Arial" charset="0"/>
              </a:rPr>
              <a:t>Análisis </a:t>
            </a:r>
            <a:r>
              <a:rPr lang="es-ES" sz="2000" dirty="0">
                <a:solidFill>
                  <a:srgbClr val="00B0F0"/>
                </a:solidFill>
                <a:cs typeface="Arial" charset="0"/>
              </a:rPr>
              <a:t>del </a:t>
            </a:r>
            <a:r>
              <a:rPr lang="es-ES" sz="2000" dirty="0" err="1">
                <a:solidFill>
                  <a:srgbClr val="00B0F0"/>
                </a:solidFill>
                <a:cs typeface="Arial" charset="0"/>
              </a:rPr>
              <a:t>market</a:t>
            </a:r>
            <a:r>
              <a:rPr lang="es-ES" sz="2000" dirty="0">
                <a:solidFill>
                  <a:srgbClr val="00B0F0"/>
                </a:solidFill>
                <a:cs typeface="Arial" charset="0"/>
              </a:rPr>
              <a:t> share turístico de Quito </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29</a:t>
            </a:fld>
            <a:endParaRPr lang="es-ES" dirty="0">
              <a:solidFill>
                <a:srgbClr val="002776"/>
              </a:solidFill>
            </a:endParaRPr>
          </a:p>
        </p:txBody>
      </p:sp>
      <p:grpSp>
        <p:nvGrpSpPr>
          <p:cNvPr id="4" name="Group 3"/>
          <p:cNvGrpSpPr/>
          <p:nvPr/>
        </p:nvGrpSpPr>
        <p:grpSpPr>
          <a:xfrm>
            <a:off x="369499" y="1084000"/>
            <a:ext cx="9120576" cy="195759"/>
            <a:chOff x="369499" y="1554307"/>
            <a:chExt cx="8388000" cy="208669"/>
          </a:xfrm>
        </p:grpSpPr>
        <p:cxnSp>
          <p:nvCxnSpPr>
            <p:cNvPr id="3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32" name="TxtBox:83/125"/>
            <p:cNvSpPr/>
            <p:nvPr/>
          </p:nvSpPr>
          <p:spPr bwMode="auto">
            <a:xfrm>
              <a:off x="3467475" y="1554307"/>
              <a:ext cx="2183270" cy="20866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Conclusiones generales</a:t>
              </a:r>
              <a:endParaRPr lang="es-ES" sz="1200" b="1" dirty="0">
                <a:solidFill>
                  <a:srgbClr val="002776"/>
                </a:solidFill>
              </a:endParaRPr>
            </a:p>
          </p:txBody>
        </p:sp>
      </p:grpSp>
      <p:grpSp>
        <p:nvGrpSpPr>
          <p:cNvPr id="2" name="Group 1"/>
          <p:cNvGrpSpPr/>
          <p:nvPr/>
        </p:nvGrpSpPr>
        <p:grpSpPr>
          <a:xfrm>
            <a:off x="281697" y="1410082"/>
            <a:ext cx="9351823" cy="5043106"/>
            <a:chOff x="623365" y="1636512"/>
            <a:chExt cx="8581058" cy="4627460"/>
          </a:xfrm>
        </p:grpSpPr>
        <p:sp>
          <p:nvSpPr>
            <p:cNvPr id="19" name="TextBox 18"/>
            <p:cNvSpPr txBox="1"/>
            <p:nvPr/>
          </p:nvSpPr>
          <p:spPr bwMode="auto">
            <a:xfrm>
              <a:off x="1020780" y="3091288"/>
              <a:ext cx="8175632" cy="466253"/>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b="1" dirty="0" smtClean="0">
                  <a:solidFill>
                    <a:srgbClr val="002776"/>
                  </a:solidFill>
                  <a:cs typeface="Arial" charset="0"/>
                </a:rPr>
                <a:t>Bogotá es la ciudad que en mayor medida ha aumentado la tasa de crecimiento de turistas provenientes de Europa</a:t>
              </a:r>
              <a:r>
                <a:rPr lang="es-ES" sz="1050" dirty="0" smtClean="0">
                  <a:solidFill>
                    <a:srgbClr val="002776"/>
                  </a:solidFill>
                  <a:cs typeface="Arial" charset="0"/>
                </a:rPr>
                <a:t> seguido por La Paz y México D.F. Sin embargo ha decrecido en mercados Norteamericanos como Estados Unidos y Canadá.</a:t>
              </a:r>
              <a:endParaRPr lang="es-ES" sz="1050" dirty="0">
                <a:solidFill>
                  <a:srgbClr val="002776"/>
                </a:solidFill>
                <a:cs typeface="Arial" charset="0"/>
              </a:endParaRPr>
            </a:p>
          </p:txBody>
        </p:sp>
        <p:sp>
          <p:nvSpPr>
            <p:cNvPr id="20" name="Freeform 25"/>
            <p:cNvSpPr>
              <a:spLocks/>
            </p:cNvSpPr>
            <p:nvPr/>
          </p:nvSpPr>
          <p:spPr bwMode="auto">
            <a:xfrm>
              <a:off x="799324" y="1948622"/>
              <a:ext cx="52620" cy="2631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
          <p:nvSpPr>
            <p:cNvPr id="21" name="Freeform 26"/>
            <p:cNvSpPr>
              <a:spLocks/>
            </p:cNvSpPr>
            <p:nvPr/>
          </p:nvSpPr>
          <p:spPr bwMode="auto">
            <a:xfrm>
              <a:off x="746704" y="2594915"/>
              <a:ext cx="180000" cy="270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
          <p:nvSpPr>
            <p:cNvPr id="22" name="Freeform 27"/>
            <p:cNvSpPr>
              <a:spLocks/>
            </p:cNvSpPr>
            <p:nvPr/>
          </p:nvSpPr>
          <p:spPr bwMode="auto">
            <a:xfrm>
              <a:off x="746704" y="3229539"/>
              <a:ext cx="180000" cy="270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
          <p:nvSpPr>
            <p:cNvPr id="23" name="Freeform 28"/>
            <p:cNvSpPr>
              <a:spLocks noEditPoints="1"/>
            </p:cNvSpPr>
            <p:nvPr/>
          </p:nvSpPr>
          <p:spPr bwMode="auto">
            <a:xfrm>
              <a:off x="709324" y="3753422"/>
              <a:ext cx="180000" cy="270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
          <p:nvSpPr>
            <p:cNvPr id="24" name="Freeform 29"/>
            <p:cNvSpPr>
              <a:spLocks/>
            </p:cNvSpPr>
            <p:nvPr/>
          </p:nvSpPr>
          <p:spPr bwMode="auto">
            <a:xfrm>
              <a:off x="709324" y="4271368"/>
              <a:ext cx="180000" cy="270000"/>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
          <p:nvSpPr>
            <p:cNvPr id="25" name="TextBox 24"/>
            <p:cNvSpPr txBox="1"/>
            <p:nvPr/>
          </p:nvSpPr>
          <p:spPr bwMode="auto">
            <a:xfrm>
              <a:off x="1020780" y="5793461"/>
              <a:ext cx="8177901" cy="418998"/>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b="1" dirty="0" smtClean="0">
                  <a:solidFill>
                    <a:srgbClr val="002776"/>
                  </a:solidFill>
                  <a:cs typeface="Arial" charset="0"/>
                </a:rPr>
                <a:t>México D.F. muestra crecimiento de turistas de Europa y Norteamérica, aunque muestra un pequeño decrecimiento del turismo local (México). También muestra crecimiento de turismo proveniente de Ecuador y Colombia.</a:t>
              </a:r>
              <a:endParaRPr lang="es-ES" sz="1050" b="1" dirty="0">
                <a:solidFill>
                  <a:srgbClr val="002776"/>
                </a:solidFill>
                <a:cs typeface="Arial" charset="0"/>
              </a:endParaRPr>
            </a:p>
          </p:txBody>
        </p:sp>
        <p:sp>
          <p:nvSpPr>
            <p:cNvPr id="26" name="TextBox 25"/>
            <p:cNvSpPr txBox="1"/>
            <p:nvPr/>
          </p:nvSpPr>
          <p:spPr bwMode="auto">
            <a:xfrm>
              <a:off x="1010571" y="3654476"/>
              <a:ext cx="8175632" cy="466049"/>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b="1" dirty="0" smtClean="0">
                  <a:solidFill>
                    <a:srgbClr val="002776"/>
                  </a:solidFill>
                  <a:cs typeface="Arial" charset="0"/>
                </a:rPr>
                <a:t>La Paz muestra un crecimiento de turistas de Europa, Norteamérica y Sudamérica. Solo con los turistas provenientes de Argentina se conserva un leve decrecimiento.</a:t>
              </a:r>
              <a:endParaRPr lang="es-ES" sz="1050" b="1" dirty="0">
                <a:solidFill>
                  <a:srgbClr val="002776"/>
                </a:solidFill>
                <a:cs typeface="Arial" charset="0"/>
              </a:endParaRPr>
            </a:p>
          </p:txBody>
        </p:sp>
        <p:sp>
          <p:nvSpPr>
            <p:cNvPr id="27" name="TextBox 26"/>
            <p:cNvSpPr txBox="1"/>
            <p:nvPr/>
          </p:nvSpPr>
          <p:spPr bwMode="auto">
            <a:xfrm>
              <a:off x="1010571" y="1799066"/>
              <a:ext cx="8193852" cy="1292222"/>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b="1" dirty="0" smtClean="0">
                  <a:solidFill>
                    <a:srgbClr val="002776"/>
                  </a:solidFill>
                  <a:cs typeface="Arial" charset="0"/>
                </a:rPr>
                <a:t>Quito se presenta en franca desventaja con respecto al set competitivo de ciudades</a:t>
              </a:r>
              <a:r>
                <a:rPr lang="es-ES" sz="1050" dirty="0" smtClean="0">
                  <a:solidFill>
                    <a:srgbClr val="002776"/>
                  </a:solidFill>
                  <a:cs typeface="Arial" charset="0"/>
                </a:rPr>
                <a:t>, en la captación de </a:t>
              </a:r>
              <a:r>
                <a:rPr lang="es-ES" sz="1050" dirty="0" err="1" smtClean="0">
                  <a:solidFill>
                    <a:srgbClr val="002776"/>
                  </a:solidFill>
                  <a:cs typeface="Arial" charset="0"/>
                </a:rPr>
                <a:t>market</a:t>
              </a:r>
              <a:r>
                <a:rPr lang="es-ES" sz="1050" dirty="0" smtClean="0">
                  <a:solidFill>
                    <a:srgbClr val="002776"/>
                  </a:solidFill>
                  <a:cs typeface="Arial" charset="0"/>
                </a:rPr>
                <a:t> shares. No obstante, presenta </a:t>
              </a:r>
              <a:r>
                <a:rPr lang="es-ES" sz="1050" b="1" dirty="0" smtClean="0">
                  <a:solidFill>
                    <a:srgbClr val="002776"/>
                  </a:solidFill>
                  <a:cs typeface="Arial" charset="0"/>
                </a:rPr>
                <a:t>buenas cuotas en el mercado de EEUU y UK</a:t>
              </a:r>
              <a:r>
                <a:rPr lang="es-ES" sz="1050" dirty="0" smtClean="0">
                  <a:solidFill>
                    <a:srgbClr val="002776"/>
                  </a:solidFill>
                  <a:cs typeface="Arial" charset="0"/>
                </a:rPr>
                <a:t>. Resulta </a:t>
              </a:r>
              <a:r>
                <a:rPr lang="es-ES" sz="1050" b="1" dirty="0" smtClean="0">
                  <a:solidFill>
                    <a:srgbClr val="002776"/>
                  </a:solidFill>
                  <a:cs typeface="Arial" charset="0"/>
                </a:rPr>
                <a:t>preocupante un decrecimiento generalizado </a:t>
              </a:r>
              <a:r>
                <a:rPr lang="es-ES" sz="1050" dirty="0" smtClean="0">
                  <a:solidFill>
                    <a:srgbClr val="002776"/>
                  </a:solidFill>
                  <a:cs typeface="Arial" charset="0"/>
                </a:rPr>
                <a:t>en casi todos los mercados, con escasas excepciones.</a:t>
              </a:r>
            </a:p>
            <a:p>
              <a:pPr marL="1588" defTabSz="914400" fontAlgn="base">
                <a:lnSpc>
                  <a:spcPct val="106000"/>
                </a:lnSpc>
                <a:spcBef>
                  <a:spcPct val="40000"/>
                </a:spcBef>
                <a:spcAft>
                  <a:spcPct val="0"/>
                </a:spcAft>
                <a:buClr>
                  <a:srgbClr val="000000"/>
                </a:buClr>
              </a:pPr>
              <a:r>
                <a:rPr lang="es-ES" sz="1050" dirty="0" smtClean="0">
                  <a:solidFill>
                    <a:srgbClr val="002776"/>
                  </a:solidFill>
                  <a:cs typeface="Arial" charset="0"/>
                </a:rPr>
                <a:t>Quito presenta un leve crecimiento del </a:t>
              </a:r>
              <a:r>
                <a:rPr lang="es-ES" sz="1050" dirty="0" err="1">
                  <a:solidFill>
                    <a:srgbClr val="002776"/>
                  </a:solidFill>
                  <a:cs typeface="Arial" charset="0"/>
                </a:rPr>
                <a:t>M</a:t>
              </a:r>
              <a:r>
                <a:rPr lang="es-ES" sz="1050" dirty="0" err="1" smtClean="0">
                  <a:solidFill>
                    <a:srgbClr val="002776"/>
                  </a:solidFill>
                  <a:cs typeface="Arial" charset="0"/>
                </a:rPr>
                <a:t>arket</a:t>
              </a:r>
              <a:r>
                <a:rPr lang="es-ES" sz="1050" dirty="0" smtClean="0">
                  <a:solidFill>
                    <a:srgbClr val="002776"/>
                  </a:solidFill>
                  <a:cs typeface="Arial" charset="0"/>
                </a:rPr>
                <a:t> share de los turistas provenientes de Argentina y México, pero ha perdido participación del </a:t>
              </a:r>
              <a:r>
                <a:rPr lang="es-ES" sz="1050" dirty="0" err="1" smtClean="0">
                  <a:solidFill>
                    <a:srgbClr val="002776"/>
                  </a:solidFill>
                  <a:cs typeface="Arial" charset="0"/>
                </a:rPr>
                <a:t>Market</a:t>
              </a:r>
              <a:r>
                <a:rPr lang="es-ES" sz="1050" dirty="0" smtClean="0">
                  <a:solidFill>
                    <a:srgbClr val="002776"/>
                  </a:solidFill>
                  <a:cs typeface="Arial" charset="0"/>
                </a:rPr>
                <a:t> Share de los turistas provenientes de los demás países, principalmente de Estados Unidos, Alemania y Reino Unido que son turistas muy importantes por el gasto elevado que realizan en sus destinos turísticos.</a:t>
              </a:r>
              <a:endParaRPr lang="es-ES" sz="1050" dirty="0">
                <a:solidFill>
                  <a:srgbClr val="002776"/>
                </a:solidFill>
                <a:cs typeface="Arial" charset="0"/>
              </a:endParaRPr>
            </a:p>
          </p:txBody>
        </p:sp>
        <p:sp>
          <p:nvSpPr>
            <p:cNvPr id="28" name="Rounded Rectangle 27"/>
            <p:cNvSpPr/>
            <p:nvPr/>
          </p:nvSpPr>
          <p:spPr bwMode="auto">
            <a:xfrm>
              <a:off x="726127" y="1636512"/>
              <a:ext cx="7380000" cy="162553"/>
            </a:xfrm>
            <a:prstGeom prst="roundRect">
              <a:avLst/>
            </a:prstGeom>
            <a:noFill/>
            <a:ln w="952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defTabSz="914400" fontAlgn="base">
                <a:spcBef>
                  <a:spcPct val="0"/>
                </a:spcBef>
                <a:spcAft>
                  <a:spcPct val="0"/>
                </a:spcAft>
              </a:pPr>
              <a:r>
                <a:rPr lang="es-ES" sz="1050" b="1" dirty="0" smtClean="0">
                  <a:solidFill>
                    <a:srgbClr val="000000"/>
                  </a:solidFill>
                  <a:cs typeface="Arial" pitchFamily="34" charset="0"/>
                </a:rPr>
                <a:t>Competidores </a:t>
              </a:r>
              <a:r>
                <a:rPr lang="es-ES" sz="1050" b="1" dirty="0" err="1" smtClean="0">
                  <a:solidFill>
                    <a:srgbClr val="000000"/>
                  </a:solidFill>
                  <a:cs typeface="Arial" pitchFamily="34" charset="0"/>
                </a:rPr>
                <a:t>Market</a:t>
              </a:r>
              <a:r>
                <a:rPr lang="es-ES" sz="1050" b="1" dirty="0" smtClean="0">
                  <a:solidFill>
                    <a:srgbClr val="000000"/>
                  </a:solidFill>
                  <a:cs typeface="Arial" pitchFamily="34" charset="0"/>
                </a:rPr>
                <a:t>-share turístico por país de origen objetivo y turismo de negocios – </a:t>
              </a:r>
              <a:r>
                <a:rPr lang="es-ES" sz="1050" b="1" i="1" dirty="0" smtClean="0">
                  <a:solidFill>
                    <a:srgbClr val="000000"/>
                  </a:solidFill>
                  <a:cs typeface="Arial" pitchFamily="34" charset="0"/>
                </a:rPr>
                <a:t>mercado vacacional</a:t>
              </a:r>
              <a:endParaRPr lang="es-ES" sz="1050" b="1" i="1" dirty="0">
                <a:solidFill>
                  <a:srgbClr val="000000"/>
                </a:solidFill>
                <a:cs typeface="Arial" pitchFamily="34" charset="0"/>
              </a:endParaRPr>
            </a:p>
          </p:txBody>
        </p:sp>
        <p:sp>
          <p:nvSpPr>
            <p:cNvPr id="29" name="TextBox 28"/>
            <p:cNvSpPr txBox="1"/>
            <p:nvPr/>
          </p:nvSpPr>
          <p:spPr bwMode="auto">
            <a:xfrm>
              <a:off x="1010571" y="4127196"/>
              <a:ext cx="8175632" cy="466049"/>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dirty="0" smtClean="0">
                  <a:solidFill>
                    <a:srgbClr val="002776"/>
                  </a:solidFill>
                  <a:cs typeface="Arial" charset="0"/>
                </a:rPr>
                <a:t>Para los </a:t>
              </a:r>
              <a:r>
                <a:rPr lang="es-ES" sz="1050" b="1" dirty="0" smtClean="0">
                  <a:solidFill>
                    <a:srgbClr val="002776"/>
                  </a:solidFill>
                  <a:cs typeface="Arial" charset="0"/>
                </a:rPr>
                <a:t>mercados europeos y norteamericanos</a:t>
              </a:r>
              <a:r>
                <a:rPr lang="es-ES" sz="1050" dirty="0" smtClean="0">
                  <a:solidFill>
                    <a:srgbClr val="002776"/>
                  </a:solidFill>
                  <a:cs typeface="Arial" charset="0"/>
                </a:rPr>
                <a:t>, </a:t>
              </a:r>
              <a:r>
                <a:rPr lang="es-ES" sz="1050" b="1" dirty="0" smtClean="0">
                  <a:solidFill>
                    <a:srgbClr val="002776"/>
                  </a:solidFill>
                  <a:cs typeface="Arial" charset="0"/>
                </a:rPr>
                <a:t>Quito y Lima retroceden</a:t>
              </a:r>
              <a:r>
                <a:rPr lang="es-ES" sz="1050" dirty="0" smtClean="0">
                  <a:solidFill>
                    <a:srgbClr val="002776"/>
                  </a:solidFill>
                  <a:cs typeface="Arial" charset="0"/>
                </a:rPr>
                <a:t> de manera </a:t>
              </a:r>
              <a:r>
                <a:rPr lang="es-ES" sz="1050" b="1" dirty="0" smtClean="0">
                  <a:solidFill>
                    <a:srgbClr val="002776"/>
                  </a:solidFill>
                  <a:cs typeface="Arial" charset="0"/>
                </a:rPr>
                <a:t>generalizada</a:t>
              </a:r>
              <a:r>
                <a:rPr lang="es-ES" sz="1050" dirty="0" smtClean="0">
                  <a:solidFill>
                    <a:srgbClr val="002776"/>
                  </a:solidFill>
                  <a:cs typeface="Arial" charset="0"/>
                </a:rPr>
                <a:t> en cuota de mercado, especialmente en el caso de Reino Unido. Sin embargo, Lima es el gran líder en la captación de cuotas de estos mercados.</a:t>
              </a:r>
              <a:endParaRPr lang="es-ES" sz="1050" dirty="0">
                <a:solidFill>
                  <a:srgbClr val="002776"/>
                </a:solidFill>
                <a:cs typeface="Arial" charset="0"/>
              </a:endParaRPr>
            </a:p>
          </p:txBody>
        </p:sp>
        <p:sp>
          <p:nvSpPr>
            <p:cNvPr id="31" name="TextBox 30"/>
            <p:cNvSpPr txBox="1"/>
            <p:nvPr/>
          </p:nvSpPr>
          <p:spPr bwMode="auto">
            <a:xfrm>
              <a:off x="1010571" y="4707418"/>
              <a:ext cx="8175632" cy="466049"/>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b="1" dirty="0" smtClean="0">
                  <a:solidFill>
                    <a:srgbClr val="002776"/>
                  </a:solidFill>
                  <a:cs typeface="Arial" charset="0"/>
                </a:rPr>
                <a:t>San José Presenta una tasa de decrecimiento generalizado, en mayor medida de los turistas provenientes de Sudamérica.</a:t>
              </a:r>
              <a:endParaRPr lang="es-ES" sz="1050" b="1" dirty="0">
                <a:solidFill>
                  <a:srgbClr val="002776"/>
                </a:solidFill>
                <a:cs typeface="Arial" charset="0"/>
              </a:endParaRPr>
            </a:p>
          </p:txBody>
        </p:sp>
        <p:sp>
          <p:nvSpPr>
            <p:cNvPr id="33" name="TextBox 32"/>
            <p:cNvSpPr txBox="1"/>
            <p:nvPr/>
          </p:nvSpPr>
          <p:spPr bwMode="auto">
            <a:xfrm>
              <a:off x="1010571" y="5245913"/>
              <a:ext cx="8175632" cy="466049"/>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b="1" dirty="0" smtClean="0">
                  <a:solidFill>
                    <a:srgbClr val="002776"/>
                  </a:solidFill>
                  <a:cs typeface="Arial" charset="0"/>
                </a:rPr>
                <a:t>Lima presenta crecimiento en Sudamérica y Norte América, pero decrecimiento en los países europeos. </a:t>
              </a:r>
              <a:endParaRPr lang="es-ES" sz="1050" b="1" dirty="0">
                <a:solidFill>
                  <a:srgbClr val="002776"/>
                </a:solidFill>
                <a:cs typeface="Arial" charset="0"/>
              </a:endParaRPr>
            </a:p>
          </p:txBody>
        </p:sp>
        <p:sp>
          <p:nvSpPr>
            <p:cNvPr id="34" name="Freeform 30"/>
            <p:cNvSpPr>
              <a:spLocks noEditPoints="1"/>
            </p:cNvSpPr>
            <p:nvPr/>
          </p:nvSpPr>
          <p:spPr bwMode="auto">
            <a:xfrm>
              <a:off x="731367" y="4819490"/>
              <a:ext cx="180000" cy="270000"/>
            </a:xfrm>
            <a:custGeom>
              <a:avLst/>
              <a:gdLst>
                <a:gd name="T0" fmla="*/ 49 w 49"/>
                <a:gd name="T1" fmla="*/ 45 h 71"/>
                <a:gd name="T2" fmla="*/ 42 w 49"/>
                <a:gd name="T3" fmla="*/ 63 h 71"/>
                <a:gd name="T4" fmla="*/ 23 w 49"/>
                <a:gd name="T5" fmla="*/ 71 h 71"/>
                <a:gd name="T6" fmla="*/ 6 w 49"/>
                <a:gd name="T7" fmla="*/ 63 h 71"/>
                <a:gd name="T8" fmla="*/ 0 w 49"/>
                <a:gd name="T9" fmla="*/ 44 h 71"/>
                <a:gd name="T10" fmla="*/ 6 w 49"/>
                <a:gd name="T11" fmla="*/ 22 h 71"/>
                <a:gd name="T12" fmla="*/ 21 w 49"/>
                <a:gd name="T13" fmla="*/ 5 h 71"/>
                <a:gd name="T14" fmla="*/ 31 w 49"/>
                <a:gd name="T15" fmla="*/ 0 h 71"/>
                <a:gd name="T16" fmla="*/ 34 w 49"/>
                <a:gd name="T17" fmla="*/ 1 h 71"/>
                <a:gd name="T18" fmla="*/ 36 w 49"/>
                <a:gd name="T19" fmla="*/ 4 h 71"/>
                <a:gd name="T20" fmla="*/ 34 w 49"/>
                <a:gd name="T21" fmla="*/ 6 h 71"/>
                <a:gd name="T22" fmla="*/ 33 w 49"/>
                <a:gd name="T23" fmla="*/ 5 h 71"/>
                <a:gd name="T24" fmla="*/ 32 w 49"/>
                <a:gd name="T25" fmla="*/ 5 h 71"/>
                <a:gd name="T26" fmla="*/ 21 w 49"/>
                <a:gd name="T27" fmla="*/ 11 h 71"/>
                <a:gd name="T28" fmla="*/ 13 w 49"/>
                <a:gd name="T29" fmla="*/ 22 h 71"/>
                <a:gd name="T30" fmla="*/ 7 w 49"/>
                <a:gd name="T31" fmla="*/ 36 h 71"/>
                <a:gd name="T32" fmla="*/ 9 w 49"/>
                <a:gd name="T33" fmla="*/ 34 h 71"/>
                <a:gd name="T34" fmla="*/ 28 w 49"/>
                <a:gd name="T35" fmla="*/ 24 h 71"/>
                <a:gd name="T36" fmla="*/ 43 w 49"/>
                <a:gd name="T37" fmla="*/ 30 h 71"/>
                <a:gd name="T38" fmla="*/ 49 w 49"/>
                <a:gd name="T39" fmla="*/ 45 h 71"/>
                <a:gd name="T40" fmla="*/ 44 w 49"/>
                <a:gd name="T41" fmla="*/ 44 h 71"/>
                <a:gd name="T42" fmla="*/ 40 w 49"/>
                <a:gd name="T43" fmla="*/ 32 h 71"/>
                <a:gd name="T44" fmla="*/ 28 w 49"/>
                <a:gd name="T45" fmla="*/ 28 h 71"/>
                <a:gd name="T46" fmla="*/ 15 w 49"/>
                <a:gd name="T47" fmla="*/ 33 h 71"/>
                <a:gd name="T48" fmla="*/ 8 w 49"/>
                <a:gd name="T49" fmla="*/ 43 h 71"/>
                <a:gd name="T50" fmla="*/ 8 w 49"/>
                <a:gd name="T51" fmla="*/ 44 h 71"/>
                <a:gd name="T52" fmla="*/ 8 w 49"/>
                <a:gd name="T53" fmla="*/ 45 h 71"/>
                <a:gd name="T54" fmla="*/ 6 w 49"/>
                <a:gd name="T55" fmla="*/ 47 h 71"/>
                <a:gd name="T56" fmla="*/ 10 w 49"/>
                <a:gd name="T57" fmla="*/ 61 h 71"/>
                <a:gd name="T58" fmla="*/ 23 w 49"/>
                <a:gd name="T59" fmla="*/ 67 h 71"/>
                <a:gd name="T60" fmla="*/ 38 w 49"/>
                <a:gd name="T61" fmla="*/ 60 h 71"/>
                <a:gd name="T62" fmla="*/ 44 w 49"/>
                <a:gd name="T6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71">
                  <a:moveTo>
                    <a:pt x="49" y="45"/>
                  </a:moveTo>
                  <a:cubicBezTo>
                    <a:pt x="49" y="53"/>
                    <a:pt x="46" y="59"/>
                    <a:pt x="42" y="63"/>
                  </a:cubicBezTo>
                  <a:cubicBezTo>
                    <a:pt x="37" y="68"/>
                    <a:pt x="31" y="71"/>
                    <a:pt x="23" y="71"/>
                  </a:cubicBezTo>
                  <a:cubicBezTo>
                    <a:pt x="16" y="71"/>
                    <a:pt x="10" y="68"/>
                    <a:pt x="6" y="63"/>
                  </a:cubicBezTo>
                  <a:cubicBezTo>
                    <a:pt x="2" y="58"/>
                    <a:pt x="0" y="52"/>
                    <a:pt x="0" y="44"/>
                  </a:cubicBezTo>
                  <a:cubicBezTo>
                    <a:pt x="0" y="37"/>
                    <a:pt x="2" y="30"/>
                    <a:pt x="6" y="22"/>
                  </a:cubicBezTo>
                  <a:cubicBezTo>
                    <a:pt x="10" y="15"/>
                    <a:pt x="15" y="10"/>
                    <a:pt x="21" y="5"/>
                  </a:cubicBezTo>
                  <a:cubicBezTo>
                    <a:pt x="25" y="1"/>
                    <a:pt x="29" y="0"/>
                    <a:pt x="31" y="0"/>
                  </a:cubicBezTo>
                  <a:cubicBezTo>
                    <a:pt x="32" y="0"/>
                    <a:pt x="33" y="0"/>
                    <a:pt x="34" y="1"/>
                  </a:cubicBezTo>
                  <a:cubicBezTo>
                    <a:pt x="35" y="2"/>
                    <a:pt x="36" y="3"/>
                    <a:pt x="36" y="4"/>
                  </a:cubicBezTo>
                  <a:cubicBezTo>
                    <a:pt x="36" y="5"/>
                    <a:pt x="35" y="6"/>
                    <a:pt x="34" y="6"/>
                  </a:cubicBezTo>
                  <a:cubicBezTo>
                    <a:pt x="34" y="6"/>
                    <a:pt x="33" y="6"/>
                    <a:pt x="33" y="5"/>
                  </a:cubicBezTo>
                  <a:cubicBezTo>
                    <a:pt x="32" y="5"/>
                    <a:pt x="32" y="5"/>
                    <a:pt x="32" y="5"/>
                  </a:cubicBezTo>
                  <a:cubicBezTo>
                    <a:pt x="29" y="5"/>
                    <a:pt x="26" y="7"/>
                    <a:pt x="21" y="11"/>
                  </a:cubicBezTo>
                  <a:cubicBezTo>
                    <a:pt x="17" y="15"/>
                    <a:pt x="15" y="18"/>
                    <a:pt x="13" y="22"/>
                  </a:cubicBezTo>
                  <a:cubicBezTo>
                    <a:pt x="9" y="27"/>
                    <a:pt x="7" y="32"/>
                    <a:pt x="7" y="36"/>
                  </a:cubicBezTo>
                  <a:cubicBezTo>
                    <a:pt x="7" y="36"/>
                    <a:pt x="8" y="35"/>
                    <a:pt x="9" y="34"/>
                  </a:cubicBezTo>
                  <a:cubicBezTo>
                    <a:pt x="14" y="28"/>
                    <a:pt x="21" y="24"/>
                    <a:pt x="28" y="24"/>
                  </a:cubicBezTo>
                  <a:cubicBezTo>
                    <a:pt x="34" y="24"/>
                    <a:pt x="39" y="26"/>
                    <a:pt x="43" y="30"/>
                  </a:cubicBezTo>
                  <a:cubicBezTo>
                    <a:pt x="47" y="34"/>
                    <a:pt x="49" y="39"/>
                    <a:pt x="49" y="45"/>
                  </a:cubicBezTo>
                  <a:close/>
                  <a:moveTo>
                    <a:pt x="44" y="44"/>
                  </a:moveTo>
                  <a:cubicBezTo>
                    <a:pt x="44" y="39"/>
                    <a:pt x="42" y="35"/>
                    <a:pt x="40" y="32"/>
                  </a:cubicBezTo>
                  <a:cubicBezTo>
                    <a:pt x="37" y="29"/>
                    <a:pt x="33" y="28"/>
                    <a:pt x="28" y="28"/>
                  </a:cubicBezTo>
                  <a:cubicBezTo>
                    <a:pt x="25" y="28"/>
                    <a:pt x="20" y="30"/>
                    <a:pt x="15" y="33"/>
                  </a:cubicBezTo>
                  <a:cubicBezTo>
                    <a:pt x="10" y="37"/>
                    <a:pt x="8" y="40"/>
                    <a:pt x="8" y="43"/>
                  </a:cubicBezTo>
                  <a:cubicBezTo>
                    <a:pt x="8" y="43"/>
                    <a:pt x="8" y="44"/>
                    <a:pt x="8" y="44"/>
                  </a:cubicBezTo>
                  <a:cubicBezTo>
                    <a:pt x="8" y="44"/>
                    <a:pt x="8" y="44"/>
                    <a:pt x="8" y="45"/>
                  </a:cubicBezTo>
                  <a:cubicBezTo>
                    <a:pt x="8" y="46"/>
                    <a:pt x="7" y="46"/>
                    <a:pt x="6" y="47"/>
                  </a:cubicBezTo>
                  <a:cubicBezTo>
                    <a:pt x="6" y="52"/>
                    <a:pt x="8" y="57"/>
                    <a:pt x="10" y="61"/>
                  </a:cubicBezTo>
                  <a:cubicBezTo>
                    <a:pt x="14" y="65"/>
                    <a:pt x="18" y="67"/>
                    <a:pt x="23" y="67"/>
                  </a:cubicBezTo>
                  <a:cubicBezTo>
                    <a:pt x="29" y="67"/>
                    <a:pt x="34" y="65"/>
                    <a:pt x="38" y="60"/>
                  </a:cubicBezTo>
                  <a:cubicBezTo>
                    <a:pt x="42" y="56"/>
                    <a:pt x="44" y="50"/>
                    <a:pt x="44" y="4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35" name="Freeform 31"/>
            <p:cNvSpPr>
              <a:spLocks/>
            </p:cNvSpPr>
            <p:nvPr/>
          </p:nvSpPr>
          <p:spPr bwMode="auto">
            <a:xfrm>
              <a:off x="731367" y="5402485"/>
              <a:ext cx="180000" cy="270000"/>
            </a:xfrm>
            <a:custGeom>
              <a:avLst/>
              <a:gdLst>
                <a:gd name="T0" fmla="*/ 46 w 46"/>
                <a:gd name="T1" fmla="*/ 6 h 73"/>
                <a:gd name="T2" fmla="*/ 44 w 46"/>
                <a:gd name="T3" fmla="*/ 8 h 73"/>
                <a:gd name="T4" fmla="*/ 42 w 46"/>
                <a:gd name="T5" fmla="*/ 11 h 73"/>
                <a:gd name="T6" fmla="*/ 23 w 46"/>
                <a:gd name="T7" fmla="*/ 43 h 73"/>
                <a:gd name="T8" fmla="*/ 19 w 46"/>
                <a:gd name="T9" fmla="*/ 54 h 73"/>
                <a:gd name="T10" fmla="*/ 16 w 46"/>
                <a:gd name="T11" fmla="*/ 65 h 73"/>
                <a:gd name="T12" fmla="*/ 18 w 46"/>
                <a:gd name="T13" fmla="*/ 72 h 73"/>
                <a:gd name="T14" fmla="*/ 17 w 46"/>
                <a:gd name="T15" fmla="*/ 73 h 73"/>
                <a:gd name="T16" fmla="*/ 13 w 46"/>
                <a:gd name="T17" fmla="*/ 70 h 73"/>
                <a:gd name="T18" fmla="*/ 12 w 46"/>
                <a:gd name="T19" fmla="*/ 66 h 73"/>
                <a:gd name="T20" fmla="*/ 12 w 46"/>
                <a:gd name="T21" fmla="*/ 61 h 73"/>
                <a:gd name="T22" fmla="*/ 22 w 46"/>
                <a:gd name="T23" fmla="*/ 33 h 73"/>
                <a:gd name="T24" fmla="*/ 36 w 46"/>
                <a:gd name="T25" fmla="*/ 8 h 73"/>
                <a:gd name="T26" fmla="*/ 37 w 46"/>
                <a:gd name="T27" fmla="*/ 7 h 73"/>
                <a:gd name="T28" fmla="*/ 33 w 46"/>
                <a:gd name="T29" fmla="*/ 5 h 73"/>
                <a:gd name="T30" fmla="*/ 32 w 46"/>
                <a:gd name="T31" fmla="*/ 5 h 73"/>
                <a:gd name="T32" fmla="*/ 31 w 46"/>
                <a:gd name="T33" fmla="*/ 6 h 73"/>
                <a:gd name="T34" fmla="*/ 31 w 46"/>
                <a:gd name="T35" fmla="*/ 5 h 73"/>
                <a:gd name="T36" fmla="*/ 30 w 46"/>
                <a:gd name="T37" fmla="*/ 5 h 73"/>
                <a:gd name="T38" fmla="*/ 18 w 46"/>
                <a:gd name="T39" fmla="*/ 7 h 73"/>
                <a:gd name="T40" fmla="*/ 7 w 46"/>
                <a:gd name="T41" fmla="*/ 10 h 73"/>
                <a:gd name="T42" fmla="*/ 6 w 46"/>
                <a:gd name="T43" fmla="*/ 15 h 73"/>
                <a:gd name="T44" fmla="*/ 4 w 46"/>
                <a:gd name="T45" fmla="*/ 20 h 73"/>
                <a:gd name="T46" fmla="*/ 3 w 46"/>
                <a:gd name="T47" fmla="*/ 20 h 73"/>
                <a:gd name="T48" fmla="*/ 0 w 46"/>
                <a:gd name="T49" fmla="*/ 18 h 73"/>
                <a:gd name="T50" fmla="*/ 0 w 46"/>
                <a:gd name="T51" fmla="*/ 15 h 73"/>
                <a:gd name="T52" fmla="*/ 1 w 46"/>
                <a:gd name="T53" fmla="*/ 13 h 73"/>
                <a:gd name="T54" fmla="*/ 2 w 46"/>
                <a:gd name="T55" fmla="*/ 7 h 73"/>
                <a:gd name="T56" fmla="*/ 4 w 46"/>
                <a:gd name="T57" fmla="*/ 1 h 73"/>
                <a:gd name="T58" fmla="*/ 6 w 46"/>
                <a:gd name="T59" fmla="*/ 2 h 73"/>
                <a:gd name="T60" fmla="*/ 7 w 46"/>
                <a:gd name="T61" fmla="*/ 4 h 73"/>
                <a:gd name="T62" fmla="*/ 7 w 46"/>
                <a:gd name="T63" fmla="*/ 4 h 73"/>
                <a:gd name="T64" fmla="*/ 13 w 46"/>
                <a:gd name="T65" fmla="*/ 2 h 73"/>
                <a:gd name="T66" fmla="*/ 19 w 46"/>
                <a:gd name="T67" fmla="*/ 1 h 73"/>
                <a:gd name="T68" fmla="*/ 29 w 46"/>
                <a:gd name="T69" fmla="*/ 0 h 73"/>
                <a:gd name="T70" fmla="*/ 38 w 46"/>
                <a:gd name="T71" fmla="*/ 1 h 73"/>
                <a:gd name="T72" fmla="*/ 43 w 46"/>
                <a:gd name="T73" fmla="*/ 3 h 73"/>
                <a:gd name="T74" fmla="*/ 46 w 46"/>
                <a:gd name="T75"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73">
                  <a:moveTo>
                    <a:pt x="46" y="6"/>
                  </a:moveTo>
                  <a:cubicBezTo>
                    <a:pt x="46" y="6"/>
                    <a:pt x="46" y="7"/>
                    <a:pt x="44" y="8"/>
                  </a:cubicBezTo>
                  <a:cubicBezTo>
                    <a:pt x="43" y="10"/>
                    <a:pt x="42" y="11"/>
                    <a:pt x="42" y="11"/>
                  </a:cubicBezTo>
                  <a:cubicBezTo>
                    <a:pt x="33" y="23"/>
                    <a:pt x="27" y="34"/>
                    <a:pt x="23" y="43"/>
                  </a:cubicBezTo>
                  <a:cubicBezTo>
                    <a:pt x="22" y="46"/>
                    <a:pt x="20" y="50"/>
                    <a:pt x="19" y="54"/>
                  </a:cubicBezTo>
                  <a:cubicBezTo>
                    <a:pt x="17" y="58"/>
                    <a:pt x="16" y="62"/>
                    <a:pt x="16" y="65"/>
                  </a:cubicBezTo>
                  <a:cubicBezTo>
                    <a:pt x="16" y="66"/>
                    <a:pt x="17" y="68"/>
                    <a:pt x="18" y="72"/>
                  </a:cubicBezTo>
                  <a:cubicBezTo>
                    <a:pt x="17" y="73"/>
                    <a:pt x="17" y="73"/>
                    <a:pt x="17" y="73"/>
                  </a:cubicBezTo>
                  <a:cubicBezTo>
                    <a:pt x="15" y="73"/>
                    <a:pt x="14" y="72"/>
                    <a:pt x="13" y="70"/>
                  </a:cubicBezTo>
                  <a:cubicBezTo>
                    <a:pt x="12" y="69"/>
                    <a:pt x="12" y="67"/>
                    <a:pt x="12" y="66"/>
                  </a:cubicBezTo>
                  <a:cubicBezTo>
                    <a:pt x="12" y="65"/>
                    <a:pt x="12" y="63"/>
                    <a:pt x="12" y="61"/>
                  </a:cubicBezTo>
                  <a:cubicBezTo>
                    <a:pt x="14" y="52"/>
                    <a:pt x="18" y="43"/>
                    <a:pt x="22" y="33"/>
                  </a:cubicBezTo>
                  <a:cubicBezTo>
                    <a:pt x="23" y="32"/>
                    <a:pt x="28" y="23"/>
                    <a:pt x="36" y="8"/>
                  </a:cubicBezTo>
                  <a:cubicBezTo>
                    <a:pt x="37" y="7"/>
                    <a:pt x="37" y="7"/>
                    <a:pt x="37" y="7"/>
                  </a:cubicBezTo>
                  <a:cubicBezTo>
                    <a:pt x="36" y="6"/>
                    <a:pt x="34" y="5"/>
                    <a:pt x="33" y="5"/>
                  </a:cubicBezTo>
                  <a:cubicBezTo>
                    <a:pt x="33" y="5"/>
                    <a:pt x="33" y="5"/>
                    <a:pt x="32" y="5"/>
                  </a:cubicBezTo>
                  <a:cubicBezTo>
                    <a:pt x="32" y="5"/>
                    <a:pt x="32" y="6"/>
                    <a:pt x="31" y="6"/>
                  </a:cubicBezTo>
                  <a:cubicBezTo>
                    <a:pt x="31" y="6"/>
                    <a:pt x="31" y="5"/>
                    <a:pt x="31" y="5"/>
                  </a:cubicBezTo>
                  <a:cubicBezTo>
                    <a:pt x="30" y="5"/>
                    <a:pt x="30" y="5"/>
                    <a:pt x="30" y="5"/>
                  </a:cubicBezTo>
                  <a:cubicBezTo>
                    <a:pt x="28" y="5"/>
                    <a:pt x="24" y="6"/>
                    <a:pt x="18" y="7"/>
                  </a:cubicBezTo>
                  <a:cubicBezTo>
                    <a:pt x="11" y="9"/>
                    <a:pt x="8" y="10"/>
                    <a:pt x="7" y="10"/>
                  </a:cubicBezTo>
                  <a:cubicBezTo>
                    <a:pt x="6" y="11"/>
                    <a:pt x="6" y="13"/>
                    <a:pt x="6" y="15"/>
                  </a:cubicBezTo>
                  <a:cubicBezTo>
                    <a:pt x="6" y="18"/>
                    <a:pt x="5" y="19"/>
                    <a:pt x="4" y="20"/>
                  </a:cubicBezTo>
                  <a:cubicBezTo>
                    <a:pt x="4" y="20"/>
                    <a:pt x="3" y="20"/>
                    <a:pt x="3" y="20"/>
                  </a:cubicBezTo>
                  <a:cubicBezTo>
                    <a:pt x="1" y="20"/>
                    <a:pt x="0" y="20"/>
                    <a:pt x="0" y="18"/>
                  </a:cubicBezTo>
                  <a:cubicBezTo>
                    <a:pt x="0" y="18"/>
                    <a:pt x="0" y="17"/>
                    <a:pt x="0" y="15"/>
                  </a:cubicBezTo>
                  <a:cubicBezTo>
                    <a:pt x="1" y="14"/>
                    <a:pt x="1" y="13"/>
                    <a:pt x="1" y="13"/>
                  </a:cubicBezTo>
                  <a:cubicBezTo>
                    <a:pt x="2" y="11"/>
                    <a:pt x="2" y="9"/>
                    <a:pt x="2" y="7"/>
                  </a:cubicBezTo>
                  <a:cubicBezTo>
                    <a:pt x="3" y="5"/>
                    <a:pt x="3" y="3"/>
                    <a:pt x="4" y="1"/>
                  </a:cubicBezTo>
                  <a:cubicBezTo>
                    <a:pt x="5" y="1"/>
                    <a:pt x="5" y="1"/>
                    <a:pt x="6" y="2"/>
                  </a:cubicBezTo>
                  <a:cubicBezTo>
                    <a:pt x="6" y="3"/>
                    <a:pt x="6" y="3"/>
                    <a:pt x="7" y="4"/>
                  </a:cubicBezTo>
                  <a:cubicBezTo>
                    <a:pt x="7" y="4"/>
                    <a:pt x="7" y="4"/>
                    <a:pt x="7" y="4"/>
                  </a:cubicBezTo>
                  <a:cubicBezTo>
                    <a:pt x="8" y="4"/>
                    <a:pt x="10" y="3"/>
                    <a:pt x="13" y="2"/>
                  </a:cubicBezTo>
                  <a:cubicBezTo>
                    <a:pt x="16" y="1"/>
                    <a:pt x="18" y="1"/>
                    <a:pt x="19" y="1"/>
                  </a:cubicBezTo>
                  <a:cubicBezTo>
                    <a:pt x="22" y="0"/>
                    <a:pt x="26" y="0"/>
                    <a:pt x="29" y="0"/>
                  </a:cubicBezTo>
                  <a:cubicBezTo>
                    <a:pt x="32" y="0"/>
                    <a:pt x="35" y="0"/>
                    <a:pt x="38" y="1"/>
                  </a:cubicBezTo>
                  <a:cubicBezTo>
                    <a:pt x="39" y="1"/>
                    <a:pt x="41" y="2"/>
                    <a:pt x="43" y="3"/>
                  </a:cubicBezTo>
                  <a:cubicBezTo>
                    <a:pt x="45" y="4"/>
                    <a:pt x="46" y="5"/>
                    <a:pt x="46" y="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
          <p:nvSpPr>
            <p:cNvPr id="36" name="TextBox 35"/>
            <p:cNvSpPr txBox="1"/>
            <p:nvPr/>
          </p:nvSpPr>
          <p:spPr bwMode="auto">
            <a:xfrm>
              <a:off x="623365" y="5782430"/>
              <a:ext cx="272480" cy="481542"/>
            </a:xfrm>
            <a:prstGeom prst="rect">
              <a:avLst/>
            </a:prstGeom>
          </p:spPr>
          <p:txBody>
            <a:bodyPr wrap="square" rtlCol="0">
              <a:spAutoFit/>
            </a:bodyPr>
            <a:lstStyle/>
            <a:p>
              <a:pPr marL="1588" fontAlgn="base">
                <a:lnSpc>
                  <a:spcPct val="106000"/>
                </a:lnSpc>
                <a:spcBef>
                  <a:spcPct val="40000"/>
                </a:spcBef>
                <a:spcAft>
                  <a:spcPct val="0"/>
                </a:spcAft>
                <a:buClr>
                  <a:srgbClr val="000000"/>
                </a:buClr>
              </a:pPr>
              <a:r>
                <a:rPr lang="es-ES" sz="2700" dirty="0" smtClean="0">
                  <a:solidFill>
                    <a:srgbClr val="81BC00"/>
                  </a:solidFill>
                  <a:latin typeface="Batang" panose="02030600000101010101" pitchFamily="18" charset="-127"/>
                  <a:ea typeface="Batang" panose="02030600000101010101" pitchFamily="18" charset="-127"/>
                  <a:cs typeface="Arial" charset="0"/>
                </a:rPr>
                <a:t>8</a:t>
              </a:r>
              <a:endParaRPr lang="es-ES" sz="2700" dirty="0">
                <a:solidFill>
                  <a:srgbClr val="81BC00"/>
                </a:solidFill>
                <a:latin typeface="Batang" panose="02030600000101010101" pitchFamily="18" charset="-127"/>
                <a:ea typeface="Batang" panose="02030600000101010101" pitchFamily="18" charset="-127"/>
                <a:cs typeface="Arial" charset="0"/>
              </a:endParaRPr>
            </a:p>
          </p:txBody>
        </p:sp>
      </p:grpSp>
    </p:spTree>
    <p:extLst>
      <p:ext uri="{BB962C8B-B14F-4D97-AF65-F5344CB8AC3E}">
        <p14:creationId xmlns:p14="http://schemas.microsoft.com/office/powerpoint/2010/main" val="240322303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s-CL" sz="3200" b="1" dirty="0">
                <a:solidFill>
                  <a:schemeClr val="bg2"/>
                </a:solidFill>
              </a:rPr>
              <a:t>0</a:t>
            </a:r>
            <a:r>
              <a:rPr lang="es-CL" sz="3200" b="1" dirty="0" smtClean="0">
                <a:solidFill>
                  <a:schemeClr val="bg2"/>
                </a:solidFill>
              </a:rPr>
              <a:t>. Metodología general</a:t>
            </a:r>
            <a:endParaRPr lang="es-CL" sz="3200" b="1" dirty="0">
              <a:solidFill>
                <a:schemeClr val="bg2"/>
              </a:solidFill>
            </a:endParaRPr>
          </a:p>
        </p:txBody>
      </p:sp>
    </p:spTree>
    <p:extLst>
      <p:ext uri="{BB962C8B-B14F-4D97-AF65-F5344CB8AC3E}">
        <p14:creationId xmlns:p14="http://schemas.microsoft.com/office/powerpoint/2010/main" val="4107770839"/>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ounded Rectangle 41"/>
          <p:cNvSpPr/>
          <p:nvPr/>
        </p:nvSpPr>
        <p:spPr bwMode="auto">
          <a:xfrm>
            <a:off x="292307" y="1764248"/>
            <a:ext cx="8903985" cy="332081"/>
          </a:xfrm>
          <a:prstGeom prst="roundRect">
            <a:avLst/>
          </a:prstGeom>
          <a:solidFill>
            <a:schemeClr val="accent3"/>
          </a:solidFill>
          <a:ln w="9525" cap="flat" cmpd="sng" algn="ctr">
            <a:solidFill>
              <a:schemeClr val="bg1"/>
            </a:solid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algn="ctr" defTabSz="914400" fontAlgn="base">
              <a:lnSpc>
                <a:spcPct val="106000"/>
              </a:lnSpc>
              <a:spcBef>
                <a:spcPct val="0"/>
              </a:spcBef>
              <a:spcAft>
                <a:spcPct val="0"/>
              </a:spcAft>
              <a:buFont typeface="Wingdings 2" pitchFamily="18" charset="2"/>
              <a:buNone/>
            </a:pPr>
            <a:r>
              <a:rPr lang="es-ES" sz="1200" b="1" dirty="0" smtClean="0">
                <a:solidFill>
                  <a:srgbClr val="FFFFFF"/>
                </a:solidFill>
              </a:rPr>
              <a:t>Llegadas internacionales del set de mercados competitivos a Quito en miles de personas, 2008 – 2015</a:t>
            </a:r>
          </a:p>
        </p:txBody>
      </p:sp>
      <p:sp>
        <p:nvSpPr>
          <p:cNvPr id="25" name="Slide Number Placeholder 1"/>
          <p:cNvSpPr txBox="1">
            <a:spLocks/>
          </p:cNvSpPr>
          <p:nvPr/>
        </p:nvSpPr>
        <p:spPr>
          <a:xfrm>
            <a:off x="738525" y="6532326"/>
            <a:ext cx="6466532" cy="294284"/>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0000"/>
              </a:lnSpc>
              <a:spcAft>
                <a:spcPct val="0"/>
              </a:spcAft>
              <a:buClr>
                <a:srgbClr val="000000"/>
              </a:buClr>
            </a:pPr>
            <a:r>
              <a:rPr lang="es-ES" i="1" dirty="0" smtClean="0">
                <a:solidFill>
                  <a:srgbClr val="002776"/>
                </a:solidFill>
              </a:rPr>
              <a:t>Fuente: Esta información fue obtenida del documento – Llegadas_salidas_turistas_DIC_2015 (Llegadas 2007 – 2015). </a:t>
            </a:r>
            <a:r>
              <a:rPr lang="es-ES" i="1" dirty="0" err="1" smtClean="0">
                <a:solidFill>
                  <a:srgbClr val="002776"/>
                </a:solidFill>
              </a:rPr>
              <a:t>xls</a:t>
            </a:r>
            <a:r>
              <a:rPr lang="es-ES" i="1" dirty="0" smtClean="0">
                <a:solidFill>
                  <a:srgbClr val="002776"/>
                </a:solidFill>
              </a:rPr>
              <a:t> </a:t>
            </a:r>
          </a:p>
          <a:p>
            <a:pPr marL="1588" fontAlgn="base">
              <a:lnSpc>
                <a:spcPct val="100000"/>
              </a:lnSpc>
              <a:spcAft>
                <a:spcPct val="0"/>
              </a:spcAft>
              <a:buClr>
                <a:srgbClr val="000000"/>
              </a:buClr>
            </a:pPr>
            <a:r>
              <a:rPr lang="es-ES" i="1" dirty="0" smtClean="0">
                <a:solidFill>
                  <a:srgbClr val="002776"/>
                </a:solidFill>
              </a:rPr>
              <a:t>             Sistema Institucional de Indicadores Turísticos - </a:t>
            </a:r>
            <a:r>
              <a:rPr lang="es-ES" i="1" dirty="0" smtClean="0">
                <a:solidFill>
                  <a:srgbClr val="002776"/>
                </a:solidFill>
                <a:cs typeface="Arial" charset="0"/>
              </a:rPr>
              <a:t>Quito Turismo </a:t>
            </a: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30</a:t>
            </a:fld>
            <a:endParaRPr lang="es-ES" dirty="0">
              <a:solidFill>
                <a:srgbClr val="002776"/>
              </a:solidFill>
            </a:endParaRPr>
          </a:p>
        </p:txBody>
      </p:sp>
      <p:sp>
        <p:nvSpPr>
          <p:cNvPr id="36" name="Content Placeholder 5"/>
          <p:cNvSpPr txBox="1">
            <a:spLocks/>
          </p:cNvSpPr>
          <p:nvPr/>
        </p:nvSpPr>
        <p:spPr bwMode="auto">
          <a:xfrm>
            <a:off x="328766" y="1023392"/>
            <a:ext cx="9249350" cy="632901"/>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defTabSz="913965" fontAlgn="auto">
              <a:spcBef>
                <a:spcPts val="0"/>
              </a:spcBef>
              <a:spcAft>
                <a:spcPts val="0"/>
              </a:spcAft>
              <a:buFont typeface="Arial" panose="020B0604020202020204" pitchFamily="34" charset="0"/>
              <a:buChar char="•"/>
            </a:pPr>
            <a:r>
              <a:rPr lang="es-ES" sz="1100" dirty="0">
                <a:solidFill>
                  <a:srgbClr val="002060"/>
                </a:solidFill>
              </a:rPr>
              <a:t>En el primer grupo de análisis, los turistas provenientes de </a:t>
            </a:r>
            <a:r>
              <a:rPr lang="es-ES" sz="1100" b="1" dirty="0">
                <a:solidFill>
                  <a:srgbClr val="002060"/>
                </a:solidFill>
              </a:rPr>
              <a:t>Estados Unidos </a:t>
            </a:r>
            <a:r>
              <a:rPr lang="es-ES" sz="1100" dirty="0">
                <a:solidFill>
                  <a:srgbClr val="002060"/>
                </a:solidFill>
              </a:rPr>
              <a:t>son los que concentran la </a:t>
            </a:r>
            <a:r>
              <a:rPr lang="es-ES" sz="1100" b="1" dirty="0">
                <a:solidFill>
                  <a:srgbClr val="002060"/>
                </a:solidFill>
              </a:rPr>
              <a:t>mayoría de llegadas a la ciudad de Quito</a:t>
            </a:r>
            <a:r>
              <a:rPr lang="es-ES" sz="1100" dirty="0">
                <a:solidFill>
                  <a:srgbClr val="002060"/>
                </a:solidFill>
              </a:rPr>
              <a:t>. En 2015 tienen participación del 49% (161,856 turistas), seguido de los de Colombia con el 17%. </a:t>
            </a:r>
            <a:endParaRPr lang="es-ES" sz="1100" dirty="0" smtClean="0">
              <a:solidFill>
                <a:srgbClr val="002060"/>
              </a:solidFill>
            </a:endParaRPr>
          </a:p>
          <a:p>
            <a:pPr marL="171450" indent="-171450" defTabSz="913965" fontAlgn="auto">
              <a:spcBef>
                <a:spcPts val="0"/>
              </a:spcBef>
              <a:spcAft>
                <a:spcPts val="0"/>
              </a:spcAft>
              <a:buFont typeface="Arial" panose="020B0604020202020204" pitchFamily="34" charset="0"/>
              <a:buChar char="•"/>
            </a:pPr>
            <a:r>
              <a:rPr lang="es-ES" sz="1100" dirty="0" smtClean="0">
                <a:solidFill>
                  <a:srgbClr val="002060"/>
                </a:solidFill>
              </a:rPr>
              <a:t>Los </a:t>
            </a:r>
            <a:r>
              <a:rPr lang="es-ES" sz="1100" b="1" dirty="0">
                <a:solidFill>
                  <a:srgbClr val="002060"/>
                </a:solidFill>
              </a:rPr>
              <a:t>turistas de Argentina y México son los que más han crecido </a:t>
            </a:r>
            <a:r>
              <a:rPr lang="es-ES" sz="1100" dirty="0">
                <a:solidFill>
                  <a:srgbClr val="002060"/>
                </a:solidFill>
              </a:rPr>
              <a:t>su participación en el periodo 2008 – 2015 con tasas de crecimiento del 10.8% y 11% respectivamente.  </a:t>
            </a:r>
          </a:p>
        </p:txBody>
      </p:sp>
      <p:pic>
        <p:nvPicPr>
          <p:cNvPr id="2" name="Picture 1"/>
          <p:cNvPicPr>
            <a:picLocks noChangeAspect="1"/>
          </p:cNvPicPr>
          <p:nvPr/>
        </p:nvPicPr>
        <p:blipFill>
          <a:blip r:embed="rId3"/>
          <a:stretch>
            <a:fillRect/>
          </a:stretch>
        </p:blipFill>
        <p:spPr>
          <a:xfrm>
            <a:off x="268081" y="2096329"/>
            <a:ext cx="9635050" cy="4429015"/>
          </a:xfrm>
          <a:prstGeom prst="rect">
            <a:avLst/>
          </a:prstGeom>
        </p:spPr>
      </p:pic>
      <p:sp>
        <p:nvSpPr>
          <p:cNvPr id="9"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Ecuador y Quito</a:t>
            </a:r>
            <a:endParaRPr lang="es-ES" b="1"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Composición de la evolución de llegadas de turistas a Quito </a:t>
            </a:r>
            <a:endParaRPr lang="es-ES" sz="2000" dirty="0">
              <a:solidFill>
                <a:srgbClr val="00B0F0"/>
              </a:solidFill>
              <a:cs typeface="Arial" charset="0"/>
            </a:endParaRPr>
          </a:p>
        </p:txBody>
      </p:sp>
    </p:spTree>
    <p:extLst>
      <p:ext uri="{BB962C8B-B14F-4D97-AF65-F5344CB8AC3E}">
        <p14:creationId xmlns:p14="http://schemas.microsoft.com/office/powerpoint/2010/main" val="339521278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p:cNvSpPr/>
          <p:nvPr/>
        </p:nvSpPr>
        <p:spPr bwMode="auto">
          <a:xfrm>
            <a:off x="457512" y="1653437"/>
            <a:ext cx="8754726" cy="319739"/>
          </a:xfrm>
          <a:prstGeom prst="roundRect">
            <a:avLst/>
          </a:prstGeom>
          <a:solidFill>
            <a:schemeClr val="accent3"/>
          </a:solidFill>
          <a:ln w="9525" cap="flat" cmpd="sng" algn="ctr">
            <a:solidFill>
              <a:schemeClr val="bg1"/>
            </a:solid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smtClean="0">
                <a:solidFill>
                  <a:srgbClr val="FFFFFF"/>
                </a:solidFill>
              </a:rPr>
              <a:t>Pernoctaciones por tipo de alojamiento de mercado internacional en Quito (% y miles), 2006-2015</a:t>
            </a:r>
            <a:endParaRPr lang="es-ES" sz="1050" b="1" dirty="0">
              <a:solidFill>
                <a:srgbClr val="FFFFFF"/>
              </a:solidFill>
            </a:endParaRPr>
          </a:p>
        </p:txBody>
      </p:sp>
      <p:sp>
        <p:nvSpPr>
          <p:cNvPr id="5" name="Slide Number Placeholder 4"/>
          <p:cNvSpPr>
            <a:spLocks noGrp="1"/>
          </p:cNvSpPr>
          <p:nvPr>
            <p:ph type="sldNum" sz="quarter" idx="10"/>
          </p:nvPr>
        </p:nvSpPr>
        <p:spPr/>
        <p:txBody>
          <a:bodyPr/>
          <a:lstStyle/>
          <a:p>
            <a:fld id="{20A7A354-C5FB-4D1E-BE75-5A939ED93F75}" type="slidenum">
              <a:rPr lang="es-ES" smtClean="0">
                <a:solidFill>
                  <a:srgbClr val="002776"/>
                </a:solidFill>
              </a:rPr>
              <a:pPr/>
              <a:t>31</a:t>
            </a:fld>
            <a:endParaRPr lang="es-ES" dirty="0">
              <a:solidFill>
                <a:srgbClr val="002776"/>
              </a:solidFill>
            </a:endParaRPr>
          </a:p>
        </p:txBody>
      </p:sp>
      <p:sp>
        <p:nvSpPr>
          <p:cNvPr id="42" name="Content Placeholder 5"/>
          <p:cNvSpPr txBox="1">
            <a:spLocks/>
          </p:cNvSpPr>
          <p:nvPr/>
        </p:nvSpPr>
        <p:spPr bwMode="auto">
          <a:xfrm>
            <a:off x="323713" y="959554"/>
            <a:ext cx="9083226" cy="570047"/>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defTabSz="913965" fontAlgn="auto">
              <a:spcBef>
                <a:spcPts val="0"/>
              </a:spcBef>
              <a:spcAft>
                <a:spcPts val="0"/>
              </a:spcAft>
              <a:buFont typeface="Arial" panose="020B0604020202020204" pitchFamily="34" charset="0"/>
              <a:buChar char="•"/>
            </a:pPr>
            <a:r>
              <a:rPr lang="es-ES" sz="1100" dirty="0">
                <a:solidFill>
                  <a:srgbClr val="002060"/>
                </a:solidFill>
              </a:rPr>
              <a:t>Las pernoctaciones por tipo de alojamiento se mantienen </a:t>
            </a:r>
            <a:r>
              <a:rPr lang="es-ES" sz="1100" b="1" dirty="0">
                <a:solidFill>
                  <a:srgbClr val="002060"/>
                </a:solidFill>
              </a:rPr>
              <a:t>concentradas en hoteles y hostales</a:t>
            </a:r>
            <a:r>
              <a:rPr lang="es-ES" sz="1100" dirty="0">
                <a:solidFill>
                  <a:srgbClr val="002060"/>
                </a:solidFill>
              </a:rPr>
              <a:t>, con menor participación de los otros tipos como apartamentos turísticos y pensiones</a:t>
            </a:r>
            <a:r>
              <a:rPr lang="es-ES" sz="1100" dirty="0" smtClean="0">
                <a:solidFill>
                  <a:srgbClr val="002060"/>
                </a:solidFill>
              </a:rPr>
              <a:t>.</a:t>
            </a:r>
          </a:p>
          <a:p>
            <a:pPr marL="171450" indent="-171450" defTabSz="913965" fontAlgn="auto">
              <a:spcBef>
                <a:spcPts val="0"/>
              </a:spcBef>
              <a:spcAft>
                <a:spcPts val="0"/>
              </a:spcAft>
              <a:buFont typeface="Arial" panose="020B0604020202020204" pitchFamily="34" charset="0"/>
              <a:buChar char="•"/>
            </a:pPr>
            <a:r>
              <a:rPr lang="es-ES" sz="1100" dirty="0" smtClean="0">
                <a:solidFill>
                  <a:srgbClr val="002060"/>
                </a:solidFill>
              </a:rPr>
              <a:t>No </a:t>
            </a:r>
            <a:r>
              <a:rPr lang="es-ES" sz="1100" dirty="0">
                <a:solidFill>
                  <a:srgbClr val="002060"/>
                </a:solidFill>
              </a:rPr>
              <a:t>obstante, los </a:t>
            </a:r>
            <a:r>
              <a:rPr lang="es-ES" sz="1100" b="1" dirty="0">
                <a:solidFill>
                  <a:srgbClr val="002060"/>
                </a:solidFill>
              </a:rPr>
              <a:t>apartamentos turísticos no registrados comenzarán a afectar los datos</a:t>
            </a:r>
            <a:r>
              <a:rPr lang="es-ES" sz="1100" dirty="0">
                <a:solidFill>
                  <a:srgbClr val="002060"/>
                </a:solidFill>
              </a:rPr>
              <a:t>, hasta que se sistematice la manera de contabilizar sus pernoctaciones. </a:t>
            </a:r>
          </a:p>
        </p:txBody>
      </p:sp>
      <p:sp>
        <p:nvSpPr>
          <p:cNvPr id="26" name="Slide Number Placeholder 1"/>
          <p:cNvSpPr txBox="1">
            <a:spLocks/>
          </p:cNvSpPr>
          <p:nvPr/>
        </p:nvSpPr>
        <p:spPr>
          <a:xfrm>
            <a:off x="612838" y="6559259"/>
            <a:ext cx="8104259" cy="242495"/>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Fuente: </a:t>
            </a:r>
            <a:r>
              <a:rPr lang="es-ES" i="1" dirty="0">
                <a:solidFill>
                  <a:srgbClr val="002776"/>
                </a:solidFill>
              </a:rPr>
              <a:t>Esta información fue obtenida del documento – </a:t>
            </a:r>
            <a:r>
              <a:rPr lang="es-ES" i="1" dirty="0" smtClean="0">
                <a:solidFill>
                  <a:srgbClr val="002776"/>
                </a:solidFill>
              </a:rPr>
              <a:t>Boletín Hotelero No.115 – Anexo – a Dic 2015 (Pernoctaciones). </a:t>
            </a:r>
            <a:r>
              <a:rPr lang="es-ES" i="1" dirty="0" err="1" smtClean="0">
                <a:solidFill>
                  <a:srgbClr val="002776"/>
                </a:solidFill>
              </a:rPr>
              <a:t>Xls</a:t>
            </a:r>
            <a:r>
              <a:rPr lang="es-ES" i="1" dirty="0" smtClean="0">
                <a:solidFill>
                  <a:srgbClr val="002776"/>
                </a:solidFill>
              </a:rPr>
              <a:t> - </a:t>
            </a:r>
            <a:r>
              <a:rPr lang="es-ES" i="1" dirty="0">
                <a:solidFill>
                  <a:srgbClr val="002776"/>
                </a:solidFill>
              </a:rPr>
              <a:t> Sistema Institucional de Indicadores Turísticos – </a:t>
            </a:r>
            <a:r>
              <a:rPr lang="es-ES" i="1" dirty="0">
                <a:solidFill>
                  <a:srgbClr val="002776"/>
                </a:solidFill>
                <a:cs typeface="Arial" charset="0"/>
              </a:rPr>
              <a:t>Quito Turismo</a:t>
            </a:r>
          </a:p>
          <a:p>
            <a:pPr marL="1588" fontAlgn="base">
              <a:lnSpc>
                <a:spcPct val="106000"/>
              </a:lnSpc>
              <a:spcBef>
                <a:spcPct val="40000"/>
              </a:spcBef>
              <a:spcAft>
                <a:spcPct val="0"/>
              </a:spcAft>
              <a:buClr>
                <a:srgbClr val="000000"/>
              </a:buClr>
            </a:pPr>
            <a:r>
              <a:rPr lang="es-ES" i="1" dirty="0" smtClean="0">
                <a:solidFill>
                  <a:srgbClr val="002776"/>
                </a:solidFill>
              </a:rPr>
              <a:t> </a:t>
            </a:r>
            <a:endParaRPr lang="es-ES" i="1" dirty="0">
              <a:solidFill>
                <a:srgbClr val="002776"/>
              </a:solidFill>
            </a:endParaRPr>
          </a:p>
        </p:txBody>
      </p:sp>
      <p:sp>
        <p:nvSpPr>
          <p:cNvPr id="22" name="Content Placeholder 5"/>
          <p:cNvSpPr txBox="1">
            <a:spLocks/>
          </p:cNvSpPr>
          <p:nvPr/>
        </p:nvSpPr>
        <p:spPr bwMode="auto">
          <a:xfrm>
            <a:off x="612838" y="6231707"/>
            <a:ext cx="9083226" cy="570047"/>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defTabSz="913965" fontAlgn="auto">
              <a:spcBef>
                <a:spcPts val="0"/>
              </a:spcBef>
              <a:spcAft>
                <a:spcPts val="300"/>
              </a:spcAft>
            </a:pPr>
            <a:r>
              <a:rPr lang="es-ES" sz="800" dirty="0" smtClean="0">
                <a:solidFill>
                  <a:srgbClr val="002060"/>
                </a:solidFill>
              </a:rPr>
              <a:t>Nota: Para </a:t>
            </a:r>
            <a:r>
              <a:rPr lang="es-ES" sz="800" dirty="0">
                <a:solidFill>
                  <a:srgbClr val="002060"/>
                </a:solidFill>
              </a:rPr>
              <a:t>el análisis se definieron los siguientes tipos de alojamiento: para el tipo Hoteles se agrupo Hotel, Hotel Residencia y Hotel Apartamento, para el tipo Hostal se agrupo Hostales y Hostales </a:t>
            </a:r>
            <a:r>
              <a:rPr lang="es-ES" sz="800" dirty="0" smtClean="0">
                <a:solidFill>
                  <a:srgbClr val="002060"/>
                </a:solidFill>
              </a:rPr>
              <a:t>   residencia</a:t>
            </a:r>
            <a:r>
              <a:rPr lang="es-ES" sz="800" dirty="0">
                <a:solidFill>
                  <a:srgbClr val="002060"/>
                </a:solidFill>
              </a:rPr>
              <a:t>, y por último los tipos apartamento turístico y pensión se mantuvieron igual.</a:t>
            </a:r>
          </a:p>
          <a:p>
            <a:pPr algn="just" defTabSz="913965" fontAlgn="auto">
              <a:spcBef>
                <a:spcPts val="0"/>
              </a:spcBef>
              <a:spcAft>
                <a:spcPts val="300"/>
              </a:spcAft>
            </a:pPr>
            <a:endParaRPr lang="es-ES" sz="1100" dirty="0" smtClean="0">
              <a:solidFill>
                <a:srgbClr val="002060"/>
              </a:solidFill>
            </a:endParaRPr>
          </a:p>
        </p:txBody>
      </p:sp>
      <p:pic>
        <p:nvPicPr>
          <p:cNvPr id="4" name="Picture 3"/>
          <p:cNvPicPr>
            <a:picLocks noChangeAspect="1"/>
          </p:cNvPicPr>
          <p:nvPr/>
        </p:nvPicPr>
        <p:blipFill>
          <a:blip r:embed="rId3"/>
          <a:stretch>
            <a:fillRect/>
          </a:stretch>
        </p:blipFill>
        <p:spPr>
          <a:xfrm>
            <a:off x="457512" y="1999867"/>
            <a:ext cx="8754726" cy="4205528"/>
          </a:xfrm>
          <a:prstGeom prst="rect">
            <a:avLst/>
          </a:prstGeom>
        </p:spPr>
      </p:pic>
      <p:sp>
        <p:nvSpPr>
          <p:cNvPr id="9"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Ecuador y Quito</a:t>
            </a:r>
            <a:endParaRPr lang="es-ES" b="1"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Pernoctaciones por tipo de alojamiento en Quito </a:t>
            </a:r>
            <a:endParaRPr lang="es-ES" sz="1400" i="1" dirty="0">
              <a:solidFill>
                <a:srgbClr val="00B0F0"/>
              </a:solidFill>
              <a:cs typeface="Arial" charset="0"/>
            </a:endParaRPr>
          </a:p>
        </p:txBody>
      </p:sp>
    </p:spTree>
    <p:extLst>
      <p:ext uri="{BB962C8B-B14F-4D97-AF65-F5344CB8AC3E}">
        <p14:creationId xmlns:p14="http://schemas.microsoft.com/office/powerpoint/2010/main" val="4238452841"/>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p:cNvSpPr/>
          <p:nvPr/>
        </p:nvSpPr>
        <p:spPr bwMode="auto">
          <a:xfrm>
            <a:off x="394355" y="1676002"/>
            <a:ext cx="9074154" cy="284793"/>
          </a:xfrm>
          <a:prstGeom prst="roundRect">
            <a:avLst/>
          </a:prstGeom>
          <a:solidFill>
            <a:srgbClr val="00A1DE"/>
          </a:solidFill>
          <a:ln w="9525" cap="flat" cmpd="sng" algn="ctr">
            <a:solidFill>
              <a:srgbClr val="FFFFFF"/>
            </a:solid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kern="0" dirty="0" smtClean="0">
                <a:solidFill>
                  <a:srgbClr val="FFFFFF"/>
                </a:solidFill>
              </a:rPr>
              <a:t>Estancia Promedio del mercado internacional</a:t>
            </a:r>
            <a:r>
              <a:rPr lang="es-ES" sz="1050" b="1" kern="0" dirty="0">
                <a:solidFill>
                  <a:srgbClr val="FFFFFF"/>
                </a:solidFill>
              </a:rPr>
              <a:t> </a:t>
            </a:r>
            <a:r>
              <a:rPr lang="es-ES" sz="1050" b="1" kern="0" dirty="0" smtClean="0">
                <a:solidFill>
                  <a:srgbClr val="FFFFFF"/>
                </a:solidFill>
              </a:rPr>
              <a:t>en Quito por categoría de alojamiento (días), 2006-2015</a:t>
            </a:r>
          </a:p>
        </p:txBody>
      </p:sp>
      <p:sp>
        <p:nvSpPr>
          <p:cNvPr id="8" name="TextBox 7"/>
          <p:cNvSpPr txBox="1"/>
          <p:nvPr/>
        </p:nvSpPr>
        <p:spPr>
          <a:xfrm>
            <a:off x="437005" y="1960795"/>
            <a:ext cx="2417277" cy="430833"/>
          </a:xfrm>
          <a:prstGeom prst="rect">
            <a:avLst/>
          </a:prstGeom>
          <a:noFill/>
          <a:ln>
            <a:noFill/>
          </a:ln>
        </p:spPr>
        <p:txBody>
          <a:bodyPr wrap="square" lIns="35977" tIns="45693" rIns="35977" bIns="45693" rtlCol="0">
            <a:spAutoFit/>
          </a:bodyPr>
          <a:lstStyle/>
          <a:p>
            <a:pPr defTabSz="914400">
              <a:defRPr/>
            </a:pPr>
            <a:r>
              <a:rPr lang="es-ES" sz="1100" b="1" i="1" kern="0" dirty="0" smtClean="0">
                <a:solidFill>
                  <a:srgbClr val="002060"/>
                </a:solidFill>
              </a:rPr>
              <a:t>TACC 2006-15: +0,3%</a:t>
            </a:r>
          </a:p>
          <a:p>
            <a:pPr defTabSz="914400">
              <a:defRPr/>
            </a:pPr>
            <a:r>
              <a:rPr lang="es-ES" sz="1100" b="1" i="1" kern="0" dirty="0" smtClean="0">
                <a:solidFill>
                  <a:srgbClr val="000000">
                    <a:lumMod val="75000"/>
                    <a:lumOff val="25000"/>
                  </a:srgbClr>
                </a:solidFill>
              </a:rPr>
              <a:t>	</a:t>
            </a:r>
          </a:p>
        </p:txBody>
      </p:sp>
      <p:sp>
        <p:nvSpPr>
          <p:cNvPr id="18" name="TextBox 17"/>
          <p:cNvSpPr txBox="1"/>
          <p:nvPr/>
        </p:nvSpPr>
        <p:spPr>
          <a:xfrm>
            <a:off x="429711" y="3359876"/>
            <a:ext cx="2417277" cy="430833"/>
          </a:xfrm>
          <a:prstGeom prst="rect">
            <a:avLst/>
          </a:prstGeom>
          <a:noFill/>
          <a:ln>
            <a:noFill/>
          </a:ln>
        </p:spPr>
        <p:txBody>
          <a:bodyPr wrap="square" lIns="35977" tIns="45693" rIns="35977" bIns="45693" rtlCol="0">
            <a:spAutoFit/>
          </a:bodyPr>
          <a:lstStyle/>
          <a:p>
            <a:pPr defTabSz="914400">
              <a:defRPr/>
            </a:pPr>
            <a:r>
              <a:rPr lang="es-ES" sz="1100" b="1" i="1" kern="0" dirty="0" smtClean="0">
                <a:solidFill>
                  <a:srgbClr val="002060"/>
                </a:solidFill>
              </a:rPr>
              <a:t>TACC 2006-15: -1,8%</a:t>
            </a:r>
          </a:p>
          <a:p>
            <a:pPr defTabSz="914400">
              <a:defRPr/>
            </a:pPr>
            <a:r>
              <a:rPr lang="es-ES" sz="1100" b="1" i="1" kern="0" dirty="0" smtClean="0">
                <a:solidFill>
                  <a:srgbClr val="000000">
                    <a:lumMod val="75000"/>
                    <a:lumOff val="25000"/>
                  </a:srgbClr>
                </a:solidFill>
              </a:rPr>
              <a:t>	</a:t>
            </a:r>
          </a:p>
        </p:txBody>
      </p:sp>
      <p:sp>
        <p:nvSpPr>
          <p:cNvPr id="19" name="TextBox 18"/>
          <p:cNvSpPr txBox="1"/>
          <p:nvPr/>
        </p:nvSpPr>
        <p:spPr>
          <a:xfrm>
            <a:off x="437006" y="4771363"/>
            <a:ext cx="2417277" cy="430833"/>
          </a:xfrm>
          <a:prstGeom prst="rect">
            <a:avLst/>
          </a:prstGeom>
          <a:noFill/>
          <a:ln>
            <a:noFill/>
          </a:ln>
        </p:spPr>
        <p:txBody>
          <a:bodyPr wrap="square" lIns="35977" tIns="45693" rIns="35977" bIns="45693" rtlCol="0">
            <a:spAutoFit/>
          </a:bodyPr>
          <a:lstStyle/>
          <a:p>
            <a:pPr defTabSz="914400">
              <a:defRPr/>
            </a:pPr>
            <a:r>
              <a:rPr lang="es-ES" sz="1100" b="1" i="1" kern="0" dirty="0" smtClean="0">
                <a:solidFill>
                  <a:srgbClr val="002060"/>
                </a:solidFill>
              </a:rPr>
              <a:t>TACC 2006-15: +0,1%</a:t>
            </a:r>
          </a:p>
          <a:p>
            <a:pPr defTabSz="914400">
              <a:defRPr/>
            </a:pPr>
            <a:r>
              <a:rPr lang="es-ES" sz="1100" b="1" i="1" kern="0" dirty="0" smtClean="0">
                <a:solidFill>
                  <a:srgbClr val="000000">
                    <a:lumMod val="75000"/>
                    <a:lumOff val="25000"/>
                  </a:srgbClr>
                </a:solidFill>
              </a:rPr>
              <a:t>	</a:t>
            </a:r>
          </a:p>
        </p:txBody>
      </p:sp>
      <p:pic>
        <p:nvPicPr>
          <p:cNvPr id="2" name="Picture 1"/>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94355" y="1953675"/>
            <a:ext cx="8974420" cy="1468555"/>
          </a:xfrm>
          <a:prstGeom prst="rect">
            <a:avLst/>
          </a:prstGeom>
        </p:spPr>
      </p:pic>
      <p:pic>
        <p:nvPicPr>
          <p:cNvPr id="3" name="Picture 2"/>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61260" y="3322334"/>
            <a:ext cx="8957648" cy="1540080"/>
          </a:xfrm>
          <a:prstGeom prst="rect">
            <a:avLst/>
          </a:prstGeom>
        </p:spPr>
      </p:pic>
      <p:pic>
        <p:nvPicPr>
          <p:cNvPr id="5" name="Picture 4"/>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61260" y="4852810"/>
            <a:ext cx="8901234" cy="1457902"/>
          </a:xfrm>
          <a:prstGeom prst="rect">
            <a:avLst/>
          </a:prstGeom>
        </p:spPr>
      </p:pic>
      <p:sp>
        <p:nvSpPr>
          <p:cNvPr id="7" name="Slide Number Placeholder 6"/>
          <p:cNvSpPr>
            <a:spLocks noGrp="1"/>
          </p:cNvSpPr>
          <p:nvPr>
            <p:ph type="sldNum" sz="quarter" idx="10"/>
          </p:nvPr>
        </p:nvSpPr>
        <p:spPr/>
        <p:txBody>
          <a:bodyPr/>
          <a:lstStyle/>
          <a:p>
            <a:fld id="{20A7A354-C5FB-4D1E-BE75-5A939ED93F75}" type="slidenum">
              <a:rPr lang="es-ES" smtClean="0">
                <a:solidFill>
                  <a:srgbClr val="002776"/>
                </a:solidFill>
              </a:rPr>
              <a:pPr/>
              <a:t>32</a:t>
            </a:fld>
            <a:endParaRPr lang="es-ES" dirty="0">
              <a:solidFill>
                <a:srgbClr val="002776"/>
              </a:solidFill>
            </a:endParaRPr>
          </a:p>
        </p:txBody>
      </p:sp>
      <p:sp>
        <p:nvSpPr>
          <p:cNvPr id="13" name="Content Placeholder 5"/>
          <p:cNvSpPr txBox="1">
            <a:spLocks/>
          </p:cNvSpPr>
          <p:nvPr/>
        </p:nvSpPr>
        <p:spPr bwMode="auto">
          <a:xfrm>
            <a:off x="321145" y="953405"/>
            <a:ext cx="9198953" cy="531379"/>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defTabSz="913965" fontAlgn="auto">
              <a:spcBef>
                <a:spcPts val="0"/>
              </a:spcBef>
              <a:spcAft>
                <a:spcPts val="0"/>
              </a:spcAft>
              <a:buFont typeface="Arial" panose="020B0604020202020204" pitchFamily="34" charset="0"/>
              <a:buChar char="•"/>
            </a:pPr>
            <a:r>
              <a:rPr lang="es-ES" sz="1100" dirty="0">
                <a:solidFill>
                  <a:srgbClr val="002060"/>
                </a:solidFill>
              </a:rPr>
              <a:t>En cuanto a la estancia promedio por categoría en </a:t>
            </a:r>
            <a:r>
              <a:rPr lang="es-ES" sz="1100" dirty="0" smtClean="0">
                <a:solidFill>
                  <a:srgbClr val="002060"/>
                </a:solidFill>
              </a:rPr>
              <a:t>Quito, la </a:t>
            </a:r>
            <a:r>
              <a:rPr lang="es-ES" sz="1100" b="1" dirty="0">
                <a:solidFill>
                  <a:srgbClr val="002060"/>
                </a:solidFill>
              </a:rPr>
              <a:t>categoría de lujo demuestra un mayor crecimiento compuesto</a:t>
            </a:r>
            <a:r>
              <a:rPr lang="es-ES" sz="1100" dirty="0">
                <a:solidFill>
                  <a:srgbClr val="002060"/>
                </a:solidFill>
              </a:rPr>
              <a:t> durante el periodo de estudio que comprende (2006-2015) de 0.3% con estancias </a:t>
            </a:r>
            <a:r>
              <a:rPr lang="es-ES" sz="1100" b="1" dirty="0">
                <a:solidFill>
                  <a:srgbClr val="002060"/>
                </a:solidFill>
              </a:rPr>
              <a:t>promedio de 1.69 días</a:t>
            </a:r>
            <a:r>
              <a:rPr lang="es-ES" sz="1100" dirty="0">
                <a:solidFill>
                  <a:srgbClr val="002060"/>
                </a:solidFill>
              </a:rPr>
              <a:t>. </a:t>
            </a:r>
            <a:endParaRPr lang="es-ES" sz="1100" dirty="0" smtClean="0">
              <a:solidFill>
                <a:srgbClr val="002060"/>
              </a:solidFill>
            </a:endParaRPr>
          </a:p>
          <a:p>
            <a:pPr marL="171450" indent="-171450" algn="just" defTabSz="913965" fontAlgn="auto">
              <a:spcBef>
                <a:spcPts val="0"/>
              </a:spcBef>
              <a:spcAft>
                <a:spcPts val="0"/>
              </a:spcAft>
              <a:buFont typeface="Arial" panose="020B0604020202020204" pitchFamily="34" charset="0"/>
              <a:buChar char="•"/>
            </a:pPr>
            <a:r>
              <a:rPr lang="es-ES" sz="1100" dirty="0" smtClean="0">
                <a:solidFill>
                  <a:srgbClr val="002060"/>
                </a:solidFill>
              </a:rPr>
              <a:t>La </a:t>
            </a:r>
            <a:r>
              <a:rPr lang="es-ES" sz="1100" dirty="0">
                <a:solidFill>
                  <a:srgbClr val="002060"/>
                </a:solidFill>
              </a:rPr>
              <a:t>categoría de primera clase muestra un ligero decrecimiento en -1.8% con un promedio de 1.64 días y por último la segunda clase muestra un crecimiento compuesto de 0.1% con una estancia en promedio de 1.64 días. </a:t>
            </a:r>
          </a:p>
        </p:txBody>
      </p:sp>
      <p:sp>
        <p:nvSpPr>
          <p:cNvPr id="16" name="Slide Number Placeholder 1"/>
          <p:cNvSpPr txBox="1">
            <a:spLocks/>
          </p:cNvSpPr>
          <p:nvPr/>
        </p:nvSpPr>
        <p:spPr>
          <a:xfrm>
            <a:off x="344488" y="6392159"/>
            <a:ext cx="8496945"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Nota: No existe información comparable con otras ciudades importantes dentro del Ecuador como: Guayaquil y Cuenca, esto fue contrastado con cada municipalidad.   </a:t>
            </a:r>
            <a:endParaRPr lang="es-ES" i="1" dirty="0" smtClean="0">
              <a:solidFill>
                <a:srgbClr val="002776"/>
              </a:solidFill>
              <a:cs typeface="Arial" charset="0"/>
            </a:endParaRPr>
          </a:p>
        </p:txBody>
      </p:sp>
      <p:sp>
        <p:nvSpPr>
          <p:cNvPr id="17" name="Slide Number Placeholder 1"/>
          <p:cNvSpPr txBox="1">
            <a:spLocks/>
          </p:cNvSpPr>
          <p:nvPr/>
        </p:nvSpPr>
        <p:spPr>
          <a:xfrm>
            <a:off x="652629" y="6519145"/>
            <a:ext cx="8104259" cy="242495"/>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Fuente: </a:t>
            </a:r>
            <a:r>
              <a:rPr lang="es-ES" i="1" dirty="0">
                <a:solidFill>
                  <a:srgbClr val="002776"/>
                </a:solidFill>
              </a:rPr>
              <a:t>Esta información fue obtenida del documento – </a:t>
            </a:r>
            <a:r>
              <a:rPr lang="es-ES" i="1" dirty="0" smtClean="0">
                <a:solidFill>
                  <a:srgbClr val="002776"/>
                </a:solidFill>
              </a:rPr>
              <a:t>Boletín Hotelero No.115 – Anexo – a Dic 2015 (Estancia Promedio). </a:t>
            </a:r>
            <a:r>
              <a:rPr lang="es-ES" i="1" dirty="0" err="1" smtClean="0">
                <a:solidFill>
                  <a:srgbClr val="002776"/>
                </a:solidFill>
              </a:rPr>
              <a:t>Xls</a:t>
            </a:r>
            <a:r>
              <a:rPr lang="es-ES" i="1" dirty="0" smtClean="0">
                <a:solidFill>
                  <a:srgbClr val="002776"/>
                </a:solidFill>
              </a:rPr>
              <a:t> - </a:t>
            </a:r>
            <a:r>
              <a:rPr lang="es-ES" i="1" dirty="0">
                <a:solidFill>
                  <a:srgbClr val="002776"/>
                </a:solidFill>
              </a:rPr>
              <a:t> Sistema Institucional de Indicadores Turísticos – </a:t>
            </a:r>
            <a:r>
              <a:rPr lang="es-ES" i="1" dirty="0">
                <a:solidFill>
                  <a:srgbClr val="002776"/>
                </a:solidFill>
                <a:cs typeface="Arial" charset="0"/>
              </a:rPr>
              <a:t>Quito Turismo</a:t>
            </a:r>
          </a:p>
          <a:p>
            <a:pPr marL="1588" fontAlgn="base">
              <a:lnSpc>
                <a:spcPct val="106000"/>
              </a:lnSpc>
              <a:spcBef>
                <a:spcPct val="40000"/>
              </a:spcBef>
              <a:spcAft>
                <a:spcPct val="0"/>
              </a:spcAft>
              <a:buClr>
                <a:srgbClr val="000000"/>
              </a:buClr>
            </a:pPr>
            <a:r>
              <a:rPr lang="es-ES" i="1" dirty="0" smtClean="0">
                <a:solidFill>
                  <a:srgbClr val="002776"/>
                </a:solidFill>
              </a:rPr>
              <a:t> </a:t>
            </a:r>
            <a:endParaRPr lang="es-ES" i="1" dirty="0">
              <a:solidFill>
                <a:srgbClr val="002776"/>
              </a:solidFill>
            </a:endParaRPr>
          </a:p>
        </p:txBody>
      </p:sp>
      <p:sp>
        <p:nvSpPr>
          <p:cNvPr id="15"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Ecuador y Quito</a:t>
            </a:r>
            <a:endParaRPr lang="es-ES" b="1"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Estancia promedio del mercado internacional por categoría en Quito </a:t>
            </a:r>
            <a:endParaRPr lang="es-ES" sz="1400" i="1" dirty="0">
              <a:solidFill>
                <a:srgbClr val="00B0F0"/>
              </a:solidFill>
              <a:cs typeface="Arial" charset="0"/>
            </a:endParaRPr>
          </a:p>
        </p:txBody>
      </p:sp>
    </p:spTree>
    <p:extLst>
      <p:ext uri="{BB962C8B-B14F-4D97-AF65-F5344CB8AC3E}">
        <p14:creationId xmlns:p14="http://schemas.microsoft.com/office/powerpoint/2010/main" val="376611750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a:t>
            </a:r>
            <a:r>
              <a:rPr lang="es-ES" b="1" dirty="0" smtClean="0">
                <a:solidFill>
                  <a:srgbClr val="002060"/>
                </a:solidFill>
                <a:cs typeface="Arial" charset="0"/>
              </a:rPr>
              <a:t>Quito</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Tasa de ocupación hotelera (TOH) por categoría en Quito</a:t>
            </a:r>
            <a:endParaRPr lang="es-ES" sz="1400" i="1" dirty="0">
              <a:solidFill>
                <a:srgbClr val="00B0F0"/>
              </a:solidFill>
              <a:cs typeface="Arial" charset="0"/>
            </a:endParaRPr>
          </a:p>
        </p:txBody>
      </p:sp>
      <p:sp>
        <p:nvSpPr>
          <p:cNvPr id="10" name="Rounded Rectangle 9"/>
          <p:cNvSpPr/>
          <p:nvPr/>
        </p:nvSpPr>
        <p:spPr bwMode="auto">
          <a:xfrm>
            <a:off x="422565" y="2640485"/>
            <a:ext cx="9198953" cy="320805"/>
          </a:xfrm>
          <a:prstGeom prst="roundRect">
            <a:avLst/>
          </a:prstGeom>
          <a:solidFill>
            <a:schemeClr val="accent3"/>
          </a:solidFill>
          <a:ln w="9525" cap="flat" cmpd="sng" algn="ctr">
            <a:solidFill>
              <a:schemeClr val="bg1"/>
            </a:solid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smtClean="0">
                <a:solidFill>
                  <a:srgbClr val="FFFFFF"/>
                </a:solidFill>
              </a:rPr>
              <a:t>Tasa de ocupación% hotelera del mercado internacional de todos los tipos de alojamiento por categoría (%), 2006-2015</a:t>
            </a: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33</a:t>
            </a:fld>
            <a:endParaRPr lang="es-ES" dirty="0">
              <a:solidFill>
                <a:srgbClr val="002776"/>
              </a:solidFill>
            </a:endParaRPr>
          </a:p>
        </p:txBody>
      </p:sp>
      <p:sp>
        <p:nvSpPr>
          <p:cNvPr id="14" name="Content Placeholder 5"/>
          <p:cNvSpPr txBox="1">
            <a:spLocks/>
          </p:cNvSpPr>
          <p:nvPr/>
        </p:nvSpPr>
        <p:spPr bwMode="auto">
          <a:xfrm>
            <a:off x="422564" y="960887"/>
            <a:ext cx="9281121" cy="163570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defTabSz="913965" fontAlgn="auto">
              <a:spcBef>
                <a:spcPts val="0"/>
              </a:spcBef>
              <a:spcAft>
                <a:spcPts val="300"/>
              </a:spcAft>
              <a:buFont typeface="Arial" panose="020B0604020202020204" pitchFamily="34" charset="0"/>
              <a:buChar char="•"/>
            </a:pPr>
            <a:r>
              <a:rPr lang="es-ES" sz="1100" dirty="0">
                <a:solidFill>
                  <a:srgbClr val="002060"/>
                </a:solidFill>
              </a:rPr>
              <a:t>La TOH al año 2015 para la </a:t>
            </a:r>
            <a:r>
              <a:rPr lang="es-ES" sz="1100" b="1" dirty="0">
                <a:solidFill>
                  <a:srgbClr val="002060"/>
                </a:solidFill>
              </a:rPr>
              <a:t>categoría de lujo </a:t>
            </a:r>
            <a:r>
              <a:rPr lang="es-ES" sz="1100" dirty="0">
                <a:solidFill>
                  <a:srgbClr val="002060"/>
                </a:solidFill>
              </a:rPr>
              <a:t>fue de </a:t>
            </a:r>
            <a:r>
              <a:rPr lang="es-ES" sz="1100" b="1" dirty="0">
                <a:solidFill>
                  <a:srgbClr val="002060"/>
                </a:solidFill>
              </a:rPr>
              <a:t>64.82%. </a:t>
            </a:r>
            <a:r>
              <a:rPr lang="es-ES" sz="1100" dirty="0">
                <a:solidFill>
                  <a:srgbClr val="002060"/>
                </a:solidFill>
              </a:rPr>
              <a:t>Sin embargo, dentro del periodo de estudio que comprende 2006-2015, esta categoría mostró una tasa de crecimiento compuesto del -0,5%, considerando todo tipo de alojamiento de lujo.</a:t>
            </a:r>
          </a:p>
          <a:p>
            <a:pPr marL="171450" indent="-171450" algn="just" defTabSz="913965" fontAlgn="auto">
              <a:spcBef>
                <a:spcPts val="0"/>
              </a:spcBef>
              <a:spcAft>
                <a:spcPts val="300"/>
              </a:spcAft>
              <a:buFont typeface="Arial" panose="020B0604020202020204" pitchFamily="34" charset="0"/>
              <a:buChar char="•"/>
            </a:pPr>
            <a:r>
              <a:rPr lang="es-ES" sz="1100" dirty="0">
                <a:solidFill>
                  <a:srgbClr val="002060"/>
                </a:solidFill>
              </a:rPr>
              <a:t>La TOH al año 2015 para la </a:t>
            </a:r>
            <a:r>
              <a:rPr lang="es-ES" sz="1100" b="1" dirty="0">
                <a:solidFill>
                  <a:srgbClr val="002060"/>
                </a:solidFill>
              </a:rPr>
              <a:t>categoría de primera clase </a:t>
            </a:r>
            <a:r>
              <a:rPr lang="es-ES" sz="1100" dirty="0">
                <a:solidFill>
                  <a:srgbClr val="002060"/>
                </a:solidFill>
              </a:rPr>
              <a:t>fue de </a:t>
            </a:r>
            <a:r>
              <a:rPr lang="es-ES" sz="1100" b="1" dirty="0">
                <a:solidFill>
                  <a:srgbClr val="002060"/>
                </a:solidFill>
              </a:rPr>
              <a:t>55.38%</a:t>
            </a:r>
            <a:r>
              <a:rPr lang="es-ES" sz="1100" dirty="0">
                <a:solidFill>
                  <a:srgbClr val="002060"/>
                </a:solidFill>
              </a:rPr>
              <a:t>. Dentro del periodo de estudio que comprende 2006-2015, esta categoría mostró una tasa de crecimiento compuesto del 2,2%, considerando todo tipo de alojamiento de primera clase.</a:t>
            </a:r>
          </a:p>
          <a:p>
            <a:pPr marL="171450" indent="-171450" algn="just" defTabSz="913965" fontAlgn="auto">
              <a:spcBef>
                <a:spcPts val="0"/>
              </a:spcBef>
              <a:spcAft>
                <a:spcPts val="300"/>
              </a:spcAft>
              <a:buFont typeface="Arial" panose="020B0604020202020204" pitchFamily="34" charset="0"/>
              <a:buChar char="•"/>
            </a:pPr>
            <a:r>
              <a:rPr lang="es-ES" sz="1100" dirty="0">
                <a:solidFill>
                  <a:srgbClr val="002060"/>
                </a:solidFill>
              </a:rPr>
              <a:t>La TOH al año 2015 para la categoría de </a:t>
            </a:r>
            <a:r>
              <a:rPr lang="es-ES" sz="1100" b="1" dirty="0">
                <a:solidFill>
                  <a:srgbClr val="002060"/>
                </a:solidFill>
              </a:rPr>
              <a:t>segunda clase </a:t>
            </a:r>
            <a:r>
              <a:rPr lang="es-ES" sz="1100" dirty="0">
                <a:solidFill>
                  <a:srgbClr val="002060"/>
                </a:solidFill>
              </a:rPr>
              <a:t>fue de </a:t>
            </a:r>
            <a:r>
              <a:rPr lang="es-ES" sz="1100" b="1" dirty="0">
                <a:solidFill>
                  <a:srgbClr val="002060"/>
                </a:solidFill>
              </a:rPr>
              <a:t>40.02%</a:t>
            </a:r>
            <a:r>
              <a:rPr lang="es-ES" sz="1100" dirty="0">
                <a:solidFill>
                  <a:srgbClr val="002060"/>
                </a:solidFill>
              </a:rPr>
              <a:t>, mostrando un crecimiento compuesto en el periodo de estudio de 1,9% para todo tipo de alojamiento de segunda clase.</a:t>
            </a:r>
          </a:p>
          <a:p>
            <a:pPr marL="171450" indent="-171450" algn="just" defTabSz="913965" fontAlgn="auto">
              <a:spcBef>
                <a:spcPts val="0"/>
              </a:spcBef>
              <a:spcAft>
                <a:spcPts val="300"/>
              </a:spcAft>
              <a:buFont typeface="Arial" panose="020B0604020202020204" pitchFamily="34" charset="0"/>
              <a:buChar char="•"/>
            </a:pPr>
            <a:r>
              <a:rPr lang="es-ES" sz="1100" dirty="0">
                <a:solidFill>
                  <a:srgbClr val="002060"/>
                </a:solidFill>
              </a:rPr>
              <a:t>Es decir que la </a:t>
            </a:r>
            <a:r>
              <a:rPr lang="es-ES" sz="1100" b="1" dirty="0">
                <a:solidFill>
                  <a:srgbClr val="002060"/>
                </a:solidFill>
              </a:rPr>
              <a:t>tasa de ocupación hotelera (TOH) de la categoría de lujo es mayor</a:t>
            </a:r>
            <a:r>
              <a:rPr lang="es-ES" sz="1100" dirty="0">
                <a:solidFill>
                  <a:srgbClr val="002060"/>
                </a:solidFill>
              </a:rPr>
              <a:t> a las tasas de ocupación hotelera de las categorías de primera y segunda, pero </a:t>
            </a:r>
            <a:r>
              <a:rPr lang="es-ES" sz="1100" b="1" dirty="0">
                <a:solidFill>
                  <a:srgbClr val="002060"/>
                </a:solidFill>
              </a:rPr>
              <a:t>la categoría que mas creció en el periodo de estudio fue la de primera clase</a:t>
            </a:r>
            <a:r>
              <a:rPr lang="es-ES" sz="1100" dirty="0">
                <a:solidFill>
                  <a:srgbClr val="002060"/>
                </a:solidFill>
              </a:rPr>
              <a:t>.</a:t>
            </a:r>
          </a:p>
        </p:txBody>
      </p:sp>
      <p:sp>
        <p:nvSpPr>
          <p:cNvPr id="18" name="Slide Number Placeholder 1"/>
          <p:cNvSpPr txBox="1">
            <a:spLocks/>
          </p:cNvSpPr>
          <p:nvPr/>
        </p:nvSpPr>
        <p:spPr>
          <a:xfrm>
            <a:off x="633526" y="6432855"/>
            <a:ext cx="8883656" cy="242495"/>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Fuente: </a:t>
            </a:r>
            <a:r>
              <a:rPr lang="es-ES" i="1" dirty="0">
                <a:solidFill>
                  <a:srgbClr val="002776"/>
                </a:solidFill>
              </a:rPr>
              <a:t>Esta información fue obtenida del documento – </a:t>
            </a:r>
            <a:r>
              <a:rPr lang="es-ES" i="1" dirty="0" smtClean="0">
                <a:solidFill>
                  <a:srgbClr val="002776"/>
                </a:solidFill>
              </a:rPr>
              <a:t>Boletín Hotelero No.115 – Anexo – a Dic 2015 (TOH). </a:t>
            </a:r>
            <a:r>
              <a:rPr lang="es-ES" i="1" dirty="0" err="1" smtClean="0">
                <a:solidFill>
                  <a:srgbClr val="002776"/>
                </a:solidFill>
              </a:rPr>
              <a:t>Xls</a:t>
            </a:r>
            <a:r>
              <a:rPr lang="es-ES" i="1" dirty="0" smtClean="0">
                <a:solidFill>
                  <a:srgbClr val="002776"/>
                </a:solidFill>
              </a:rPr>
              <a:t> - </a:t>
            </a:r>
            <a:r>
              <a:rPr lang="es-ES" i="1" dirty="0">
                <a:solidFill>
                  <a:srgbClr val="002776"/>
                </a:solidFill>
              </a:rPr>
              <a:t> Sistema Institucional de Indicadores Turísticos </a:t>
            </a:r>
            <a:r>
              <a:rPr lang="es-ES" i="1" dirty="0" smtClean="0">
                <a:solidFill>
                  <a:srgbClr val="002776"/>
                </a:solidFill>
              </a:rPr>
              <a:t>–</a:t>
            </a:r>
          </a:p>
          <a:p>
            <a:pPr marL="1588" fontAlgn="base">
              <a:lnSpc>
                <a:spcPct val="106000"/>
              </a:lnSpc>
              <a:spcBef>
                <a:spcPct val="40000"/>
              </a:spcBef>
              <a:spcAft>
                <a:spcPct val="0"/>
              </a:spcAft>
              <a:buClr>
                <a:srgbClr val="000000"/>
              </a:buClr>
            </a:pPr>
            <a:r>
              <a:rPr lang="es-ES" i="1" dirty="0" smtClean="0">
                <a:solidFill>
                  <a:srgbClr val="002776"/>
                </a:solidFill>
              </a:rPr>
              <a:t> </a:t>
            </a:r>
            <a:r>
              <a:rPr lang="es-ES" i="1" dirty="0">
                <a:solidFill>
                  <a:srgbClr val="002776"/>
                </a:solidFill>
                <a:cs typeface="Arial" charset="0"/>
              </a:rPr>
              <a:t>Quito Turismo</a:t>
            </a:r>
          </a:p>
          <a:p>
            <a:pPr marL="1588" fontAlgn="base">
              <a:lnSpc>
                <a:spcPct val="106000"/>
              </a:lnSpc>
              <a:spcBef>
                <a:spcPct val="40000"/>
              </a:spcBef>
              <a:spcAft>
                <a:spcPct val="0"/>
              </a:spcAft>
              <a:buClr>
                <a:srgbClr val="000000"/>
              </a:buClr>
            </a:pPr>
            <a:r>
              <a:rPr lang="es-ES" i="1" dirty="0" smtClean="0">
                <a:solidFill>
                  <a:srgbClr val="002776"/>
                </a:solidFill>
              </a:rPr>
              <a:t> </a:t>
            </a:r>
            <a:endParaRPr lang="es-ES" i="1" dirty="0">
              <a:solidFill>
                <a:srgbClr val="002776"/>
              </a:solidFill>
            </a:endParaRPr>
          </a:p>
        </p:txBody>
      </p:sp>
      <p:pic>
        <p:nvPicPr>
          <p:cNvPr id="2" name="Picture 1"/>
          <p:cNvPicPr>
            <a:picLocks noChangeAspect="1"/>
          </p:cNvPicPr>
          <p:nvPr/>
        </p:nvPicPr>
        <p:blipFill>
          <a:blip r:embed="rId3"/>
          <a:stretch>
            <a:fillRect/>
          </a:stretch>
        </p:blipFill>
        <p:spPr>
          <a:xfrm>
            <a:off x="450202" y="2996517"/>
            <a:ext cx="9171315" cy="3374608"/>
          </a:xfrm>
          <a:prstGeom prst="rect">
            <a:avLst/>
          </a:prstGeom>
        </p:spPr>
      </p:pic>
    </p:spTree>
    <p:extLst>
      <p:ext uri="{BB962C8B-B14F-4D97-AF65-F5344CB8AC3E}">
        <p14:creationId xmlns:p14="http://schemas.microsoft.com/office/powerpoint/2010/main" val="138010451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369286" y="1762443"/>
            <a:ext cx="9267639" cy="336024"/>
          </a:xfrm>
          <a:prstGeom prst="roundRect">
            <a:avLst/>
          </a:prstGeom>
          <a:solidFill>
            <a:schemeClr val="accent3"/>
          </a:solidFill>
          <a:ln w="9525" cap="flat" cmpd="sng" algn="ctr">
            <a:solidFill>
              <a:schemeClr val="bg1"/>
            </a:solid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smtClean="0">
                <a:solidFill>
                  <a:srgbClr val="FFFFFF"/>
                </a:solidFill>
              </a:rPr>
              <a:t>Gasto promedio total del turista en Quito (USD), (año 2008– 2015)</a:t>
            </a:r>
            <a:endParaRPr lang="es-ES" sz="1050" b="1" dirty="0">
              <a:solidFill>
                <a:srgbClr val="FFFFFF"/>
              </a:solidFill>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34</a:t>
            </a:fld>
            <a:endParaRPr lang="es-ES" dirty="0">
              <a:solidFill>
                <a:srgbClr val="002776"/>
              </a:solidFill>
            </a:endParaRPr>
          </a:p>
        </p:txBody>
      </p:sp>
      <p:sp>
        <p:nvSpPr>
          <p:cNvPr id="9" name="Content Placeholder 5"/>
          <p:cNvSpPr txBox="1">
            <a:spLocks/>
          </p:cNvSpPr>
          <p:nvPr/>
        </p:nvSpPr>
        <p:spPr bwMode="auto">
          <a:xfrm>
            <a:off x="368865" y="952345"/>
            <a:ext cx="9335239" cy="386961"/>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defTabSz="913965" fontAlgn="auto">
              <a:spcBef>
                <a:spcPts val="0"/>
              </a:spcBef>
              <a:spcAft>
                <a:spcPts val="300"/>
              </a:spcAft>
              <a:buFont typeface="Arial" panose="020B0604020202020204" pitchFamily="34" charset="0"/>
              <a:buChar char="•"/>
            </a:pPr>
            <a:r>
              <a:rPr lang="es-ES" sz="1100" dirty="0" smtClean="0">
                <a:solidFill>
                  <a:srgbClr val="002060"/>
                </a:solidFill>
              </a:rPr>
              <a:t>2009</a:t>
            </a:r>
            <a:r>
              <a:rPr lang="es-ES" sz="1100" b="1" dirty="0">
                <a:solidFill>
                  <a:srgbClr val="002060"/>
                </a:solidFill>
              </a:rPr>
              <a:t>, 2011 y 2014, fueron los años de mayor gasto promedio total en Quito</a:t>
            </a:r>
            <a:r>
              <a:rPr lang="es-ES" sz="1100" dirty="0">
                <a:solidFill>
                  <a:srgbClr val="002060"/>
                </a:solidFill>
              </a:rPr>
              <a:t>. </a:t>
            </a:r>
            <a:r>
              <a:rPr lang="es-ES" sz="1100" dirty="0" smtClean="0">
                <a:solidFill>
                  <a:srgbClr val="002060"/>
                </a:solidFill>
              </a:rPr>
              <a:t>En </a:t>
            </a:r>
            <a:r>
              <a:rPr lang="es-ES" sz="1100" dirty="0">
                <a:solidFill>
                  <a:srgbClr val="002060"/>
                </a:solidFill>
              </a:rPr>
              <a:t>todo el periodo, </a:t>
            </a:r>
            <a:r>
              <a:rPr lang="es-ES" sz="1100" dirty="0" smtClean="0">
                <a:solidFill>
                  <a:srgbClr val="002060"/>
                </a:solidFill>
              </a:rPr>
              <a:t>el gasto decrece a un ritmo anual del </a:t>
            </a:r>
            <a:r>
              <a:rPr lang="es-ES" sz="1100" b="1" dirty="0" smtClean="0">
                <a:solidFill>
                  <a:srgbClr val="002060"/>
                </a:solidFill>
              </a:rPr>
              <a:t>-</a:t>
            </a:r>
            <a:r>
              <a:rPr lang="es-ES" sz="1100" b="1" dirty="0">
                <a:solidFill>
                  <a:srgbClr val="002060"/>
                </a:solidFill>
              </a:rPr>
              <a:t>1,25%.</a:t>
            </a:r>
          </a:p>
          <a:p>
            <a:pPr marL="171450" indent="-171450" algn="just" defTabSz="913965" fontAlgn="auto">
              <a:spcBef>
                <a:spcPts val="0"/>
              </a:spcBef>
              <a:spcAft>
                <a:spcPts val="300"/>
              </a:spcAft>
              <a:buFont typeface="Arial" panose="020B0604020202020204" pitchFamily="34" charset="0"/>
              <a:buChar char="•"/>
            </a:pPr>
            <a:r>
              <a:rPr lang="es-ES" sz="1100" dirty="0" smtClean="0">
                <a:solidFill>
                  <a:srgbClr val="002060"/>
                </a:solidFill>
              </a:rPr>
              <a:t>Según </a:t>
            </a:r>
            <a:r>
              <a:rPr lang="es-ES" sz="1100" dirty="0">
                <a:solidFill>
                  <a:srgbClr val="002060"/>
                </a:solidFill>
              </a:rPr>
              <a:t>los datos, </a:t>
            </a:r>
            <a:r>
              <a:rPr lang="es-ES" sz="1100" b="1" dirty="0">
                <a:solidFill>
                  <a:srgbClr val="002060"/>
                </a:solidFill>
              </a:rPr>
              <a:t>no se ha logrado superar el nivel de gasto promedio real total por turistas desde el año 2009</a:t>
            </a:r>
            <a:r>
              <a:rPr lang="es-ES" sz="1100" dirty="0">
                <a:solidFill>
                  <a:srgbClr val="002060"/>
                </a:solidFill>
              </a:rPr>
              <a:t>. Hay una </a:t>
            </a:r>
            <a:r>
              <a:rPr lang="es-ES" sz="1100" b="1" dirty="0" smtClean="0">
                <a:solidFill>
                  <a:srgbClr val="002060"/>
                </a:solidFill>
              </a:rPr>
              <a:t>caída </a:t>
            </a:r>
            <a:r>
              <a:rPr lang="es-ES" sz="1100" b="1" dirty="0">
                <a:solidFill>
                  <a:srgbClr val="002060"/>
                </a:solidFill>
              </a:rPr>
              <a:t>alarmante en el nivel de gasto del 2015</a:t>
            </a:r>
            <a:r>
              <a:rPr lang="es-ES" sz="1100" dirty="0">
                <a:solidFill>
                  <a:srgbClr val="002060"/>
                </a:solidFill>
              </a:rPr>
              <a:t>, con una reducción de casi 120 USD en gasto real más bajo, que fue el registrado en el 2010. </a:t>
            </a:r>
            <a:endParaRPr lang="es-ES" sz="1100" dirty="0" smtClean="0">
              <a:solidFill>
                <a:srgbClr val="002060"/>
              </a:solidFill>
            </a:endParaRPr>
          </a:p>
          <a:p>
            <a:pPr marL="171450" indent="-171450" algn="just" defTabSz="913965" fontAlgn="auto">
              <a:spcBef>
                <a:spcPts val="0"/>
              </a:spcBef>
              <a:spcAft>
                <a:spcPts val="300"/>
              </a:spcAft>
              <a:buFont typeface="Arial" panose="020B0604020202020204" pitchFamily="34" charset="0"/>
              <a:buChar char="•"/>
            </a:pPr>
            <a:r>
              <a:rPr lang="es-ES" sz="1100" b="1" dirty="0">
                <a:solidFill>
                  <a:srgbClr val="002060"/>
                </a:solidFill>
              </a:rPr>
              <a:t>El alojamiento y la alimentación </a:t>
            </a:r>
            <a:r>
              <a:rPr lang="es-ES" sz="1100" dirty="0">
                <a:solidFill>
                  <a:srgbClr val="002060"/>
                </a:solidFill>
              </a:rPr>
              <a:t>(21% y 34%, respectivamente) son los </a:t>
            </a:r>
            <a:r>
              <a:rPr lang="es-ES" sz="1100" b="1" dirty="0">
                <a:solidFill>
                  <a:srgbClr val="002060"/>
                </a:solidFill>
              </a:rPr>
              <a:t>servicios más consumidos </a:t>
            </a:r>
            <a:r>
              <a:rPr lang="es-ES" sz="1100" dirty="0">
                <a:solidFill>
                  <a:srgbClr val="002060"/>
                </a:solidFill>
              </a:rPr>
              <a:t>por los turistas en Quito. </a:t>
            </a:r>
          </a:p>
        </p:txBody>
      </p:sp>
      <p:sp>
        <p:nvSpPr>
          <p:cNvPr id="16" name="Slide Number Placeholder 1"/>
          <p:cNvSpPr txBox="1">
            <a:spLocks/>
          </p:cNvSpPr>
          <p:nvPr/>
        </p:nvSpPr>
        <p:spPr>
          <a:xfrm>
            <a:off x="639034" y="6554527"/>
            <a:ext cx="8883656" cy="314596"/>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0000"/>
              </a:lnSpc>
              <a:spcAft>
                <a:spcPct val="0"/>
              </a:spcAft>
              <a:buClr>
                <a:srgbClr val="000000"/>
              </a:buClr>
            </a:pPr>
            <a:r>
              <a:rPr lang="es-ES" sz="700" i="1" dirty="0" smtClean="0">
                <a:solidFill>
                  <a:srgbClr val="002776"/>
                </a:solidFill>
              </a:rPr>
              <a:t>Fuente:  Esta información fue obtenida del documento Estadía y gasto turístico en la Ciudad de Quito. </a:t>
            </a:r>
            <a:r>
              <a:rPr lang="es-ES" sz="700" i="1" dirty="0" err="1">
                <a:solidFill>
                  <a:srgbClr val="002776"/>
                </a:solidFill>
              </a:rPr>
              <a:t>Xls</a:t>
            </a:r>
            <a:r>
              <a:rPr lang="es-ES" sz="700" i="1" dirty="0">
                <a:solidFill>
                  <a:srgbClr val="002776"/>
                </a:solidFill>
              </a:rPr>
              <a:t> -  Sistema Institucional de Indicadores Turísticos – </a:t>
            </a:r>
            <a:r>
              <a:rPr lang="es-ES" sz="700" i="1" dirty="0" smtClean="0">
                <a:solidFill>
                  <a:srgbClr val="002776"/>
                </a:solidFill>
                <a:cs typeface="Arial" charset="0"/>
              </a:rPr>
              <a:t>Quito Turismo.</a:t>
            </a:r>
          </a:p>
          <a:p>
            <a:pPr marL="1588" fontAlgn="base">
              <a:lnSpc>
                <a:spcPct val="100000"/>
              </a:lnSpc>
              <a:spcAft>
                <a:spcPct val="0"/>
              </a:spcAft>
              <a:buClr>
                <a:srgbClr val="000000"/>
              </a:buClr>
            </a:pPr>
            <a:r>
              <a:rPr lang="es-ES" sz="700" i="1" dirty="0">
                <a:solidFill>
                  <a:srgbClr val="002776"/>
                </a:solidFill>
              </a:rPr>
              <a:t> </a:t>
            </a:r>
            <a:r>
              <a:rPr lang="es-ES" sz="700" i="1" dirty="0" smtClean="0">
                <a:solidFill>
                  <a:srgbClr val="002776"/>
                </a:solidFill>
              </a:rPr>
              <a:t>             Esta </a:t>
            </a:r>
            <a:r>
              <a:rPr lang="es-ES" sz="700" i="1" dirty="0">
                <a:solidFill>
                  <a:srgbClr val="002776"/>
                </a:solidFill>
              </a:rPr>
              <a:t>información fue obtenida del  </a:t>
            </a:r>
            <a:r>
              <a:rPr lang="es-ES" sz="700" i="1" dirty="0" smtClean="0">
                <a:solidFill>
                  <a:srgbClr val="002776"/>
                </a:solidFill>
              </a:rPr>
              <a:t>documento:  Sistema </a:t>
            </a:r>
            <a:r>
              <a:rPr lang="es-ES" sz="700" i="1" dirty="0">
                <a:solidFill>
                  <a:srgbClr val="002776"/>
                </a:solidFill>
              </a:rPr>
              <a:t>Institucional de Indicadores Turísticos </a:t>
            </a:r>
            <a:r>
              <a:rPr lang="es-ES" sz="700" i="1" dirty="0" smtClean="0">
                <a:solidFill>
                  <a:srgbClr val="002776"/>
                </a:solidFill>
              </a:rPr>
              <a:t>(Sugeridos – estancia – Gasto). </a:t>
            </a:r>
            <a:r>
              <a:rPr lang="es-ES" sz="700" i="1" dirty="0" err="1" smtClean="0">
                <a:solidFill>
                  <a:srgbClr val="002776"/>
                </a:solidFill>
              </a:rPr>
              <a:t>Xls</a:t>
            </a:r>
            <a:r>
              <a:rPr lang="es-ES" sz="700" i="1" dirty="0" smtClean="0">
                <a:solidFill>
                  <a:srgbClr val="002776"/>
                </a:solidFill>
              </a:rPr>
              <a:t> – </a:t>
            </a:r>
            <a:r>
              <a:rPr lang="es-ES" sz="700" i="1" dirty="0">
                <a:solidFill>
                  <a:srgbClr val="002776"/>
                </a:solidFill>
                <a:cs typeface="Arial" charset="0"/>
              </a:rPr>
              <a:t>Quito Turismo</a:t>
            </a:r>
            <a:r>
              <a:rPr lang="es-ES" sz="700" i="1" dirty="0" smtClean="0">
                <a:solidFill>
                  <a:srgbClr val="002776"/>
                </a:solidFill>
                <a:cs typeface="Arial" charset="0"/>
              </a:rPr>
              <a:t>. </a:t>
            </a:r>
            <a:endParaRPr lang="es-ES" sz="700" i="1" dirty="0">
              <a:solidFill>
                <a:srgbClr val="002776"/>
              </a:solidFill>
              <a:cs typeface="Arial" charset="0"/>
            </a:endParaRPr>
          </a:p>
          <a:p>
            <a:pPr marL="1588" fontAlgn="base">
              <a:lnSpc>
                <a:spcPct val="100000"/>
              </a:lnSpc>
              <a:spcAft>
                <a:spcPct val="0"/>
              </a:spcAft>
              <a:buClr>
                <a:srgbClr val="000000"/>
              </a:buClr>
            </a:pPr>
            <a:endParaRPr lang="es-ES" sz="700" i="1" dirty="0">
              <a:solidFill>
                <a:srgbClr val="002776"/>
              </a:solidFill>
              <a:cs typeface="Arial" charset="0"/>
            </a:endParaRPr>
          </a:p>
          <a:p>
            <a:pPr marL="1588" fontAlgn="base">
              <a:lnSpc>
                <a:spcPct val="100000"/>
              </a:lnSpc>
              <a:spcAft>
                <a:spcPct val="0"/>
              </a:spcAft>
              <a:buClr>
                <a:srgbClr val="000000"/>
              </a:buClr>
            </a:pPr>
            <a:endParaRPr lang="es-ES" sz="700" i="1" dirty="0" smtClean="0">
              <a:solidFill>
                <a:srgbClr val="002776"/>
              </a:solidFill>
            </a:endParaRPr>
          </a:p>
          <a:p>
            <a:pPr marL="1588" fontAlgn="base">
              <a:lnSpc>
                <a:spcPct val="100000"/>
              </a:lnSpc>
              <a:spcAft>
                <a:spcPct val="0"/>
              </a:spcAft>
              <a:buClr>
                <a:srgbClr val="000000"/>
              </a:buClr>
            </a:pPr>
            <a:endParaRPr lang="es-ES" sz="700" i="1" dirty="0" smtClean="0">
              <a:solidFill>
                <a:srgbClr val="002776"/>
              </a:solidFill>
            </a:endParaRPr>
          </a:p>
          <a:p>
            <a:pPr marL="1588" fontAlgn="base">
              <a:lnSpc>
                <a:spcPct val="100000"/>
              </a:lnSpc>
              <a:spcAft>
                <a:spcPct val="0"/>
              </a:spcAft>
              <a:buClr>
                <a:srgbClr val="000000"/>
              </a:buClr>
            </a:pPr>
            <a:endParaRPr lang="es-ES" sz="700" i="1" dirty="0" smtClean="0">
              <a:solidFill>
                <a:srgbClr val="002776"/>
              </a:solidFill>
            </a:endParaRPr>
          </a:p>
          <a:p>
            <a:pPr marL="1588" fontAlgn="base">
              <a:lnSpc>
                <a:spcPct val="100000"/>
              </a:lnSpc>
              <a:spcAft>
                <a:spcPct val="0"/>
              </a:spcAft>
              <a:buClr>
                <a:srgbClr val="000000"/>
              </a:buClr>
            </a:pPr>
            <a:r>
              <a:rPr lang="es-ES" sz="700" i="1" dirty="0" smtClean="0">
                <a:solidFill>
                  <a:srgbClr val="002776"/>
                </a:solidFill>
              </a:rPr>
              <a:t> </a:t>
            </a:r>
          </a:p>
          <a:p>
            <a:pPr marL="1588" fontAlgn="base">
              <a:lnSpc>
                <a:spcPct val="100000"/>
              </a:lnSpc>
              <a:spcAft>
                <a:spcPct val="0"/>
              </a:spcAft>
              <a:buClr>
                <a:srgbClr val="000000"/>
              </a:buClr>
            </a:pPr>
            <a:r>
              <a:rPr lang="es-ES" sz="700" i="1" dirty="0">
                <a:solidFill>
                  <a:srgbClr val="002776"/>
                </a:solidFill>
              </a:rPr>
              <a:t>	</a:t>
            </a:r>
            <a:endParaRPr lang="es-ES" sz="700" i="1" dirty="0" smtClean="0">
              <a:solidFill>
                <a:srgbClr val="002776"/>
              </a:solidFill>
            </a:endParaRPr>
          </a:p>
          <a:p>
            <a:pPr marL="1588" fontAlgn="base">
              <a:lnSpc>
                <a:spcPct val="100000"/>
              </a:lnSpc>
              <a:spcAft>
                <a:spcPct val="0"/>
              </a:spcAft>
              <a:buClr>
                <a:srgbClr val="000000"/>
              </a:buClr>
            </a:pPr>
            <a:r>
              <a:rPr lang="es-ES" sz="700" i="1" dirty="0" smtClean="0">
                <a:solidFill>
                  <a:srgbClr val="002776"/>
                </a:solidFill>
              </a:rPr>
              <a:t> </a:t>
            </a:r>
            <a:endParaRPr lang="es-ES" sz="700" i="1" dirty="0">
              <a:solidFill>
                <a:srgbClr val="002776"/>
              </a:solidFill>
            </a:endParaRPr>
          </a:p>
        </p:txBody>
      </p:sp>
      <p:sp>
        <p:nvSpPr>
          <p:cNvPr id="18" name="Slide Number Placeholder 1"/>
          <p:cNvSpPr txBox="1">
            <a:spLocks/>
          </p:cNvSpPr>
          <p:nvPr/>
        </p:nvSpPr>
        <p:spPr>
          <a:xfrm>
            <a:off x="639034" y="6101130"/>
            <a:ext cx="7914366" cy="63609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0000"/>
              </a:lnSpc>
              <a:spcAft>
                <a:spcPct val="0"/>
              </a:spcAft>
              <a:buClr>
                <a:srgbClr val="000000"/>
              </a:buClr>
            </a:pPr>
            <a:r>
              <a:rPr lang="es-ES" sz="700" i="1" dirty="0" smtClean="0">
                <a:solidFill>
                  <a:srgbClr val="002776"/>
                </a:solidFill>
              </a:rPr>
              <a:t>Nota: No existe información del gasto total promedio de turistas en las ciudades como: Asunción, Bogotá, Buenos Aires, Ciudad de Panamá, Lima, México, San José, Santiago de Chile - Paraguay. Solo se encontró información total por Países.</a:t>
            </a:r>
          </a:p>
          <a:p>
            <a:pPr marL="1588" fontAlgn="base">
              <a:lnSpc>
                <a:spcPct val="100000"/>
              </a:lnSpc>
              <a:spcAft>
                <a:spcPct val="0"/>
              </a:spcAft>
              <a:buClr>
                <a:srgbClr val="000000"/>
              </a:buClr>
            </a:pPr>
            <a:r>
              <a:rPr lang="es-ES" sz="700" i="1" dirty="0" smtClean="0">
                <a:solidFill>
                  <a:srgbClr val="002776"/>
                </a:solidFill>
                <a:cs typeface="Arial" charset="0"/>
              </a:rPr>
              <a:t>Se buscó en: Asunción – Secretaria de Turismo, Bogotá – Observatorio Turístico, Buenos Aires – </a:t>
            </a:r>
            <a:r>
              <a:rPr lang="es-ES" sz="700" i="1" dirty="0" err="1" smtClean="0">
                <a:solidFill>
                  <a:srgbClr val="002776"/>
                </a:solidFill>
                <a:cs typeface="Arial" charset="0"/>
              </a:rPr>
              <a:t>Indec</a:t>
            </a:r>
            <a:r>
              <a:rPr lang="es-ES" sz="700" i="1" dirty="0" smtClean="0">
                <a:solidFill>
                  <a:srgbClr val="002776"/>
                </a:solidFill>
                <a:cs typeface="Arial" charset="0"/>
              </a:rPr>
              <a:t>, Ciudad de Panamá – Autoridad de Turismos de Panamá (ATP), Lima – Mincetur, México – </a:t>
            </a:r>
            <a:r>
              <a:rPr lang="es-ES" sz="700" i="1" dirty="0" err="1" smtClean="0">
                <a:solidFill>
                  <a:srgbClr val="002776"/>
                </a:solidFill>
                <a:cs typeface="Arial" charset="0"/>
              </a:rPr>
              <a:t>Datatur</a:t>
            </a:r>
            <a:r>
              <a:rPr lang="es-ES" sz="700" i="1" dirty="0" smtClean="0">
                <a:solidFill>
                  <a:srgbClr val="002776"/>
                </a:solidFill>
                <a:cs typeface="Arial" charset="0"/>
              </a:rPr>
              <a:t>, San José – Instituto Costarricense de Turismo, y Santiago de Chile – INE y </a:t>
            </a:r>
            <a:r>
              <a:rPr lang="es-ES" sz="700" i="1" dirty="0" err="1" smtClean="0">
                <a:solidFill>
                  <a:srgbClr val="002776"/>
                </a:solidFill>
                <a:cs typeface="Arial" charset="0"/>
              </a:rPr>
              <a:t>Sernatur</a:t>
            </a:r>
            <a:r>
              <a:rPr lang="es-ES" sz="700" i="1" dirty="0" smtClean="0">
                <a:solidFill>
                  <a:srgbClr val="002776"/>
                </a:solidFill>
                <a:cs typeface="Arial" charset="0"/>
              </a:rPr>
              <a:t> </a:t>
            </a:r>
          </a:p>
        </p:txBody>
      </p:sp>
      <p:sp>
        <p:nvSpPr>
          <p:cNvPr id="19" name="Slide Number Placeholder 1"/>
          <p:cNvSpPr txBox="1">
            <a:spLocks/>
          </p:cNvSpPr>
          <p:nvPr/>
        </p:nvSpPr>
        <p:spPr>
          <a:xfrm>
            <a:off x="639034" y="5949280"/>
            <a:ext cx="8496945"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0000"/>
              </a:lnSpc>
              <a:spcAft>
                <a:spcPct val="0"/>
              </a:spcAft>
              <a:buClr>
                <a:srgbClr val="000000"/>
              </a:buClr>
            </a:pPr>
            <a:r>
              <a:rPr lang="es-ES" sz="700" i="1" dirty="0" smtClean="0">
                <a:solidFill>
                  <a:srgbClr val="002776"/>
                </a:solidFill>
              </a:rPr>
              <a:t>Nota: No existe información comparable con otras ciudades importantes dentro del Ecuador como: Guayaquil y Cuenca, esto fue contrastado con cada municipalidad.   </a:t>
            </a:r>
            <a:endParaRPr lang="es-ES" sz="700" i="1" dirty="0" smtClean="0">
              <a:solidFill>
                <a:srgbClr val="002776"/>
              </a:solidFill>
              <a:cs typeface="Arial" charset="0"/>
            </a:endParaRPr>
          </a:p>
        </p:txBody>
      </p:sp>
      <p:pic>
        <p:nvPicPr>
          <p:cNvPr id="2" name="Picture 1"/>
          <p:cNvPicPr>
            <a:picLocks noChangeAspect="1"/>
          </p:cNvPicPr>
          <p:nvPr/>
        </p:nvPicPr>
        <p:blipFill>
          <a:blip r:embed="rId3"/>
          <a:stretch>
            <a:fillRect/>
          </a:stretch>
        </p:blipFill>
        <p:spPr>
          <a:xfrm>
            <a:off x="376088" y="2116303"/>
            <a:ext cx="9153825" cy="3976993"/>
          </a:xfrm>
          <a:prstGeom prst="rect">
            <a:avLst/>
          </a:prstGeom>
        </p:spPr>
      </p:pic>
      <p:sp>
        <p:nvSpPr>
          <p:cNvPr id="10" name="Title 1"/>
          <p:cNvSpPr txBox="1">
            <a:spLocks/>
          </p:cNvSpPr>
          <p:nvPr/>
        </p:nvSpPr>
        <p:spPr bwMode="auto">
          <a:xfrm>
            <a:off x="344488" y="260648"/>
            <a:ext cx="9217025" cy="63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a:t>
            </a:r>
            <a:r>
              <a:rPr lang="es-ES" b="1" dirty="0" smtClean="0">
                <a:solidFill>
                  <a:srgbClr val="002060"/>
                </a:solidFill>
                <a:cs typeface="Arial" charset="0"/>
              </a:rPr>
              <a:t>Quito</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Gasto promedio total del turista en </a:t>
            </a:r>
            <a:r>
              <a:rPr lang="es-ES" sz="2000" b="1" dirty="0" smtClean="0">
                <a:solidFill>
                  <a:srgbClr val="00B0F0"/>
                </a:solidFill>
                <a:cs typeface="Arial" charset="0"/>
              </a:rPr>
              <a:t>Quito</a:t>
            </a:r>
            <a:endParaRPr lang="es-ES" sz="1400" i="1" dirty="0">
              <a:solidFill>
                <a:srgbClr val="00B0F0"/>
              </a:solidFill>
              <a:cs typeface="Arial" charset="0"/>
            </a:endParaRPr>
          </a:p>
        </p:txBody>
      </p:sp>
    </p:spTree>
    <p:extLst>
      <p:ext uri="{BB962C8B-B14F-4D97-AF65-F5344CB8AC3E}">
        <p14:creationId xmlns:p14="http://schemas.microsoft.com/office/powerpoint/2010/main" val="355523619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Slide Number Placeholder 1"/>
          <p:cNvSpPr txBox="1">
            <a:spLocks/>
          </p:cNvSpPr>
          <p:nvPr/>
        </p:nvSpPr>
        <p:spPr>
          <a:xfrm>
            <a:off x="635563" y="6560936"/>
            <a:ext cx="54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Fuente: Sistema Institucional de Indicadores Turísticos – Catastro de Quito - </a:t>
            </a:r>
            <a:r>
              <a:rPr lang="es-ES" i="1" dirty="0" smtClean="0">
                <a:solidFill>
                  <a:srgbClr val="002776"/>
                </a:solidFill>
                <a:cs typeface="Arial" charset="0"/>
              </a:rPr>
              <a:t>Quito Turismo</a:t>
            </a:r>
            <a:endParaRPr lang="es-ES" i="1" dirty="0">
              <a:solidFill>
                <a:srgbClr val="002776"/>
              </a:solidFill>
              <a:cs typeface="Arial" charset="0"/>
            </a:endParaRPr>
          </a:p>
        </p:txBody>
      </p:sp>
      <p:sp>
        <p:nvSpPr>
          <p:cNvPr id="10" name="Rounded Rectangle 9"/>
          <p:cNvSpPr/>
          <p:nvPr/>
        </p:nvSpPr>
        <p:spPr bwMode="auto">
          <a:xfrm>
            <a:off x="272478" y="1596869"/>
            <a:ext cx="9361041" cy="395287"/>
          </a:xfrm>
          <a:prstGeom prst="roundRect">
            <a:avLst/>
          </a:prstGeom>
          <a:solidFill>
            <a:schemeClr val="accent3"/>
          </a:solidFill>
          <a:ln w="19050" cap="flat" cmpd="sng" algn="ctr">
            <a:solidFill>
              <a:schemeClr val="accent3"/>
            </a:solidFill>
            <a:prstDash val="solid"/>
            <a:round/>
            <a:headEnd type="none" w="med" len="med"/>
            <a:tailEnd type="none" w="med" len="med"/>
          </a:ln>
          <a:effectLst/>
        </p:spPr>
        <p:txBody>
          <a:bodyPr lIns="36000" tIns="0" rIns="36000" bIns="0" anchor="ctr"/>
          <a:lstStyle>
            <a:defPPr>
              <a:defRPr lang="es-ES"/>
            </a:defPPr>
            <a:lvl1pPr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56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28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00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72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ctr" defTabSz="913965" fontAlgn="auto">
              <a:lnSpc>
                <a:spcPct val="106000"/>
              </a:lnSpc>
              <a:spcBef>
                <a:spcPts val="0"/>
              </a:spcBef>
              <a:spcAft>
                <a:spcPts val="0"/>
              </a:spcAft>
              <a:buFont typeface="Wingdings 2" pitchFamily="18" charset="2"/>
              <a:buNone/>
              <a:defRPr/>
            </a:pPr>
            <a:r>
              <a:rPr lang="es-ES" sz="1200" b="1" dirty="0" smtClean="0">
                <a:solidFill>
                  <a:srgbClr val="FFFFFF"/>
                </a:solidFill>
                <a:latin typeface="Arial" charset="0"/>
              </a:rPr>
              <a:t>Visitas a los sitios turísticos más atendidos en el DMQ, en número y % (Agosto - 2015)</a:t>
            </a:r>
            <a:endParaRPr lang="es-ES" sz="1200" b="1" dirty="0">
              <a:solidFill>
                <a:srgbClr val="FFFFFF"/>
              </a:solidFill>
              <a:latin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35</a:t>
            </a:fld>
            <a:endParaRPr lang="es-ES" dirty="0">
              <a:solidFill>
                <a:srgbClr val="002776"/>
              </a:solidFill>
            </a:endParaRPr>
          </a:p>
        </p:txBody>
      </p:sp>
      <p:sp>
        <p:nvSpPr>
          <p:cNvPr id="32" name="Content Placeholder 5"/>
          <p:cNvSpPr txBox="1">
            <a:spLocks/>
          </p:cNvSpPr>
          <p:nvPr/>
        </p:nvSpPr>
        <p:spPr bwMode="auto">
          <a:xfrm>
            <a:off x="299769" y="963871"/>
            <a:ext cx="9198953" cy="43953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defTabSz="913965" fontAlgn="auto">
              <a:spcBef>
                <a:spcPts val="0"/>
              </a:spcBef>
              <a:spcAft>
                <a:spcPts val="300"/>
              </a:spcAft>
            </a:pPr>
            <a:r>
              <a:rPr lang="es-ES" sz="1100" dirty="0">
                <a:solidFill>
                  <a:srgbClr val="002060"/>
                </a:solidFill>
              </a:rPr>
              <a:t>El </a:t>
            </a:r>
            <a:r>
              <a:rPr lang="es-ES" sz="1100" b="1" dirty="0">
                <a:solidFill>
                  <a:srgbClr val="002060"/>
                </a:solidFill>
              </a:rPr>
              <a:t>centro histórico es el sitio turístico más visitado</a:t>
            </a:r>
            <a:r>
              <a:rPr lang="es-ES" sz="1100" dirty="0">
                <a:solidFill>
                  <a:srgbClr val="002060"/>
                </a:solidFill>
              </a:rPr>
              <a:t>, concentrando el </a:t>
            </a:r>
            <a:r>
              <a:rPr lang="es-ES" sz="1100" b="1" dirty="0">
                <a:solidFill>
                  <a:srgbClr val="002060"/>
                </a:solidFill>
              </a:rPr>
              <a:t>67% de las visitas del total de sitios analizados</a:t>
            </a:r>
            <a:r>
              <a:rPr lang="es-ES" sz="1100" dirty="0">
                <a:solidFill>
                  <a:srgbClr val="002060"/>
                </a:solidFill>
              </a:rPr>
              <a:t>, con un total de 78.801 visitantes, le siguen lugares como Los Miradores (Teleférico, el Panecillo, </a:t>
            </a:r>
            <a:r>
              <a:rPr lang="es-ES" sz="1100" dirty="0" err="1">
                <a:solidFill>
                  <a:srgbClr val="002060"/>
                </a:solidFill>
              </a:rPr>
              <a:t>Itchimbia</a:t>
            </a:r>
            <a:r>
              <a:rPr lang="es-ES" sz="1100" dirty="0">
                <a:solidFill>
                  <a:srgbClr val="002060"/>
                </a:solidFill>
              </a:rPr>
              <a:t>, </a:t>
            </a:r>
            <a:r>
              <a:rPr lang="es-ES" sz="1100" dirty="0" err="1">
                <a:solidFill>
                  <a:srgbClr val="002060"/>
                </a:solidFill>
              </a:rPr>
              <a:t>Guápulo</a:t>
            </a:r>
            <a:r>
              <a:rPr lang="es-ES" sz="1100" dirty="0">
                <a:solidFill>
                  <a:srgbClr val="002060"/>
                </a:solidFill>
              </a:rPr>
              <a:t> y otros, La Mariscal ( Plaza </a:t>
            </a:r>
            <a:r>
              <a:rPr lang="es-ES" sz="1100" dirty="0" err="1">
                <a:solidFill>
                  <a:srgbClr val="002060"/>
                </a:solidFill>
              </a:rPr>
              <a:t>Foch</a:t>
            </a:r>
            <a:r>
              <a:rPr lang="es-ES" sz="1100" dirty="0">
                <a:solidFill>
                  <a:srgbClr val="002060"/>
                </a:solidFill>
              </a:rPr>
              <a:t>, la Mariscal, Mercado Artesanal y otro lugar)</a:t>
            </a:r>
          </a:p>
        </p:txBody>
      </p:sp>
      <p:sp>
        <p:nvSpPr>
          <p:cNvPr id="11" name="Slide Number Placeholder 1"/>
          <p:cNvSpPr txBox="1">
            <a:spLocks/>
          </p:cNvSpPr>
          <p:nvPr/>
        </p:nvSpPr>
        <p:spPr>
          <a:xfrm>
            <a:off x="632518" y="6416689"/>
            <a:ext cx="8496945"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Nota: Esta información solo representa a Agosto 2015, el área de desarrollo nos comentó que no tienen una serie histórica de los lugares más visitados en Quito.</a:t>
            </a:r>
            <a:endParaRPr lang="es-ES" i="1" dirty="0" smtClean="0">
              <a:solidFill>
                <a:srgbClr val="002776"/>
              </a:solidFill>
              <a:cs typeface="Arial" charset="0"/>
            </a:endParaRPr>
          </a:p>
        </p:txBody>
      </p:sp>
      <p:sp>
        <p:nvSpPr>
          <p:cNvPr id="12" name="Slide Number Placeholder 1"/>
          <p:cNvSpPr txBox="1">
            <a:spLocks/>
          </p:cNvSpPr>
          <p:nvPr/>
        </p:nvSpPr>
        <p:spPr>
          <a:xfrm>
            <a:off x="650772" y="6282471"/>
            <a:ext cx="8496945"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Nota: El teleférico se encuentra en la clasificación – Miradores, y la mitad del mundo se encuentra dentro  de otros</a:t>
            </a:r>
            <a:endParaRPr lang="es-ES" i="1" dirty="0" smtClean="0">
              <a:solidFill>
                <a:srgbClr val="002776"/>
              </a:solidFill>
              <a:cs typeface="Arial" charset="0"/>
            </a:endParaRPr>
          </a:p>
        </p:txBody>
      </p:sp>
      <p:pic>
        <p:nvPicPr>
          <p:cNvPr id="4" name="Picture 3"/>
          <p:cNvPicPr>
            <a:picLocks noChangeAspect="1"/>
          </p:cNvPicPr>
          <p:nvPr/>
        </p:nvPicPr>
        <p:blipFill>
          <a:blip r:embed="rId3"/>
          <a:stretch>
            <a:fillRect/>
          </a:stretch>
        </p:blipFill>
        <p:spPr>
          <a:xfrm>
            <a:off x="272477" y="2007092"/>
            <a:ext cx="9361041" cy="4080104"/>
          </a:xfrm>
          <a:prstGeom prst="rect">
            <a:avLst/>
          </a:prstGeom>
        </p:spPr>
      </p:pic>
      <p:sp>
        <p:nvSpPr>
          <p:cNvPr id="13" name="Title 1"/>
          <p:cNvSpPr txBox="1">
            <a:spLocks/>
          </p:cNvSpPr>
          <p:nvPr/>
        </p:nvSpPr>
        <p:spPr bwMode="auto">
          <a:xfrm>
            <a:off x="344488" y="260648"/>
            <a:ext cx="9217025" cy="63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a:t>
            </a:r>
            <a:r>
              <a:rPr lang="es-ES" b="1" dirty="0" smtClean="0">
                <a:solidFill>
                  <a:srgbClr val="002060"/>
                </a:solidFill>
                <a:cs typeface="Arial" charset="0"/>
              </a:rPr>
              <a:t>Quito</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Visitas de </a:t>
            </a:r>
            <a:r>
              <a:rPr lang="es-ES" sz="2000" b="1" dirty="0" smtClean="0">
                <a:solidFill>
                  <a:srgbClr val="00B0F0"/>
                </a:solidFill>
                <a:cs typeface="Arial" charset="0"/>
              </a:rPr>
              <a:t>turistas </a:t>
            </a:r>
            <a:r>
              <a:rPr lang="es-ES" sz="2000" b="1" dirty="0">
                <a:solidFill>
                  <a:srgbClr val="00B0F0"/>
                </a:solidFill>
                <a:cs typeface="Arial" charset="0"/>
              </a:rPr>
              <a:t>a lugares de la </a:t>
            </a:r>
            <a:r>
              <a:rPr lang="es-ES" sz="2000" b="1" dirty="0" smtClean="0">
                <a:solidFill>
                  <a:srgbClr val="00B0F0"/>
                </a:solidFill>
                <a:cs typeface="Arial" charset="0"/>
              </a:rPr>
              <a:t>ciudad </a:t>
            </a:r>
            <a:r>
              <a:rPr lang="es-ES" sz="2000" b="1" dirty="0">
                <a:solidFill>
                  <a:srgbClr val="00B0F0"/>
                </a:solidFill>
                <a:cs typeface="Arial" charset="0"/>
              </a:rPr>
              <a:t>de Quito </a:t>
            </a:r>
            <a:r>
              <a:rPr lang="es-ES" sz="1600" dirty="0">
                <a:solidFill>
                  <a:srgbClr val="00B0F0"/>
                </a:solidFill>
                <a:cs typeface="Arial" charset="0"/>
              </a:rPr>
              <a:t>(</a:t>
            </a:r>
            <a:r>
              <a:rPr lang="es-ES" sz="1600" dirty="0" smtClean="0">
                <a:solidFill>
                  <a:srgbClr val="00B0F0"/>
                </a:solidFill>
                <a:cs typeface="Arial" charset="0"/>
              </a:rPr>
              <a:t>Agosto 2015)</a:t>
            </a:r>
            <a:endParaRPr lang="es-ES" sz="1400" i="1" dirty="0">
              <a:solidFill>
                <a:srgbClr val="00B0F0"/>
              </a:solidFill>
              <a:cs typeface="Arial" charset="0"/>
            </a:endParaRPr>
          </a:p>
        </p:txBody>
      </p:sp>
    </p:spTree>
    <p:extLst>
      <p:ext uri="{BB962C8B-B14F-4D97-AF65-F5344CB8AC3E}">
        <p14:creationId xmlns:p14="http://schemas.microsoft.com/office/powerpoint/2010/main" val="3322684365"/>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3" name="Text Placeholder 1"/>
          <p:cNvSpPr txBox="1">
            <a:spLocks/>
          </p:cNvSpPr>
          <p:nvPr/>
        </p:nvSpPr>
        <p:spPr bwMode="invGray">
          <a:xfrm>
            <a:off x="1296144" y="3068960"/>
            <a:ext cx="9057456" cy="1344168"/>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lvl1pPr marL="342900" indent="-342900" algn="l" rtl="0" eaLnBrk="1" fontAlgn="base" hangingPunct="1">
              <a:lnSpc>
                <a:spcPct val="106000"/>
              </a:lnSpc>
              <a:spcBef>
                <a:spcPts val="200"/>
              </a:spcBef>
              <a:spcAft>
                <a:spcPct val="0"/>
              </a:spcAft>
              <a:buClr>
                <a:schemeClr val="tx1"/>
              </a:buClr>
              <a:buSzPct val="80000"/>
              <a:buFont typeface="Wingdings" pitchFamily="2" charset="2"/>
              <a:defRPr sz="2400">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a:lstStyle>
          <a:p>
            <a:pPr marL="1035050" indent="-1035050">
              <a:buClr>
                <a:srgbClr val="000000"/>
              </a:buClr>
            </a:pPr>
            <a:r>
              <a:rPr lang="es-ES" sz="2800" i="1" kern="0" dirty="0" smtClean="0">
                <a:solidFill>
                  <a:srgbClr val="FFFFFF"/>
                </a:solidFill>
              </a:rPr>
              <a:t>Oferta</a:t>
            </a:r>
            <a:endParaRPr lang="es-ES" sz="2800" i="1" dirty="0">
              <a:solidFill>
                <a:srgbClr val="FFFFFF"/>
              </a:solidFill>
            </a:endParaRPr>
          </a:p>
        </p:txBody>
      </p:sp>
    </p:spTree>
    <p:extLst>
      <p:ext uri="{BB962C8B-B14F-4D97-AF65-F5344CB8AC3E}">
        <p14:creationId xmlns:p14="http://schemas.microsoft.com/office/powerpoint/2010/main" val="159569715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a:t>
            </a:r>
            <a:r>
              <a:rPr lang="es-ES" b="1" dirty="0" smtClean="0">
                <a:solidFill>
                  <a:srgbClr val="002060"/>
                </a:solidFill>
                <a:cs typeface="Arial" charset="0"/>
              </a:rPr>
              <a:t>Quito</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Catastro de Quito – </a:t>
            </a:r>
            <a:r>
              <a:rPr lang="es-ES" sz="2000" dirty="0" smtClean="0">
                <a:solidFill>
                  <a:srgbClr val="00B0F0"/>
                </a:solidFill>
                <a:cs typeface="Arial" charset="0"/>
              </a:rPr>
              <a:t>Establecimientos turísticos registrados </a:t>
            </a:r>
            <a:endParaRPr lang="es-ES" sz="1400" i="1" dirty="0">
              <a:solidFill>
                <a:srgbClr val="00B0F0"/>
              </a:solidFill>
              <a:cs typeface="Arial" charset="0"/>
            </a:endParaRPr>
          </a:p>
        </p:txBody>
      </p:sp>
      <p:sp>
        <p:nvSpPr>
          <p:cNvPr id="25" name="Content Placeholder 5"/>
          <p:cNvSpPr txBox="1">
            <a:spLocks/>
          </p:cNvSpPr>
          <p:nvPr/>
        </p:nvSpPr>
        <p:spPr bwMode="auto">
          <a:xfrm>
            <a:off x="344488" y="987139"/>
            <a:ext cx="9198953" cy="5226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defTabSz="913965" fontAlgn="auto">
              <a:spcBef>
                <a:spcPts val="0"/>
              </a:spcBef>
              <a:spcAft>
                <a:spcPts val="0"/>
              </a:spcAft>
              <a:buFont typeface="Arial" panose="020B0604020202020204" pitchFamily="34" charset="0"/>
              <a:buChar char="•"/>
            </a:pPr>
            <a:r>
              <a:rPr lang="es-ES" sz="1100" dirty="0" smtClean="0">
                <a:solidFill>
                  <a:srgbClr val="002060"/>
                </a:solidFill>
              </a:rPr>
              <a:t>El número de establecimientos </a:t>
            </a:r>
            <a:r>
              <a:rPr lang="es-ES" sz="1100" dirty="0">
                <a:solidFill>
                  <a:srgbClr val="002060"/>
                </a:solidFill>
              </a:rPr>
              <a:t>registrados en el catastro de </a:t>
            </a:r>
            <a:r>
              <a:rPr lang="es-ES" sz="1100" dirty="0" smtClean="0">
                <a:solidFill>
                  <a:srgbClr val="002060"/>
                </a:solidFill>
              </a:rPr>
              <a:t>Quito ha evolucionado a un +10,52% anual</a:t>
            </a:r>
          </a:p>
          <a:p>
            <a:pPr marL="171450" indent="-171450" algn="just" defTabSz="913965" fontAlgn="auto">
              <a:spcBef>
                <a:spcPts val="0"/>
              </a:spcBef>
              <a:spcAft>
                <a:spcPts val="0"/>
              </a:spcAft>
              <a:buFont typeface="Arial" panose="020B0604020202020204" pitchFamily="34" charset="0"/>
              <a:buChar char="•"/>
            </a:pPr>
            <a:r>
              <a:rPr lang="es-ES" sz="1100" dirty="0" smtClean="0">
                <a:solidFill>
                  <a:srgbClr val="002060"/>
                </a:solidFill>
              </a:rPr>
              <a:t>5,101 </a:t>
            </a:r>
            <a:r>
              <a:rPr lang="es-ES" sz="1100" dirty="0">
                <a:solidFill>
                  <a:srgbClr val="002060"/>
                </a:solidFill>
              </a:rPr>
              <a:t>establecimientos turísticos registrados al año 2015 en el Catastro. </a:t>
            </a:r>
            <a:endParaRPr lang="es-ES" sz="1100" dirty="0" smtClean="0">
              <a:solidFill>
                <a:srgbClr val="002060"/>
              </a:solidFill>
            </a:endParaRPr>
          </a:p>
          <a:p>
            <a:pPr marL="171450" indent="-171450" algn="just" defTabSz="913965" fontAlgn="auto">
              <a:spcBef>
                <a:spcPts val="0"/>
              </a:spcBef>
              <a:spcAft>
                <a:spcPts val="0"/>
              </a:spcAft>
              <a:buFont typeface="Arial" panose="020B0604020202020204" pitchFamily="34" charset="0"/>
              <a:buChar char="•"/>
            </a:pPr>
            <a:r>
              <a:rPr lang="es-ES" sz="1100" dirty="0" smtClean="0">
                <a:solidFill>
                  <a:srgbClr val="002060"/>
                </a:solidFill>
              </a:rPr>
              <a:t>La </a:t>
            </a:r>
            <a:r>
              <a:rPr lang="es-ES" sz="1100" dirty="0">
                <a:solidFill>
                  <a:srgbClr val="002060"/>
                </a:solidFill>
              </a:rPr>
              <a:t>actividad de alimentos y bebidas concentra la mayor cantidad de establecimientos registrados y vigentes (</a:t>
            </a:r>
            <a:r>
              <a:rPr lang="es-ES" sz="1100" dirty="0" smtClean="0">
                <a:solidFill>
                  <a:srgbClr val="002060"/>
                </a:solidFill>
              </a:rPr>
              <a:t>66.50% del total)</a:t>
            </a:r>
            <a:endParaRPr lang="es-ES" sz="1100" dirty="0">
              <a:solidFill>
                <a:srgbClr val="002060"/>
              </a:solidFill>
            </a:endParaRPr>
          </a:p>
        </p:txBody>
      </p:sp>
      <p:sp>
        <p:nvSpPr>
          <p:cNvPr id="8" name="Rounded Rectangle 7"/>
          <p:cNvSpPr/>
          <p:nvPr/>
        </p:nvSpPr>
        <p:spPr bwMode="auto">
          <a:xfrm>
            <a:off x="344488" y="1606030"/>
            <a:ext cx="9273129" cy="360039"/>
          </a:xfrm>
          <a:prstGeom prst="roundRect">
            <a:avLst/>
          </a:prstGeom>
          <a:solidFill>
            <a:schemeClr val="accent3"/>
          </a:solidFill>
          <a:ln w="9525" cap="flat" cmpd="sng" algn="ctr">
            <a:solidFill>
              <a:schemeClr val="bg1"/>
            </a:solid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smtClean="0">
                <a:solidFill>
                  <a:srgbClr val="FFFFFF"/>
                </a:solidFill>
              </a:rPr>
              <a:t>Evolución de los establecimientos registrados en el Catastro de Quito en el periodo, (2008- 2015)</a:t>
            </a:r>
            <a:endParaRPr lang="es-ES" sz="1050" b="1" dirty="0">
              <a:solidFill>
                <a:srgbClr val="FFFFFF"/>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37</a:t>
            </a:fld>
            <a:endParaRPr lang="es-ES" dirty="0">
              <a:solidFill>
                <a:srgbClr val="002776"/>
              </a:solidFill>
            </a:endParaRPr>
          </a:p>
        </p:txBody>
      </p:sp>
      <p:sp>
        <p:nvSpPr>
          <p:cNvPr id="19" name="Slide Number Placeholder 1"/>
          <p:cNvSpPr txBox="1">
            <a:spLocks/>
          </p:cNvSpPr>
          <p:nvPr/>
        </p:nvSpPr>
        <p:spPr>
          <a:xfrm>
            <a:off x="664468" y="6097328"/>
            <a:ext cx="8496945"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Nota: No existe información comparable con otras ciudades importantes dentro del Ecuador como: Guayaquil y Cuenca, esto fue contrastado con cada municipalidad.   </a:t>
            </a:r>
            <a:endParaRPr lang="es-ES" i="1" dirty="0" smtClean="0">
              <a:solidFill>
                <a:srgbClr val="002776"/>
              </a:solidFill>
              <a:cs typeface="Arial" charset="0"/>
            </a:endParaRPr>
          </a:p>
        </p:txBody>
      </p:sp>
      <p:sp>
        <p:nvSpPr>
          <p:cNvPr id="20" name="Slide Number Placeholder 1"/>
          <p:cNvSpPr txBox="1">
            <a:spLocks/>
          </p:cNvSpPr>
          <p:nvPr/>
        </p:nvSpPr>
        <p:spPr>
          <a:xfrm>
            <a:off x="669666" y="6218584"/>
            <a:ext cx="9210510" cy="449459"/>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Nota: No existe información del catastro de las ciudades como: Asunción, Bogotá, Buenos Aires, Ciudad de Panamá, Lima, México, San José, Santiago de Chile. </a:t>
            </a:r>
          </a:p>
          <a:p>
            <a:pPr marL="287338" indent="-285750" fontAlgn="base">
              <a:lnSpc>
                <a:spcPct val="106000"/>
              </a:lnSpc>
              <a:spcBef>
                <a:spcPct val="40000"/>
              </a:spcBef>
              <a:spcAft>
                <a:spcPct val="0"/>
              </a:spcAft>
              <a:buClr>
                <a:srgbClr val="000000"/>
              </a:buClr>
            </a:pPr>
            <a:r>
              <a:rPr lang="es-ES" i="1" dirty="0" smtClean="0">
                <a:solidFill>
                  <a:srgbClr val="002776"/>
                </a:solidFill>
                <a:cs typeface="Arial" charset="0"/>
              </a:rPr>
              <a:t>          Se buscó en: Asunción – Secretaria de Turismo, Bogotá – Observatorio Turístico, Buenos Aires – </a:t>
            </a:r>
            <a:r>
              <a:rPr lang="es-ES" i="1" dirty="0" err="1" smtClean="0">
                <a:solidFill>
                  <a:srgbClr val="002776"/>
                </a:solidFill>
                <a:cs typeface="Arial" charset="0"/>
              </a:rPr>
              <a:t>Indec</a:t>
            </a:r>
            <a:r>
              <a:rPr lang="es-ES" i="1" dirty="0" smtClean="0">
                <a:solidFill>
                  <a:srgbClr val="002776"/>
                </a:solidFill>
                <a:cs typeface="Arial" charset="0"/>
              </a:rPr>
              <a:t>, Ciudad de Panamá – Autoridad de Turismos de Panamá (ATP), Lima – Mincetur, México -    </a:t>
            </a:r>
            <a:r>
              <a:rPr lang="es-ES" i="1" dirty="0">
                <a:solidFill>
                  <a:srgbClr val="002776"/>
                </a:solidFill>
                <a:cs typeface="Arial" charset="0"/>
              </a:rPr>
              <a:t> </a:t>
            </a:r>
            <a:r>
              <a:rPr lang="es-ES" i="1" dirty="0" smtClean="0">
                <a:solidFill>
                  <a:srgbClr val="002776"/>
                </a:solidFill>
                <a:cs typeface="Arial" charset="0"/>
              </a:rPr>
              <a:t>          </a:t>
            </a:r>
            <a:r>
              <a:rPr lang="es-ES" i="1" dirty="0" err="1" smtClean="0">
                <a:solidFill>
                  <a:srgbClr val="002776"/>
                </a:solidFill>
                <a:cs typeface="Arial" charset="0"/>
              </a:rPr>
              <a:t>Datatur</a:t>
            </a:r>
            <a:r>
              <a:rPr lang="es-ES" i="1" dirty="0" smtClean="0">
                <a:solidFill>
                  <a:srgbClr val="002776"/>
                </a:solidFill>
                <a:cs typeface="Arial" charset="0"/>
              </a:rPr>
              <a:t>, San José – Instituto Costarricense de Turismo, y Santiago de Chile – INE y </a:t>
            </a:r>
            <a:r>
              <a:rPr lang="es-ES" i="1" dirty="0" err="1" smtClean="0">
                <a:solidFill>
                  <a:srgbClr val="002776"/>
                </a:solidFill>
                <a:cs typeface="Arial" charset="0"/>
              </a:rPr>
              <a:t>Sernatur</a:t>
            </a:r>
            <a:r>
              <a:rPr lang="es-ES" i="1" dirty="0" smtClean="0">
                <a:solidFill>
                  <a:srgbClr val="002776"/>
                </a:solidFill>
                <a:cs typeface="Arial" charset="0"/>
              </a:rPr>
              <a:t> </a:t>
            </a:r>
          </a:p>
        </p:txBody>
      </p:sp>
      <p:sp>
        <p:nvSpPr>
          <p:cNvPr id="21" name="Slide Number Placeholder 1"/>
          <p:cNvSpPr txBox="1">
            <a:spLocks/>
          </p:cNvSpPr>
          <p:nvPr/>
        </p:nvSpPr>
        <p:spPr>
          <a:xfrm>
            <a:off x="664468" y="6683718"/>
            <a:ext cx="54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Fuente: Sistema Institucional de Indicadores Turísticos – Catastro de Quito - </a:t>
            </a:r>
            <a:r>
              <a:rPr lang="es-ES" i="1" dirty="0" smtClean="0">
                <a:solidFill>
                  <a:srgbClr val="002776"/>
                </a:solidFill>
                <a:cs typeface="Arial" charset="0"/>
              </a:rPr>
              <a:t>Quito Turismo</a:t>
            </a:r>
            <a:endParaRPr lang="es-ES" i="1" dirty="0">
              <a:solidFill>
                <a:srgbClr val="002776"/>
              </a:solidFill>
              <a:cs typeface="Arial" charset="0"/>
            </a:endParaRPr>
          </a:p>
        </p:txBody>
      </p:sp>
      <p:pic>
        <p:nvPicPr>
          <p:cNvPr id="3" name="Picture 2"/>
          <p:cNvPicPr>
            <a:picLocks noChangeAspect="1"/>
          </p:cNvPicPr>
          <p:nvPr/>
        </p:nvPicPr>
        <p:blipFill>
          <a:blip r:embed="rId3"/>
          <a:stretch>
            <a:fillRect/>
          </a:stretch>
        </p:blipFill>
        <p:spPr>
          <a:xfrm>
            <a:off x="344487" y="1988014"/>
            <a:ext cx="9273129" cy="4091086"/>
          </a:xfrm>
          <a:prstGeom prst="rect">
            <a:avLst/>
          </a:prstGeom>
        </p:spPr>
      </p:pic>
    </p:spTree>
    <p:extLst>
      <p:ext uri="{BB962C8B-B14F-4D97-AF65-F5344CB8AC3E}">
        <p14:creationId xmlns:p14="http://schemas.microsoft.com/office/powerpoint/2010/main" val="658316269"/>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Slide Number Placeholder 1"/>
          <p:cNvSpPr txBox="1">
            <a:spLocks/>
          </p:cNvSpPr>
          <p:nvPr/>
        </p:nvSpPr>
        <p:spPr>
          <a:xfrm>
            <a:off x="635563" y="6498804"/>
            <a:ext cx="54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Fuente: Sistema Institucional de Indicadores Turísticos – Catastro de Quito - </a:t>
            </a:r>
            <a:r>
              <a:rPr lang="es-ES" i="1" dirty="0" smtClean="0">
                <a:solidFill>
                  <a:srgbClr val="002776"/>
                </a:solidFill>
                <a:cs typeface="Arial" charset="0"/>
              </a:rPr>
              <a:t>Quito Turismo</a:t>
            </a:r>
            <a:endParaRPr lang="es-ES" i="1" dirty="0">
              <a:solidFill>
                <a:srgbClr val="002776"/>
              </a:solidFill>
              <a:cs typeface="Arial" charset="0"/>
            </a:endParaRPr>
          </a:p>
        </p:txBody>
      </p:sp>
      <p:sp>
        <p:nvSpPr>
          <p:cNvPr id="16" name="Content Placeholder 5"/>
          <p:cNvSpPr txBox="1">
            <a:spLocks/>
          </p:cNvSpPr>
          <p:nvPr/>
        </p:nvSpPr>
        <p:spPr bwMode="auto">
          <a:xfrm>
            <a:off x="272479" y="1019816"/>
            <a:ext cx="9198953" cy="63505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defTabSz="913965" fontAlgn="auto">
              <a:spcBef>
                <a:spcPts val="0"/>
              </a:spcBef>
              <a:spcAft>
                <a:spcPts val="300"/>
              </a:spcAft>
              <a:buFont typeface="Arial" panose="020B0604020202020204" pitchFamily="34" charset="0"/>
              <a:buChar char="•"/>
            </a:pPr>
            <a:r>
              <a:rPr lang="es-ES" sz="1100" dirty="0">
                <a:solidFill>
                  <a:srgbClr val="002060"/>
                </a:solidFill>
              </a:rPr>
              <a:t>En el Distrito Metropolitano de Quito existen </a:t>
            </a:r>
            <a:r>
              <a:rPr lang="es-ES" sz="1100" b="1" dirty="0">
                <a:solidFill>
                  <a:srgbClr val="002060"/>
                </a:solidFill>
              </a:rPr>
              <a:t>222 establecimientos con Distintivo Q</a:t>
            </a:r>
            <a:r>
              <a:rPr lang="es-ES" sz="1100" dirty="0">
                <a:solidFill>
                  <a:srgbClr val="002060"/>
                </a:solidFill>
              </a:rPr>
              <a:t>. Al momento, </a:t>
            </a:r>
            <a:r>
              <a:rPr lang="es-ES" sz="1100" b="1" dirty="0">
                <a:solidFill>
                  <a:srgbClr val="002060"/>
                </a:solidFill>
              </a:rPr>
              <a:t>solo establecimientos de alimentos y bebidas, y alojamientos</a:t>
            </a:r>
            <a:r>
              <a:rPr lang="es-ES" sz="1100" dirty="0">
                <a:solidFill>
                  <a:srgbClr val="002060"/>
                </a:solidFill>
              </a:rPr>
              <a:t> </a:t>
            </a:r>
            <a:r>
              <a:rPr lang="es-ES" sz="1100" dirty="0" smtClean="0">
                <a:solidFill>
                  <a:srgbClr val="002060"/>
                </a:solidFill>
              </a:rPr>
              <a:t>cuentan </a:t>
            </a:r>
            <a:r>
              <a:rPr lang="es-ES" sz="1100" dirty="0">
                <a:solidFill>
                  <a:srgbClr val="002060"/>
                </a:solidFill>
              </a:rPr>
              <a:t>con Distintivo </a:t>
            </a:r>
            <a:r>
              <a:rPr lang="es-ES" sz="1100" dirty="0" smtClean="0">
                <a:solidFill>
                  <a:srgbClr val="002060"/>
                </a:solidFill>
              </a:rPr>
              <a:t>Q</a:t>
            </a:r>
          </a:p>
          <a:p>
            <a:pPr marL="171450" indent="-171450" algn="just" defTabSz="913965" fontAlgn="auto">
              <a:spcBef>
                <a:spcPts val="0"/>
              </a:spcBef>
              <a:spcAft>
                <a:spcPts val="300"/>
              </a:spcAft>
              <a:buFont typeface="Arial" panose="020B0604020202020204" pitchFamily="34" charset="0"/>
              <a:buChar char="•"/>
            </a:pPr>
            <a:r>
              <a:rPr lang="es-ES" sz="1100" dirty="0" smtClean="0">
                <a:solidFill>
                  <a:srgbClr val="002060"/>
                </a:solidFill>
              </a:rPr>
              <a:t>Un </a:t>
            </a:r>
            <a:r>
              <a:rPr lang="es-ES" sz="1100" dirty="0">
                <a:solidFill>
                  <a:srgbClr val="002060"/>
                </a:solidFill>
              </a:rPr>
              <a:t>objetivo de largo plazo es que aumente la cantidad de establecimiento con el </a:t>
            </a:r>
            <a:r>
              <a:rPr lang="es-ES" sz="1100" dirty="0" smtClean="0">
                <a:solidFill>
                  <a:srgbClr val="002060"/>
                </a:solidFill>
              </a:rPr>
              <a:t>distintivo</a:t>
            </a:r>
            <a:endParaRPr lang="es-ES" sz="1100" dirty="0">
              <a:solidFill>
                <a:srgbClr val="002060"/>
              </a:solidFill>
            </a:endParaRPr>
          </a:p>
        </p:txBody>
      </p:sp>
      <p:sp>
        <p:nvSpPr>
          <p:cNvPr id="10" name="Rounded Rectangle 9"/>
          <p:cNvSpPr/>
          <p:nvPr/>
        </p:nvSpPr>
        <p:spPr bwMode="auto">
          <a:xfrm>
            <a:off x="450204" y="1662863"/>
            <a:ext cx="9183316" cy="395287"/>
          </a:xfrm>
          <a:prstGeom prst="roundRect">
            <a:avLst/>
          </a:prstGeom>
          <a:solidFill>
            <a:schemeClr val="accent3"/>
          </a:solidFill>
          <a:ln w="19050" cap="flat" cmpd="sng" algn="ctr">
            <a:solidFill>
              <a:schemeClr val="accent3"/>
            </a:solidFill>
            <a:prstDash val="solid"/>
            <a:round/>
            <a:headEnd type="none" w="med" len="med"/>
            <a:tailEnd type="none" w="med" len="med"/>
          </a:ln>
          <a:effectLst/>
        </p:spPr>
        <p:txBody>
          <a:bodyPr lIns="36000" tIns="0" rIns="36000" bIns="0" anchor="ctr"/>
          <a:lstStyle>
            <a:defPPr>
              <a:defRPr lang="es-ES"/>
            </a:defPPr>
            <a:lvl1pPr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56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28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00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72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ctr" defTabSz="913965" fontAlgn="auto">
              <a:lnSpc>
                <a:spcPct val="106000"/>
              </a:lnSpc>
              <a:spcBef>
                <a:spcPts val="0"/>
              </a:spcBef>
              <a:spcAft>
                <a:spcPts val="0"/>
              </a:spcAft>
              <a:buFont typeface="Wingdings 2" pitchFamily="18" charset="2"/>
              <a:buNone/>
              <a:defRPr/>
            </a:pPr>
            <a:r>
              <a:rPr lang="es-ES" sz="1200" b="1" dirty="0" smtClean="0">
                <a:solidFill>
                  <a:srgbClr val="FFFFFF"/>
                </a:solidFill>
                <a:latin typeface="Arial" charset="0"/>
              </a:rPr>
              <a:t>Cantidad de establecimientos turísticos </a:t>
            </a:r>
          </a:p>
          <a:p>
            <a:pPr algn="ctr" defTabSz="913965" fontAlgn="auto">
              <a:lnSpc>
                <a:spcPct val="106000"/>
              </a:lnSpc>
              <a:spcBef>
                <a:spcPts val="0"/>
              </a:spcBef>
              <a:spcAft>
                <a:spcPts val="0"/>
              </a:spcAft>
              <a:buFont typeface="Wingdings 2" pitchFamily="18" charset="2"/>
              <a:buNone/>
              <a:defRPr/>
            </a:pPr>
            <a:r>
              <a:rPr lang="es-ES" sz="1200" b="1" dirty="0" smtClean="0">
                <a:solidFill>
                  <a:srgbClr val="FFFFFF"/>
                </a:solidFill>
                <a:latin typeface="Arial" charset="0"/>
              </a:rPr>
              <a:t>Con Distintivo Q por tipo</a:t>
            </a:r>
            <a:endParaRPr lang="es-ES" sz="1200" b="1" dirty="0">
              <a:solidFill>
                <a:srgbClr val="FFFFFF"/>
              </a:solidFill>
              <a:latin typeface="Arial" charset="0"/>
            </a:endParaRPr>
          </a:p>
        </p:txBody>
      </p:sp>
      <p:sp>
        <p:nvSpPr>
          <p:cNvPr id="13" name="TextBox 22"/>
          <p:cNvSpPr txBox="1">
            <a:spLocks noChangeArrowheads="1"/>
          </p:cNvSpPr>
          <p:nvPr/>
        </p:nvSpPr>
        <p:spPr bwMode="auto">
          <a:xfrm>
            <a:off x="6241057" y="2293853"/>
            <a:ext cx="3240807" cy="3439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rIns="0">
            <a:spAutoFit/>
          </a:bodyPr>
          <a:lstStyle>
            <a:lvl1pPr marL="177800" indent="-176213" eaLnBrk="0" hangingPunct="0">
              <a:spcAft>
                <a:spcPts val="263"/>
              </a:spcAft>
              <a:buFont typeface="Arial" panose="020B0604020202020204" pitchFamily="34" charset="0"/>
              <a:defRPr sz="1700">
                <a:solidFill>
                  <a:schemeClr val="tx2"/>
                </a:solidFill>
                <a:latin typeface="Arial" panose="020B0604020202020204" pitchFamily="34" charset="0"/>
              </a:defRPr>
            </a:lvl1pPr>
            <a:lvl2pPr marL="742950" indent="-285750" eaLnBrk="0" hangingPunct="0">
              <a:spcAft>
                <a:spcPts val="263"/>
              </a:spcAft>
              <a:buChar char="•"/>
              <a:defRPr sz="1700">
                <a:solidFill>
                  <a:schemeClr val="tx2"/>
                </a:solidFill>
                <a:latin typeface="Arial" panose="020B0604020202020204" pitchFamily="34" charset="0"/>
              </a:defRPr>
            </a:lvl2pPr>
            <a:lvl3pPr marL="1143000" indent="-228600" eaLnBrk="0" hangingPunct="0">
              <a:spcAft>
                <a:spcPts val="263"/>
              </a:spcAft>
              <a:buFont typeface="Arial" panose="020B0604020202020204" pitchFamily="34" charset="0"/>
              <a:buChar char="‒"/>
              <a:defRPr sz="1700">
                <a:solidFill>
                  <a:schemeClr val="tx2"/>
                </a:solidFill>
                <a:latin typeface="Arial" panose="020B0604020202020204" pitchFamily="34" charset="0"/>
              </a:defRPr>
            </a:lvl3pPr>
            <a:lvl4pPr marL="1600200" indent="-228600" eaLnBrk="0" hangingPunct="0">
              <a:spcAft>
                <a:spcPts val="525"/>
              </a:spcAft>
              <a:buChar char="•"/>
              <a:defRPr>
                <a:solidFill>
                  <a:schemeClr val="tx2"/>
                </a:solidFill>
                <a:latin typeface="Arial" panose="020B0604020202020204" pitchFamily="34" charset="0"/>
              </a:defRPr>
            </a:lvl4pPr>
            <a:lvl5pPr marL="2057400" indent="-228600" eaLnBrk="0" hangingPunct="0">
              <a:spcAft>
                <a:spcPts val="525"/>
              </a:spcAft>
              <a:buFont typeface="Arial" panose="020B0604020202020204" pitchFamily="34" charset="0"/>
              <a:buChar char="‒"/>
              <a:defRPr>
                <a:solidFill>
                  <a:schemeClr val="tx2"/>
                </a:solidFill>
                <a:latin typeface="Arial" panose="020B0604020202020204" pitchFamily="34" charset="0"/>
              </a:defRPr>
            </a:lvl5pPr>
            <a:lvl6pPr marL="2514600" indent="-228600" defTabSz="912813" eaLnBrk="0" fontAlgn="base" hangingPunct="0">
              <a:spcBef>
                <a:spcPct val="0"/>
              </a:spcBef>
              <a:spcAft>
                <a:spcPts val="525"/>
              </a:spcAft>
              <a:buFont typeface="Arial" panose="020B0604020202020204" pitchFamily="34" charset="0"/>
              <a:buChar char="‒"/>
              <a:defRPr>
                <a:solidFill>
                  <a:schemeClr val="tx2"/>
                </a:solidFill>
                <a:latin typeface="Arial" panose="020B0604020202020204" pitchFamily="34" charset="0"/>
              </a:defRPr>
            </a:lvl6pPr>
            <a:lvl7pPr marL="2971800" indent="-228600" defTabSz="912813" eaLnBrk="0" fontAlgn="base" hangingPunct="0">
              <a:spcBef>
                <a:spcPct val="0"/>
              </a:spcBef>
              <a:spcAft>
                <a:spcPts val="525"/>
              </a:spcAft>
              <a:buFont typeface="Arial" panose="020B0604020202020204" pitchFamily="34" charset="0"/>
              <a:buChar char="‒"/>
              <a:defRPr>
                <a:solidFill>
                  <a:schemeClr val="tx2"/>
                </a:solidFill>
                <a:latin typeface="Arial" panose="020B0604020202020204" pitchFamily="34" charset="0"/>
              </a:defRPr>
            </a:lvl7pPr>
            <a:lvl8pPr marL="3429000" indent="-228600" defTabSz="912813" eaLnBrk="0" fontAlgn="base" hangingPunct="0">
              <a:spcBef>
                <a:spcPct val="0"/>
              </a:spcBef>
              <a:spcAft>
                <a:spcPts val="525"/>
              </a:spcAft>
              <a:buFont typeface="Arial" panose="020B0604020202020204" pitchFamily="34" charset="0"/>
              <a:buChar char="‒"/>
              <a:defRPr>
                <a:solidFill>
                  <a:schemeClr val="tx2"/>
                </a:solidFill>
                <a:latin typeface="Arial" panose="020B0604020202020204" pitchFamily="34" charset="0"/>
              </a:defRPr>
            </a:lvl8pPr>
            <a:lvl9pPr marL="3886200" indent="-228600" defTabSz="912813" eaLnBrk="0" fontAlgn="base" hangingPunct="0">
              <a:spcBef>
                <a:spcPct val="0"/>
              </a:spcBef>
              <a:spcAft>
                <a:spcPts val="525"/>
              </a:spcAft>
              <a:buFont typeface="Arial" panose="020B0604020202020204" pitchFamily="34" charset="0"/>
              <a:buChar char="‒"/>
              <a:defRPr>
                <a:solidFill>
                  <a:schemeClr val="tx2"/>
                </a:solidFill>
                <a:latin typeface="Arial" panose="020B0604020202020204" pitchFamily="34" charset="0"/>
              </a:defRPr>
            </a:lvl9pPr>
          </a:lstStyle>
          <a:p>
            <a:pPr marL="349250" indent="-347663" eaLnBrk="1" hangingPunct="1">
              <a:spcAft>
                <a:spcPts val="300"/>
              </a:spcAft>
              <a:buClr>
                <a:srgbClr val="92D400"/>
              </a:buClr>
              <a:buFont typeface="Arial" panose="020B0604020202020204" pitchFamily="34" charset="0"/>
              <a:buChar char="•"/>
            </a:pPr>
            <a:r>
              <a:rPr lang="es-ES" altLang="es-EC" sz="1200" dirty="0" smtClean="0">
                <a:solidFill>
                  <a:srgbClr val="002060"/>
                </a:solidFill>
              </a:rPr>
              <a:t>Total establecimiento con Distintivo Q en el Distrito Metropolitano de Quito: </a:t>
            </a:r>
            <a:r>
              <a:rPr lang="es-ES" altLang="es-EC" sz="1200" b="1" dirty="0" smtClean="0">
                <a:solidFill>
                  <a:srgbClr val="002060"/>
                </a:solidFill>
              </a:rPr>
              <a:t>222</a:t>
            </a:r>
          </a:p>
          <a:p>
            <a:pPr marL="173037" indent="-171450" eaLnBrk="1" hangingPunct="1">
              <a:spcAft>
                <a:spcPts val="300"/>
              </a:spcAft>
              <a:buClr>
                <a:srgbClr val="92D400"/>
              </a:buClr>
              <a:buFont typeface="Arial" panose="020B0604020202020204" pitchFamily="34" charset="0"/>
              <a:buChar char="•"/>
            </a:pPr>
            <a:endParaRPr lang="es-ES" altLang="es-EC" sz="1200" b="1" dirty="0" smtClean="0">
              <a:solidFill>
                <a:srgbClr val="002060"/>
              </a:solidFill>
            </a:endParaRPr>
          </a:p>
          <a:p>
            <a:pPr marL="349250" indent="-347663" eaLnBrk="1" hangingPunct="1">
              <a:spcAft>
                <a:spcPts val="300"/>
              </a:spcAft>
              <a:buClr>
                <a:srgbClr val="92D400"/>
              </a:buClr>
              <a:buFont typeface="Arial" panose="020B0604020202020204" pitchFamily="34" charset="0"/>
              <a:buChar char="•"/>
            </a:pPr>
            <a:r>
              <a:rPr lang="es-ES" altLang="es-EC" sz="1200" dirty="0" smtClean="0">
                <a:solidFill>
                  <a:srgbClr val="002060"/>
                </a:solidFill>
              </a:rPr>
              <a:t>Establecimientos reconocidos por Quito Turismo: </a:t>
            </a:r>
            <a:r>
              <a:rPr lang="es-ES" altLang="es-EC" sz="1200" b="1" dirty="0" smtClean="0">
                <a:solidFill>
                  <a:srgbClr val="002060"/>
                </a:solidFill>
              </a:rPr>
              <a:t>177</a:t>
            </a:r>
          </a:p>
          <a:p>
            <a:pPr marL="349250" indent="-347663" eaLnBrk="1" hangingPunct="1">
              <a:spcAft>
                <a:spcPts val="300"/>
              </a:spcAft>
              <a:buClr>
                <a:srgbClr val="92D400"/>
              </a:buClr>
              <a:buFont typeface="Arial" panose="020B0604020202020204" pitchFamily="34" charset="0"/>
              <a:buChar char="•"/>
            </a:pPr>
            <a:endParaRPr lang="es-ES" altLang="es-EC" sz="1200" b="1" dirty="0" smtClean="0">
              <a:solidFill>
                <a:srgbClr val="002060"/>
              </a:solidFill>
            </a:endParaRPr>
          </a:p>
          <a:p>
            <a:pPr marL="349250" indent="-347663" eaLnBrk="1" hangingPunct="1">
              <a:spcAft>
                <a:spcPts val="300"/>
              </a:spcAft>
              <a:buClr>
                <a:srgbClr val="92D400"/>
              </a:buClr>
              <a:buFont typeface="Arial" panose="020B0604020202020204" pitchFamily="34" charset="0"/>
              <a:buChar char="•"/>
            </a:pPr>
            <a:r>
              <a:rPr lang="es-ES" altLang="es-EC" sz="1200" dirty="0" smtClean="0">
                <a:solidFill>
                  <a:srgbClr val="002060"/>
                </a:solidFill>
              </a:rPr>
              <a:t>Establecimientos reconocidos por el Gobierno Provincial de Pichincha: </a:t>
            </a:r>
            <a:r>
              <a:rPr lang="es-ES" altLang="es-EC" sz="1200" b="1" dirty="0" smtClean="0">
                <a:solidFill>
                  <a:srgbClr val="002060"/>
                </a:solidFill>
              </a:rPr>
              <a:t>45</a:t>
            </a:r>
          </a:p>
          <a:p>
            <a:pPr marL="349250" indent="-347663" eaLnBrk="1" hangingPunct="1">
              <a:spcAft>
                <a:spcPts val="300"/>
              </a:spcAft>
              <a:buClr>
                <a:srgbClr val="92D400"/>
              </a:buClr>
              <a:buFont typeface="Arial" panose="020B0604020202020204" pitchFamily="34" charset="0"/>
              <a:buChar char="•"/>
            </a:pPr>
            <a:endParaRPr lang="es-ES" altLang="es-EC" sz="1200" b="1" dirty="0" smtClean="0">
              <a:solidFill>
                <a:srgbClr val="002060"/>
              </a:solidFill>
            </a:endParaRPr>
          </a:p>
          <a:p>
            <a:pPr marL="349250" indent="-347663" eaLnBrk="1" hangingPunct="1">
              <a:spcAft>
                <a:spcPts val="300"/>
              </a:spcAft>
              <a:buClr>
                <a:srgbClr val="92D400"/>
              </a:buClr>
              <a:buFont typeface="Arial" panose="020B0604020202020204" pitchFamily="34" charset="0"/>
              <a:buChar char="•"/>
            </a:pPr>
            <a:r>
              <a:rPr lang="es-ES" altLang="es-EC" sz="1200" dirty="0" smtClean="0">
                <a:solidFill>
                  <a:srgbClr val="002060"/>
                </a:solidFill>
              </a:rPr>
              <a:t>Existen </a:t>
            </a:r>
            <a:r>
              <a:rPr lang="es-ES" altLang="es-EC" sz="1200" b="1" dirty="0" smtClean="0">
                <a:solidFill>
                  <a:srgbClr val="002060"/>
                </a:solidFill>
              </a:rPr>
              <a:t>162</a:t>
            </a:r>
            <a:r>
              <a:rPr lang="es-ES" altLang="es-EC" sz="1200" dirty="0" smtClean="0">
                <a:solidFill>
                  <a:srgbClr val="002060"/>
                </a:solidFill>
              </a:rPr>
              <a:t> establecimientos denominados Alimentos y Bebidas con el Distintivo Q</a:t>
            </a:r>
          </a:p>
          <a:p>
            <a:pPr marL="349250" indent="-347663" eaLnBrk="1" hangingPunct="1">
              <a:spcAft>
                <a:spcPts val="300"/>
              </a:spcAft>
              <a:buClr>
                <a:srgbClr val="92D400"/>
              </a:buClr>
              <a:buFont typeface="Arial" panose="020B0604020202020204" pitchFamily="34" charset="0"/>
              <a:buChar char="•"/>
            </a:pPr>
            <a:endParaRPr lang="es-ES" altLang="es-EC" sz="1200" dirty="0" smtClean="0">
              <a:solidFill>
                <a:srgbClr val="002060"/>
              </a:solidFill>
            </a:endParaRPr>
          </a:p>
          <a:p>
            <a:pPr marL="349250" indent="-347663" eaLnBrk="1" hangingPunct="1">
              <a:spcAft>
                <a:spcPts val="300"/>
              </a:spcAft>
              <a:buClr>
                <a:srgbClr val="92D400"/>
              </a:buClr>
              <a:buFont typeface="Arial" panose="020B0604020202020204" pitchFamily="34" charset="0"/>
              <a:buChar char="•"/>
            </a:pPr>
            <a:r>
              <a:rPr lang="es-ES" altLang="es-EC" sz="1200" dirty="0" smtClean="0">
                <a:solidFill>
                  <a:srgbClr val="002060"/>
                </a:solidFill>
              </a:rPr>
              <a:t>Existen </a:t>
            </a:r>
            <a:r>
              <a:rPr lang="es-ES" altLang="es-EC" sz="1200" b="1" dirty="0" smtClean="0">
                <a:solidFill>
                  <a:srgbClr val="002060"/>
                </a:solidFill>
              </a:rPr>
              <a:t>60 </a:t>
            </a:r>
            <a:r>
              <a:rPr lang="es-ES" altLang="es-EC" sz="1200" dirty="0" smtClean="0">
                <a:solidFill>
                  <a:srgbClr val="002060"/>
                </a:solidFill>
              </a:rPr>
              <a:t>establecimientos denominados alojamientos con el Distintivo Q</a:t>
            </a:r>
          </a:p>
          <a:p>
            <a:pPr marL="287337" indent="-285750" eaLnBrk="1" hangingPunct="1">
              <a:spcAft>
                <a:spcPts val="300"/>
              </a:spcAft>
              <a:buClr>
                <a:srgbClr val="92D400"/>
              </a:buClr>
              <a:buFont typeface="Arial" panose="020B0604020202020204" pitchFamily="34" charset="0"/>
              <a:buChar char="•"/>
            </a:pPr>
            <a:endParaRPr lang="es-ES" altLang="es-EC" sz="1500" b="1" dirty="0">
              <a:solidFill>
                <a:srgbClr val="002060"/>
              </a:solidFill>
            </a:endParaRPr>
          </a:p>
        </p:txBody>
      </p:sp>
      <p:sp>
        <p:nvSpPr>
          <p:cNvPr id="15" name="TextBox 22"/>
          <p:cNvSpPr txBox="1">
            <a:spLocks noChangeArrowheads="1"/>
          </p:cNvSpPr>
          <p:nvPr/>
        </p:nvSpPr>
        <p:spPr bwMode="auto">
          <a:xfrm>
            <a:off x="858955" y="5661248"/>
            <a:ext cx="8098653" cy="514940"/>
          </a:xfrm>
          <a:prstGeom prst="roundRect">
            <a:avLst/>
          </a:prstGeom>
          <a:noFill/>
          <a:ln w="9525">
            <a:solidFill>
              <a:schemeClr val="accent2"/>
            </a:solidFill>
            <a:prstDash val="sysDash"/>
            <a:miter lim="800000"/>
            <a:headEnd/>
            <a:tailEnd/>
          </a:ln>
          <a:extLst>
            <a:ext uri="{909E8E84-426E-40dd-AFC4-6F175D3DCCD1}">
              <a14:hiddenFill xmlns="" xmlns:a14="http://schemas.microsoft.com/office/drawing/2010/main">
                <a:solidFill>
                  <a:srgbClr val="FFFFFF"/>
                </a:solidFill>
              </a14:hiddenFill>
            </a:ext>
          </a:extLst>
        </p:spPr>
        <p:txBody>
          <a:bodyPr lIns="0" rIns="0">
            <a:spAutoFit/>
          </a:bodyPr>
          <a:lstStyle>
            <a:lvl1pPr marL="177800" indent="-176213" eaLnBrk="0" hangingPunct="0">
              <a:spcAft>
                <a:spcPts val="263"/>
              </a:spcAft>
              <a:buFont typeface="Arial" panose="020B0604020202020204" pitchFamily="34" charset="0"/>
              <a:defRPr sz="1700">
                <a:solidFill>
                  <a:schemeClr val="tx2"/>
                </a:solidFill>
                <a:latin typeface="Arial" panose="020B0604020202020204" pitchFamily="34" charset="0"/>
              </a:defRPr>
            </a:lvl1pPr>
            <a:lvl2pPr marL="742950" indent="-285750" eaLnBrk="0" hangingPunct="0">
              <a:spcAft>
                <a:spcPts val="263"/>
              </a:spcAft>
              <a:buChar char="•"/>
              <a:defRPr sz="1700">
                <a:solidFill>
                  <a:schemeClr val="tx2"/>
                </a:solidFill>
                <a:latin typeface="Arial" panose="020B0604020202020204" pitchFamily="34" charset="0"/>
              </a:defRPr>
            </a:lvl2pPr>
            <a:lvl3pPr marL="1143000" indent="-228600" eaLnBrk="0" hangingPunct="0">
              <a:spcAft>
                <a:spcPts val="263"/>
              </a:spcAft>
              <a:buFont typeface="Arial" panose="020B0604020202020204" pitchFamily="34" charset="0"/>
              <a:buChar char="‒"/>
              <a:defRPr sz="1700">
                <a:solidFill>
                  <a:schemeClr val="tx2"/>
                </a:solidFill>
                <a:latin typeface="Arial" panose="020B0604020202020204" pitchFamily="34" charset="0"/>
              </a:defRPr>
            </a:lvl3pPr>
            <a:lvl4pPr marL="1600200" indent="-228600" eaLnBrk="0" hangingPunct="0">
              <a:spcAft>
                <a:spcPts val="525"/>
              </a:spcAft>
              <a:buChar char="•"/>
              <a:defRPr>
                <a:solidFill>
                  <a:schemeClr val="tx2"/>
                </a:solidFill>
                <a:latin typeface="Arial" panose="020B0604020202020204" pitchFamily="34" charset="0"/>
              </a:defRPr>
            </a:lvl4pPr>
            <a:lvl5pPr marL="2057400" indent="-228600" eaLnBrk="0" hangingPunct="0">
              <a:spcAft>
                <a:spcPts val="525"/>
              </a:spcAft>
              <a:buFont typeface="Arial" panose="020B0604020202020204" pitchFamily="34" charset="0"/>
              <a:buChar char="‒"/>
              <a:defRPr>
                <a:solidFill>
                  <a:schemeClr val="tx2"/>
                </a:solidFill>
                <a:latin typeface="Arial" panose="020B0604020202020204" pitchFamily="34" charset="0"/>
              </a:defRPr>
            </a:lvl5pPr>
            <a:lvl6pPr marL="2514600" indent="-228600" defTabSz="912813" eaLnBrk="0" fontAlgn="base" hangingPunct="0">
              <a:spcBef>
                <a:spcPct val="0"/>
              </a:spcBef>
              <a:spcAft>
                <a:spcPts val="525"/>
              </a:spcAft>
              <a:buFont typeface="Arial" panose="020B0604020202020204" pitchFamily="34" charset="0"/>
              <a:buChar char="‒"/>
              <a:defRPr>
                <a:solidFill>
                  <a:schemeClr val="tx2"/>
                </a:solidFill>
                <a:latin typeface="Arial" panose="020B0604020202020204" pitchFamily="34" charset="0"/>
              </a:defRPr>
            </a:lvl6pPr>
            <a:lvl7pPr marL="2971800" indent="-228600" defTabSz="912813" eaLnBrk="0" fontAlgn="base" hangingPunct="0">
              <a:spcBef>
                <a:spcPct val="0"/>
              </a:spcBef>
              <a:spcAft>
                <a:spcPts val="525"/>
              </a:spcAft>
              <a:buFont typeface="Arial" panose="020B0604020202020204" pitchFamily="34" charset="0"/>
              <a:buChar char="‒"/>
              <a:defRPr>
                <a:solidFill>
                  <a:schemeClr val="tx2"/>
                </a:solidFill>
                <a:latin typeface="Arial" panose="020B0604020202020204" pitchFamily="34" charset="0"/>
              </a:defRPr>
            </a:lvl7pPr>
            <a:lvl8pPr marL="3429000" indent="-228600" defTabSz="912813" eaLnBrk="0" fontAlgn="base" hangingPunct="0">
              <a:spcBef>
                <a:spcPct val="0"/>
              </a:spcBef>
              <a:spcAft>
                <a:spcPts val="525"/>
              </a:spcAft>
              <a:buFont typeface="Arial" panose="020B0604020202020204" pitchFamily="34" charset="0"/>
              <a:buChar char="‒"/>
              <a:defRPr>
                <a:solidFill>
                  <a:schemeClr val="tx2"/>
                </a:solidFill>
                <a:latin typeface="Arial" panose="020B0604020202020204" pitchFamily="34" charset="0"/>
              </a:defRPr>
            </a:lvl8pPr>
            <a:lvl9pPr marL="3886200" indent="-228600" defTabSz="912813" eaLnBrk="0" fontAlgn="base" hangingPunct="0">
              <a:spcBef>
                <a:spcPct val="0"/>
              </a:spcBef>
              <a:spcAft>
                <a:spcPts val="525"/>
              </a:spcAft>
              <a:buFont typeface="Arial" panose="020B0604020202020204" pitchFamily="34" charset="0"/>
              <a:buChar char="‒"/>
              <a:defRPr>
                <a:solidFill>
                  <a:schemeClr val="tx2"/>
                </a:solidFill>
                <a:latin typeface="Arial" panose="020B0604020202020204" pitchFamily="34" charset="0"/>
              </a:defRPr>
            </a:lvl9pPr>
          </a:lstStyle>
          <a:p>
            <a:pPr marL="1587" indent="0" algn="ctr" eaLnBrk="1" hangingPunct="1">
              <a:spcAft>
                <a:spcPts val="300"/>
              </a:spcAft>
              <a:buClr>
                <a:srgbClr val="92D400"/>
              </a:buClr>
            </a:pPr>
            <a:r>
              <a:rPr lang="es-ES" altLang="es-EC" sz="1200" i="1" dirty="0" smtClean="0">
                <a:solidFill>
                  <a:srgbClr val="002060"/>
                </a:solidFill>
              </a:rPr>
              <a:t>A través de Convenio de Cooperación Interinstitucional el </a:t>
            </a:r>
            <a:r>
              <a:rPr lang="es-ES" altLang="es-EC" sz="1200" b="1" i="1" dirty="0" smtClean="0">
                <a:solidFill>
                  <a:srgbClr val="002060"/>
                </a:solidFill>
              </a:rPr>
              <a:t>Gobierno Provincial de Pichincha a otorgado a 90 establecimientos más el reconocimiento Distintivo Q a la Calidad Turística, en otras zonas de la provincia</a:t>
            </a:r>
            <a:endParaRPr lang="es-ES" altLang="es-EC" sz="1200" b="1" i="1" dirty="0">
              <a:solidFill>
                <a:srgbClr val="002060"/>
              </a:solidFill>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38</a:t>
            </a:fld>
            <a:endParaRPr lang="es-ES" dirty="0">
              <a:solidFill>
                <a:srgbClr val="002776"/>
              </a:solidFill>
            </a:endParaRPr>
          </a:p>
        </p:txBody>
      </p:sp>
      <p:sp>
        <p:nvSpPr>
          <p:cNvPr id="12" name="Slide Number Placeholder 1"/>
          <p:cNvSpPr txBox="1">
            <a:spLocks/>
          </p:cNvSpPr>
          <p:nvPr/>
        </p:nvSpPr>
        <p:spPr>
          <a:xfrm>
            <a:off x="635563" y="6347971"/>
            <a:ext cx="54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pPr marL="1588" fontAlgn="base">
              <a:lnSpc>
                <a:spcPct val="106000"/>
              </a:lnSpc>
              <a:spcBef>
                <a:spcPct val="40000"/>
              </a:spcBef>
              <a:spcAft>
                <a:spcPct val="0"/>
              </a:spcAft>
              <a:buClr>
                <a:srgbClr val="000000"/>
              </a:buClr>
            </a:pPr>
            <a:r>
              <a:rPr lang="es-ES" i="1" dirty="0" smtClean="0">
                <a:solidFill>
                  <a:srgbClr val="002776"/>
                </a:solidFill>
              </a:rPr>
              <a:t>Nota: Esta información fue proporcionada por el área de Calidad.</a:t>
            </a:r>
            <a:endParaRPr lang="es-ES" i="1" dirty="0">
              <a:solidFill>
                <a:srgbClr val="002776"/>
              </a:solidFill>
              <a:cs typeface="Arial" charset="0"/>
            </a:endParaRPr>
          </a:p>
        </p:txBody>
      </p:sp>
      <p:pic>
        <p:nvPicPr>
          <p:cNvPr id="4" name="Picture 3"/>
          <p:cNvPicPr>
            <a:picLocks noChangeAspect="1"/>
          </p:cNvPicPr>
          <p:nvPr/>
        </p:nvPicPr>
        <p:blipFill>
          <a:blip r:embed="rId3"/>
          <a:stretch>
            <a:fillRect/>
          </a:stretch>
        </p:blipFill>
        <p:spPr>
          <a:xfrm>
            <a:off x="441920" y="2066141"/>
            <a:ext cx="5720221" cy="3659857"/>
          </a:xfrm>
          <a:prstGeom prst="rect">
            <a:avLst/>
          </a:prstGeom>
        </p:spPr>
      </p:pic>
      <p:sp>
        <p:nvSpPr>
          <p:cNvPr id="11" name="Title 1"/>
          <p:cNvSpPr txBox="1">
            <a:spLocks/>
          </p:cNvSpPr>
          <p:nvPr/>
        </p:nvSpPr>
        <p:spPr bwMode="auto">
          <a:xfrm>
            <a:off x="344488" y="260648"/>
            <a:ext cx="9217025" cy="63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a:t>
            </a:r>
            <a:r>
              <a:rPr lang="es-ES" b="1" dirty="0" smtClean="0">
                <a:solidFill>
                  <a:srgbClr val="002060"/>
                </a:solidFill>
                <a:cs typeface="Arial" charset="0"/>
              </a:rPr>
              <a:t>Quito</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Catastro de Quito – </a:t>
            </a:r>
            <a:r>
              <a:rPr lang="es-ES" sz="2000" dirty="0" smtClean="0">
                <a:solidFill>
                  <a:srgbClr val="00B0F0"/>
                </a:solidFill>
                <a:cs typeface="Arial" charset="0"/>
              </a:rPr>
              <a:t>Distintivo Q</a:t>
            </a:r>
            <a:endParaRPr lang="es-ES" sz="1400" i="1" dirty="0">
              <a:solidFill>
                <a:srgbClr val="00B0F0"/>
              </a:solidFill>
              <a:cs typeface="Arial" charset="0"/>
            </a:endParaRPr>
          </a:p>
        </p:txBody>
      </p:sp>
    </p:spTree>
    <p:extLst>
      <p:ext uri="{BB962C8B-B14F-4D97-AF65-F5344CB8AC3E}">
        <p14:creationId xmlns:p14="http://schemas.microsoft.com/office/powerpoint/2010/main" val="299960190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Ecuador y Quito</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Conclusiones</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39</a:t>
            </a:fld>
            <a:endParaRPr lang="es-ES" dirty="0">
              <a:solidFill>
                <a:srgbClr val="002776"/>
              </a:solidFill>
            </a:endParaRPr>
          </a:p>
        </p:txBody>
      </p:sp>
      <p:grpSp>
        <p:nvGrpSpPr>
          <p:cNvPr id="9" name="Group 8"/>
          <p:cNvGrpSpPr/>
          <p:nvPr/>
        </p:nvGrpSpPr>
        <p:grpSpPr>
          <a:xfrm>
            <a:off x="369499" y="1084000"/>
            <a:ext cx="9120576" cy="195759"/>
            <a:chOff x="369499" y="1554307"/>
            <a:chExt cx="8388000" cy="208669"/>
          </a:xfrm>
        </p:grpSpPr>
        <p:cxnSp>
          <p:nvCxnSpPr>
            <p:cNvPr id="1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1" name="TxtBox:83/125"/>
            <p:cNvSpPr/>
            <p:nvPr/>
          </p:nvSpPr>
          <p:spPr bwMode="auto">
            <a:xfrm>
              <a:off x="3467475" y="1554307"/>
              <a:ext cx="2183270" cy="20866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Conclusiones generales</a:t>
              </a:r>
              <a:endParaRPr lang="es-ES" sz="1200" b="1" dirty="0">
                <a:solidFill>
                  <a:srgbClr val="002776"/>
                </a:solidFill>
              </a:endParaRPr>
            </a:p>
          </p:txBody>
        </p:sp>
      </p:grpSp>
      <p:sp>
        <p:nvSpPr>
          <p:cNvPr id="23" name="Freeform 25"/>
          <p:cNvSpPr>
            <a:spLocks/>
          </p:cNvSpPr>
          <p:nvPr/>
        </p:nvSpPr>
        <p:spPr bwMode="auto">
          <a:xfrm>
            <a:off x="587956" y="1559656"/>
            <a:ext cx="52620" cy="3600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25" name="Freeform 26"/>
          <p:cNvSpPr>
            <a:spLocks/>
          </p:cNvSpPr>
          <p:nvPr/>
        </p:nvSpPr>
        <p:spPr bwMode="auto">
          <a:xfrm>
            <a:off x="520715" y="2178907"/>
            <a:ext cx="216000" cy="360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26" name="Freeform 27"/>
          <p:cNvSpPr>
            <a:spLocks/>
          </p:cNvSpPr>
          <p:nvPr/>
        </p:nvSpPr>
        <p:spPr bwMode="auto">
          <a:xfrm>
            <a:off x="494405" y="2884045"/>
            <a:ext cx="216000" cy="360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30" name="Freeform 28"/>
          <p:cNvSpPr>
            <a:spLocks noEditPoints="1"/>
          </p:cNvSpPr>
          <p:nvPr/>
        </p:nvSpPr>
        <p:spPr bwMode="auto">
          <a:xfrm>
            <a:off x="494405" y="3676715"/>
            <a:ext cx="216000" cy="360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31" name="Freeform 29"/>
          <p:cNvSpPr>
            <a:spLocks/>
          </p:cNvSpPr>
          <p:nvPr/>
        </p:nvSpPr>
        <p:spPr bwMode="auto">
          <a:xfrm>
            <a:off x="520715" y="4359074"/>
            <a:ext cx="216000" cy="360000"/>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32" name="TextBox 31"/>
          <p:cNvSpPr txBox="1"/>
          <p:nvPr/>
        </p:nvSpPr>
        <p:spPr bwMode="auto">
          <a:xfrm>
            <a:off x="889115" y="2712674"/>
            <a:ext cx="8280000" cy="702743"/>
          </a:xfrm>
          <a:prstGeom prst="rect">
            <a:avLst/>
          </a:prstGeom>
        </p:spPr>
        <p:txBody>
          <a:bodyPr wrap="square" lIns="36000" rIns="36000" rtlCol="0" anchor="ctr">
            <a:noAutofit/>
          </a:bodyPr>
          <a:lstStyle/>
          <a:p>
            <a:pPr algn="just">
              <a:spcAft>
                <a:spcPts val="600"/>
              </a:spcAft>
            </a:pPr>
            <a:r>
              <a:rPr lang="es-ES" sz="1050" b="1" dirty="0" smtClean="0">
                <a:solidFill>
                  <a:srgbClr val="002060"/>
                </a:solidFill>
              </a:rPr>
              <a:t>La mayoría de pernoctaciones se hace en alojamientos de lujo con una participación del 50%, luego en alojamientos de primera clase (33%), y los alojamientos de segunda clase tienen una participación del 17%.</a:t>
            </a:r>
            <a:endParaRPr lang="es-ES" sz="1050" b="1" dirty="0">
              <a:solidFill>
                <a:srgbClr val="002060"/>
              </a:solidFill>
            </a:endParaRPr>
          </a:p>
        </p:txBody>
      </p:sp>
      <p:sp>
        <p:nvSpPr>
          <p:cNvPr id="33" name="TextBox 32"/>
          <p:cNvSpPr txBox="1"/>
          <p:nvPr/>
        </p:nvSpPr>
        <p:spPr bwMode="auto">
          <a:xfrm>
            <a:off x="885948" y="3573016"/>
            <a:ext cx="8280000" cy="50996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050" b="1" dirty="0" smtClean="0">
                <a:solidFill>
                  <a:srgbClr val="002060"/>
                </a:solidFill>
              </a:rPr>
              <a:t>Con respecto a la estancia media de los turistas en Quito comparada con otras ciudades de la región, Quito tiene una estadía baja respecto a los líderes como Buenos </a:t>
            </a:r>
            <a:r>
              <a:rPr lang="es-ES" sz="1050" b="1" dirty="0">
                <a:solidFill>
                  <a:srgbClr val="002060"/>
                </a:solidFill>
              </a:rPr>
              <a:t>A</a:t>
            </a:r>
            <a:r>
              <a:rPr lang="es-ES" sz="1050" b="1" dirty="0" smtClean="0">
                <a:solidFill>
                  <a:srgbClr val="002060"/>
                </a:solidFill>
              </a:rPr>
              <a:t>ires, México DF y Santiago de Chile. </a:t>
            </a:r>
            <a:endParaRPr lang="es-ES" sz="1050" b="1" dirty="0">
              <a:solidFill>
                <a:srgbClr val="002776"/>
              </a:solidFill>
            </a:endParaRPr>
          </a:p>
        </p:txBody>
      </p:sp>
      <p:sp>
        <p:nvSpPr>
          <p:cNvPr id="34" name="TextBox 33"/>
          <p:cNvSpPr txBox="1"/>
          <p:nvPr/>
        </p:nvSpPr>
        <p:spPr bwMode="auto">
          <a:xfrm>
            <a:off x="885948" y="4130632"/>
            <a:ext cx="8280000" cy="794823"/>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050" b="1" dirty="0" smtClean="0">
                <a:solidFill>
                  <a:srgbClr val="002776"/>
                </a:solidFill>
                <a:cs typeface="Arial" charset="0"/>
              </a:rPr>
              <a:t>La  tasa de ocupación hotelera en promedio de Quito es menor a las de Guayaquil, Manta y Cuenca. Sin embargo comparado con la región se encuentra en el promedio.</a:t>
            </a:r>
            <a:endParaRPr lang="es-ES" sz="1050" b="1" dirty="0">
              <a:solidFill>
                <a:srgbClr val="002776"/>
              </a:solidFill>
              <a:cs typeface="Arial" charset="0"/>
            </a:endParaRPr>
          </a:p>
        </p:txBody>
      </p:sp>
      <p:sp>
        <p:nvSpPr>
          <p:cNvPr id="35" name="TextBox 34"/>
          <p:cNvSpPr txBox="1"/>
          <p:nvPr/>
        </p:nvSpPr>
        <p:spPr bwMode="auto">
          <a:xfrm>
            <a:off x="889115" y="1939800"/>
            <a:ext cx="8280000" cy="830391"/>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050" b="1" dirty="0" smtClean="0">
                <a:solidFill>
                  <a:srgbClr val="002776"/>
                </a:solidFill>
              </a:rPr>
              <a:t>El principal mercado internacional para Quito es Estados Unidos de América. </a:t>
            </a:r>
          </a:p>
        </p:txBody>
      </p:sp>
      <p:sp>
        <p:nvSpPr>
          <p:cNvPr id="36" name="TextBox 35"/>
          <p:cNvSpPr txBox="1"/>
          <p:nvPr/>
        </p:nvSpPr>
        <p:spPr bwMode="auto">
          <a:xfrm>
            <a:off x="906012" y="1463900"/>
            <a:ext cx="8280000" cy="588053"/>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pPr algn="just" fontAlgn="auto">
              <a:spcBef>
                <a:spcPts val="0"/>
              </a:spcBef>
              <a:spcAft>
                <a:spcPts val="600"/>
              </a:spcAft>
            </a:pPr>
            <a:r>
              <a:rPr lang="es-ES" sz="1050" b="1" dirty="0" smtClean="0">
                <a:solidFill>
                  <a:srgbClr val="002060"/>
                </a:solidFill>
                <a:latin typeface="Arial"/>
              </a:rPr>
              <a:t>Se observar una tendencia a planear el viaje de forma independiente, según los datos analizados. </a:t>
            </a:r>
            <a:endParaRPr lang="es-ES" sz="1050" b="1" dirty="0">
              <a:solidFill>
                <a:srgbClr val="002060"/>
              </a:solidFill>
              <a:latin typeface="Arial"/>
            </a:endParaRPr>
          </a:p>
        </p:txBody>
      </p:sp>
      <p:sp>
        <p:nvSpPr>
          <p:cNvPr id="37" name="TextBox 36"/>
          <p:cNvSpPr txBox="1"/>
          <p:nvPr/>
        </p:nvSpPr>
        <p:spPr bwMode="auto">
          <a:xfrm>
            <a:off x="885948" y="4750782"/>
            <a:ext cx="8280000" cy="794823"/>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050" b="1" dirty="0" smtClean="0">
                <a:solidFill>
                  <a:srgbClr val="002060"/>
                </a:solidFill>
              </a:rPr>
              <a:t>En el 2013</a:t>
            </a:r>
            <a:r>
              <a:rPr lang="es-ES" sz="1050" b="1" dirty="0">
                <a:solidFill>
                  <a:srgbClr val="002060"/>
                </a:solidFill>
              </a:rPr>
              <a:t>, 2014 y 2015 </a:t>
            </a:r>
            <a:r>
              <a:rPr lang="es-ES" sz="1050" b="1" dirty="0" smtClean="0">
                <a:solidFill>
                  <a:srgbClr val="002060"/>
                </a:solidFill>
              </a:rPr>
              <a:t>se ha visto la mayor evolución de establecimientos registrados al catastro de Quito (TACC 2008-2015 +10.52%)</a:t>
            </a:r>
            <a:endParaRPr lang="es-ES" sz="1050" b="1" dirty="0">
              <a:solidFill>
                <a:srgbClr val="002776"/>
              </a:solidFill>
              <a:cs typeface="Arial" charset="0"/>
            </a:endParaRPr>
          </a:p>
        </p:txBody>
      </p:sp>
      <p:sp>
        <p:nvSpPr>
          <p:cNvPr id="38" name="TextBox 37"/>
          <p:cNvSpPr txBox="1"/>
          <p:nvPr/>
        </p:nvSpPr>
        <p:spPr bwMode="auto">
          <a:xfrm>
            <a:off x="906012" y="5521821"/>
            <a:ext cx="8280000" cy="794823"/>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050" b="1" dirty="0" smtClean="0">
                <a:solidFill>
                  <a:srgbClr val="002776"/>
                </a:solidFill>
                <a:cs typeface="Arial" charset="0"/>
              </a:rPr>
              <a:t>Se detecta una alarmante caída en el nivel de gasto diario y total por visitante en el 2015, llegando a valores inferiores a los registrados desde el 2008. Por otra parte, el lugar mas visitado por los turistas es el centro histórico (67% del total encuestado).</a:t>
            </a:r>
            <a:endParaRPr lang="es-ES" sz="1050" b="1" dirty="0">
              <a:solidFill>
                <a:srgbClr val="002776"/>
              </a:solidFill>
              <a:cs typeface="Arial" charset="0"/>
            </a:endParaRPr>
          </a:p>
        </p:txBody>
      </p:sp>
      <p:sp>
        <p:nvSpPr>
          <p:cNvPr id="39" name="Freeform 30"/>
          <p:cNvSpPr>
            <a:spLocks noEditPoints="1"/>
          </p:cNvSpPr>
          <p:nvPr/>
        </p:nvSpPr>
        <p:spPr bwMode="auto">
          <a:xfrm>
            <a:off x="512405" y="4958509"/>
            <a:ext cx="244185" cy="336108"/>
          </a:xfrm>
          <a:custGeom>
            <a:avLst/>
            <a:gdLst>
              <a:gd name="T0" fmla="*/ 49 w 49"/>
              <a:gd name="T1" fmla="*/ 45 h 71"/>
              <a:gd name="T2" fmla="*/ 42 w 49"/>
              <a:gd name="T3" fmla="*/ 63 h 71"/>
              <a:gd name="T4" fmla="*/ 23 w 49"/>
              <a:gd name="T5" fmla="*/ 71 h 71"/>
              <a:gd name="T6" fmla="*/ 6 w 49"/>
              <a:gd name="T7" fmla="*/ 63 h 71"/>
              <a:gd name="T8" fmla="*/ 0 w 49"/>
              <a:gd name="T9" fmla="*/ 44 h 71"/>
              <a:gd name="T10" fmla="*/ 6 w 49"/>
              <a:gd name="T11" fmla="*/ 22 h 71"/>
              <a:gd name="T12" fmla="*/ 21 w 49"/>
              <a:gd name="T13" fmla="*/ 5 h 71"/>
              <a:gd name="T14" fmla="*/ 31 w 49"/>
              <a:gd name="T15" fmla="*/ 0 h 71"/>
              <a:gd name="T16" fmla="*/ 34 w 49"/>
              <a:gd name="T17" fmla="*/ 1 h 71"/>
              <a:gd name="T18" fmla="*/ 36 w 49"/>
              <a:gd name="T19" fmla="*/ 4 h 71"/>
              <a:gd name="T20" fmla="*/ 34 w 49"/>
              <a:gd name="T21" fmla="*/ 6 h 71"/>
              <a:gd name="T22" fmla="*/ 33 w 49"/>
              <a:gd name="T23" fmla="*/ 5 h 71"/>
              <a:gd name="T24" fmla="*/ 32 w 49"/>
              <a:gd name="T25" fmla="*/ 5 h 71"/>
              <a:gd name="T26" fmla="*/ 21 w 49"/>
              <a:gd name="T27" fmla="*/ 11 h 71"/>
              <a:gd name="T28" fmla="*/ 13 w 49"/>
              <a:gd name="T29" fmla="*/ 22 h 71"/>
              <a:gd name="T30" fmla="*/ 7 w 49"/>
              <a:gd name="T31" fmla="*/ 36 h 71"/>
              <a:gd name="T32" fmla="*/ 9 w 49"/>
              <a:gd name="T33" fmla="*/ 34 h 71"/>
              <a:gd name="T34" fmla="*/ 28 w 49"/>
              <a:gd name="T35" fmla="*/ 24 h 71"/>
              <a:gd name="T36" fmla="*/ 43 w 49"/>
              <a:gd name="T37" fmla="*/ 30 h 71"/>
              <a:gd name="T38" fmla="*/ 49 w 49"/>
              <a:gd name="T39" fmla="*/ 45 h 71"/>
              <a:gd name="T40" fmla="*/ 44 w 49"/>
              <a:gd name="T41" fmla="*/ 44 h 71"/>
              <a:gd name="T42" fmla="*/ 40 w 49"/>
              <a:gd name="T43" fmla="*/ 32 h 71"/>
              <a:gd name="T44" fmla="*/ 28 w 49"/>
              <a:gd name="T45" fmla="*/ 28 h 71"/>
              <a:gd name="T46" fmla="*/ 15 w 49"/>
              <a:gd name="T47" fmla="*/ 33 h 71"/>
              <a:gd name="T48" fmla="*/ 8 w 49"/>
              <a:gd name="T49" fmla="*/ 43 h 71"/>
              <a:gd name="T50" fmla="*/ 8 w 49"/>
              <a:gd name="T51" fmla="*/ 44 h 71"/>
              <a:gd name="T52" fmla="*/ 8 w 49"/>
              <a:gd name="T53" fmla="*/ 45 h 71"/>
              <a:gd name="T54" fmla="*/ 6 w 49"/>
              <a:gd name="T55" fmla="*/ 47 h 71"/>
              <a:gd name="T56" fmla="*/ 10 w 49"/>
              <a:gd name="T57" fmla="*/ 61 h 71"/>
              <a:gd name="T58" fmla="*/ 23 w 49"/>
              <a:gd name="T59" fmla="*/ 67 h 71"/>
              <a:gd name="T60" fmla="*/ 38 w 49"/>
              <a:gd name="T61" fmla="*/ 60 h 71"/>
              <a:gd name="T62" fmla="*/ 44 w 49"/>
              <a:gd name="T6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71">
                <a:moveTo>
                  <a:pt x="49" y="45"/>
                </a:moveTo>
                <a:cubicBezTo>
                  <a:pt x="49" y="53"/>
                  <a:pt x="46" y="59"/>
                  <a:pt x="42" y="63"/>
                </a:cubicBezTo>
                <a:cubicBezTo>
                  <a:pt x="37" y="68"/>
                  <a:pt x="31" y="71"/>
                  <a:pt x="23" y="71"/>
                </a:cubicBezTo>
                <a:cubicBezTo>
                  <a:pt x="16" y="71"/>
                  <a:pt x="10" y="68"/>
                  <a:pt x="6" y="63"/>
                </a:cubicBezTo>
                <a:cubicBezTo>
                  <a:pt x="2" y="58"/>
                  <a:pt x="0" y="52"/>
                  <a:pt x="0" y="44"/>
                </a:cubicBezTo>
                <a:cubicBezTo>
                  <a:pt x="0" y="37"/>
                  <a:pt x="2" y="30"/>
                  <a:pt x="6" y="22"/>
                </a:cubicBezTo>
                <a:cubicBezTo>
                  <a:pt x="10" y="15"/>
                  <a:pt x="15" y="10"/>
                  <a:pt x="21" y="5"/>
                </a:cubicBezTo>
                <a:cubicBezTo>
                  <a:pt x="25" y="1"/>
                  <a:pt x="29" y="0"/>
                  <a:pt x="31" y="0"/>
                </a:cubicBezTo>
                <a:cubicBezTo>
                  <a:pt x="32" y="0"/>
                  <a:pt x="33" y="0"/>
                  <a:pt x="34" y="1"/>
                </a:cubicBezTo>
                <a:cubicBezTo>
                  <a:pt x="35" y="2"/>
                  <a:pt x="36" y="3"/>
                  <a:pt x="36" y="4"/>
                </a:cubicBezTo>
                <a:cubicBezTo>
                  <a:pt x="36" y="5"/>
                  <a:pt x="35" y="6"/>
                  <a:pt x="34" y="6"/>
                </a:cubicBezTo>
                <a:cubicBezTo>
                  <a:pt x="34" y="6"/>
                  <a:pt x="33" y="6"/>
                  <a:pt x="33" y="5"/>
                </a:cubicBezTo>
                <a:cubicBezTo>
                  <a:pt x="32" y="5"/>
                  <a:pt x="32" y="5"/>
                  <a:pt x="32" y="5"/>
                </a:cubicBezTo>
                <a:cubicBezTo>
                  <a:pt x="29" y="5"/>
                  <a:pt x="26" y="7"/>
                  <a:pt x="21" y="11"/>
                </a:cubicBezTo>
                <a:cubicBezTo>
                  <a:pt x="17" y="15"/>
                  <a:pt x="15" y="18"/>
                  <a:pt x="13" y="22"/>
                </a:cubicBezTo>
                <a:cubicBezTo>
                  <a:pt x="9" y="27"/>
                  <a:pt x="7" y="32"/>
                  <a:pt x="7" y="36"/>
                </a:cubicBezTo>
                <a:cubicBezTo>
                  <a:pt x="7" y="36"/>
                  <a:pt x="8" y="35"/>
                  <a:pt x="9" y="34"/>
                </a:cubicBezTo>
                <a:cubicBezTo>
                  <a:pt x="14" y="28"/>
                  <a:pt x="21" y="24"/>
                  <a:pt x="28" y="24"/>
                </a:cubicBezTo>
                <a:cubicBezTo>
                  <a:pt x="34" y="24"/>
                  <a:pt x="39" y="26"/>
                  <a:pt x="43" y="30"/>
                </a:cubicBezTo>
                <a:cubicBezTo>
                  <a:pt x="47" y="34"/>
                  <a:pt x="49" y="39"/>
                  <a:pt x="49" y="45"/>
                </a:cubicBezTo>
                <a:close/>
                <a:moveTo>
                  <a:pt x="44" y="44"/>
                </a:moveTo>
                <a:cubicBezTo>
                  <a:pt x="44" y="39"/>
                  <a:pt x="42" y="35"/>
                  <a:pt x="40" y="32"/>
                </a:cubicBezTo>
                <a:cubicBezTo>
                  <a:pt x="37" y="29"/>
                  <a:pt x="33" y="28"/>
                  <a:pt x="28" y="28"/>
                </a:cubicBezTo>
                <a:cubicBezTo>
                  <a:pt x="25" y="28"/>
                  <a:pt x="20" y="30"/>
                  <a:pt x="15" y="33"/>
                </a:cubicBezTo>
                <a:cubicBezTo>
                  <a:pt x="10" y="37"/>
                  <a:pt x="8" y="40"/>
                  <a:pt x="8" y="43"/>
                </a:cubicBezTo>
                <a:cubicBezTo>
                  <a:pt x="8" y="43"/>
                  <a:pt x="8" y="44"/>
                  <a:pt x="8" y="44"/>
                </a:cubicBezTo>
                <a:cubicBezTo>
                  <a:pt x="8" y="44"/>
                  <a:pt x="8" y="44"/>
                  <a:pt x="8" y="45"/>
                </a:cubicBezTo>
                <a:cubicBezTo>
                  <a:pt x="8" y="46"/>
                  <a:pt x="7" y="46"/>
                  <a:pt x="6" y="47"/>
                </a:cubicBezTo>
                <a:cubicBezTo>
                  <a:pt x="6" y="52"/>
                  <a:pt x="8" y="57"/>
                  <a:pt x="10" y="61"/>
                </a:cubicBezTo>
                <a:cubicBezTo>
                  <a:pt x="14" y="65"/>
                  <a:pt x="18" y="67"/>
                  <a:pt x="23" y="67"/>
                </a:cubicBezTo>
                <a:cubicBezTo>
                  <a:pt x="29" y="67"/>
                  <a:pt x="34" y="65"/>
                  <a:pt x="38" y="60"/>
                </a:cubicBezTo>
                <a:cubicBezTo>
                  <a:pt x="42" y="56"/>
                  <a:pt x="44" y="50"/>
                  <a:pt x="44" y="4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40" name="Freeform 31"/>
          <p:cNvSpPr>
            <a:spLocks/>
          </p:cNvSpPr>
          <p:nvPr/>
        </p:nvSpPr>
        <p:spPr bwMode="auto">
          <a:xfrm>
            <a:off x="512405" y="5650375"/>
            <a:ext cx="256342" cy="358948"/>
          </a:xfrm>
          <a:custGeom>
            <a:avLst/>
            <a:gdLst>
              <a:gd name="T0" fmla="*/ 46 w 46"/>
              <a:gd name="T1" fmla="*/ 6 h 73"/>
              <a:gd name="T2" fmla="*/ 44 w 46"/>
              <a:gd name="T3" fmla="*/ 8 h 73"/>
              <a:gd name="T4" fmla="*/ 42 w 46"/>
              <a:gd name="T5" fmla="*/ 11 h 73"/>
              <a:gd name="T6" fmla="*/ 23 w 46"/>
              <a:gd name="T7" fmla="*/ 43 h 73"/>
              <a:gd name="T8" fmla="*/ 19 w 46"/>
              <a:gd name="T9" fmla="*/ 54 h 73"/>
              <a:gd name="T10" fmla="*/ 16 w 46"/>
              <a:gd name="T11" fmla="*/ 65 h 73"/>
              <a:gd name="T12" fmla="*/ 18 w 46"/>
              <a:gd name="T13" fmla="*/ 72 h 73"/>
              <a:gd name="T14" fmla="*/ 17 w 46"/>
              <a:gd name="T15" fmla="*/ 73 h 73"/>
              <a:gd name="T16" fmla="*/ 13 w 46"/>
              <a:gd name="T17" fmla="*/ 70 h 73"/>
              <a:gd name="T18" fmla="*/ 12 w 46"/>
              <a:gd name="T19" fmla="*/ 66 h 73"/>
              <a:gd name="T20" fmla="*/ 12 w 46"/>
              <a:gd name="T21" fmla="*/ 61 h 73"/>
              <a:gd name="T22" fmla="*/ 22 w 46"/>
              <a:gd name="T23" fmla="*/ 33 h 73"/>
              <a:gd name="T24" fmla="*/ 36 w 46"/>
              <a:gd name="T25" fmla="*/ 8 h 73"/>
              <a:gd name="T26" fmla="*/ 37 w 46"/>
              <a:gd name="T27" fmla="*/ 7 h 73"/>
              <a:gd name="T28" fmla="*/ 33 w 46"/>
              <a:gd name="T29" fmla="*/ 5 h 73"/>
              <a:gd name="T30" fmla="*/ 32 w 46"/>
              <a:gd name="T31" fmla="*/ 5 h 73"/>
              <a:gd name="T32" fmla="*/ 31 w 46"/>
              <a:gd name="T33" fmla="*/ 6 h 73"/>
              <a:gd name="T34" fmla="*/ 31 w 46"/>
              <a:gd name="T35" fmla="*/ 5 h 73"/>
              <a:gd name="T36" fmla="*/ 30 w 46"/>
              <a:gd name="T37" fmla="*/ 5 h 73"/>
              <a:gd name="T38" fmla="*/ 18 w 46"/>
              <a:gd name="T39" fmla="*/ 7 h 73"/>
              <a:gd name="T40" fmla="*/ 7 w 46"/>
              <a:gd name="T41" fmla="*/ 10 h 73"/>
              <a:gd name="T42" fmla="*/ 6 w 46"/>
              <a:gd name="T43" fmla="*/ 15 h 73"/>
              <a:gd name="T44" fmla="*/ 4 w 46"/>
              <a:gd name="T45" fmla="*/ 20 h 73"/>
              <a:gd name="T46" fmla="*/ 3 w 46"/>
              <a:gd name="T47" fmla="*/ 20 h 73"/>
              <a:gd name="T48" fmla="*/ 0 w 46"/>
              <a:gd name="T49" fmla="*/ 18 h 73"/>
              <a:gd name="T50" fmla="*/ 0 w 46"/>
              <a:gd name="T51" fmla="*/ 15 h 73"/>
              <a:gd name="T52" fmla="*/ 1 w 46"/>
              <a:gd name="T53" fmla="*/ 13 h 73"/>
              <a:gd name="T54" fmla="*/ 2 w 46"/>
              <a:gd name="T55" fmla="*/ 7 h 73"/>
              <a:gd name="T56" fmla="*/ 4 w 46"/>
              <a:gd name="T57" fmla="*/ 1 h 73"/>
              <a:gd name="T58" fmla="*/ 6 w 46"/>
              <a:gd name="T59" fmla="*/ 2 h 73"/>
              <a:gd name="T60" fmla="*/ 7 w 46"/>
              <a:gd name="T61" fmla="*/ 4 h 73"/>
              <a:gd name="T62" fmla="*/ 7 w 46"/>
              <a:gd name="T63" fmla="*/ 4 h 73"/>
              <a:gd name="T64" fmla="*/ 13 w 46"/>
              <a:gd name="T65" fmla="*/ 2 h 73"/>
              <a:gd name="T66" fmla="*/ 19 w 46"/>
              <a:gd name="T67" fmla="*/ 1 h 73"/>
              <a:gd name="T68" fmla="*/ 29 w 46"/>
              <a:gd name="T69" fmla="*/ 0 h 73"/>
              <a:gd name="T70" fmla="*/ 38 w 46"/>
              <a:gd name="T71" fmla="*/ 1 h 73"/>
              <a:gd name="T72" fmla="*/ 43 w 46"/>
              <a:gd name="T73" fmla="*/ 3 h 73"/>
              <a:gd name="T74" fmla="*/ 46 w 46"/>
              <a:gd name="T75"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73">
                <a:moveTo>
                  <a:pt x="46" y="6"/>
                </a:moveTo>
                <a:cubicBezTo>
                  <a:pt x="46" y="6"/>
                  <a:pt x="46" y="7"/>
                  <a:pt x="44" y="8"/>
                </a:cubicBezTo>
                <a:cubicBezTo>
                  <a:pt x="43" y="10"/>
                  <a:pt x="42" y="11"/>
                  <a:pt x="42" y="11"/>
                </a:cubicBezTo>
                <a:cubicBezTo>
                  <a:pt x="33" y="23"/>
                  <a:pt x="27" y="34"/>
                  <a:pt x="23" y="43"/>
                </a:cubicBezTo>
                <a:cubicBezTo>
                  <a:pt x="22" y="46"/>
                  <a:pt x="20" y="50"/>
                  <a:pt x="19" y="54"/>
                </a:cubicBezTo>
                <a:cubicBezTo>
                  <a:pt x="17" y="58"/>
                  <a:pt x="16" y="62"/>
                  <a:pt x="16" y="65"/>
                </a:cubicBezTo>
                <a:cubicBezTo>
                  <a:pt x="16" y="66"/>
                  <a:pt x="17" y="68"/>
                  <a:pt x="18" y="72"/>
                </a:cubicBezTo>
                <a:cubicBezTo>
                  <a:pt x="17" y="73"/>
                  <a:pt x="17" y="73"/>
                  <a:pt x="17" y="73"/>
                </a:cubicBezTo>
                <a:cubicBezTo>
                  <a:pt x="15" y="73"/>
                  <a:pt x="14" y="72"/>
                  <a:pt x="13" y="70"/>
                </a:cubicBezTo>
                <a:cubicBezTo>
                  <a:pt x="12" y="69"/>
                  <a:pt x="12" y="67"/>
                  <a:pt x="12" y="66"/>
                </a:cubicBezTo>
                <a:cubicBezTo>
                  <a:pt x="12" y="65"/>
                  <a:pt x="12" y="63"/>
                  <a:pt x="12" y="61"/>
                </a:cubicBezTo>
                <a:cubicBezTo>
                  <a:pt x="14" y="52"/>
                  <a:pt x="18" y="43"/>
                  <a:pt x="22" y="33"/>
                </a:cubicBezTo>
                <a:cubicBezTo>
                  <a:pt x="23" y="32"/>
                  <a:pt x="28" y="23"/>
                  <a:pt x="36" y="8"/>
                </a:cubicBezTo>
                <a:cubicBezTo>
                  <a:pt x="37" y="7"/>
                  <a:pt x="37" y="7"/>
                  <a:pt x="37" y="7"/>
                </a:cubicBezTo>
                <a:cubicBezTo>
                  <a:pt x="36" y="6"/>
                  <a:pt x="34" y="5"/>
                  <a:pt x="33" y="5"/>
                </a:cubicBezTo>
                <a:cubicBezTo>
                  <a:pt x="33" y="5"/>
                  <a:pt x="33" y="5"/>
                  <a:pt x="32" y="5"/>
                </a:cubicBezTo>
                <a:cubicBezTo>
                  <a:pt x="32" y="5"/>
                  <a:pt x="32" y="6"/>
                  <a:pt x="31" y="6"/>
                </a:cubicBezTo>
                <a:cubicBezTo>
                  <a:pt x="31" y="6"/>
                  <a:pt x="31" y="5"/>
                  <a:pt x="31" y="5"/>
                </a:cubicBezTo>
                <a:cubicBezTo>
                  <a:pt x="30" y="5"/>
                  <a:pt x="30" y="5"/>
                  <a:pt x="30" y="5"/>
                </a:cubicBezTo>
                <a:cubicBezTo>
                  <a:pt x="28" y="5"/>
                  <a:pt x="24" y="6"/>
                  <a:pt x="18" y="7"/>
                </a:cubicBezTo>
                <a:cubicBezTo>
                  <a:pt x="11" y="9"/>
                  <a:pt x="8" y="10"/>
                  <a:pt x="7" y="10"/>
                </a:cubicBezTo>
                <a:cubicBezTo>
                  <a:pt x="6" y="11"/>
                  <a:pt x="6" y="13"/>
                  <a:pt x="6" y="15"/>
                </a:cubicBezTo>
                <a:cubicBezTo>
                  <a:pt x="6" y="18"/>
                  <a:pt x="5" y="19"/>
                  <a:pt x="4" y="20"/>
                </a:cubicBezTo>
                <a:cubicBezTo>
                  <a:pt x="4" y="20"/>
                  <a:pt x="3" y="20"/>
                  <a:pt x="3" y="20"/>
                </a:cubicBezTo>
                <a:cubicBezTo>
                  <a:pt x="1" y="20"/>
                  <a:pt x="0" y="20"/>
                  <a:pt x="0" y="18"/>
                </a:cubicBezTo>
                <a:cubicBezTo>
                  <a:pt x="0" y="18"/>
                  <a:pt x="0" y="17"/>
                  <a:pt x="0" y="15"/>
                </a:cubicBezTo>
                <a:cubicBezTo>
                  <a:pt x="1" y="14"/>
                  <a:pt x="1" y="13"/>
                  <a:pt x="1" y="13"/>
                </a:cubicBezTo>
                <a:cubicBezTo>
                  <a:pt x="2" y="11"/>
                  <a:pt x="2" y="9"/>
                  <a:pt x="2" y="7"/>
                </a:cubicBezTo>
                <a:cubicBezTo>
                  <a:pt x="3" y="5"/>
                  <a:pt x="3" y="3"/>
                  <a:pt x="4" y="1"/>
                </a:cubicBezTo>
                <a:cubicBezTo>
                  <a:pt x="5" y="1"/>
                  <a:pt x="5" y="1"/>
                  <a:pt x="6" y="2"/>
                </a:cubicBezTo>
                <a:cubicBezTo>
                  <a:pt x="6" y="3"/>
                  <a:pt x="6" y="3"/>
                  <a:pt x="7" y="4"/>
                </a:cubicBezTo>
                <a:cubicBezTo>
                  <a:pt x="7" y="4"/>
                  <a:pt x="7" y="4"/>
                  <a:pt x="7" y="4"/>
                </a:cubicBezTo>
                <a:cubicBezTo>
                  <a:pt x="8" y="4"/>
                  <a:pt x="10" y="3"/>
                  <a:pt x="13" y="2"/>
                </a:cubicBezTo>
                <a:cubicBezTo>
                  <a:pt x="16" y="1"/>
                  <a:pt x="18" y="1"/>
                  <a:pt x="19" y="1"/>
                </a:cubicBezTo>
                <a:cubicBezTo>
                  <a:pt x="22" y="0"/>
                  <a:pt x="26" y="0"/>
                  <a:pt x="29" y="0"/>
                </a:cubicBezTo>
                <a:cubicBezTo>
                  <a:pt x="32" y="0"/>
                  <a:pt x="35" y="0"/>
                  <a:pt x="38" y="1"/>
                </a:cubicBezTo>
                <a:cubicBezTo>
                  <a:pt x="39" y="1"/>
                  <a:pt x="41" y="2"/>
                  <a:pt x="43" y="3"/>
                </a:cubicBezTo>
                <a:cubicBezTo>
                  <a:pt x="45" y="4"/>
                  <a:pt x="46" y="5"/>
                  <a:pt x="46" y="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Tree>
    <p:extLst>
      <p:ext uri="{BB962C8B-B14F-4D97-AF65-F5344CB8AC3E}">
        <p14:creationId xmlns:p14="http://schemas.microsoft.com/office/powerpoint/2010/main" val="14625572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9" y="260648"/>
            <a:ext cx="8407150"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600" b="1" dirty="0">
                <a:solidFill>
                  <a:srgbClr val="002060"/>
                </a:solidFill>
                <a:cs typeface="Arial" charset="0"/>
              </a:rPr>
              <a:t>El proceso para la realización del Plan Estratégico de Desarrollo de Turismo Sostenible de Quito al 2021, se compone de </a:t>
            </a:r>
            <a:r>
              <a:rPr lang="es-ES" sz="1600" b="1" dirty="0" smtClean="0">
                <a:solidFill>
                  <a:srgbClr val="002060"/>
                </a:solidFill>
                <a:cs typeface="Arial" charset="0"/>
              </a:rPr>
              <a:t>5 productos más la transferencia de conocimiento</a:t>
            </a:r>
            <a:endParaRPr lang="es-ES" sz="105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4</a:t>
            </a:fld>
            <a:endParaRPr lang="es-ES" dirty="0">
              <a:solidFill>
                <a:srgbClr val="002776"/>
              </a:solidFill>
            </a:endParaRPr>
          </a:p>
        </p:txBody>
      </p:sp>
      <p:grpSp>
        <p:nvGrpSpPr>
          <p:cNvPr id="58" name="Group 57"/>
          <p:cNvGrpSpPr/>
          <p:nvPr/>
        </p:nvGrpSpPr>
        <p:grpSpPr>
          <a:xfrm>
            <a:off x="1895691" y="4759924"/>
            <a:ext cx="6114619" cy="146194"/>
            <a:chOff x="4738795" y="5203852"/>
            <a:chExt cx="4064069" cy="146194"/>
          </a:xfrm>
        </p:grpSpPr>
        <p:cxnSp>
          <p:nvCxnSpPr>
            <p:cNvPr id="59" name="Straight Connector 58"/>
            <p:cNvCxnSpPr/>
            <p:nvPr/>
          </p:nvCxnSpPr>
          <p:spPr bwMode="auto">
            <a:xfrm flipV="1">
              <a:off x="4738795" y="5268089"/>
              <a:ext cx="4064069" cy="17720"/>
            </a:xfrm>
            <a:prstGeom prst="line">
              <a:avLst/>
            </a:prstGeom>
            <a:noFill/>
            <a:ln w="12700" cap="rnd">
              <a:solidFill>
                <a:srgbClr val="002060"/>
              </a:solidFill>
              <a:round/>
              <a:headEnd/>
              <a:tailEnd/>
            </a:ln>
          </p:spPr>
        </p:cxnSp>
        <p:sp>
          <p:nvSpPr>
            <p:cNvPr id="60" name="Rectangle 117"/>
            <p:cNvSpPr>
              <a:spLocks noChangeArrowheads="1"/>
            </p:cNvSpPr>
            <p:nvPr/>
          </p:nvSpPr>
          <p:spPr bwMode="gray">
            <a:xfrm>
              <a:off x="6205183" y="5203852"/>
              <a:ext cx="1131292" cy="146194"/>
            </a:xfrm>
            <a:prstGeom prst="rect">
              <a:avLst/>
            </a:prstGeom>
            <a:solidFill>
              <a:schemeClr val="bg1"/>
            </a:solidFill>
            <a:ln w="12700" cap="rnd" algn="ctr">
              <a:noFill/>
              <a:miter lim="800000"/>
              <a:headEnd/>
              <a:tailEnd/>
            </a:ln>
          </p:spPr>
          <p:txBody>
            <a:bodyPr wrap="square" lIns="71937" tIns="0" rIns="71937" bIns="0" anchor="b" anchorCtr="1">
              <a:spAutoFit/>
            </a:bodyPr>
            <a:lstStyle/>
            <a:p>
              <a:pPr algn="ctr" defTabSz="914400" eaLnBrk="0" fontAlgn="base" hangingPunct="0">
                <a:lnSpc>
                  <a:spcPct val="95000"/>
                </a:lnSpc>
                <a:spcBef>
                  <a:spcPct val="0"/>
                </a:spcBef>
                <a:spcAft>
                  <a:spcPct val="0"/>
                </a:spcAft>
                <a:defRPr/>
              </a:pPr>
              <a:r>
                <a:rPr lang="es-ES" sz="1000" b="1" dirty="0" smtClean="0">
                  <a:solidFill>
                    <a:srgbClr val="002060"/>
                  </a:solidFill>
                  <a:cs typeface="Arial" pitchFamily="34" charset="0"/>
                </a:rPr>
                <a:t>Metodología</a:t>
              </a:r>
              <a:endParaRPr lang="es-ES" sz="1000" b="1" dirty="0">
                <a:solidFill>
                  <a:srgbClr val="002060"/>
                </a:solidFill>
                <a:cs typeface="Arial" pitchFamily="34" charset="0"/>
              </a:endParaRPr>
            </a:p>
          </p:txBody>
        </p:sp>
      </p:grpSp>
      <p:sp>
        <p:nvSpPr>
          <p:cNvPr id="61" name="TextBox 53"/>
          <p:cNvSpPr txBox="1">
            <a:spLocks noChangeArrowheads="1"/>
          </p:cNvSpPr>
          <p:nvPr/>
        </p:nvSpPr>
        <p:spPr bwMode="auto">
          <a:xfrm>
            <a:off x="2052009" y="5058737"/>
            <a:ext cx="5890309" cy="1322591"/>
          </a:xfrm>
          <a:prstGeom prst="rect">
            <a:avLst/>
          </a:prstGeom>
          <a:noFill/>
          <a:ln w="9525">
            <a:noFill/>
            <a:miter lim="800000"/>
            <a:headEnd/>
            <a:tailEnd/>
          </a:ln>
        </p:spPr>
        <p:txBody>
          <a:bodyPr wrap="square" lIns="7200" tIns="7200" rIns="7200" bIns="7200">
            <a:spAutoFit/>
          </a:bodyPr>
          <a:lstStyle/>
          <a:p>
            <a:pPr marL="171450" indent="-171450" defTabSz="914400">
              <a:spcAft>
                <a:spcPts val="600"/>
              </a:spcAft>
              <a:buFont typeface="Arial" panose="020B0604020202020204" pitchFamily="34" charset="0"/>
              <a:buChar char="•"/>
              <a:defRPr/>
            </a:pPr>
            <a:r>
              <a:rPr lang="es-ES" sz="1000" kern="0" dirty="0" smtClean="0">
                <a:solidFill>
                  <a:srgbClr val="002776"/>
                </a:solidFill>
                <a:cs typeface="Arial" pitchFamily="34" charset="0"/>
              </a:rPr>
              <a:t>Entrevistas continuadas a lo largo del proyecto a actores clave de la industria (TTOO, hoteleros, etc.)</a:t>
            </a:r>
          </a:p>
          <a:p>
            <a:pPr marL="171450" indent="-171450" defTabSz="914400">
              <a:spcAft>
                <a:spcPts val="600"/>
              </a:spcAft>
              <a:buFont typeface="Arial" panose="020B0604020202020204" pitchFamily="34" charset="0"/>
              <a:buChar char="•"/>
              <a:defRPr/>
            </a:pPr>
            <a:r>
              <a:rPr lang="es-ES" sz="1000" kern="0" dirty="0" smtClean="0">
                <a:solidFill>
                  <a:srgbClr val="002776"/>
                </a:solidFill>
                <a:cs typeface="Arial" pitchFamily="34" charset="0"/>
              </a:rPr>
              <a:t>Visitas de campo</a:t>
            </a:r>
          </a:p>
          <a:p>
            <a:pPr marL="171450" indent="-171450" defTabSz="914400">
              <a:spcAft>
                <a:spcPts val="600"/>
              </a:spcAft>
              <a:buFont typeface="Arial" panose="020B0604020202020204" pitchFamily="34" charset="0"/>
              <a:buChar char="•"/>
              <a:defRPr/>
            </a:pPr>
            <a:r>
              <a:rPr lang="es-ES" sz="1000" kern="0" dirty="0" smtClean="0">
                <a:solidFill>
                  <a:srgbClr val="002776"/>
                </a:solidFill>
                <a:cs typeface="Arial" pitchFamily="34" charset="0"/>
              </a:rPr>
              <a:t>Análisis matriciales (productos, mercados, socios estratégicos)</a:t>
            </a:r>
          </a:p>
          <a:p>
            <a:pPr marL="171450" indent="-171450" defTabSz="914400">
              <a:spcAft>
                <a:spcPts val="600"/>
              </a:spcAft>
              <a:buFont typeface="Arial" panose="020B0604020202020204" pitchFamily="34" charset="0"/>
              <a:buChar char="•"/>
              <a:defRPr/>
            </a:pPr>
            <a:r>
              <a:rPr lang="es-ES" sz="1000" kern="0" dirty="0" smtClean="0">
                <a:solidFill>
                  <a:srgbClr val="002776"/>
                </a:solidFill>
                <a:cs typeface="Arial" pitchFamily="34" charset="0"/>
              </a:rPr>
              <a:t>FODA/DAFO</a:t>
            </a:r>
          </a:p>
          <a:p>
            <a:pPr marL="171450" indent="-171450" defTabSz="914400">
              <a:spcAft>
                <a:spcPts val="600"/>
              </a:spcAft>
              <a:buFont typeface="Arial" panose="020B0604020202020204" pitchFamily="34" charset="0"/>
              <a:buChar char="•"/>
              <a:defRPr/>
            </a:pPr>
            <a:r>
              <a:rPr lang="es-ES" sz="1000" kern="0" dirty="0" smtClean="0">
                <a:solidFill>
                  <a:srgbClr val="002776"/>
                </a:solidFill>
                <a:cs typeface="Arial" pitchFamily="34" charset="0"/>
              </a:rPr>
              <a:t>Talleres</a:t>
            </a:r>
          </a:p>
          <a:p>
            <a:pPr marL="171450" indent="-171450" defTabSz="914400">
              <a:spcAft>
                <a:spcPts val="600"/>
              </a:spcAft>
              <a:buFont typeface="Arial" panose="020B0604020202020204" pitchFamily="34" charset="0"/>
              <a:buChar char="•"/>
              <a:defRPr/>
            </a:pPr>
            <a:r>
              <a:rPr lang="es-ES" sz="1000" kern="0" dirty="0" err="1" smtClean="0">
                <a:solidFill>
                  <a:srgbClr val="002776"/>
                </a:solidFill>
                <a:cs typeface="Arial" pitchFamily="34" charset="0"/>
              </a:rPr>
              <a:t>Benchmark</a:t>
            </a:r>
            <a:r>
              <a:rPr lang="es-ES" sz="1000" kern="0" dirty="0" smtClean="0">
                <a:solidFill>
                  <a:srgbClr val="002776"/>
                </a:solidFill>
                <a:cs typeface="Arial" pitchFamily="34" charset="0"/>
              </a:rPr>
              <a:t> de buenas prácticas</a:t>
            </a:r>
            <a:endParaRPr lang="es-ES" sz="1000" kern="0" dirty="0">
              <a:solidFill>
                <a:srgbClr val="002776"/>
              </a:solidFill>
              <a:cs typeface="Arial" pitchFamily="34" charset="0"/>
            </a:endParaRPr>
          </a:p>
        </p:txBody>
      </p:sp>
      <p:grpSp>
        <p:nvGrpSpPr>
          <p:cNvPr id="62" name="Group 61"/>
          <p:cNvGrpSpPr/>
          <p:nvPr/>
        </p:nvGrpSpPr>
        <p:grpSpPr>
          <a:xfrm>
            <a:off x="416496" y="974298"/>
            <a:ext cx="9217024" cy="3319758"/>
            <a:chOff x="426782" y="617820"/>
            <a:chExt cx="10533902" cy="3319758"/>
          </a:xfrm>
        </p:grpSpPr>
        <p:sp>
          <p:nvSpPr>
            <p:cNvPr id="63" name="AutoShape 182"/>
            <p:cNvSpPr>
              <a:spLocks noChangeArrowheads="1"/>
            </p:cNvSpPr>
            <p:nvPr/>
          </p:nvSpPr>
          <p:spPr bwMode="auto">
            <a:xfrm>
              <a:off x="6720490" y="882056"/>
              <a:ext cx="2160000" cy="471739"/>
            </a:xfrm>
            <a:prstGeom prst="chevron">
              <a:avLst>
                <a:gd name="adj" fmla="val 35536"/>
              </a:avLst>
            </a:prstGeom>
            <a:solidFill>
              <a:schemeClr val="tx2">
                <a:lumMod val="40000"/>
                <a:lumOff val="60000"/>
              </a:schemeClr>
            </a:solidFill>
            <a:ln w="12700" algn="ctr">
              <a:noFill/>
              <a:prstDash val="dash"/>
              <a:miter lim="800000"/>
              <a:headEnd/>
              <a:tailEnd/>
            </a:ln>
          </p:spPr>
          <p:txBody>
            <a:bodyPr lIns="36000" tIns="45690" rIns="36000" bIns="45690" anchor="ctr"/>
            <a:lstStyle/>
            <a:p>
              <a:pPr algn="ctr" defTabSz="988204"/>
              <a:r>
                <a:rPr lang="es-ES" sz="1000" kern="0" dirty="0" smtClean="0">
                  <a:solidFill>
                    <a:srgbClr val="FFFFFF"/>
                  </a:solidFill>
                  <a:cs typeface="Arial" pitchFamily="34" charset="0"/>
                </a:rPr>
                <a:t>PRODUCTO 4</a:t>
              </a:r>
              <a:endParaRPr lang="es-ES" sz="1000" kern="0" dirty="0">
                <a:solidFill>
                  <a:srgbClr val="FFFFFF"/>
                </a:solidFill>
                <a:cs typeface="Arial" pitchFamily="34" charset="0"/>
              </a:endParaRPr>
            </a:p>
          </p:txBody>
        </p:sp>
        <p:sp>
          <p:nvSpPr>
            <p:cNvPr id="64" name="AutoShape 183"/>
            <p:cNvSpPr>
              <a:spLocks noChangeArrowheads="1"/>
            </p:cNvSpPr>
            <p:nvPr/>
          </p:nvSpPr>
          <p:spPr bwMode="auto">
            <a:xfrm>
              <a:off x="4640294" y="882056"/>
              <a:ext cx="2160000" cy="471739"/>
            </a:xfrm>
            <a:prstGeom prst="chevron">
              <a:avLst>
                <a:gd name="adj" fmla="val 38001"/>
              </a:avLst>
            </a:prstGeom>
            <a:solidFill>
              <a:schemeClr val="tx2">
                <a:lumMod val="40000"/>
                <a:lumOff val="60000"/>
              </a:schemeClr>
            </a:solidFill>
            <a:ln w="12700" algn="ctr">
              <a:noFill/>
              <a:prstDash val="dash"/>
              <a:miter lim="800000"/>
              <a:headEnd/>
              <a:tailEnd/>
            </a:ln>
          </p:spPr>
          <p:txBody>
            <a:bodyPr lIns="36000" tIns="45690" rIns="36000" bIns="45690" anchor="ctr"/>
            <a:lstStyle/>
            <a:p>
              <a:pPr algn="ctr" defTabSz="988204"/>
              <a:r>
                <a:rPr lang="es-ES" sz="1000" kern="0" dirty="0" smtClean="0">
                  <a:solidFill>
                    <a:srgbClr val="FFFFFF"/>
                  </a:solidFill>
                  <a:cs typeface="Arial" pitchFamily="34" charset="0"/>
                </a:rPr>
                <a:t>PRODUCTO 3</a:t>
              </a:r>
              <a:endParaRPr lang="es-ES" sz="1000" kern="0" dirty="0">
                <a:solidFill>
                  <a:srgbClr val="FFFFFF"/>
                </a:solidFill>
                <a:cs typeface="Arial" pitchFamily="34" charset="0"/>
              </a:endParaRPr>
            </a:p>
          </p:txBody>
        </p:sp>
        <p:sp>
          <p:nvSpPr>
            <p:cNvPr id="65" name="AutoShape 186"/>
            <p:cNvSpPr>
              <a:spLocks noChangeArrowheads="1"/>
            </p:cNvSpPr>
            <p:nvPr/>
          </p:nvSpPr>
          <p:spPr bwMode="auto">
            <a:xfrm>
              <a:off x="479902" y="882056"/>
              <a:ext cx="2160000" cy="471739"/>
            </a:xfrm>
            <a:prstGeom prst="chevron">
              <a:avLst>
                <a:gd name="adj" fmla="val 38032"/>
              </a:avLst>
            </a:prstGeom>
            <a:solidFill>
              <a:schemeClr val="accent2"/>
            </a:solidFill>
            <a:ln w="12700" algn="ctr">
              <a:noFill/>
              <a:miter lim="800000"/>
              <a:headEnd/>
              <a:tailEnd/>
            </a:ln>
          </p:spPr>
          <p:txBody>
            <a:bodyPr lIns="36000" tIns="45690" rIns="36000" bIns="45690" anchor="ctr"/>
            <a:lstStyle/>
            <a:p>
              <a:pPr algn="ctr" defTabSz="914400">
                <a:lnSpc>
                  <a:spcPct val="95000"/>
                </a:lnSpc>
                <a:defRPr/>
              </a:pPr>
              <a:r>
                <a:rPr lang="es-ES" sz="1000" b="1" kern="0" dirty="0" smtClean="0">
                  <a:solidFill>
                    <a:srgbClr val="FFFFFF"/>
                  </a:solidFill>
                  <a:cs typeface="Arial" pitchFamily="34" charset="0"/>
                </a:rPr>
                <a:t>PRODUCTO 1</a:t>
              </a:r>
              <a:endParaRPr lang="es-ES" sz="1000" b="1" kern="0" dirty="0">
                <a:solidFill>
                  <a:srgbClr val="FFFFFF"/>
                </a:solidFill>
                <a:cs typeface="Arial" pitchFamily="34" charset="0"/>
              </a:endParaRPr>
            </a:p>
          </p:txBody>
        </p:sp>
        <p:sp>
          <p:nvSpPr>
            <p:cNvPr id="66" name="AutoShape 186"/>
            <p:cNvSpPr>
              <a:spLocks noChangeArrowheads="1"/>
            </p:cNvSpPr>
            <p:nvPr/>
          </p:nvSpPr>
          <p:spPr bwMode="auto">
            <a:xfrm>
              <a:off x="2560098" y="882056"/>
              <a:ext cx="2160000" cy="471739"/>
            </a:xfrm>
            <a:prstGeom prst="chevron">
              <a:avLst>
                <a:gd name="adj" fmla="val 38032"/>
              </a:avLst>
            </a:prstGeom>
            <a:solidFill>
              <a:schemeClr val="tx2">
                <a:lumMod val="40000"/>
                <a:lumOff val="60000"/>
              </a:schemeClr>
            </a:solidFill>
            <a:ln w="12700" algn="ctr">
              <a:noFill/>
              <a:miter lim="800000"/>
              <a:headEnd/>
              <a:tailEnd/>
            </a:ln>
          </p:spPr>
          <p:txBody>
            <a:bodyPr lIns="36000" tIns="45690" rIns="36000" bIns="45690" anchor="ctr"/>
            <a:lstStyle/>
            <a:p>
              <a:pPr algn="ctr" defTabSz="988204"/>
              <a:r>
                <a:rPr lang="es-ES" sz="1000" kern="0" dirty="0" smtClean="0">
                  <a:solidFill>
                    <a:srgbClr val="FFFFFF"/>
                  </a:solidFill>
                  <a:cs typeface="Arial" pitchFamily="34" charset="0"/>
                </a:rPr>
                <a:t>PRODUCTO 2</a:t>
              </a:r>
              <a:endParaRPr lang="es-ES" sz="1000" kern="0" dirty="0">
                <a:solidFill>
                  <a:srgbClr val="FFFFFF"/>
                </a:solidFill>
                <a:cs typeface="Arial" pitchFamily="34" charset="0"/>
              </a:endParaRPr>
            </a:p>
          </p:txBody>
        </p:sp>
        <p:sp>
          <p:nvSpPr>
            <p:cNvPr id="67" name="TextBox 53"/>
            <p:cNvSpPr txBox="1">
              <a:spLocks noChangeArrowheads="1"/>
            </p:cNvSpPr>
            <p:nvPr/>
          </p:nvSpPr>
          <p:spPr bwMode="auto">
            <a:xfrm>
              <a:off x="500120" y="1467062"/>
              <a:ext cx="2020193" cy="1784256"/>
            </a:xfrm>
            <a:prstGeom prst="rect">
              <a:avLst/>
            </a:prstGeom>
            <a:noFill/>
            <a:ln w="9525">
              <a:noFill/>
              <a:miter lim="800000"/>
              <a:headEnd/>
              <a:tailEnd/>
            </a:ln>
          </p:spPr>
          <p:txBody>
            <a:bodyPr wrap="square" lIns="7200" tIns="7200" rIns="7200" bIns="7200">
              <a:spAutoFit/>
            </a:bodyPr>
            <a:lstStyle/>
            <a:p>
              <a:pPr defTabSz="914400">
                <a:spcAft>
                  <a:spcPts val="600"/>
                </a:spcAft>
                <a:defRPr/>
              </a:pPr>
              <a:r>
                <a:rPr lang="es-ES" sz="1000" kern="0" dirty="0" smtClean="0">
                  <a:solidFill>
                    <a:srgbClr val="002776"/>
                  </a:solidFill>
                  <a:cs typeface="Arial" pitchFamily="34" charset="0"/>
                </a:rPr>
                <a:t>Análisis de la situación actual y contexto:</a:t>
              </a:r>
            </a:p>
            <a:p>
              <a:pPr marL="96838" indent="-96838" defTabSz="914400">
                <a:spcAft>
                  <a:spcPts val="600"/>
                </a:spcAft>
                <a:buFont typeface="Wingdings" pitchFamily="2" charset="2"/>
                <a:buChar char="§"/>
                <a:defRPr/>
              </a:pPr>
              <a:r>
                <a:rPr lang="es-ES" sz="1000" kern="0" dirty="0" smtClean="0">
                  <a:solidFill>
                    <a:srgbClr val="002776"/>
                  </a:solidFill>
                  <a:cs typeface="Arial" pitchFamily="34" charset="0"/>
                </a:rPr>
                <a:t>Plan de trabajo</a:t>
              </a:r>
            </a:p>
            <a:p>
              <a:pPr marL="96838" indent="-96838" defTabSz="914400">
                <a:spcAft>
                  <a:spcPts val="600"/>
                </a:spcAft>
                <a:buFont typeface="Wingdings" pitchFamily="2" charset="2"/>
                <a:buChar char="§"/>
                <a:defRPr/>
              </a:pPr>
              <a:r>
                <a:rPr lang="es-ES" sz="1000" kern="0" dirty="0" smtClean="0">
                  <a:solidFill>
                    <a:srgbClr val="002776"/>
                  </a:solidFill>
                  <a:cs typeface="Arial" pitchFamily="34" charset="0"/>
                </a:rPr>
                <a:t>Análisis histórico 2010-15</a:t>
              </a:r>
            </a:p>
            <a:p>
              <a:pPr marL="96838" indent="-96838" defTabSz="914400">
                <a:spcAft>
                  <a:spcPts val="600"/>
                </a:spcAft>
                <a:buFont typeface="Wingdings" pitchFamily="2" charset="2"/>
                <a:buChar char="§"/>
                <a:defRPr/>
              </a:pPr>
              <a:r>
                <a:rPr lang="es-ES" sz="1000" kern="0" dirty="0" smtClean="0">
                  <a:solidFill>
                    <a:srgbClr val="002776"/>
                  </a:solidFill>
                  <a:cs typeface="Arial" pitchFamily="34" charset="0"/>
                </a:rPr>
                <a:t>Tendencias 2021</a:t>
              </a:r>
            </a:p>
            <a:p>
              <a:pPr marL="96838" indent="-96838" defTabSz="914400">
                <a:spcAft>
                  <a:spcPts val="600"/>
                </a:spcAft>
                <a:buFont typeface="Wingdings" pitchFamily="2" charset="2"/>
                <a:buChar char="§"/>
                <a:defRPr/>
              </a:pPr>
              <a:r>
                <a:rPr lang="es-ES" sz="1000" kern="0" dirty="0" smtClean="0">
                  <a:solidFill>
                    <a:srgbClr val="002776"/>
                  </a:solidFill>
                  <a:cs typeface="Arial" pitchFamily="34" charset="0"/>
                </a:rPr>
                <a:t>Diagnóstico integral del </a:t>
              </a:r>
              <a:r>
                <a:rPr lang="es-ES" sz="1000" kern="0" dirty="0" err="1" smtClean="0">
                  <a:solidFill>
                    <a:srgbClr val="002776"/>
                  </a:solidFill>
                  <a:cs typeface="Arial" pitchFamily="34" charset="0"/>
                </a:rPr>
                <a:t>cluster</a:t>
              </a:r>
              <a:r>
                <a:rPr lang="es-ES" sz="1000" kern="0" dirty="0" smtClean="0">
                  <a:solidFill>
                    <a:srgbClr val="002776"/>
                  </a:solidFill>
                  <a:cs typeface="Arial" pitchFamily="34" charset="0"/>
                </a:rPr>
                <a:t> turístico de Quito</a:t>
              </a:r>
            </a:p>
            <a:p>
              <a:pPr marL="96838" indent="-96838" defTabSz="914400">
                <a:spcAft>
                  <a:spcPts val="600"/>
                </a:spcAft>
                <a:buFont typeface="Wingdings" pitchFamily="2" charset="2"/>
                <a:buChar char="§"/>
                <a:defRPr/>
              </a:pPr>
              <a:r>
                <a:rPr lang="es-ES" sz="1000" kern="0" dirty="0" smtClean="0">
                  <a:solidFill>
                    <a:srgbClr val="002776"/>
                  </a:solidFill>
                  <a:cs typeface="Arial" pitchFamily="34" charset="0"/>
                </a:rPr>
                <a:t>Revisión de la gestión de Quito Turismo</a:t>
              </a:r>
              <a:endParaRPr lang="es-ES" sz="1000" kern="0" dirty="0">
                <a:solidFill>
                  <a:srgbClr val="002776"/>
                </a:solidFill>
                <a:cs typeface="Arial" pitchFamily="34" charset="0"/>
              </a:endParaRPr>
            </a:p>
          </p:txBody>
        </p:sp>
        <p:sp>
          <p:nvSpPr>
            <p:cNvPr id="68" name="Rectangle 67"/>
            <p:cNvSpPr>
              <a:spLocks noChangeArrowheads="1"/>
            </p:cNvSpPr>
            <p:nvPr/>
          </p:nvSpPr>
          <p:spPr bwMode="auto">
            <a:xfrm>
              <a:off x="757392" y="617820"/>
              <a:ext cx="8432647" cy="1372117"/>
            </a:xfrm>
            <a:prstGeom prst="rect">
              <a:avLst/>
            </a:prstGeom>
            <a:noFill/>
            <a:ln w="6350" algn="ctr">
              <a:noFill/>
              <a:miter lim="800000"/>
              <a:headEnd type="none" w="sm" len="sm"/>
              <a:tailEnd type="none" w="sm" len="sm"/>
            </a:ln>
          </p:spPr>
          <p:txBody>
            <a:bodyPr lIns="45646" tIns="45646" rIns="45646" bIns="45646" anchor="ctr"/>
            <a:lstStyle/>
            <a:p>
              <a:pPr marL="177592" indent="-177592" defTabSz="914400" fontAlgn="base">
                <a:spcBef>
                  <a:spcPts val="600"/>
                </a:spcBef>
                <a:buSzPct val="100000"/>
                <a:buFont typeface="Wingdings" pitchFamily="2" charset="2"/>
                <a:buChar char="§"/>
                <a:defRPr/>
              </a:pPr>
              <a:endParaRPr lang="es-CL" sz="1100" b="1" dirty="0">
                <a:solidFill>
                  <a:srgbClr val="000000"/>
                </a:solidFill>
                <a:cs typeface="Arial" pitchFamily="34" charset="0"/>
              </a:endParaRPr>
            </a:p>
          </p:txBody>
        </p:sp>
        <p:sp>
          <p:nvSpPr>
            <p:cNvPr id="69" name="TextBox 53"/>
            <p:cNvSpPr txBox="1">
              <a:spLocks noChangeArrowheads="1"/>
            </p:cNvSpPr>
            <p:nvPr/>
          </p:nvSpPr>
          <p:spPr bwMode="auto">
            <a:xfrm>
              <a:off x="2566719" y="1467062"/>
              <a:ext cx="2086815" cy="860926"/>
            </a:xfrm>
            <a:prstGeom prst="rect">
              <a:avLst/>
            </a:prstGeom>
            <a:noFill/>
            <a:ln w="9525">
              <a:noFill/>
              <a:miter lim="800000"/>
              <a:headEnd/>
              <a:tailEnd/>
            </a:ln>
          </p:spPr>
          <p:txBody>
            <a:bodyPr wrap="square" lIns="7200" tIns="7200" rIns="7200" bIns="7200">
              <a:spAutoFit/>
            </a:bodyPr>
            <a:lstStyle/>
            <a:p>
              <a:pPr marL="171450" indent="-171450" defTabSz="914400">
                <a:spcAft>
                  <a:spcPts val="600"/>
                </a:spcAft>
                <a:buFont typeface="Wingdings" panose="05000000000000000000" pitchFamily="2" charset="2"/>
                <a:buChar char="§"/>
                <a:defRPr/>
              </a:pPr>
              <a:r>
                <a:rPr lang="es-ES" sz="1000" kern="0" dirty="0" smtClean="0">
                  <a:solidFill>
                    <a:srgbClr val="002776"/>
                  </a:solidFill>
                  <a:cs typeface="Arial" pitchFamily="34" charset="0"/>
                </a:rPr>
                <a:t>Misión, visión y objetivos</a:t>
              </a:r>
            </a:p>
            <a:p>
              <a:pPr marL="171450" indent="-171450" defTabSz="914400">
                <a:spcAft>
                  <a:spcPts val="600"/>
                </a:spcAft>
                <a:buFont typeface="Wingdings" panose="05000000000000000000" pitchFamily="2" charset="2"/>
                <a:buChar char="§"/>
                <a:defRPr/>
              </a:pPr>
              <a:r>
                <a:rPr lang="es-ES" sz="1000" kern="0" dirty="0" smtClean="0">
                  <a:solidFill>
                    <a:srgbClr val="002776"/>
                  </a:solidFill>
                  <a:cs typeface="Arial" pitchFamily="34" charset="0"/>
                </a:rPr>
                <a:t>PUV, posicionamiento</a:t>
              </a:r>
            </a:p>
            <a:p>
              <a:pPr marL="171450" indent="-171450" defTabSz="914400">
                <a:spcAft>
                  <a:spcPts val="600"/>
                </a:spcAft>
                <a:buFont typeface="Wingdings" panose="05000000000000000000" pitchFamily="2" charset="2"/>
                <a:buChar char="§"/>
                <a:defRPr/>
              </a:pPr>
              <a:r>
                <a:rPr lang="es-ES" sz="1000" kern="0" dirty="0" smtClean="0">
                  <a:solidFill>
                    <a:srgbClr val="002776"/>
                  </a:solidFill>
                  <a:cs typeface="Arial" pitchFamily="34" charset="0"/>
                </a:rPr>
                <a:t>Estrategias</a:t>
              </a:r>
            </a:p>
            <a:p>
              <a:pPr marL="171450" indent="-171450" defTabSz="914400">
                <a:spcAft>
                  <a:spcPts val="600"/>
                </a:spcAft>
                <a:buFont typeface="Wingdings" panose="05000000000000000000" pitchFamily="2" charset="2"/>
                <a:buChar char="§"/>
                <a:defRPr/>
              </a:pPr>
              <a:r>
                <a:rPr lang="es-ES" sz="1000" kern="0" dirty="0" smtClean="0">
                  <a:solidFill>
                    <a:srgbClr val="002776"/>
                  </a:solidFill>
                  <a:cs typeface="Arial" pitchFamily="34" charset="0"/>
                </a:rPr>
                <a:t>Metas</a:t>
              </a:r>
              <a:endParaRPr lang="es-ES" sz="1000" kern="0" dirty="0">
                <a:solidFill>
                  <a:srgbClr val="002776"/>
                </a:solidFill>
                <a:cs typeface="Arial" pitchFamily="34" charset="0"/>
              </a:endParaRPr>
            </a:p>
          </p:txBody>
        </p:sp>
        <p:sp>
          <p:nvSpPr>
            <p:cNvPr id="70" name="TextBox 53"/>
            <p:cNvSpPr txBox="1">
              <a:spLocks noChangeArrowheads="1"/>
            </p:cNvSpPr>
            <p:nvPr/>
          </p:nvSpPr>
          <p:spPr bwMode="auto">
            <a:xfrm>
              <a:off x="4719364" y="1467063"/>
              <a:ext cx="2028337" cy="399261"/>
            </a:xfrm>
            <a:prstGeom prst="rect">
              <a:avLst/>
            </a:prstGeom>
            <a:noFill/>
            <a:ln w="9525">
              <a:noFill/>
              <a:miter lim="800000"/>
              <a:headEnd/>
              <a:tailEnd/>
            </a:ln>
          </p:spPr>
          <p:txBody>
            <a:bodyPr wrap="square" lIns="7200" tIns="7200" rIns="7200" bIns="7200">
              <a:spAutoFit/>
            </a:bodyPr>
            <a:lstStyle/>
            <a:p>
              <a:pPr marL="96838" indent="-96838" defTabSz="914400">
                <a:spcAft>
                  <a:spcPts val="600"/>
                </a:spcAft>
                <a:buFont typeface="Arial" panose="020B0604020202020204" pitchFamily="34" charset="0"/>
                <a:buChar char="•"/>
                <a:defRPr/>
              </a:pPr>
              <a:r>
                <a:rPr lang="es-ES" sz="1000" kern="0" dirty="0" smtClean="0">
                  <a:solidFill>
                    <a:srgbClr val="002776"/>
                  </a:solidFill>
                  <a:cs typeface="Arial" pitchFamily="34" charset="0"/>
                </a:rPr>
                <a:t>Planes de acción </a:t>
              </a:r>
            </a:p>
            <a:p>
              <a:pPr marL="96838" indent="-96838" defTabSz="914400">
                <a:spcAft>
                  <a:spcPts val="600"/>
                </a:spcAft>
                <a:buFont typeface="Arial" panose="020B0604020202020204" pitchFamily="34" charset="0"/>
                <a:buChar char="•"/>
                <a:defRPr/>
              </a:pPr>
              <a:r>
                <a:rPr lang="es-ES" sz="1000" kern="0" dirty="0" smtClean="0">
                  <a:solidFill>
                    <a:srgbClr val="002776"/>
                  </a:solidFill>
                  <a:cs typeface="Arial" pitchFamily="34" charset="0"/>
                </a:rPr>
                <a:t>Herramientas de gestión</a:t>
              </a:r>
              <a:endParaRPr lang="es-ES" sz="1000" kern="0" dirty="0">
                <a:solidFill>
                  <a:srgbClr val="002776"/>
                </a:solidFill>
                <a:cs typeface="Arial" pitchFamily="34" charset="0"/>
              </a:endParaRPr>
            </a:p>
          </p:txBody>
        </p:sp>
        <p:sp>
          <p:nvSpPr>
            <p:cNvPr id="71" name="TextBox 53"/>
            <p:cNvSpPr txBox="1">
              <a:spLocks noChangeArrowheads="1"/>
            </p:cNvSpPr>
            <p:nvPr/>
          </p:nvSpPr>
          <p:spPr bwMode="auto">
            <a:xfrm>
              <a:off x="6848573" y="1467063"/>
              <a:ext cx="2028337" cy="168429"/>
            </a:xfrm>
            <a:prstGeom prst="rect">
              <a:avLst/>
            </a:prstGeom>
            <a:noFill/>
            <a:ln w="9525">
              <a:noFill/>
              <a:miter lim="800000"/>
              <a:headEnd/>
              <a:tailEnd/>
            </a:ln>
          </p:spPr>
          <p:txBody>
            <a:bodyPr wrap="square" lIns="7200" tIns="7200" rIns="7200" bIns="7200">
              <a:spAutoFit/>
            </a:bodyPr>
            <a:lstStyle/>
            <a:p>
              <a:pPr marL="84138" indent="-84138" defTabSz="914400">
                <a:spcAft>
                  <a:spcPts val="600"/>
                </a:spcAft>
                <a:buFont typeface="Arial" panose="020B0604020202020204" pitchFamily="34" charset="0"/>
                <a:buChar char="•"/>
                <a:defRPr/>
              </a:pPr>
              <a:r>
                <a:rPr lang="es-ES" sz="1000" kern="0" dirty="0" err="1" smtClean="0">
                  <a:solidFill>
                    <a:srgbClr val="002776"/>
                  </a:solidFill>
                  <a:cs typeface="Arial" pitchFamily="34" charset="0"/>
                </a:rPr>
                <a:t>POA’s</a:t>
              </a:r>
              <a:endParaRPr lang="es-ES" sz="1000" kern="0" dirty="0">
                <a:solidFill>
                  <a:srgbClr val="002776"/>
                </a:solidFill>
                <a:cs typeface="Arial" pitchFamily="34" charset="0"/>
              </a:endParaRPr>
            </a:p>
          </p:txBody>
        </p:sp>
        <p:sp>
          <p:nvSpPr>
            <p:cNvPr id="72" name="Rectangle 71"/>
            <p:cNvSpPr/>
            <p:nvPr/>
          </p:nvSpPr>
          <p:spPr bwMode="auto">
            <a:xfrm>
              <a:off x="426782" y="802258"/>
              <a:ext cx="2098426" cy="2563998"/>
            </a:xfrm>
            <a:prstGeom prst="rect">
              <a:avLst/>
            </a:prstGeom>
            <a:noFill/>
            <a:ln w="38100" cap="flat" cmpd="sng" algn="ctr">
              <a:solidFill>
                <a:schemeClr val="accent2">
                  <a:lumMod val="60000"/>
                  <a:lumOff val="40000"/>
                </a:schemeClr>
              </a:solidFill>
              <a:prstDash val="sys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pPr>
              <a:endParaRPr lang="es-CL" sz="2400">
                <a:solidFill>
                  <a:srgbClr val="000000"/>
                </a:solidFill>
                <a:cs typeface="Arial" pitchFamily="34" charset="0"/>
              </a:endParaRPr>
            </a:p>
          </p:txBody>
        </p:sp>
        <p:sp>
          <p:nvSpPr>
            <p:cNvPr id="73" name="TextBox 72"/>
            <p:cNvSpPr txBox="1"/>
            <p:nvPr/>
          </p:nvSpPr>
          <p:spPr bwMode="auto">
            <a:xfrm>
              <a:off x="2969543" y="3028549"/>
              <a:ext cx="2681530" cy="337706"/>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wrap="square" lIns="7200" tIns="7200" rIns="7200" bIns="7200">
              <a:spAutoFit/>
            </a:bodyPr>
            <a:lstStyle>
              <a:defPPr>
                <a:defRPr lang="en-US"/>
              </a:defPPr>
              <a:lvl1pPr marL="96838" indent="-96838" fontAlgn="auto">
                <a:spcBef>
                  <a:spcPts val="0"/>
                </a:spcBef>
                <a:spcAft>
                  <a:spcPts val="300"/>
                </a:spcAft>
                <a:buFont typeface="Arial" panose="020B0604020202020204" pitchFamily="34" charset="0"/>
                <a:buChar char="•"/>
                <a:defRPr sz="900" kern="0">
                  <a:solidFill>
                    <a:schemeClr val="accent1"/>
                  </a:solidFill>
                </a:defRPr>
              </a:lvl1pPr>
            </a:lstStyle>
            <a:p>
              <a:pPr marL="0" indent="0" algn="ctr" defTabSz="914400">
                <a:buFont typeface="Arial" panose="020B0604020202020204" pitchFamily="34" charset="0"/>
                <a:buNone/>
              </a:pPr>
              <a:r>
                <a:rPr lang="es-ES" sz="1050" dirty="0" smtClean="0">
                  <a:solidFill>
                    <a:srgbClr val="002776"/>
                  </a:solidFill>
                </a:rPr>
                <a:t>Avances realizados hasta el presente informe</a:t>
              </a:r>
              <a:endParaRPr lang="es-ES" sz="1050" dirty="0">
                <a:solidFill>
                  <a:srgbClr val="002776"/>
                </a:solidFill>
              </a:endParaRPr>
            </a:p>
          </p:txBody>
        </p:sp>
        <p:cxnSp>
          <p:nvCxnSpPr>
            <p:cNvPr id="74" name="Straight Arrow Connector 73"/>
            <p:cNvCxnSpPr>
              <a:stCxn id="73" idx="1"/>
            </p:cNvCxnSpPr>
            <p:nvPr/>
          </p:nvCxnSpPr>
          <p:spPr bwMode="auto">
            <a:xfrm flipH="1">
              <a:off x="2540403" y="3197402"/>
              <a:ext cx="429140" cy="0"/>
            </a:xfrm>
            <a:prstGeom prst="straightConnector1">
              <a:avLst/>
            </a:prstGeom>
            <a:solidFill>
              <a:schemeClr val="accent1"/>
            </a:solidFill>
            <a:ln w="34925" cap="flat" cmpd="sng" algn="ctr">
              <a:solidFill>
                <a:schemeClr val="accent2"/>
              </a:solidFill>
              <a:prstDash val="solid"/>
              <a:round/>
              <a:headEnd type="none" w="med" len="med"/>
              <a:tailEnd type="triangle"/>
            </a:ln>
            <a:effectLst/>
          </p:spPr>
        </p:cxnSp>
        <p:sp>
          <p:nvSpPr>
            <p:cNvPr id="75" name="AutoShape 182"/>
            <p:cNvSpPr>
              <a:spLocks noChangeArrowheads="1"/>
            </p:cNvSpPr>
            <p:nvPr/>
          </p:nvSpPr>
          <p:spPr bwMode="auto">
            <a:xfrm>
              <a:off x="8800684" y="882056"/>
              <a:ext cx="2160000" cy="471739"/>
            </a:xfrm>
            <a:prstGeom prst="chevron">
              <a:avLst>
                <a:gd name="adj" fmla="val 35536"/>
              </a:avLst>
            </a:prstGeom>
            <a:solidFill>
              <a:schemeClr val="tx2">
                <a:lumMod val="40000"/>
                <a:lumOff val="60000"/>
              </a:schemeClr>
            </a:solidFill>
            <a:ln w="12700" algn="ctr">
              <a:noFill/>
              <a:prstDash val="dash"/>
              <a:miter lim="800000"/>
              <a:headEnd/>
              <a:tailEnd/>
            </a:ln>
          </p:spPr>
          <p:txBody>
            <a:bodyPr lIns="36000" tIns="45690" rIns="36000" bIns="45690" anchor="ctr"/>
            <a:lstStyle/>
            <a:p>
              <a:pPr algn="ctr" defTabSz="988204"/>
              <a:r>
                <a:rPr lang="es-ES" sz="1000" kern="0" dirty="0" smtClean="0">
                  <a:solidFill>
                    <a:srgbClr val="FFFFFF"/>
                  </a:solidFill>
                  <a:cs typeface="Arial" pitchFamily="34" charset="0"/>
                </a:rPr>
                <a:t>PRODUCTO 5</a:t>
              </a:r>
              <a:endParaRPr lang="es-ES" sz="1000" kern="0" dirty="0">
                <a:solidFill>
                  <a:srgbClr val="FFFFFF"/>
                </a:solidFill>
                <a:cs typeface="Arial" pitchFamily="34" charset="0"/>
              </a:endParaRPr>
            </a:p>
          </p:txBody>
        </p:sp>
        <p:sp>
          <p:nvSpPr>
            <p:cNvPr id="76" name="TextBox 53"/>
            <p:cNvSpPr txBox="1">
              <a:spLocks noChangeArrowheads="1"/>
            </p:cNvSpPr>
            <p:nvPr/>
          </p:nvSpPr>
          <p:spPr bwMode="auto">
            <a:xfrm>
              <a:off x="8908910" y="1467063"/>
              <a:ext cx="2028337" cy="399261"/>
            </a:xfrm>
            <a:prstGeom prst="rect">
              <a:avLst/>
            </a:prstGeom>
            <a:noFill/>
            <a:ln w="9525">
              <a:noFill/>
              <a:miter lim="800000"/>
              <a:headEnd/>
              <a:tailEnd/>
            </a:ln>
          </p:spPr>
          <p:txBody>
            <a:bodyPr wrap="square" lIns="7200" tIns="7200" rIns="7200" bIns="7200">
              <a:spAutoFit/>
            </a:bodyPr>
            <a:lstStyle/>
            <a:p>
              <a:pPr marL="84138" indent="-84138" defTabSz="914400">
                <a:spcAft>
                  <a:spcPts val="600"/>
                </a:spcAft>
                <a:buFont typeface="Arial" panose="020B0604020202020204" pitchFamily="34" charset="0"/>
                <a:buChar char="•"/>
                <a:defRPr/>
              </a:pPr>
              <a:r>
                <a:rPr lang="es-ES" sz="1000" kern="0" dirty="0" smtClean="0">
                  <a:solidFill>
                    <a:srgbClr val="002776"/>
                  </a:solidFill>
                  <a:cs typeface="Arial" pitchFamily="34" charset="0"/>
                </a:rPr>
                <a:t>Herramientas de gestión</a:t>
              </a:r>
            </a:p>
            <a:p>
              <a:pPr marL="84138" indent="-84138" defTabSz="914400">
                <a:spcAft>
                  <a:spcPts val="600"/>
                </a:spcAft>
                <a:buFont typeface="Arial" panose="020B0604020202020204" pitchFamily="34" charset="0"/>
                <a:buChar char="•"/>
                <a:defRPr/>
              </a:pPr>
              <a:r>
                <a:rPr lang="es-ES" sz="1000" kern="0" dirty="0" err="1" smtClean="0">
                  <a:solidFill>
                    <a:srgbClr val="002776"/>
                  </a:solidFill>
                  <a:cs typeface="Arial" pitchFamily="34" charset="0"/>
                </a:rPr>
                <a:t>Canvas</a:t>
              </a:r>
              <a:endParaRPr lang="es-ES" sz="1000" kern="0" dirty="0">
                <a:solidFill>
                  <a:srgbClr val="002776"/>
                </a:solidFill>
                <a:cs typeface="Arial" pitchFamily="34" charset="0"/>
              </a:endParaRPr>
            </a:p>
          </p:txBody>
        </p:sp>
        <p:sp>
          <p:nvSpPr>
            <p:cNvPr id="77" name="AutoShape 186"/>
            <p:cNvSpPr>
              <a:spLocks noChangeArrowheads="1"/>
            </p:cNvSpPr>
            <p:nvPr/>
          </p:nvSpPr>
          <p:spPr bwMode="auto">
            <a:xfrm>
              <a:off x="479902" y="3506247"/>
              <a:ext cx="10316843" cy="431331"/>
            </a:xfrm>
            <a:prstGeom prst="chevron">
              <a:avLst>
                <a:gd name="adj" fmla="val 38032"/>
              </a:avLst>
            </a:prstGeom>
            <a:solidFill>
              <a:schemeClr val="accent2">
                <a:lumMod val="40000"/>
                <a:lumOff val="60000"/>
              </a:schemeClr>
            </a:solidFill>
            <a:ln w="12700" algn="ctr">
              <a:noFill/>
              <a:miter lim="800000"/>
              <a:headEnd/>
              <a:tailEnd/>
            </a:ln>
          </p:spPr>
          <p:txBody>
            <a:bodyPr lIns="36000" tIns="45690" rIns="36000" bIns="45690" anchor="ctr"/>
            <a:lstStyle/>
            <a:p>
              <a:pPr algn="ctr" defTabSz="914400">
                <a:lnSpc>
                  <a:spcPct val="95000"/>
                </a:lnSpc>
                <a:defRPr/>
              </a:pPr>
              <a:r>
                <a:rPr lang="es-ES" sz="1000" b="1" kern="0" dirty="0" smtClean="0">
                  <a:solidFill>
                    <a:srgbClr val="002060"/>
                  </a:solidFill>
                  <a:cs typeface="Arial" pitchFamily="34" charset="0"/>
                </a:rPr>
                <a:t>PRODUCTO 6</a:t>
              </a:r>
            </a:p>
            <a:p>
              <a:pPr algn="ctr" defTabSz="914400">
                <a:lnSpc>
                  <a:spcPct val="95000"/>
                </a:lnSpc>
                <a:defRPr/>
              </a:pPr>
              <a:r>
                <a:rPr lang="es-ES" sz="1000" kern="0" dirty="0" smtClean="0">
                  <a:solidFill>
                    <a:srgbClr val="002060"/>
                  </a:solidFill>
                  <a:cs typeface="Arial" pitchFamily="34" charset="0"/>
                </a:rPr>
                <a:t>Transferencia de conocimiento / Mecanismos de acompañamiento</a:t>
              </a:r>
              <a:endParaRPr lang="es-ES" sz="1000" kern="0" dirty="0">
                <a:solidFill>
                  <a:srgbClr val="002060"/>
                </a:solidFill>
                <a:cs typeface="Arial" pitchFamily="34" charset="0"/>
              </a:endParaRPr>
            </a:p>
          </p:txBody>
        </p:sp>
      </p:grpSp>
    </p:spTree>
    <p:extLst>
      <p:ext uri="{BB962C8B-B14F-4D97-AF65-F5344CB8AC3E}">
        <p14:creationId xmlns:p14="http://schemas.microsoft.com/office/powerpoint/2010/main" val="1777174553"/>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3" name="Text Placeholder 1"/>
          <p:cNvSpPr txBox="1">
            <a:spLocks/>
          </p:cNvSpPr>
          <p:nvPr/>
        </p:nvSpPr>
        <p:spPr bwMode="invGray">
          <a:xfrm>
            <a:off x="1238252" y="3092944"/>
            <a:ext cx="7429500" cy="1344168"/>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lvl1pPr marL="342900" indent="-342900" algn="l" rtl="0" eaLnBrk="1" fontAlgn="base" hangingPunct="1">
              <a:lnSpc>
                <a:spcPct val="106000"/>
              </a:lnSpc>
              <a:spcBef>
                <a:spcPts val="200"/>
              </a:spcBef>
              <a:spcAft>
                <a:spcPct val="0"/>
              </a:spcAft>
              <a:buClr>
                <a:schemeClr val="tx1"/>
              </a:buClr>
              <a:buSzPct val="80000"/>
              <a:buFont typeface="Wingdings" pitchFamily="2" charset="2"/>
              <a:defRPr sz="2400">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a:lstStyle>
          <a:p>
            <a:pPr marL="0" indent="0">
              <a:buClr>
                <a:srgbClr val="000000"/>
              </a:buClr>
            </a:pPr>
            <a:r>
              <a:rPr lang="es-ES" sz="2800" kern="0" dirty="0" smtClean="0">
                <a:solidFill>
                  <a:srgbClr val="FFFFFF"/>
                </a:solidFill>
              </a:rPr>
              <a:t>1.4. Modelo </a:t>
            </a:r>
            <a:r>
              <a:rPr lang="es-ES" sz="2800" kern="0" dirty="0">
                <a:solidFill>
                  <a:srgbClr val="FFFFFF"/>
                </a:solidFill>
              </a:rPr>
              <a:t>de gestión de Quito Turismo</a:t>
            </a:r>
          </a:p>
        </p:txBody>
      </p:sp>
    </p:spTree>
    <p:extLst>
      <p:ext uri="{BB962C8B-B14F-4D97-AF65-F5344CB8AC3E}">
        <p14:creationId xmlns:p14="http://schemas.microsoft.com/office/powerpoint/2010/main" val="4134060017"/>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smtClean="0">
                <a:solidFill>
                  <a:srgbClr val="002060"/>
                </a:solidFill>
                <a:cs typeface="Arial" charset="0"/>
              </a:rPr>
              <a:t>Modelo de </a:t>
            </a:r>
            <a:r>
              <a:rPr lang="es-ES" b="1" dirty="0" smtClean="0">
                <a:solidFill>
                  <a:srgbClr val="002060"/>
                </a:solidFill>
                <a:cs typeface="Arial" charset="0"/>
              </a:rPr>
              <a:t>gestión </a:t>
            </a:r>
            <a:r>
              <a:rPr lang="es-ES" b="1" dirty="0" smtClean="0">
                <a:solidFill>
                  <a:srgbClr val="002060"/>
                </a:solidFill>
                <a:cs typeface="Arial" charset="0"/>
              </a:rPr>
              <a:t>de Quito Turismo</a:t>
            </a:r>
          </a:p>
          <a:p>
            <a:pPr fontAlgn="base">
              <a:spcBef>
                <a:spcPct val="0"/>
              </a:spcBef>
              <a:spcAft>
                <a:spcPct val="0"/>
              </a:spcAft>
            </a:pPr>
            <a:r>
              <a:rPr lang="es-ES" sz="2000" b="1" dirty="0">
                <a:solidFill>
                  <a:srgbClr val="00B0F0"/>
                </a:solidFill>
                <a:cs typeface="Arial" charset="0"/>
              </a:rPr>
              <a:t>Objetivos, contenidos y metodología específica</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41</a:t>
            </a:fld>
            <a:endParaRPr lang="es-ES" dirty="0">
              <a:solidFill>
                <a:srgbClr val="002776"/>
              </a:solidFill>
            </a:endParaRPr>
          </a:p>
        </p:txBody>
      </p:sp>
      <p:sp>
        <p:nvSpPr>
          <p:cNvPr id="16" name="TextBox 15"/>
          <p:cNvSpPr txBox="1"/>
          <p:nvPr/>
        </p:nvSpPr>
        <p:spPr bwMode="auto">
          <a:xfrm>
            <a:off x="557048" y="1444003"/>
            <a:ext cx="8739591" cy="1580916"/>
          </a:xfrm>
          <a:prstGeom prst="roundRect">
            <a:avLst/>
          </a:prstGeom>
          <a:solidFill>
            <a:schemeClr val="accent3">
              <a:lumMod val="20000"/>
              <a:lumOff val="80000"/>
            </a:schemeClr>
          </a:solidFill>
        </p:spPr>
        <p:txBody>
          <a:bodyPr wrap="square" lIns="36000" rIns="36000" rtlCol="0" anchor="ctr">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050" b="1">
                <a:solidFill>
                  <a:srgbClr val="002776"/>
                </a:solidFill>
                <a:cs typeface="Arial" charset="0"/>
              </a:defRPr>
            </a:lvl1pPr>
          </a:lstStyle>
          <a:p>
            <a:pPr marL="1588" indent="0" algn="ctr">
              <a:buFont typeface="Wingdings" panose="05000000000000000000" pitchFamily="2" charset="2"/>
              <a:buNone/>
            </a:pPr>
            <a:r>
              <a:rPr lang="es-ES" sz="1400" b="0" dirty="0" smtClean="0"/>
              <a:t>Realizar un </a:t>
            </a:r>
            <a:r>
              <a:rPr lang="es-ES" sz="1400" dirty="0" smtClean="0"/>
              <a:t>análisis del Plan Q en sus distintas fases </a:t>
            </a:r>
            <a:r>
              <a:rPr lang="es-ES" sz="1400" b="0" dirty="0" smtClean="0"/>
              <a:t>para cada una de sus etapas consecutivas (2003-2007 y 2008-2012), con el objeto de observar en lo posible el </a:t>
            </a:r>
            <a:r>
              <a:rPr lang="es-ES" sz="1400" dirty="0" smtClean="0"/>
              <a:t>nivel de cumplimiento de los </a:t>
            </a:r>
            <a:r>
              <a:rPr lang="es-ES" sz="1400" dirty="0" smtClean="0"/>
              <a:t>macro-proyectos </a:t>
            </a:r>
            <a:r>
              <a:rPr lang="es-ES" sz="1400" dirty="0" smtClean="0"/>
              <a:t>estratégicos </a:t>
            </a:r>
            <a:r>
              <a:rPr lang="es-ES" sz="1400" b="0" dirty="0" smtClean="0"/>
              <a:t>definidos en casa fase y las iniciativas que no se concretaron en cada fase</a:t>
            </a:r>
            <a:r>
              <a:rPr lang="es-ES" sz="1400" b="0" dirty="0" smtClean="0"/>
              <a:t>. </a:t>
            </a:r>
          </a:p>
          <a:p>
            <a:pPr marL="1588" indent="0" algn="ctr">
              <a:buNone/>
            </a:pPr>
            <a:r>
              <a:rPr lang="es-ES" sz="1400" b="0" dirty="0" smtClean="0"/>
              <a:t>Analizar los </a:t>
            </a:r>
            <a:r>
              <a:rPr lang="es-ES" sz="1400" dirty="0" smtClean="0"/>
              <a:t>ingresos y gastos presupuestados </a:t>
            </a:r>
            <a:r>
              <a:rPr lang="es-ES" sz="1400" b="0" dirty="0" smtClean="0"/>
              <a:t>para Quito Turismo en el periodo 2011-2016, a partir de la revisión de los POA, con </a:t>
            </a:r>
            <a:r>
              <a:rPr lang="es-ES" sz="1400" b="0" dirty="0"/>
              <a:t>el fin de señala</a:t>
            </a:r>
            <a:r>
              <a:rPr lang="es-ES" sz="1400" dirty="0"/>
              <a:t>r los elementos que nos parecen más destacables </a:t>
            </a:r>
            <a:r>
              <a:rPr lang="es-ES" sz="1400" b="0" dirty="0"/>
              <a:t>y generar algunas observaciones</a:t>
            </a:r>
          </a:p>
        </p:txBody>
      </p:sp>
      <p:grpSp>
        <p:nvGrpSpPr>
          <p:cNvPr id="17" name="Group 16"/>
          <p:cNvGrpSpPr/>
          <p:nvPr/>
        </p:nvGrpSpPr>
        <p:grpSpPr>
          <a:xfrm>
            <a:off x="369499" y="1142563"/>
            <a:ext cx="9150044" cy="195759"/>
            <a:chOff x="369499" y="1604824"/>
            <a:chExt cx="8388000" cy="107637"/>
          </a:xfrm>
        </p:grpSpPr>
        <p:cxnSp>
          <p:nvCxnSpPr>
            <p:cNvPr id="18"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9" name="TxtBox:83/125"/>
            <p:cNvSpPr/>
            <p:nvPr/>
          </p:nvSpPr>
          <p:spPr bwMode="auto">
            <a:xfrm>
              <a:off x="3560987" y="1604824"/>
              <a:ext cx="1996249" cy="107637"/>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Objetivo del capítulo</a:t>
              </a:r>
              <a:endParaRPr lang="es-ES" sz="1200" b="1" dirty="0">
                <a:solidFill>
                  <a:srgbClr val="002776"/>
                </a:solidFill>
              </a:endParaRPr>
            </a:p>
          </p:txBody>
        </p:sp>
      </p:grpSp>
      <p:grpSp>
        <p:nvGrpSpPr>
          <p:cNvPr id="20" name="Group 19"/>
          <p:cNvGrpSpPr/>
          <p:nvPr/>
        </p:nvGrpSpPr>
        <p:grpSpPr>
          <a:xfrm>
            <a:off x="369499" y="3298787"/>
            <a:ext cx="4439039" cy="195758"/>
            <a:chOff x="369499" y="1592133"/>
            <a:chExt cx="8388000" cy="133018"/>
          </a:xfrm>
        </p:grpSpPr>
        <p:cxnSp>
          <p:nvCxnSpPr>
            <p:cNvPr id="21"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2"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Contenidos del capítulo</a:t>
              </a:r>
            </a:p>
          </p:txBody>
        </p:sp>
      </p:grpSp>
      <p:grpSp>
        <p:nvGrpSpPr>
          <p:cNvPr id="23" name="Group 22"/>
          <p:cNvGrpSpPr/>
          <p:nvPr/>
        </p:nvGrpSpPr>
        <p:grpSpPr>
          <a:xfrm>
            <a:off x="5080504" y="3298799"/>
            <a:ext cx="4439039" cy="195759"/>
            <a:chOff x="369499" y="1592133"/>
            <a:chExt cx="8388000" cy="133018"/>
          </a:xfrm>
        </p:grpSpPr>
        <p:cxnSp>
          <p:nvCxnSpPr>
            <p:cNvPr id="24"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5"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Metodología específica</a:t>
              </a:r>
            </a:p>
          </p:txBody>
        </p:sp>
      </p:grpSp>
      <p:sp>
        <p:nvSpPr>
          <p:cNvPr id="26" name="TextBox 25"/>
          <p:cNvSpPr txBox="1"/>
          <p:nvPr/>
        </p:nvSpPr>
        <p:spPr bwMode="auto">
          <a:xfrm>
            <a:off x="374452" y="3640578"/>
            <a:ext cx="4469715" cy="2452718"/>
          </a:xfrm>
          <a:prstGeom prst="rect">
            <a:avLst/>
          </a:prstGeom>
        </p:spPr>
        <p:txBody>
          <a:bodyPr wrap="square" lIns="36000" rIns="36000" rtlCol="0" anchor="t">
            <a:noAutofit/>
          </a:bodyPr>
          <a:lstStyle/>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Análisis evolutivo de la Corporación Metropolitana de Turismo </a:t>
            </a:r>
            <a:r>
              <a:rPr lang="es-ES" sz="1200" dirty="0" smtClean="0">
                <a:solidFill>
                  <a:srgbClr val="002776"/>
                </a:solidFill>
                <a:cs typeface="Arial" charset="0"/>
              </a:rPr>
              <a:t>- CMT hasta su transformación en la actual Empresa Pública Metropolitana de Turismo – Quito Turismo</a:t>
            </a:r>
          </a:p>
          <a:p>
            <a:pPr marL="173038"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Aspectos relevantes rescatados de cada fase del </a:t>
            </a:r>
            <a:r>
              <a:rPr lang="es-ES" sz="1200" b="1" dirty="0" smtClean="0">
                <a:solidFill>
                  <a:srgbClr val="002776"/>
                </a:solidFill>
                <a:cs typeface="Arial" charset="0"/>
              </a:rPr>
              <a:t>Plan Q 2003-2007</a:t>
            </a:r>
            <a:endParaRPr lang="es-ES" sz="1200" b="1" dirty="0">
              <a:solidFill>
                <a:srgbClr val="002776"/>
              </a:solidFill>
              <a:cs typeface="Arial" charset="0"/>
            </a:endParaRPr>
          </a:p>
          <a:p>
            <a:pPr marL="173038" indent="-171450" defTabSz="914400" fontAlgn="base">
              <a:spcAft>
                <a:spcPts val="600"/>
              </a:spcAft>
              <a:buClr>
                <a:srgbClr val="002060"/>
              </a:buClr>
              <a:buFont typeface="Wingdings" panose="05000000000000000000" pitchFamily="2" charset="2"/>
              <a:buChar char="ü"/>
            </a:pPr>
            <a:r>
              <a:rPr lang="es-ES" sz="1200" dirty="0">
                <a:solidFill>
                  <a:srgbClr val="002776"/>
                </a:solidFill>
                <a:cs typeface="Arial" charset="0"/>
              </a:rPr>
              <a:t>Aspectos relevantes rescatados de cada fase del </a:t>
            </a:r>
            <a:r>
              <a:rPr lang="es-ES" sz="1200" b="1" dirty="0">
                <a:solidFill>
                  <a:srgbClr val="002776"/>
                </a:solidFill>
                <a:cs typeface="Arial" charset="0"/>
              </a:rPr>
              <a:t>Plan Q </a:t>
            </a:r>
            <a:r>
              <a:rPr lang="es-ES" sz="1200" b="1" dirty="0" smtClean="0">
                <a:solidFill>
                  <a:srgbClr val="002776"/>
                </a:solidFill>
                <a:cs typeface="Arial" charset="0"/>
              </a:rPr>
              <a:t>2008-2012</a:t>
            </a:r>
          </a:p>
          <a:p>
            <a:pPr marL="173038"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Análisis de </a:t>
            </a:r>
            <a:r>
              <a:rPr lang="es-ES" sz="1200" b="1" dirty="0" smtClean="0">
                <a:solidFill>
                  <a:srgbClr val="002776"/>
                </a:solidFill>
                <a:cs typeface="Arial" charset="0"/>
              </a:rPr>
              <a:t>ingresos y gastos presupuestados </a:t>
            </a:r>
            <a:r>
              <a:rPr lang="es-ES" sz="1200" dirty="0" smtClean="0">
                <a:solidFill>
                  <a:srgbClr val="002776"/>
                </a:solidFill>
                <a:cs typeface="Arial" charset="0"/>
              </a:rPr>
              <a:t>para Quito Turismo</a:t>
            </a:r>
            <a:endParaRPr lang="es-ES" sz="1200" dirty="0" smtClean="0">
              <a:solidFill>
                <a:srgbClr val="002776"/>
              </a:solidFill>
              <a:cs typeface="Arial" charset="0"/>
            </a:endParaRPr>
          </a:p>
        </p:txBody>
      </p:sp>
      <p:sp>
        <p:nvSpPr>
          <p:cNvPr id="27" name="TextBox 26"/>
          <p:cNvSpPr txBox="1"/>
          <p:nvPr/>
        </p:nvSpPr>
        <p:spPr bwMode="auto">
          <a:xfrm>
            <a:off x="5049828" y="3640578"/>
            <a:ext cx="4469715" cy="2452718"/>
          </a:xfrm>
          <a:prstGeom prst="rect">
            <a:avLst/>
          </a:prstGeom>
        </p:spPr>
        <p:txBody>
          <a:bodyPr wrap="square" lIns="36000" rIns="36000" rtlCol="0" anchor="t">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200" b="1">
                <a:solidFill>
                  <a:srgbClr val="002776"/>
                </a:solidFill>
                <a:cs typeface="Arial" charset="0"/>
              </a:defRPr>
            </a:lvl1pPr>
          </a:lstStyle>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Revisión de los documentos proporcionados por Quito </a:t>
            </a:r>
            <a:r>
              <a:rPr lang="es-ES" sz="1200" dirty="0" smtClean="0">
                <a:solidFill>
                  <a:srgbClr val="002776"/>
                </a:solidFill>
                <a:cs typeface="Arial" charset="0"/>
              </a:rPr>
              <a:t>Turismo</a:t>
            </a:r>
          </a:p>
          <a:p>
            <a:pPr marL="173038" lvl="1" indent="-171450" defTabSz="914400" fontAlgn="base">
              <a:spcAft>
                <a:spcPts val="600"/>
              </a:spcAft>
              <a:buClr>
                <a:srgbClr val="002060"/>
              </a:buClr>
              <a:buFont typeface="Wingdings" panose="05000000000000000000" pitchFamily="2" charset="2"/>
              <a:buChar char="ü"/>
            </a:pPr>
            <a:r>
              <a:rPr lang="es-ES" sz="1200" dirty="0">
                <a:solidFill>
                  <a:srgbClr val="002776"/>
                </a:solidFill>
                <a:cs typeface="Arial" charset="0"/>
              </a:rPr>
              <a:t>Análisis vertical y horizontal de los rubros que componen los ingresos y los gastos presupuestados por Quito Turismo en cada uno de los años del período analizado (2011-2016) </a:t>
            </a:r>
          </a:p>
          <a:p>
            <a:pPr marL="173038" lvl="1" indent="-171450" defTabSz="914400" fontAlgn="base">
              <a:spcAft>
                <a:spcPts val="600"/>
              </a:spcAft>
              <a:buClr>
                <a:srgbClr val="002060"/>
              </a:buClr>
              <a:buFont typeface="Wingdings" panose="05000000000000000000" pitchFamily="2" charset="2"/>
              <a:buChar char="ü"/>
            </a:pPr>
            <a:endParaRPr lang="es-ES" sz="1200" dirty="0">
              <a:solidFill>
                <a:srgbClr val="002776"/>
              </a:solidFill>
              <a:cs typeface="Arial" charset="0"/>
            </a:endParaRPr>
          </a:p>
        </p:txBody>
      </p:sp>
      <p:sp>
        <p:nvSpPr>
          <p:cNvPr id="29" name="Freeform 92"/>
          <p:cNvSpPr>
            <a:spLocks noEditPoints="1"/>
          </p:cNvSpPr>
          <p:nvPr/>
        </p:nvSpPr>
        <p:spPr bwMode="auto">
          <a:xfrm>
            <a:off x="8121352" y="5048823"/>
            <a:ext cx="1274832" cy="1274832"/>
          </a:xfrm>
          <a:custGeom>
            <a:avLst/>
            <a:gdLst>
              <a:gd name="T0" fmla="*/ 383 w 600"/>
              <a:gd name="T1" fmla="*/ 159 h 600"/>
              <a:gd name="T2" fmla="*/ 441 w 600"/>
              <a:gd name="T3" fmla="*/ 216 h 600"/>
              <a:gd name="T4" fmla="*/ 467 w 600"/>
              <a:gd name="T5" fmla="*/ 238 h 600"/>
              <a:gd name="T6" fmla="*/ 494 w 600"/>
              <a:gd name="T7" fmla="*/ 211 h 600"/>
              <a:gd name="T8" fmla="*/ 456 w 600"/>
              <a:gd name="T9" fmla="*/ 142 h 600"/>
              <a:gd name="T10" fmla="*/ 388 w 600"/>
              <a:gd name="T11" fmla="*/ 106 h 600"/>
              <a:gd name="T12" fmla="*/ 362 w 600"/>
              <a:gd name="T13" fmla="*/ 132 h 600"/>
              <a:gd name="T14" fmla="*/ 383 w 600"/>
              <a:gd name="T15" fmla="*/ 159 h 600"/>
              <a:gd name="T16" fmla="*/ 20 w 600"/>
              <a:gd name="T17" fmla="*/ 505 h 600"/>
              <a:gd name="T18" fmla="*/ 20 w 600"/>
              <a:gd name="T19" fmla="*/ 579 h 600"/>
              <a:gd name="T20" fmla="*/ 94 w 600"/>
              <a:gd name="T21" fmla="*/ 579 h 600"/>
              <a:gd name="T22" fmla="*/ 246 w 600"/>
              <a:gd name="T23" fmla="*/ 428 h 600"/>
              <a:gd name="T24" fmla="*/ 368 w 600"/>
              <a:gd name="T25" fmla="*/ 463 h 600"/>
              <a:gd name="T26" fmla="*/ 600 w 600"/>
              <a:gd name="T27" fmla="*/ 231 h 600"/>
              <a:gd name="T28" fmla="*/ 368 w 600"/>
              <a:gd name="T29" fmla="*/ 0 h 600"/>
              <a:gd name="T30" fmla="*/ 137 w 600"/>
              <a:gd name="T31" fmla="*/ 231 h 600"/>
              <a:gd name="T32" fmla="*/ 172 w 600"/>
              <a:gd name="T33" fmla="*/ 353 h 600"/>
              <a:gd name="T34" fmla="*/ 20 w 600"/>
              <a:gd name="T35" fmla="*/ 505 h 600"/>
              <a:gd name="T36" fmla="*/ 203 w 600"/>
              <a:gd name="T37" fmla="*/ 231 h 600"/>
              <a:gd name="T38" fmla="*/ 368 w 600"/>
              <a:gd name="T39" fmla="*/ 66 h 600"/>
              <a:gd name="T40" fmla="*/ 533 w 600"/>
              <a:gd name="T41" fmla="*/ 231 h 600"/>
              <a:gd name="T42" fmla="*/ 368 w 600"/>
              <a:gd name="T43" fmla="*/ 396 h 600"/>
              <a:gd name="T44" fmla="*/ 203 w 600"/>
              <a:gd name="T45" fmla="*/ 231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0" h="600">
                <a:moveTo>
                  <a:pt x="383" y="159"/>
                </a:moveTo>
                <a:cubicBezTo>
                  <a:pt x="412" y="165"/>
                  <a:pt x="435" y="189"/>
                  <a:pt x="441" y="216"/>
                </a:cubicBezTo>
                <a:cubicBezTo>
                  <a:pt x="444" y="228"/>
                  <a:pt x="454" y="238"/>
                  <a:pt x="467" y="238"/>
                </a:cubicBezTo>
                <a:cubicBezTo>
                  <a:pt x="482" y="238"/>
                  <a:pt x="494" y="226"/>
                  <a:pt x="494" y="211"/>
                </a:cubicBezTo>
                <a:cubicBezTo>
                  <a:pt x="494" y="192"/>
                  <a:pt x="478" y="163"/>
                  <a:pt x="456" y="142"/>
                </a:cubicBezTo>
                <a:cubicBezTo>
                  <a:pt x="435" y="121"/>
                  <a:pt x="409" y="106"/>
                  <a:pt x="388" y="106"/>
                </a:cubicBezTo>
                <a:cubicBezTo>
                  <a:pt x="374" y="106"/>
                  <a:pt x="362" y="118"/>
                  <a:pt x="362" y="132"/>
                </a:cubicBezTo>
                <a:cubicBezTo>
                  <a:pt x="362" y="145"/>
                  <a:pt x="371" y="156"/>
                  <a:pt x="383" y="159"/>
                </a:cubicBezTo>
                <a:close/>
                <a:moveTo>
                  <a:pt x="20" y="505"/>
                </a:moveTo>
                <a:cubicBezTo>
                  <a:pt x="0" y="526"/>
                  <a:pt x="0" y="559"/>
                  <a:pt x="20" y="579"/>
                </a:cubicBezTo>
                <a:cubicBezTo>
                  <a:pt x="41" y="600"/>
                  <a:pt x="74" y="600"/>
                  <a:pt x="94" y="579"/>
                </a:cubicBezTo>
                <a:cubicBezTo>
                  <a:pt x="246" y="428"/>
                  <a:pt x="246" y="428"/>
                  <a:pt x="246" y="428"/>
                </a:cubicBezTo>
                <a:cubicBezTo>
                  <a:pt x="282" y="450"/>
                  <a:pt x="323" y="463"/>
                  <a:pt x="368" y="463"/>
                </a:cubicBezTo>
                <a:cubicBezTo>
                  <a:pt x="496" y="463"/>
                  <a:pt x="600" y="359"/>
                  <a:pt x="600" y="231"/>
                </a:cubicBezTo>
                <a:cubicBezTo>
                  <a:pt x="600" y="103"/>
                  <a:pt x="496" y="0"/>
                  <a:pt x="368" y="0"/>
                </a:cubicBezTo>
                <a:cubicBezTo>
                  <a:pt x="240" y="0"/>
                  <a:pt x="137" y="103"/>
                  <a:pt x="137" y="231"/>
                </a:cubicBezTo>
                <a:cubicBezTo>
                  <a:pt x="137" y="276"/>
                  <a:pt x="150" y="318"/>
                  <a:pt x="172" y="353"/>
                </a:cubicBezTo>
                <a:lnTo>
                  <a:pt x="20" y="505"/>
                </a:lnTo>
                <a:close/>
                <a:moveTo>
                  <a:pt x="203" y="231"/>
                </a:moveTo>
                <a:cubicBezTo>
                  <a:pt x="203" y="140"/>
                  <a:pt x="277" y="66"/>
                  <a:pt x="368" y="66"/>
                </a:cubicBezTo>
                <a:cubicBezTo>
                  <a:pt x="459" y="66"/>
                  <a:pt x="533" y="140"/>
                  <a:pt x="533" y="231"/>
                </a:cubicBezTo>
                <a:cubicBezTo>
                  <a:pt x="533" y="322"/>
                  <a:pt x="459" y="396"/>
                  <a:pt x="368" y="396"/>
                </a:cubicBezTo>
                <a:cubicBezTo>
                  <a:pt x="277" y="396"/>
                  <a:pt x="203" y="322"/>
                  <a:pt x="203" y="23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Tree>
    <p:extLst>
      <p:ext uri="{BB962C8B-B14F-4D97-AF65-F5344CB8AC3E}">
        <p14:creationId xmlns:p14="http://schemas.microsoft.com/office/powerpoint/2010/main" val="226575557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577064"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Modelo de gestión de Quito Turismo</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Análisis evolutivo – </a:t>
            </a:r>
            <a:r>
              <a:rPr lang="es-ES" sz="1600" dirty="0" smtClean="0">
                <a:solidFill>
                  <a:srgbClr val="00B0F0"/>
                </a:solidFill>
                <a:cs typeface="Arial" charset="0"/>
              </a:rPr>
              <a:t>Mecanismos de descentralización, gestión local y planificación del turismo</a:t>
            </a:r>
            <a:endParaRPr lang="es-ES" sz="1100" i="1" dirty="0">
              <a:solidFill>
                <a:srgbClr val="00B0F0"/>
              </a:solidFill>
              <a:cs typeface="Arial" charset="0"/>
            </a:endParaRPr>
          </a:p>
        </p:txBody>
      </p:sp>
      <p:sp>
        <p:nvSpPr>
          <p:cNvPr id="43" name="Slide Number Placeholder 1"/>
          <p:cNvSpPr txBox="1">
            <a:spLocks/>
          </p:cNvSpPr>
          <p:nvPr/>
        </p:nvSpPr>
        <p:spPr>
          <a:xfrm>
            <a:off x="635563" y="6525344"/>
            <a:ext cx="27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r>
              <a:rPr lang="es-ES" i="1" dirty="0" smtClean="0">
                <a:solidFill>
                  <a:srgbClr val="002776"/>
                </a:solidFill>
              </a:rPr>
              <a:t>Fuente: Quito Turismo – Memoria de Sostenibilidad 2013</a:t>
            </a:r>
          </a:p>
          <a:p>
            <a:r>
              <a:rPr lang="es-ES" i="1" dirty="0" smtClean="0">
                <a:solidFill>
                  <a:srgbClr val="002776"/>
                </a:solidFill>
              </a:rPr>
              <a:t>* SIIT: Sistema Integral de Indicadores Turísticos</a:t>
            </a:r>
            <a:endParaRPr lang="es-ES" i="1" dirty="0">
              <a:solidFill>
                <a:srgbClr val="002776"/>
              </a:solidFill>
            </a:endParaRPr>
          </a:p>
        </p:txBody>
      </p:sp>
      <p:grpSp>
        <p:nvGrpSpPr>
          <p:cNvPr id="48" name="Gruppieren 69"/>
          <p:cNvGrpSpPr/>
          <p:nvPr/>
        </p:nvGrpSpPr>
        <p:grpSpPr>
          <a:xfrm>
            <a:off x="2909261" y="1441753"/>
            <a:ext cx="1819029" cy="1963764"/>
            <a:chOff x="-1717809" y="1555747"/>
            <a:chExt cx="2166109" cy="1963764"/>
          </a:xfrm>
        </p:grpSpPr>
        <p:sp>
          <p:nvSpPr>
            <p:cNvPr id="52" name="Text Box 56" descr="© INSCALE GmbH, 26.05.2010&#10;http://www.presentationload.com/"/>
            <p:cNvSpPr txBox="1">
              <a:spLocks noChangeArrowheads="1"/>
            </p:cNvSpPr>
            <p:nvPr/>
          </p:nvSpPr>
          <p:spPr bwMode="gray">
            <a:xfrm>
              <a:off x="-1717809" y="1555752"/>
              <a:ext cx="2140420" cy="1785104"/>
            </a:xfrm>
            <a:prstGeom prst="rect">
              <a:avLst/>
            </a:prstGeom>
            <a:noFill/>
            <a:ln w="9525">
              <a:noFill/>
              <a:miter lim="800000"/>
              <a:headEnd/>
              <a:tailEnd/>
            </a:ln>
            <a:effectLst/>
          </p:spPr>
          <p:txBody>
            <a:bodyPr wrap="square" lIns="90000" tIns="0" rIns="72000">
              <a:spAutoFit/>
            </a:bodyPr>
            <a:lstStyle/>
            <a:p>
              <a:pPr algn="r"/>
              <a:r>
                <a:rPr lang="es-ES" sz="800" b="1" dirty="0" smtClean="0">
                  <a:solidFill>
                    <a:srgbClr val="002776"/>
                  </a:solidFill>
                </a:rPr>
                <a:t>2008</a:t>
              </a:r>
              <a:endParaRPr lang="es-ES" sz="800" b="1" dirty="0">
                <a:solidFill>
                  <a:srgbClr val="002776"/>
                </a:solidFill>
              </a:endParaRPr>
            </a:p>
            <a:p>
              <a:pPr marL="82550" indent="-82550">
                <a:buFont typeface="Arial" panose="020B0604020202020204" pitchFamily="34" charset="0"/>
                <a:buChar char="•"/>
              </a:pPr>
              <a:r>
                <a:rPr lang="es-ES" sz="700" dirty="0">
                  <a:solidFill>
                    <a:srgbClr val="002776"/>
                  </a:solidFill>
                </a:rPr>
                <a:t>Transferencia de competencias completas de Turismo a Quito Turismo (Registro Turístico, Licenciamiento, regulación, control, gestión y promoción turística)</a:t>
              </a:r>
            </a:p>
            <a:p>
              <a:pPr marL="82550" indent="-82550">
                <a:buFont typeface="Arial" panose="020B0604020202020204" pitchFamily="34" charset="0"/>
                <a:buChar char="•"/>
              </a:pPr>
              <a:r>
                <a:rPr lang="es-ES" sz="700" dirty="0">
                  <a:solidFill>
                    <a:srgbClr val="002776"/>
                  </a:solidFill>
                </a:rPr>
                <a:t>Gestión y Administración del Centro de Convenciones Eugenio Espejo</a:t>
              </a:r>
            </a:p>
            <a:p>
              <a:pPr marL="82550" indent="-82550">
                <a:buFont typeface="Arial" panose="020B0604020202020204" pitchFamily="34" charset="0"/>
                <a:buChar char="•"/>
              </a:pPr>
              <a:r>
                <a:rPr lang="es-ES" sz="700" dirty="0">
                  <a:solidFill>
                    <a:srgbClr val="002776"/>
                  </a:solidFill>
                </a:rPr>
                <a:t>Creación de la Ordenanza 256 se crea la tasa por facilidades turísticas que permite generar recursos para la promoción y desarrollo del turismo en la ciudad de Quito. </a:t>
              </a:r>
            </a:p>
            <a:p>
              <a:pPr marL="82550" indent="-82550">
                <a:buFont typeface="Arial" panose="020B0604020202020204" pitchFamily="34" charset="0"/>
                <a:buChar char="•"/>
              </a:pPr>
              <a:r>
                <a:rPr lang="es-ES" sz="700" dirty="0">
                  <a:solidFill>
                    <a:srgbClr val="002776"/>
                  </a:solidFill>
                </a:rPr>
                <a:t>Diseño del nuevo plan estratégico de la ciudad de Quito Plan Q segunda fase (2008 – 2013)</a:t>
              </a:r>
            </a:p>
          </p:txBody>
        </p:sp>
        <p:sp>
          <p:nvSpPr>
            <p:cNvPr id="51" name="Line 55" descr="© INSCALE GmbH, 26.05.2010&#10;http://www.presentationload.com/"/>
            <p:cNvSpPr>
              <a:spLocks noChangeShapeType="1"/>
            </p:cNvSpPr>
            <p:nvPr/>
          </p:nvSpPr>
          <p:spPr bwMode="gray">
            <a:xfrm flipV="1">
              <a:off x="448300" y="1555747"/>
              <a:ext cx="0" cy="1963764"/>
            </a:xfrm>
            <a:prstGeom prst="line">
              <a:avLst/>
            </a:prstGeom>
            <a:noFill/>
            <a:ln w="19050">
              <a:solidFill>
                <a:srgbClr val="B2B2B2"/>
              </a:solidFill>
              <a:prstDash val="sysDot"/>
              <a:round/>
              <a:headEnd/>
              <a:tailEnd/>
            </a:ln>
            <a:effectLst/>
          </p:spPr>
          <p:txBody>
            <a:bodyPr/>
            <a:lstStyle/>
            <a:p>
              <a:pPr defTabSz="914400">
                <a:spcAft>
                  <a:spcPts val="300"/>
                </a:spcAft>
              </a:pPr>
              <a:endParaRPr lang="es-ES" sz="1600" dirty="0">
                <a:solidFill>
                  <a:srgbClr val="002060"/>
                </a:solidFill>
                <a:latin typeface="Arial  "/>
                <a:cs typeface="Calibri" pitchFamily="34" charset="0"/>
              </a:endParaRPr>
            </a:p>
          </p:txBody>
        </p:sp>
      </p:grpSp>
      <p:grpSp>
        <p:nvGrpSpPr>
          <p:cNvPr id="53" name="Group 52"/>
          <p:cNvGrpSpPr/>
          <p:nvPr/>
        </p:nvGrpSpPr>
        <p:grpSpPr>
          <a:xfrm>
            <a:off x="766772" y="1325660"/>
            <a:ext cx="2248829" cy="1936364"/>
            <a:chOff x="1126362" y="1422806"/>
            <a:chExt cx="2836701" cy="1936364"/>
          </a:xfrm>
        </p:grpSpPr>
        <p:sp>
          <p:nvSpPr>
            <p:cNvPr id="54" name="Line 55" descr="© INSCALE GmbH, 26.05.2010&#10;http://www.presentationload.com/"/>
            <p:cNvSpPr>
              <a:spLocks noChangeShapeType="1"/>
            </p:cNvSpPr>
            <p:nvPr/>
          </p:nvSpPr>
          <p:spPr bwMode="gray">
            <a:xfrm flipV="1">
              <a:off x="1126365" y="1422806"/>
              <a:ext cx="0" cy="1936364"/>
            </a:xfrm>
            <a:prstGeom prst="line">
              <a:avLst/>
            </a:prstGeom>
            <a:noFill/>
            <a:ln w="19050">
              <a:solidFill>
                <a:srgbClr val="B2B2B2"/>
              </a:solidFill>
              <a:prstDash val="sysDot"/>
              <a:round/>
              <a:headEnd/>
              <a:tailEnd/>
            </a:ln>
            <a:effectLst/>
          </p:spPr>
          <p:txBody>
            <a:bodyPr/>
            <a:lstStyle/>
            <a:p>
              <a:pPr defTabSz="914400"/>
              <a:endParaRPr lang="es-ES" sz="1600" dirty="0">
                <a:solidFill>
                  <a:prstClr val="black"/>
                </a:solidFill>
                <a:latin typeface="Arial  "/>
                <a:cs typeface="Calibri" pitchFamily="34" charset="0"/>
              </a:endParaRPr>
            </a:p>
          </p:txBody>
        </p:sp>
        <p:sp>
          <p:nvSpPr>
            <p:cNvPr id="55" name="Text Box 56" descr="© INSCALE GmbH, 26.05.2010&#10;http://www.presentationload.com/"/>
            <p:cNvSpPr txBox="1">
              <a:spLocks noChangeArrowheads="1"/>
            </p:cNvSpPr>
            <p:nvPr/>
          </p:nvSpPr>
          <p:spPr bwMode="gray">
            <a:xfrm>
              <a:off x="1126362" y="1422806"/>
              <a:ext cx="2836701" cy="1892826"/>
            </a:xfrm>
            <a:prstGeom prst="rect">
              <a:avLst/>
            </a:prstGeom>
            <a:noFill/>
            <a:ln w="9525">
              <a:noFill/>
              <a:miter lim="800000"/>
              <a:headEnd/>
              <a:tailEnd/>
            </a:ln>
            <a:effectLst/>
          </p:spPr>
          <p:txBody>
            <a:bodyPr wrap="square" lIns="90000" tIns="0" rIns="72000">
              <a:spAutoFit/>
            </a:bodyPr>
            <a:lstStyle/>
            <a:p>
              <a:r>
                <a:rPr lang="es-ES" sz="800" b="1" dirty="0" smtClean="0">
                  <a:solidFill>
                    <a:srgbClr val="002776"/>
                  </a:solidFill>
                </a:rPr>
                <a:t>2001</a:t>
              </a:r>
            </a:p>
            <a:p>
              <a:pPr marL="82550" indent="-82550">
                <a:buFont typeface="Arial" panose="020B0604020202020204" pitchFamily="34" charset="0"/>
                <a:buChar char="•"/>
              </a:pPr>
              <a:r>
                <a:rPr lang="es-ES" sz="700" dirty="0" smtClean="0">
                  <a:solidFill>
                    <a:srgbClr val="002776"/>
                  </a:solidFill>
                </a:rPr>
                <a:t>Por </a:t>
              </a:r>
              <a:r>
                <a:rPr lang="es-ES" sz="700" dirty="0">
                  <a:solidFill>
                    <a:srgbClr val="002776"/>
                  </a:solidFill>
                </a:rPr>
                <a:t>medio de la Ley de Descentralización, el Ministerio de Turismo traslada en un primer momento las competencias relacionadas con el turismo al Municipio del Distrito Metropolitano de Quito (licenciamiento turístico, promoción y desarrollo)</a:t>
              </a:r>
            </a:p>
            <a:p>
              <a:pPr marL="82550" indent="-82550">
                <a:buFont typeface="Arial" panose="020B0604020202020204" pitchFamily="34" charset="0"/>
                <a:buChar char="•"/>
              </a:pPr>
              <a:r>
                <a:rPr lang="es-ES" sz="700" dirty="0">
                  <a:solidFill>
                    <a:srgbClr val="002776"/>
                  </a:solidFill>
                </a:rPr>
                <a:t>El Municipio con el fin de ejecutar las competencias descentralizadas en turismo, crea mediante ordenanza la Corporación Metropolitana de Turismo “Quito Turismo”, entidad privada sin fines de lucre adscrita al Municipio e integrada en su directorio por representantes tanto públicos (Ministerio de Turismo, Municipio de Quito), así como representantes del sector privado y académico (cámaras de turismo, gremios, universidades, etc</a:t>
              </a:r>
              <a:r>
                <a:rPr lang="es-ES" sz="700" dirty="0" smtClean="0">
                  <a:solidFill>
                    <a:srgbClr val="002776"/>
                  </a:solidFill>
                </a:rPr>
                <a:t>.).</a:t>
              </a:r>
              <a:endParaRPr lang="es-ES" sz="700" dirty="0">
                <a:solidFill>
                  <a:srgbClr val="002776"/>
                </a:solidFill>
              </a:endParaRPr>
            </a:p>
          </p:txBody>
        </p:sp>
      </p:grpSp>
      <p:sp>
        <p:nvSpPr>
          <p:cNvPr id="79" name="Richtungspfeil 38"/>
          <p:cNvSpPr/>
          <p:nvPr/>
        </p:nvSpPr>
        <p:spPr bwMode="auto">
          <a:xfrm>
            <a:off x="5668738" y="3201183"/>
            <a:ext cx="3698772" cy="331036"/>
          </a:xfrm>
          <a:prstGeom prst="homePlate">
            <a:avLst/>
          </a:prstGeom>
          <a:solidFill>
            <a:schemeClr val="accent3"/>
          </a:solidFill>
          <a:ln w="12700">
            <a:solidFill>
              <a:srgbClr val="C0C0C0"/>
            </a:solidFill>
            <a:miter lim="800000"/>
            <a:headEnd/>
            <a:tailEnd/>
          </a:ln>
          <a:effectLst>
            <a:outerShdw blurRad="127000" dist="63500" dir="2700000" algn="tl" rotWithShape="0">
              <a:prstClr val="black">
                <a:alpha val="40000"/>
              </a:prstClr>
            </a:outerShdw>
          </a:effectLst>
        </p:spPr>
        <p:txBody>
          <a:bodyPr lIns="0" tIns="28800" rIns="0" bIns="0" anchor="t" anchorCtr="0"/>
          <a:lstStyle/>
          <a:p>
            <a:pPr algn="ctr" defTabSz="914400">
              <a:spcAft>
                <a:spcPts val="600"/>
              </a:spcAft>
            </a:pPr>
            <a:r>
              <a:rPr lang="es-ES" sz="1000" b="1" noProof="1" smtClean="0">
                <a:solidFill>
                  <a:srgbClr val="FFFFFF"/>
                </a:solidFill>
                <a:latin typeface="Arial  "/>
              </a:rPr>
              <a:t>Empresa Pública Metropolitana (2010-Actualidad) </a:t>
            </a:r>
            <a:endParaRPr lang="es-ES" sz="1000" b="1" noProof="1">
              <a:solidFill>
                <a:srgbClr val="FFFFFF"/>
              </a:solidFill>
              <a:latin typeface="Arial  "/>
            </a:endParaRPr>
          </a:p>
        </p:txBody>
      </p:sp>
      <p:sp>
        <p:nvSpPr>
          <p:cNvPr id="63" name="Richtungspfeil 38"/>
          <p:cNvSpPr/>
          <p:nvPr/>
        </p:nvSpPr>
        <p:spPr bwMode="auto">
          <a:xfrm>
            <a:off x="767255" y="3201184"/>
            <a:ext cx="4186195" cy="331036"/>
          </a:xfrm>
          <a:prstGeom prst="homePlate">
            <a:avLst/>
          </a:prstGeom>
          <a:solidFill>
            <a:schemeClr val="accent3"/>
          </a:solidFill>
          <a:ln w="12700">
            <a:solidFill>
              <a:srgbClr val="C0C0C0"/>
            </a:solidFill>
            <a:miter lim="800000"/>
            <a:headEnd/>
            <a:tailEnd/>
          </a:ln>
          <a:effectLst>
            <a:outerShdw blurRad="127000" dist="63500" dir="2700000" algn="tl" rotWithShape="0">
              <a:prstClr val="black">
                <a:alpha val="40000"/>
              </a:prstClr>
            </a:outerShdw>
          </a:effectLst>
        </p:spPr>
        <p:txBody>
          <a:bodyPr lIns="0" tIns="28800" rIns="0" bIns="0" anchor="t" anchorCtr="0"/>
          <a:lstStyle/>
          <a:p>
            <a:pPr algn="ctr" defTabSz="914400">
              <a:spcAft>
                <a:spcPts val="600"/>
              </a:spcAft>
            </a:pPr>
            <a:r>
              <a:rPr lang="es-ES" sz="1000" b="1" noProof="1" smtClean="0">
                <a:solidFill>
                  <a:srgbClr val="FFFFFF"/>
                </a:solidFill>
                <a:latin typeface="Arial  "/>
              </a:rPr>
              <a:t>Corporación Metropolitana de Turismo (2001-08) </a:t>
            </a:r>
            <a:endParaRPr lang="es-ES" sz="1000" b="1" noProof="1">
              <a:solidFill>
                <a:srgbClr val="FFFFFF"/>
              </a:solidFill>
              <a:latin typeface="Arial  "/>
            </a:endParaRPr>
          </a:p>
        </p:txBody>
      </p:sp>
      <p:grpSp>
        <p:nvGrpSpPr>
          <p:cNvPr id="64" name="Gruppieren 37"/>
          <p:cNvGrpSpPr/>
          <p:nvPr/>
        </p:nvGrpSpPr>
        <p:grpSpPr>
          <a:xfrm>
            <a:off x="423297" y="3394967"/>
            <a:ext cx="9219804" cy="673854"/>
            <a:chOff x="323850" y="3478957"/>
            <a:chExt cx="8510588" cy="855616"/>
          </a:xfrm>
        </p:grpSpPr>
        <p:sp>
          <p:nvSpPr>
            <p:cNvPr id="74" name="Richtungspfeil 46"/>
            <p:cNvSpPr/>
            <p:nvPr/>
          </p:nvSpPr>
          <p:spPr bwMode="auto">
            <a:xfrm>
              <a:off x="4172770" y="3756496"/>
              <a:ext cx="2326412" cy="578077"/>
            </a:xfrm>
            <a:prstGeom prst="homePlate">
              <a:avLst/>
            </a:prstGeom>
            <a:solidFill>
              <a:schemeClr val="bg1">
                <a:lumMod val="50000"/>
              </a:schemeClr>
            </a:solidFill>
            <a:ln w="19050">
              <a:solidFill>
                <a:srgbClr val="C0C0C0"/>
              </a:solidFill>
              <a:miter lim="800000"/>
              <a:headEnd/>
              <a:tailEnd/>
            </a:ln>
            <a:effectLst/>
          </p:spPr>
          <p:txBody>
            <a:bodyPr wrap="none" bIns="28800" anchor="b" anchorCtr="0"/>
            <a:lstStyle/>
            <a:p>
              <a:pPr algn="ctr" defTabSz="801688"/>
              <a:r>
                <a:rPr lang="es-ES" sz="1000" b="1" noProof="1" smtClean="0">
                  <a:solidFill>
                    <a:srgbClr val="EAEAEA"/>
                  </a:solidFill>
                  <a:latin typeface="Arial  "/>
                </a:rPr>
                <a:t>Plan Q fase II (2008-12)</a:t>
              </a:r>
              <a:endParaRPr lang="es-ES" sz="1000" b="1" noProof="1">
                <a:solidFill>
                  <a:srgbClr val="EAEAEA"/>
                </a:solidFill>
                <a:latin typeface="Arial  "/>
              </a:endParaRPr>
            </a:p>
          </p:txBody>
        </p:sp>
        <p:sp>
          <p:nvSpPr>
            <p:cNvPr id="65" name="Richtungspfeil 46"/>
            <p:cNvSpPr/>
            <p:nvPr/>
          </p:nvSpPr>
          <p:spPr bwMode="auto">
            <a:xfrm>
              <a:off x="1529651" y="3756496"/>
              <a:ext cx="2768039" cy="578077"/>
            </a:xfrm>
            <a:prstGeom prst="homePlate">
              <a:avLst/>
            </a:prstGeom>
            <a:solidFill>
              <a:schemeClr val="bg1">
                <a:lumMod val="50000"/>
              </a:schemeClr>
            </a:solidFill>
            <a:ln w="19050">
              <a:solidFill>
                <a:srgbClr val="C0C0C0"/>
              </a:solidFill>
              <a:miter lim="800000"/>
              <a:headEnd/>
              <a:tailEnd/>
            </a:ln>
            <a:effectLst/>
          </p:spPr>
          <p:txBody>
            <a:bodyPr wrap="none" bIns="28800" anchor="b" anchorCtr="0"/>
            <a:lstStyle/>
            <a:p>
              <a:pPr algn="ctr" defTabSz="801688"/>
              <a:r>
                <a:rPr lang="es-ES" sz="1000" b="1" noProof="1" smtClean="0">
                  <a:solidFill>
                    <a:srgbClr val="EAEAEA"/>
                  </a:solidFill>
                  <a:latin typeface="Arial  "/>
                </a:rPr>
                <a:t>Implementación Plan Q fase I (2003-08)</a:t>
              </a:r>
            </a:p>
            <a:p>
              <a:pPr algn="ctr" defTabSz="801688"/>
              <a:r>
                <a:rPr lang="es-ES" sz="1000" b="1" noProof="1" smtClean="0">
                  <a:solidFill>
                    <a:srgbClr val="EAEAEA"/>
                  </a:solidFill>
                  <a:latin typeface="Arial  "/>
                </a:rPr>
                <a:t>Implemnetación SIIT*</a:t>
              </a:r>
              <a:endParaRPr lang="es-ES" sz="1000" b="1" noProof="1">
                <a:solidFill>
                  <a:srgbClr val="EAEAEA"/>
                </a:solidFill>
                <a:latin typeface="Arial  "/>
              </a:endParaRPr>
            </a:p>
          </p:txBody>
        </p:sp>
        <p:sp>
          <p:nvSpPr>
            <p:cNvPr id="67" name="Richtungspfeil 65"/>
            <p:cNvSpPr/>
            <p:nvPr/>
          </p:nvSpPr>
          <p:spPr bwMode="auto">
            <a:xfrm>
              <a:off x="323850" y="3478957"/>
              <a:ext cx="8510588" cy="401778"/>
            </a:xfrm>
            <a:prstGeom prst="homePlate">
              <a:avLst/>
            </a:prstGeom>
            <a:gradFill>
              <a:gsLst>
                <a:gs pos="0">
                  <a:srgbClr val="FFFFFF"/>
                </a:gs>
                <a:gs pos="100000">
                  <a:srgbClr val="D7D7D7"/>
                </a:gs>
              </a:gsLst>
              <a:lin ang="5400000" scaled="0"/>
            </a:gradFill>
            <a:ln w="12700">
              <a:solidFill>
                <a:srgbClr val="C0C0C0"/>
              </a:solidFill>
              <a:miter lim="800000"/>
              <a:headEnd/>
              <a:tailEnd/>
            </a:ln>
            <a:effectLst/>
          </p:spPr>
          <p:txBody>
            <a:bodyPr lIns="0" tIns="0" rIns="0" bIns="0" anchor="ctr" anchorCtr="0"/>
            <a:lstStyle/>
            <a:p>
              <a:pPr marL="88900" indent="-88900" algn="ctr" defTabSz="914400">
                <a:spcAft>
                  <a:spcPts val="600"/>
                </a:spcAft>
                <a:buClr>
                  <a:prstClr val="white">
                    <a:lumMod val="50000"/>
                  </a:prstClr>
                </a:buClr>
                <a:buSzPct val="80000"/>
                <a:tabLst>
                  <a:tab pos="1076325" algn="r"/>
                  <a:tab pos="1792288" algn="r"/>
                  <a:tab pos="2509838" algn="r"/>
                  <a:tab pos="3227388" algn="r"/>
                  <a:tab pos="3944938" algn="r"/>
                  <a:tab pos="4660900" algn="r"/>
                  <a:tab pos="5378450" algn="r"/>
                  <a:tab pos="5648325" algn="l"/>
                  <a:tab pos="6364288" algn="l"/>
                  <a:tab pos="7081838" algn="l"/>
                </a:tabLst>
              </a:pPr>
              <a:endParaRPr lang="es-ES" sz="1600" b="1" noProof="1">
                <a:solidFill>
                  <a:srgbClr val="808080"/>
                </a:solidFill>
                <a:effectLst>
                  <a:innerShdw blurRad="63500" dist="50800" dir="13500000">
                    <a:prstClr val="black">
                      <a:alpha val="50000"/>
                    </a:prstClr>
                  </a:innerShdw>
                </a:effectLst>
                <a:latin typeface="Arial  "/>
              </a:endParaRPr>
            </a:p>
          </p:txBody>
        </p:sp>
      </p:grpSp>
      <p:graphicFrame>
        <p:nvGraphicFramePr>
          <p:cNvPr id="68" name="Table 67"/>
          <p:cNvGraphicFramePr>
            <a:graphicFrameLocks noGrp="1"/>
          </p:cNvGraphicFramePr>
          <p:nvPr>
            <p:extLst/>
          </p:nvPr>
        </p:nvGraphicFramePr>
        <p:xfrm>
          <a:off x="591168" y="3405518"/>
          <a:ext cx="8754768" cy="370840"/>
        </p:xfrm>
        <a:graphic>
          <a:graphicData uri="http://schemas.openxmlformats.org/drawingml/2006/table">
            <a:tbl>
              <a:tblPr firstRow="1" bandRow="1">
                <a:tableStyleId>{5C22544A-7EE6-4342-B048-85BDC9FD1C3A}</a:tableStyleId>
              </a:tblPr>
              <a:tblGrid>
                <a:gridCol w="547173"/>
                <a:gridCol w="547173"/>
                <a:gridCol w="547173"/>
                <a:gridCol w="547173"/>
                <a:gridCol w="547173"/>
                <a:gridCol w="547173"/>
                <a:gridCol w="547173"/>
                <a:gridCol w="547173"/>
                <a:gridCol w="547173"/>
                <a:gridCol w="547173"/>
                <a:gridCol w="547173"/>
                <a:gridCol w="547173"/>
                <a:gridCol w="547173"/>
                <a:gridCol w="547173"/>
                <a:gridCol w="547173"/>
                <a:gridCol w="547173"/>
              </a:tblGrid>
              <a:tr h="370840">
                <a:tc>
                  <a:txBody>
                    <a:bodyPr/>
                    <a:lstStyle/>
                    <a:p>
                      <a:r>
                        <a:rPr lang="es-ES" sz="1400" dirty="0" smtClean="0">
                          <a:solidFill>
                            <a:schemeClr val="bg1">
                              <a:lumMod val="50000"/>
                            </a:schemeClr>
                          </a:solidFill>
                        </a:rPr>
                        <a:t>2001</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2002</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2003</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2004</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2005</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2006</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2007</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2008</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2009</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2010</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2011</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2012</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2013</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2014</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2015</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s-ES" sz="1400" dirty="0" smtClean="0">
                          <a:solidFill>
                            <a:schemeClr val="bg1">
                              <a:lumMod val="50000"/>
                            </a:schemeClr>
                          </a:solidFill>
                        </a:rPr>
                        <a:t>2016</a:t>
                      </a:r>
                      <a:endParaRPr lang="es-ES" sz="1400" dirty="0">
                        <a:solidFill>
                          <a:schemeClr val="bg1">
                            <a:lumMod val="50000"/>
                          </a:schemeClr>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r>
            </a:tbl>
          </a:graphicData>
        </a:graphic>
      </p:graphicFrame>
      <p:grpSp>
        <p:nvGrpSpPr>
          <p:cNvPr id="69" name="Gruppieren 66"/>
          <p:cNvGrpSpPr/>
          <p:nvPr/>
        </p:nvGrpSpPr>
        <p:grpSpPr>
          <a:xfrm>
            <a:off x="272480" y="3613547"/>
            <a:ext cx="1515062" cy="2629012"/>
            <a:chOff x="-1352398" y="1546447"/>
            <a:chExt cx="1804143" cy="2629012"/>
          </a:xfrm>
        </p:grpSpPr>
        <p:sp>
          <p:nvSpPr>
            <p:cNvPr id="70" name="Line 55" descr="© INSCALE GmbH, 26.05.2010&#10;http://www.presentationload.com/"/>
            <p:cNvSpPr>
              <a:spLocks noChangeShapeType="1"/>
            </p:cNvSpPr>
            <p:nvPr/>
          </p:nvSpPr>
          <p:spPr bwMode="gray">
            <a:xfrm flipV="1">
              <a:off x="448300" y="1546447"/>
              <a:ext cx="0" cy="2629012"/>
            </a:xfrm>
            <a:prstGeom prst="line">
              <a:avLst/>
            </a:prstGeom>
            <a:noFill/>
            <a:ln w="19050">
              <a:solidFill>
                <a:srgbClr val="B2B2B2"/>
              </a:solidFill>
              <a:prstDash val="sysDot"/>
              <a:round/>
              <a:headEnd/>
              <a:tailEnd/>
            </a:ln>
            <a:effectLst/>
          </p:spPr>
          <p:txBody>
            <a:bodyPr/>
            <a:lstStyle/>
            <a:p>
              <a:pPr defTabSz="914400">
                <a:spcAft>
                  <a:spcPts val="300"/>
                </a:spcAft>
              </a:pPr>
              <a:endParaRPr lang="es-ES" sz="1600" dirty="0">
                <a:solidFill>
                  <a:srgbClr val="002060"/>
                </a:solidFill>
                <a:latin typeface="Arial  "/>
                <a:cs typeface="Calibri" pitchFamily="34" charset="0"/>
              </a:endParaRPr>
            </a:p>
          </p:txBody>
        </p:sp>
        <p:sp>
          <p:nvSpPr>
            <p:cNvPr id="71" name="Text Box 56" descr="© INSCALE GmbH, 26.05.2010&#10;http://www.presentationload.com/"/>
            <p:cNvSpPr txBox="1">
              <a:spLocks noChangeArrowheads="1"/>
            </p:cNvSpPr>
            <p:nvPr/>
          </p:nvSpPr>
          <p:spPr bwMode="gray">
            <a:xfrm>
              <a:off x="-1352398" y="2000182"/>
              <a:ext cx="1804143" cy="2108269"/>
            </a:xfrm>
            <a:prstGeom prst="rect">
              <a:avLst/>
            </a:prstGeom>
            <a:noFill/>
            <a:ln w="9525">
              <a:noFill/>
              <a:miter lim="800000"/>
              <a:headEnd/>
              <a:tailEnd/>
            </a:ln>
            <a:effectLst/>
          </p:spPr>
          <p:txBody>
            <a:bodyPr wrap="square" lIns="90000" tIns="0" rIns="72000">
              <a:spAutoFit/>
            </a:bodyPr>
            <a:lstStyle/>
            <a:p>
              <a:pPr algn="r"/>
              <a:r>
                <a:rPr lang="es-ES" sz="800" b="1" dirty="0" smtClean="0">
                  <a:solidFill>
                    <a:srgbClr val="002776"/>
                  </a:solidFill>
                </a:rPr>
                <a:t>2003</a:t>
              </a:r>
            </a:p>
            <a:p>
              <a:pPr marL="82550" indent="-82550">
                <a:buFont typeface="Arial" panose="020B0604020202020204" pitchFamily="34" charset="0"/>
                <a:buChar char="•"/>
              </a:pPr>
              <a:r>
                <a:rPr lang="es-ES" sz="700" dirty="0" smtClean="0">
                  <a:solidFill>
                    <a:srgbClr val="002776"/>
                  </a:solidFill>
                </a:rPr>
                <a:t>Con </a:t>
              </a:r>
              <a:r>
                <a:rPr lang="es-ES" sz="700" dirty="0">
                  <a:solidFill>
                    <a:srgbClr val="002776"/>
                  </a:solidFill>
                </a:rPr>
                <a:t>la coordinación de “Quito Turismo” y un equipo consultor internacional, se diseña y se lanza el Primer Plan de Marketing Turístico de la ciudad de Quito “Plan Q”, encaminado a promocionar de manera estructurada, el destino turístico y los productos más relevantes de la ciudad</a:t>
              </a:r>
            </a:p>
            <a:p>
              <a:pPr marL="82550" indent="-82550">
                <a:buFont typeface="Arial" panose="020B0604020202020204" pitchFamily="34" charset="0"/>
                <a:buChar char="•"/>
              </a:pPr>
              <a:r>
                <a:rPr lang="es-ES" sz="700" dirty="0">
                  <a:solidFill>
                    <a:srgbClr val="002776"/>
                  </a:solidFill>
                </a:rPr>
                <a:t>Como parte del “Plan Q”, por primera vez, en la ciudad de Quito, se diseña y desarrolla la primera marca turística de la ciudad, la cual es integrada por el logo (el colibrí y el sol de 8 puntas) y su mensaje permanente “Toca el cielo</a:t>
              </a:r>
              <a:r>
                <a:rPr lang="es-ES" sz="700" dirty="0" smtClean="0">
                  <a:solidFill>
                    <a:srgbClr val="002776"/>
                  </a:solidFill>
                </a:rPr>
                <a:t>”.</a:t>
              </a:r>
              <a:endParaRPr lang="es-ES" sz="700" dirty="0">
                <a:solidFill>
                  <a:srgbClr val="002776"/>
                </a:solidFill>
              </a:endParaRPr>
            </a:p>
          </p:txBody>
        </p:sp>
      </p:grpSp>
      <p:sp>
        <p:nvSpPr>
          <p:cNvPr id="72" name="Content Placeholder 5"/>
          <p:cNvSpPr txBox="1">
            <a:spLocks/>
          </p:cNvSpPr>
          <p:nvPr/>
        </p:nvSpPr>
        <p:spPr bwMode="auto">
          <a:xfrm>
            <a:off x="362559" y="1067908"/>
            <a:ext cx="9198953" cy="25038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defTabSz="913965" fontAlgn="auto">
              <a:spcBef>
                <a:spcPts val="0"/>
              </a:spcBef>
              <a:spcAft>
                <a:spcPts val="600"/>
              </a:spcAft>
            </a:pPr>
            <a:r>
              <a:rPr lang="es-ES" sz="1200" b="1" u="sng" dirty="0" smtClean="0">
                <a:solidFill>
                  <a:srgbClr val="002060"/>
                </a:solidFill>
              </a:rPr>
              <a:t>Evolución del modelo de gestión de Quito Turismo (2001-2016)</a:t>
            </a:r>
            <a:endParaRPr lang="es-ES" sz="1200" b="1" u="sng" dirty="0">
              <a:solidFill>
                <a:srgbClr val="002060"/>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42</a:t>
            </a:fld>
            <a:endParaRPr lang="es-ES" dirty="0">
              <a:solidFill>
                <a:srgbClr val="002776"/>
              </a:solidFill>
            </a:endParaRPr>
          </a:p>
        </p:txBody>
      </p:sp>
      <p:grpSp>
        <p:nvGrpSpPr>
          <p:cNvPr id="40" name="Gruppieren 66"/>
          <p:cNvGrpSpPr/>
          <p:nvPr/>
        </p:nvGrpSpPr>
        <p:grpSpPr>
          <a:xfrm>
            <a:off x="1960551" y="4067282"/>
            <a:ext cx="1880894" cy="2390558"/>
            <a:chOff x="448300" y="2000901"/>
            <a:chExt cx="2239778" cy="2390558"/>
          </a:xfrm>
        </p:grpSpPr>
        <p:sp>
          <p:nvSpPr>
            <p:cNvPr id="41" name="Line 55" descr="© INSCALE GmbH, 26.05.2010&#10;http://www.presentationload.com/"/>
            <p:cNvSpPr>
              <a:spLocks noChangeShapeType="1"/>
            </p:cNvSpPr>
            <p:nvPr/>
          </p:nvSpPr>
          <p:spPr bwMode="gray">
            <a:xfrm flipV="1">
              <a:off x="448300" y="2000901"/>
              <a:ext cx="0" cy="2390558"/>
            </a:xfrm>
            <a:prstGeom prst="line">
              <a:avLst/>
            </a:prstGeom>
            <a:noFill/>
            <a:ln w="19050">
              <a:solidFill>
                <a:srgbClr val="B2B2B2"/>
              </a:solidFill>
              <a:prstDash val="sysDot"/>
              <a:round/>
              <a:headEnd/>
              <a:tailEnd/>
            </a:ln>
            <a:effectLst/>
          </p:spPr>
          <p:txBody>
            <a:bodyPr/>
            <a:lstStyle/>
            <a:p>
              <a:pPr defTabSz="914400">
                <a:spcAft>
                  <a:spcPts val="300"/>
                </a:spcAft>
              </a:pPr>
              <a:endParaRPr lang="es-ES" sz="1600" dirty="0">
                <a:solidFill>
                  <a:srgbClr val="002060"/>
                </a:solidFill>
                <a:latin typeface="Arial  "/>
                <a:cs typeface="Calibri" pitchFamily="34" charset="0"/>
              </a:endParaRPr>
            </a:p>
          </p:txBody>
        </p:sp>
        <p:sp>
          <p:nvSpPr>
            <p:cNvPr id="44" name="Text Box 56" descr="© INSCALE GmbH, 26.05.2010&#10;http://www.presentationload.com/"/>
            <p:cNvSpPr txBox="1">
              <a:spLocks noChangeArrowheads="1"/>
            </p:cNvSpPr>
            <p:nvPr/>
          </p:nvSpPr>
          <p:spPr bwMode="gray">
            <a:xfrm>
              <a:off x="448300" y="2059259"/>
              <a:ext cx="2239778" cy="2108269"/>
            </a:xfrm>
            <a:prstGeom prst="rect">
              <a:avLst/>
            </a:prstGeom>
            <a:noFill/>
            <a:ln w="9525">
              <a:noFill/>
              <a:miter lim="800000"/>
              <a:headEnd/>
              <a:tailEnd/>
            </a:ln>
            <a:effectLst/>
          </p:spPr>
          <p:txBody>
            <a:bodyPr wrap="square" lIns="90000" tIns="0" rIns="72000">
              <a:spAutoFit/>
            </a:bodyPr>
            <a:lstStyle/>
            <a:p>
              <a:r>
                <a:rPr lang="es-ES" sz="800" b="1" dirty="0" smtClean="0">
                  <a:solidFill>
                    <a:srgbClr val="002776"/>
                  </a:solidFill>
                </a:rPr>
                <a:t>2003-2007</a:t>
              </a:r>
              <a:endParaRPr lang="es-ES" sz="800" b="1" dirty="0">
                <a:solidFill>
                  <a:srgbClr val="002776"/>
                </a:solidFill>
              </a:endParaRPr>
            </a:p>
            <a:p>
              <a:pPr marL="82550" indent="-82550">
                <a:buFont typeface="Arial" panose="020B0604020202020204" pitchFamily="34" charset="0"/>
                <a:buChar char="•"/>
              </a:pPr>
              <a:r>
                <a:rPr lang="es-ES" sz="700" dirty="0">
                  <a:solidFill>
                    <a:srgbClr val="002776"/>
                  </a:solidFill>
                </a:rPr>
                <a:t>La Corporación Metropolitana de Turismo ejecuta las acciones contenidas en la plan Q:</a:t>
              </a:r>
            </a:p>
            <a:p>
              <a:pPr marL="82550" indent="-82550">
                <a:buFont typeface="Arial" panose="020B0604020202020204" pitchFamily="34" charset="0"/>
                <a:buChar char="•"/>
              </a:pPr>
              <a:r>
                <a:rPr lang="es-ES" sz="700" dirty="0">
                  <a:solidFill>
                    <a:srgbClr val="002776"/>
                  </a:solidFill>
                </a:rPr>
                <a:t>Realización de los primeros viajes de prensa y familiarización a nivel internacional</a:t>
              </a:r>
            </a:p>
            <a:p>
              <a:pPr marL="82550" indent="-82550">
                <a:buFont typeface="Arial" panose="020B0604020202020204" pitchFamily="34" charset="0"/>
                <a:buChar char="•"/>
              </a:pPr>
              <a:r>
                <a:rPr lang="es-ES" sz="700" dirty="0">
                  <a:solidFill>
                    <a:srgbClr val="002776"/>
                  </a:solidFill>
                </a:rPr>
                <a:t>Participación como ciudad de Quito en las primeras ferias internacionales de turismo, </a:t>
              </a:r>
            </a:p>
            <a:p>
              <a:pPr marL="82550" indent="-82550">
                <a:buFont typeface="Arial" panose="020B0604020202020204" pitchFamily="34" charset="0"/>
                <a:buChar char="•"/>
              </a:pPr>
              <a:r>
                <a:rPr lang="es-ES" sz="700" dirty="0">
                  <a:solidFill>
                    <a:srgbClr val="002776"/>
                  </a:solidFill>
                </a:rPr>
                <a:t>Implementación de las oficinas de información turística</a:t>
              </a:r>
            </a:p>
            <a:p>
              <a:pPr marL="82550" indent="-82550">
                <a:buFont typeface="Arial" panose="020B0604020202020204" pitchFamily="34" charset="0"/>
                <a:buChar char="•"/>
              </a:pPr>
              <a:r>
                <a:rPr lang="es-ES" sz="700" dirty="0">
                  <a:solidFill>
                    <a:srgbClr val="002776"/>
                  </a:solidFill>
                </a:rPr>
                <a:t>Inauguración de la tienda el Quinde “El almacén de la ciudad”</a:t>
              </a:r>
            </a:p>
            <a:p>
              <a:pPr marL="82550" indent="-82550">
                <a:buFont typeface="Arial" panose="020B0604020202020204" pitchFamily="34" charset="0"/>
                <a:buChar char="•"/>
              </a:pPr>
              <a:r>
                <a:rPr lang="es-ES" sz="700" dirty="0">
                  <a:solidFill>
                    <a:srgbClr val="002776"/>
                  </a:solidFill>
                </a:rPr>
                <a:t>Implementación sistema de señalización turística.</a:t>
              </a:r>
            </a:p>
            <a:p>
              <a:pPr marL="82550" indent="-82550">
                <a:buFont typeface="Arial" panose="020B0604020202020204" pitchFamily="34" charset="0"/>
                <a:buChar char="•"/>
              </a:pPr>
              <a:r>
                <a:rPr lang="es-ES" sz="700" dirty="0">
                  <a:solidFill>
                    <a:srgbClr val="002776"/>
                  </a:solidFill>
                </a:rPr>
                <a:t>Desarrollo implementa el Sistema Integral de Indicadores Turísticos SIIT (estadísticas hoteleras)</a:t>
              </a:r>
            </a:p>
          </p:txBody>
        </p:sp>
      </p:grpSp>
      <p:grpSp>
        <p:nvGrpSpPr>
          <p:cNvPr id="49" name="Group 48"/>
          <p:cNvGrpSpPr/>
          <p:nvPr/>
        </p:nvGrpSpPr>
        <p:grpSpPr>
          <a:xfrm>
            <a:off x="5099804" y="1441752"/>
            <a:ext cx="717293" cy="1963763"/>
            <a:chOff x="1126365" y="1538898"/>
            <a:chExt cx="904802" cy="1963763"/>
          </a:xfrm>
        </p:grpSpPr>
        <p:sp>
          <p:nvSpPr>
            <p:cNvPr id="50" name="Line 55" descr="© INSCALE GmbH, 26.05.2010&#10;http://www.presentationload.com/"/>
            <p:cNvSpPr>
              <a:spLocks noChangeShapeType="1"/>
            </p:cNvSpPr>
            <p:nvPr/>
          </p:nvSpPr>
          <p:spPr bwMode="gray">
            <a:xfrm flipV="1">
              <a:off x="1126365" y="1538898"/>
              <a:ext cx="0" cy="1963763"/>
            </a:xfrm>
            <a:prstGeom prst="line">
              <a:avLst/>
            </a:prstGeom>
            <a:noFill/>
            <a:ln w="19050">
              <a:solidFill>
                <a:srgbClr val="B2B2B2"/>
              </a:solidFill>
              <a:prstDash val="sysDot"/>
              <a:round/>
              <a:headEnd/>
              <a:tailEnd/>
            </a:ln>
            <a:effectLst/>
          </p:spPr>
          <p:txBody>
            <a:bodyPr/>
            <a:lstStyle/>
            <a:p>
              <a:pPr defTabSz="914400"/>
              <a:endParaRPr lang="es-ES" sz="1600" dirty="0">
                <a:solidFill>
                  <a:prstClr val="black"/>
                </a:solidFill>
                <a:latin typeface="Arial  "/>
                <a:cs typeface="Calibri" pitchFamily="34" charset="0"/>
              </a:endParaRPr>
            </a:p>
          </p:txBody>
        </p:sp>
        <p:sp>
          <p:nvSpPr>
            <p:cNvPr id="66" name="Text Box 56" descr="© INSCALE GmbH, 26.05.2010&#10;http://www.presentationload.com/"/>
            <p:cNvSpPr txBox="1">
              <a:spLocks noChangeArrowheads="1"/>
            </p:cNvSpPr>
            <p:nvPr/>
          </p:nvSpPr>
          <p:spPr bwMode="gray">
            <a:xfrm>
              <a:off x="1126366" y="1548385"/>
              <a:ext cx="904801" cy="1569660"/>
            </a:xfrm>
            <a:prstGeom prst="rect">
              <a:avLst/>
            </a:prstGeom>
            <a:noFill/>
            <a:ln w="9525">
              <a:noFill/>
              <a:miter lim="800000"/>
              <a:headEnd/>
              <a:tailEnd/>
            </a:ln>
            <a:effectLst/>
          </p:spPr>
          <p:txBody>
            <a:bodyPr wrap="square" lIns="90000" tIns="0" rIns="72000">
              <a:spAutoFit/>
            </a:bodyPr>
            <a:lstStyle/>
            <a:p>
              <a:r>
                <a:rPr lang="es-ES" sz="800" b="1" dirty="0" smtClean="0">
                  <a:solidFill>
                    <a:srgbClr val="002776"/>
                  </a:solidFill>
                </a:rPr>
                <a:t>2009</a:t>
              </a:r>
            </a:p>
            <a:p>
              <a:pPr marL="82550" indent="-82550">
                <a:buFont typeface="Arial" panose="020B0604020202020204" pitchFamily="34" charset="0"/>
                <a:buChar char="•"/>
              </a:pPr>
              <a:r>
                <a:rPr lang="es-ES" sz="700" dirty="0" smtClean="0">
                  <a:solidFill>
                    <a:srgbClr val="002776"/>
                  </a:solidFill>
                </a:rPr>
                <a:t>Se </a:t>
              </a:r>
              <a:r>
                <a:rPr lang="es-ES" sz="700" dirty="0">
                  <a:solidFill>
                    <a:srgbClr val="002776"/>
                  </a:solidFill>
                </a:rPr>
                <a:t>crea la Empresa Metropolitana de Turismo, que sucede de </a:t>
              </a:r>
              <a:r>
                <a:rPr lang="es-ES" sz="700" dirty="0" smtClean="0">
                  <a:solidFill>
                    <a:srgbClr val="002776"/>
                  </a:solidFill>
                </a:rPr>
                <a:t>manera legal </a:t>
              </a:r>
              <a:r>
                <a:rPr lang="es-ES" sz="700" dirty="0">
                  <a:solidFill>
                    <a:srgbClr val="002776"/>
                  </a:solidFill>
                </a:rPr>
                <a:t>a la Corporación Metropolitana de Turismo</a:t>
              </a:r>
            </a:p>
          </p:txBody>
        </p:sp>
      </p:grpSp>
      <p:grpSp>
        <p:nvGrpSpPr>
          <p:cNvPr id="73" name="Group 72"/>
          <p:cNvGrpSpPr/>
          <p:nvPr/>
        </p:nvGrpSpPr>
        <p:grpSpPr>
          <a:xfrm>
            <a:off x="5817096" y="1441753"/>
            <a:ext cx="1507376" cy="1759430"/>
            <a:chOff x="1126365" y="1538898"/>
            <a:chExt cx="904802" cy="1759430"/>
          </a:xfrm>
        </p:grpSpPr>
        <p:sp>
          <p:nvSpPr>
            <p:cNvPr id="83" name="Line 55" descr="© INSCALE GmbH, 26.05.2010&#10;http://www.presentationload.com/"/>
            <p:cNvSpPr>
              <a:spLocks noChangeShapeType="1"/>
            </p:cNvSpPr>
            <p:nvPr/>
          </p:nvSpPr>
          <p:spPr bwMode="gray">
            <a:xfrm flipV="1">
              <a:off x="1126365" y="1538898"/>
              <a:ext cx="0" cy="1759430"/>
            </a:xfrm>
            <a:prstGeom prst="line">
              <a:avLst/>
            </a:prstGeom>
            <a:noFill/>
            <a:ln w="19050">
              <a:solidFill>
                <a:srgbClr val="B2B2B2"/>
              </a:solidFill>
              <a:prstDash val="sysDot"/>
              <a:round/>
              <a:headEnd/>
              <a:tailEnd/>
            </a:ln>
            <a:effectLst/>
          </p:spPr>
          <p:txBody>
            <a:bodyPr/>
            <a:lstStyle/>
            <a:p>
              <a:pPr defTabSz="914400"/>
              <a:endParaRPr lang="es-ES" sz="1600" dirty="0">
                <a:solidFill>
                  <a:prstClr val="black"/>
                </a:solidFill>
                <a:latin typeface="Arial  "/>
                <a:cs typeface="Calibri" pitchFamily="34" charset="0"/>
              </a:endParaRPr>
            </a:p>
          </p:txBody>
        </p:sp>
        <p:sp>
          <p:nvSpPr>
            <p:cNvPr id="84" name="Text Box 56" descr="© INSCALE GmbH, 26.05.2010&#10;http://www.presentationload.com/"/>
            <p:cNvSpPr txBox="1">
              <a:spLocks noChangeArrowheads="1"/>
            </p:cNvSpPr>
            <p:nvPr/>
          </p:nvSpPr>
          <p:spPr bwMode="gray">
            <a:xfrm>
              <a:off x="1126366" y="1548385"/>
              <a:ext cx="904801" cy="1677382"/>
            </a:xfrm>
            <a:prstGeom prst="rect">
              <a:avLst/>
            </a:prstGeom>
            <a:noFill/>
            <a:ln w="9525">
              <a:noFill/>
              <a:miter lim="800000"/>
              <a:headEnd/>
              <a:tailEnd/>
            </a:ln>
            <a:effectLst/>
          </p:spPr>
          <p:txBody>
            <a:bodyPr wrap="square" lIns="90000" tIns="0" rIns="72000">
              <a:spAutoFit/>
            </a:bodyPr>
            <a:lstStyle/>
            <a:p>
              <a:r>
                <a:rPr lang="es-ES" sz="800" b="1" dirty="0" smtClean="0">
                  <a:solidFill>
                    <a:srgbClr val="002776"/>
                  </a:solidFill>
                </a:rPr>
                <a:t>2010</a:t>
              </a:r>
            </a:p>
            <a:p>
              <a:pPr marL="82550" indent="-82550">
                <a:buFont typeface="Arial" panose="020B0604020202020204" pitchFamily="34" charset="0"/>
                <a:buChar char="•"/>
              </a:pPr>
              <a:r>
                <a:rPr lang="es-ES" sz="700" dirty="0">
                  <a:solidFill>
                    <a:srgbClr val="002776"/>
                  </a:solidFill>
                </a:rPr>
                <a:t>El 5 de mayo de 2010 entra en vigencia la Ordenanza # 309 sobre la creación de empresas públicas metropolitanas, que comienzan a trabajar bajo un mismo régimen legal, en este caso La Empresa Pública Metropolitana de Gestión de Destino Turístico “Quito Turismo” que con un modelo denominado “Organización de Gestión de Destino (OGD)” </a:t>
              </a:r>
            </a:p>
            <a:p>
              <a:pPr marL="82550" indent="-82550">
                <a:buFont typeface="Arial" panose="020B0604020202020204" pitchFamily="34" charset="0"/>
                <a:buChar char="•"/>
              </a:pPr>
              <a:r>
                <a:rPr lang="es-ES" sz="700" dirty="0">
                  <a:solidFill>
                    <a:srgbClr val="002776"/>
                  </a:solidFill>
                </a:rPr>
                <a:t>Creación de las áreas de Comercialización y Calidad</a:t>
              </a:r>
            </a:p>
          </p:txBody>
        </p:sp>
      </p:grpSp>
      <p:grpSp>
        <p:nvGrpSpPr>
          <p:cNvPr id="85" name="Gruppieren 66"/>
          <p:cNvGrpSpPr/>
          <p:nvPr/>
        </p:nvGrpSpPr>
        <p:grpSpPr>
          <a:xfrm>
            <a:off x="4151980" y="4067282"/>
            <a:ext cx="2051295" cy="550801"/>
            <a:chOff x="-1973096" y="2000901"/>
            <a:chExt cx="2442692" cy="550801"/>
          </a:xfrm>
        </p:grpSpPr>
        <p:sp>
          <p:nvSpPr>
            <p:cNvPr id="86" name="Line 55" descr="© INSCALE GmbH, 26.05.2010&#10;http://www.presentationload.com/"/>
            <p:cNvSpPr>
              <a:spLocks noChangeShapeType="1"/>
            </p:cNvSpPr>
            <p:nvPr/>
          </p:nvSpPr>
          <p:spPr bwMode="gray">
            <a:xfrm flipV="1">
              <a:off x="448300" y="2000901"/>
              <a:ext cx="0" cy="513846"/>
            </a:xfrm>
            <a:prstGeom prst="line">
              <a:avLst/>
            </a:prstGeom>
            <a:noFill/>
            <a:ln w="19050">
              <a:solidFill>
                <a:srgbClr val="B2B2B2"/>
              </a:solidFill>
              <a:prstDash val="sysDot"/>
              <a:round/>
              <a:headEnd/>
              <a:tailEnd/>
            </a:ln>
            <a:effectLst/>
          </p:spPr>
          <p:txBody>
            <a:bodyPr/>
            <a:lstStyle/>
            <a:p>
              <a:pPr defTabSz="914400">
                <a:spcAft>
                  <a:spcPts val="300"/>
                </a:spcAft>
              </a:pPr>
              <a:endParaRPr lang="es-ES" sz="1600" dirty="0">
                <a:solidFill>
                  <a:srgbClr val="002060"/>
                </a:solidFill>
                <a:latin typeface="Arial  "/>
                <a:cs typeface="Calibri" pitchFamily="34" charset="0"/>
              </a:endParaRPr>
            </a:p>
          </p:txBody>
        </p:sp>
        <p:sp>
          <p:nvSpPr>
            <p:cNvPr id="87" name="Text Box 56" descr="© INSCALE GmbH, 26.05.2010&#10;http://www.presentationload.com/"/>
            <p:cNvSpPr txBox="1">
              <a:spLocks noChangeArrowheads="1"/>
            </p:cNvSpPr>
            <p:nvPr/>
          </p:nvSpPr>
          <p:spPr bwMode="gray">
            <a:xfrm>
              <a:off x="-1973096" y="2059259"/>
              <a:ext cx="2442692" cy="492443"/>
            </a:xfrm>
            <a:prstGeom prst="rect">
              <a:avLst/>
            </a:prstGeom>
            <a:noFill/>
            <a:ln w="9525">
              <a:noFill/>
              <a:miter lim="800000"/>
              <a:headEnd/>
              <a:tailEnd/>
            </a:ln>
            <a:effectLst/>
          </p:spPr>
          <p:txBody>
            <a:bodyPr wrap="square" lIns="90000" tIns="0" rIns="72000">
              <a:spAutoFit/>
            </a:bodyPr>
            <a:lstStyle/>
            <a:p>
              <a:pPr algn="r"/>
              <a:r>
                <a:rPr lang="es-ES" sz="800" b="1" dirty="0" smtClean="0">
                  <a:solidFill>
                    <a:srgbClr val="002776"/>
                  </a:solidFill>
                </a:rPr>
                <a:t>2011</a:t>
              </a:r>
              <a:endParaRPr lang="es-ES" sz="800" b="1" dirty="0">
                <a:solidFill>
                  <a:srgbClr val="002776"/>
                </a:solidFill>
              </a:endParaRPr>
            </a:p>
            <a:p>
              <a:pPr marL="82550" indent="-82550">
                <a:buFont typeface="Arial" panose="020B0604020202020204" pitchFamily="34" charset="0"/>
                <a:buChar char="•"/>
              </a:pPr>
              <a:r>
                <a:rPr lang="es-ES" sz="700" dirty="0" smtClean="0">
                  <a:solidFill>
                    <a:srgbClr val="002776"/>
                  </a:solidFill>
                </a:rPr>
                <a:t>Implementación </a:t>
              </a:r>
              <a:r>
                <a:rPr lang="es-ES" sz="700" dirty="0">
                  <a:solidFill>
                    <a:srgbClr val="002776"/>
                  </a:solidFill>
                </a:rPr>
                <a:t>de iniciativas de Alianzas Público – Privadas (APP) con el sector turístico de la ciudad (Bus turístico) </a:t>
              </a:r>
            </a:p>
          </p:txBody>
        </p:sp>
      </p:grpSp>
      <p:grpSp>
        <p:nvGrpSpPr>
          <p:cNvPr id="90" name="Gruppieren 66"/>
          <p:cNvGrpSpPr/>
          <p:nvPr/>
        </p:nvGrpSpPr>
        <p:grpSpPr>
          <a:xfrm>
            <a:off x="4151980" y="4067277"/>
            <a:ext cx="2785623" cy="1594791"/>
            <a:chOff x="-2847536" y="2000901"/>
            <a:chExt cx="3317133" cy="439314"/>
          </a:xfrm>
        </p:grpSpPr>
        <p:sp>
          <p:nvSpPr>
            <p:cNvPr id="91" name="Line 55" descr="© INSCALE GmbH, 26.05.2010&#10;http://www.presentationload.com/"/>
            <p:cNvSpPr>
              <a:spLocks noChangeShapeType="1"/>
            </p:cNvSpPr>
            <p:nvPr/>
          </p:nvSpPr>
          <p:spPr bwMode="gray">
            <a:xfrm flipV="1">
              <a:off x="448299" y="2000901"/>
              <a:ext cx="0" cy="419253"/>
            </a:xfrm>
            <a:prstGeom prst="line">
              <a:avLst/>
            </a:prstGeom>
            <a:noFill/>
            <a:ln w="19050">
              <a:solidFill>
                <a:srgbClr val="B2B2B2"/>
              </a:solidFill>
              <a:prstDash val="sysDot"/>
              <a:round/>
              <a:headEnd/>
              <a:tailEnd/>
            </a:ln>
            <a:effectLst/>
          </p:spPr>
          <p:txBody>
            <a:bodyPr/>
            <a:lstStyle/>
            <a:p>
              <a:pPr defTabSz="914400">
                <a:spcAft>
                  <a:spcPts val="300"/>
                </a:spcAft>
              </a:pPr>
              <a:endParaRPr lang="es-ES" sz="1600" dirty="0">
                <a:solidFill>
                  <a:srgbClr val="002060"/>
                </a:solidFill>
                <a:latin typeface="Arial  "/>
                <a:cs typeface="Calibri" pitchFamily="34" charset="0"/>
              </a:endParaRPr>
            </a:p>
          </p:txBody>
        </p:sp>
        <p:sp>
          <p:nvSpPr>
            <p:cNvPr id="92" name="Text Box 56" descr="© INSCALE GmbH, 26.05.2010&#10;http://www.presentationload.com/"/>
            <p:cNvSpPr txBox="1">
              <a:spLocks noChangeArrowheads="1"/>
            </p:cNvSpPr>
            <p:nvPr/>
          </p:nvSpPr>
          <p:spPr bwMode="gray">
            <a:xfrm>
              <a:off x="-2847536" y="2156193"/>
              <a:ext cx="3317133" cy="284022"/>
            </a:xfrm>
            <a:prstGeom prst="rect">
              <a:avLst/>
            </a:prstGeom>
            <a:noFill/>
            <a:ln w="9525">
              <a:noFill/>
              <a:miter lim="800000"/>
              <a:headEnd/>
              <a:tailEnd/>
            </a:ln>
            <a:effectLst/>
          </p:spPr>
          <p:txBody>
            <a:bodyPr wrap="square" lIns="90000" tIns="0" rIns="72000">
              <a:spAutoFit/>
            </a:bodyPr>
            <a:lstStyle/>
            <a:p>
              <a:pPr algn="r"/>
              <a:r>
                <a:rPr lang="es-ES" sz="800" b="1" dirty="0" smtClean="0">
                  <a:solidFill>
                    <a:srgbClr val="002776"/>
                  </a:solidFill>
                </a:rPr>
                <a:t>2012</a:t>
              </a:r>
              <a:endParaRPr lang="es-ES" sz="800" b="1" dirty="0">
                <a:solidFill>
                  <a:srgbClr val="002776"/>
                </a:solidFill>
              </a:endParaRPr>
            </a:p>
            <a:p>
              <a:pPr marL="82550" indent="-82550">
                <a:buFont typeface="Arial" panose="020B0604020202020204" pitchFamily="34" charset="0"/>
                <a:buChar char="•"/>
              </a:pPr>
              <a:r>
                <a:rPr lang="es-ES" sz="700" dirty="0" smtClean="0">
                  <a:solidFill>
                    <a:srgbClr val="002776"/>
                  </a:solidFill>
                </a:rPr>
                <a:t>Desarrollo </a:t>
              </a:r>
              <a:r>
                <a:rPr lang="es-ES" sz="700" dirty="0">
                  <a:solidFill>
                    <a:srgbClr val="002776"/>
                  </a:solidFill>
                </a:rPr>
                <a:t>del Plan estratégico de Quito Turismo y su política de Buen</a:t>
              </a:r>
            </a:p>
            <a:p>
              <a:pPr marL="82550" indent="-82550">
                <a:buFont typeface="Arial" panose="020B0604020202020204" pitchFamily="34" charset="0"/>
                <a:buChar char="•"/>
              </a:pPr>
              <a:r>
                <a:rPr lang="es-ES" sz="700" dirty="0" smtClean="0">
                  <a:solidFill>
                    <a:srgbClr val="002776"/>
                  </a:solidFill>
                </a:rPr>
                <a:t>Gobierno </a:t>
              </a:r>
              <a:r>
                <a:rPr lang="es-ES" sz="700" dirty="0">
                  <a:solidFill>
                    <a:srgbClr val="002776"/>
                  </a:solidFill>
                </a:rPr>
                <a:t>Corporativo (2012-2015).</a:t>
              </a:r>
            </a:p>
            <a:p>
              <a:pPr marL="82550" indent="-82550">
                <a:buFont typeface="Arial" panose="020B0604020202020204" pitchFamily="34" charset="0"/>
                <a:buChar char="•"/>
              </a:pPr>
              <a:r>
                <a:rPr lang="es-ES" sz="700" dirty="0" smtClean="0">
                  <a:solidFill>
                    <a:srgbClr val="002776"/>
                  </a:solidFill>
                </a:rPr>
                <a:t>Creación </a:t>
              </a:r>
              <a:r>
                <a:rPr lang="es-ES" sz="700" dirty="0">
                  <a:solidFill>
                    <a:srgbClr val="002776"/>
                  </a:solidFill>
                </a:rPr>
                <a:t>de la Ordenanza 306 crea los instrumentos de desarrollo, control, regulación y promoción del turismo en el DMQ, </a:t>
              </a:r>
            </a:p>
            <a:p>
              <a:pPr marL="82550" indent="-82550">
                <a:buFont typeface="Arial" panose="020B0604020202020204" pitchFamily="34" charset="0"/>
                <a:buChar char="•"/>
              </a:pPr>
              <a:r>
                <a:rPr lang="es-ES" sz="700" dirty="0" smtClean="0">
                  <a:solidFill>
                    <a:srgbClr val="002776"/>
                  </a:solidFill>
                </a:rPr>
                <a:t>Creación </a:t>
              </a:r>
              <a:r>
                <a:rPr lang="es-ES" sz="700" dirty="0">
                  <a:solidFill>
                    <a:srgbClr val="002776"/>
                  </a:solidFill>
                </a:rPr>
                <a:t>de las zonas especiales turísticas de la Mariscal y el Centro Histórico.</a:t>
              </a:r>
            </a:p>
          </p:txBody>
        </p:sp>
      </p:grpSp>
      <p:grpSp>
        <p:nvGrpSpPr>
          <p:cNvPr id="93" name="Gruppieren 66"/>
          <p:cNvGrpSpPr/>
          <p:nvPr/>
        </p:nvGrpSpPr>
        <p:grpSpPr>
          <a:xfrm>
            <a:off x="4151980" y="3711396"/>
            <a:ext cx="3292467" cy="2914828"/>
            <a:chOff x="-3451088" y="1902867"/>
            <a:chExt cx="3920686" cy="802942"/>
          </a:xfrm>
        </p:grpSpPr>
        <p:sp>
          <p:nvSpPr>
            <p:cNvPr id="94" name="Line 55" descr="© INSCALE GmbH, 26.05.2010&#10;http://www.presentationload.com/"/>
            <p:cNvSpPr>
              <a:spLocks noChangeShapeType="1"/>
            </p:cNvSpPr>
            <p:nvPr/>
          </p:nvSpPr>
          <p:spPr bwMode="gray">
            <a:xfrm flipV="1">
              <a:off x="448299" y="1902867"/>
              <a:ext cx="0" cy="802942"/>
            </a:xfrm>
            <a:prstGeom prst="line">
              <a:avLst/>
            </a:prstGeom>
            <a:noFill/>
            <a:ln w="19050">
              <a:solidFill>
                <a:srgbClr val="B2B2B2"/>
              </a:solidFill>
              <a:prstDash val="sysDot"/>
              <a:round/>
              <a:headEnd/>
              <a:tailEnd/>
            </a:ln>
            <a:effectLst/>
          </p:spPr>
          <p:txBody>
            <a:bodyPr/>
            <a:lstStyle/>
            <a:p>
              <a:pPr defTabSz="914400">
                <a:spcAft>
                  <a:spcPts val="300"/>
                </a:spcAft>
              </a:pPr>
              <a:endParaRPr lang="es-ES" sz="1600" dirty="0">
                <a:solidFill>
                  <a:srgbClr val="002060"/>
                </a:solidFill>
                <a:latin typeface="Arial  "/>
                <a:cs typeface="Calibri" pitchFamily="34" charset="0"/>
              </a:endParaRPr>
            </a:p>
          </p:txBody>
        </p:sp>
        <p:sp>
          <p:nvSpPr>
            <p:cNvPr id="95" name="Text Box 56" descr="© INSCALE GmbH, 26.05.2010&#10;http://www.presentationload.com/"/>
            <p:cNvSpPr txBox="1">
              <a:spLocks noChangeArrowheads="1"/>
            </p:cNvSpPr>
            <p:nvPr/>
          </p:nvSpPr>
          <p:spPr bwMode="gray">
            <a:xfrm>
              <a:off x="-3451088" y="2447847"/>
              <a:ext cx="3920686" cy="254348"/>
            </a:xfrm>
            <a:prstGeom prst="rect">
              <a:avLst/>
            </a:prstGeom>
            <a:noFill/>
            <a:ln w="9525">
              <a:noFill/>
              <a:miter lim="800000"/>
              <a:headEnd/>
              <a:tailEnd/>
            </a:ln>
            <a:effectLst/>
          </p:spPr>
          <p:txBody>
            <a:bodyPr wrap="square" lIns="90000" tIns="0" rIns="72000">
              <a:spAutoFit/>
            </a:bodyPr>
            <a:lstStyle/>
            <a:p>
              <a:pPr algn="r"/>
              <a:r>
                <a:rPr lang="es-ES" sz="800" b="1" dirty="0" smtClean="0">
                  <a:solidFill>
                    <a:srgbClr val="002776"/>
                  </a:solidFill>
                </a:rPr>
                <a:t>2013</a:t>
              </a:r>
              <a:endParaRPr lang="es-ES" sz="800" b="1" dirty="0">
                <a:solidFill>
                  <a:srgbClr val="002776"/>
                </a:solidFill>
              </a:endParaRPr>
            </a:p>
            <a:p>
              <a:pPr marL="82550" indent="-82550">
                <a:buFont typeface="Arial" panose="020B0604020202020204" pitchFamily="34" charset="0"/>
                <a:buChar char="•"/>
              </a:pPr>
              <a:r>
                <a:rPr lang="es-ES" sz="700" dirty="0">
                  <a:solidFill>
                    <a:srgbClr val="002776"/>
                  </a:solidFill>
                </a:rPr>
                <a:t>Delegación del Municipio para llevar a cabo el proyecto del Nuevo Centro de Convenciones de Quito </a:t>
              </a:r>
            </a:p>
            <a:p>
              <a:pPr marL="82550" indent="-82550">
                <a:buFont typeface="Arial" panose="020B0604020202020204" pitchFamily="34" charset="0"/>
                <a:buChar char="•"/>
              </a:pPr>
              <a:r>
                <a:rPr lang="es-ES" sz="700" dirty="0">
                  <a:solidFill>
                    <a:srgbClr val="002776"/>
                  </a:solidFill>
                </a:rPr>
                <a:t>Administración y gestión del Centro de Eventos Bicentenario</a:t>
              </a:r>
            </a:p>
            <a:p>
              <a:pPr marL="82550" indent="-82550">
                <a:buFont typeface="Arial" panose="020B0604020202020204" pitchFamily="34" charset="0"/>
                <a:buChar char="•"/>
              </a:pPr>
              <a:r>
                <a:rPr lang="es-ES" sz="700" dirty="0">
                  <a:solidFill>
                    <a:srgbClr val="002776"/>
                  </a:solidFill>
                </a:rPr>
                <a:t>Publicación de las normas técnicas para las actividades y servicios turísticos de la ciudad.</a:t>
              </a:r>
            </a:p>
            <a:p>
              <a:pPr marL="82550" indent="-82550">
                <a:buFont typeface="Arial" panose="020B0604020202020204" pitchFamily="34" charset="0"/>
                <a:buChar char="•"/>
              </a:pPr>
              <a:r>
                <a:rPr lang="es-ES" sz="700" dirty="0">
                  <a:solidFill>
                    <a:srgbClr val="002776"/>
                  </a:solidFill>
                </a:rPr>
                <a:t>Creación del área de Alianzas Estratégicas para gestionar los proyectos de</a:t>
              </a:r>
            </a:p>
            <a:p>
              <a:pPr marL="82550" indent="-82550">
                <a:buFont typeface="Arial" panose="020B0604020202020204" pitchFamily="34" charset="0"/>
                <a:buChar char="•"/>
              </a:pPr>
              <a:r>
                <a:rPr lang="es-ES" sz="700" dirty="0">
                  <a:solidFill>
                    <a:srgbClr val="002776"/>
                  </a:solidFill>
                </a:rPr>
                <a:t>inversiones turísticas en el Distrito </a:t>
              </a:r>
              <a:r>
                <a:rPr lang="es-ES" sz="700" dirty="0" err="1">
                  <a:solidFill>
                    <a:srgbClr val="002776"/>
                  </a:solidFill>
                </a:rPr>
                <a:t>Metropolitanot</a:t>
              </a:r>
              <a:endParaRPr lang="es-ES" sz="700" dirty="0">
                <a:solidFill>
                  <a:srgbClr val="002776"/>
                </a:solidFill>
              </a:endParaRPr>
            </a:p>
          </p:txBody>
        </p:sp>
      </p:grpSp>
      <p:grpSp>
        <p:nvGrpSpPr>
          <p:cNvPr id="96" name="Group 95"/>
          <p:cNvGrpSpPr/>
          <p:nvPr/>
        </p:nvGrpSpPr>
        <p:grpSpPr>
          <a:xfrm>
            <a:off x="7911737" y="1441753"/>
            <a:ext cx="1507376" cy="1759430"/>
            <a:chOff x="1126365" y="1538898"/>
            <a:chExt cx="904802" cy="1759430"/>
          </a:xfrm>
        </p:grpSpPr>
        <p:sp>
          <p:nvSpPr>
            <p:cNvPr id="97" name="Line 55" descr="© INSCALE GmbH, 26.05.2010&#10;http://www.presentationload.com/"/>
            <p:cNvSpPr>
              <a:spLocks noChangeShapeType="1"/>
            </p:cNvSpPr>
            <p:nvPr/>
          </p:nvSpPr>
          <p:spPr bwMode="gray">
            <a:xfrm flipV="1">
              <a:off x="1126365" y="1538898"/>
              <a:ext cx="0" cy="1759430"/>
            </a:xfrm>
            <a:prstGeom prst="line">
              <a:avLst/>
            </a:prstGeom>
            <a:noFill/>
            <a:ln w="19050">
              <a:solidFill>
                <a:srgbClr val="B2B2B2"/>
              </a:solidFill>
              <a:prstDash val="sysDot"/>
              <a:round/>
              <a:headEnd/>
              <a:tailEnd/>
            </a:ln>
            <a:effectLst/>
          </p:spPr>
          <p:txBody>
            <a:bodyPr/>
            <a:lstStyle/>
            <a:p>
              <a:pPr defTabSz="914400"/>
              <a:endParaRPr lang="es-ES" sz="1600" dirty="0">
                <a:solidFill>
                  <a:prstClr val="black"/>
                </a:solidFill>
                <a:latin typeface="Arial  "/>
                <a:cs typeface="Calibri" pitchFamily="34" charset="0"/>
              </a:endParaRPr>
            </a:p>
          </p:txBody>
        </p:sp>
        <p:sp>
          <p:nvSpPr>
            <p:cNvPr id="98" name="Text Box 56" descr="© INSCALE GmbH, 26.05.2010&#10;http://www.presentationload.com/"/>
            <p:cNvSpPr txBox="1">
              <a:spLocks noChangeArrowheads="1"/>
            </p:cNvSpPr>
            <p:nvPr/>
          </p:nvSpPr>
          <p:spPr bwMode="gray">
            <a:xfrm>
              <a:off x="1126366" y="1548385"/>
              <a:ext cx="904801" cy="1354217"/>
            </a:xfrm>
            <a:prstGeom prst="rect">
              <a:avLst/>
            </a:prstGeom>
            <a:noFill/>
            <a:ln w="9525">
              <a:noFill/>
              <a:miter lim="800000"/>
              <a:headEnd/>
              <a:tailEnd/>
            </a:ln>
            <a:effectLst/>
          </p:spPr>
          <p:txBody>
            <a:bodyPr wrap="square" lIns="90000" tIns="0" rIns="72000">
              <a:spAutoFit/>
            </a:bodyPr>
            <a:lstStyle/>
            <a:p>
              <a:r>
                <a:rPr lang="es-ES" sz="800" b="1" dirty="0" smtClean="0">
                  <a:solidFill>
                    <a:srgbClr val="002776"/>
                  </a:solidFill>
                </a:rPr>
                <a:t>2014</a:t>
              </a:r>
            </a:p>
            <a:p>
              <a:pPr marL="82550" indent="-82550">
                <a:buFont typeface="Arial" panose="020B0604020202020204" pitchFamily="34" charset="0"/>
                <a:buChar char="•"/>
              </a:pPr>
              <a:r>
                <a:rPr lang="es-ES" sz="700" dirty="0" smtClean="0">
                  <a:solidFill>
                    <a:srgbClr val="002776"/>
                  </a:solidFill>
                </a:rPr>
                <a:t>Aplicación </a:t>
              </a:r>
              <a:r>
                <a:rPr lang="es-ES" sz="700" dirty="0">
                  <a:solidFill>
                    <a:srgbClr val="002776"/>
                  </a:solidFill>
                </a:rPr>
                <a:t>de reglas técnicas en zonas especiales turísticas </a:t>
              </a:r>
            </a:p>
            <a:p>
              <a:pPr marL="82550" indent="-82550">
                <a:buFont typeface="Arial" panose="020B0604020202020204" pitchFamily="34" charset="0"/>
                <a:buChar char="•"/>
              </a:pPr>
              <a:r>
                <a:rPr lang="es-ES" sz="700" dirty="0" smtClean="0">
                  <a:solidFill>
                    <a:srgbClr val="002776"/>
                  </a:solidFill>
                </a:rPr>
                <a:t>Lanzamiento </a:t>
              </a:r>
              <a:r>
                <a:rPr lang="es-ES" sz="700" dirty="0">
                  <a:solidFill>
                    <a:srgbClr val="002776"/>
                  </a:solidFill>
                </a:rPr>
                <a:t>del concurso del centro de convenciones de Quito </a:t>
              </a:r>
            </a:p>
            <a:p>
              <a:pPr marL="82550" indent="-82550">
                <a:buFont typeface="Arial" panose="020B0604020202020204" pitchFamily="34" charset="0"/>
                <a:buChar char="•"/>
              </a:pPr>
              <a:r>
                <a:rPr lang="es-ES" sz="700" dirty="0" smtClean="0">
                  <a:solidFill>
                    <a:srgbClr val="002776"/>
                  </a:solidFill>
                </a:rPr>
                <a:t>Políticas </a:t>
              </a:r>
              <a:r>
                <a:rPr lang="es-ES" sz="700" dirty="0">
                  <a:solidFill>
                    <a:srgbClr val="002776"/>
                  </a:solidFill>
                </a:rPr>
                <a:t>y ejes estratégicos del turismo de la ciudad</a:t>
              </a:r>
            </a:p>
            <a:p>
              <a:pPr marL="82550" indent="-82550">
                <a:buFont typeface="Arial" panose="020B0604020202020204" pitchFamily="34" charset="0"/>
                <a:buChar char="•"/>
              </a:pPr>
              <a:r>
                <a:rPr lang="es-ES" sz="700" dirty="0" smtClean="0">
                  <a:solidFill>
                    <a:srgbClr val="002776"/>
                  </a:solidFill>
                </a:rPr>
                <a:t>Asistencia </a:t>
              </a:r>
              <a:r>
                <a:rPr lang="es-ES" sz="700" dirty="0">
                  <a:solidFill>
                    <a:srgbClr val="002776"/>
                  </a:solidFill>
                </a:rPr>
                <a:t>técnica de nuestro modelo de gestión a las ciudades de Guayaquil y Cuenca</a:t>
              </a:r>
            </a:p>
          </p:txBody>
        </p:sp>
      </p:grpSp>
      <p:grpSp>
        <p:nvGrpSpPr>
          <p:cNvPr id="99" name="Gruppieren 66"/>
          <p:cNvGrpSpPr/>
          <p:nvPr/>
        </p:nvGrpSpPr>
        <p:grpSpPr>
          <a:xfrm>
            <a:off x="8388487" y="3776357"/>
            <a:ext cx="1089368" cy="1488056"/>
            <a:chOff x="448300" y="1709976"/>
            <a:chExt cx="1297224" cy="1488056"/>
          </a:xfrm>
        </p:grpSpPr>
        <p:sp>
          <p:nvSpPr>
            <p:cNvPr id="100" name="Line 55" descr="© INSCALE GmbH, 26.05.2010&#10;http://www.presentationload.com/"/>
            <p:cNvSpPr>
              <a:spLocks noChangeShapeType="1"/>
            </p:cNvSpPr>
            <p:nvPr/>
          </p:nvSpPr>
          <p:spPr bwMode="gray">
            <a:xfrm flipV="1">
              <a:off x="448300" y="1709976"/>
              <a:ext cx="0" cy="1488055"/>
            </a:xfrm>
            <a:prstGeom prst="line">
              <a:avLst/>
            </a:prstGeom>
            <a:noFill/>
            <a:ln w="19050">
              <a:solidFill>
                <a:srgbClr val="B2B2B2"/>
              </a:solidFill>
              <a:prstDash val="sysDot"/>
              <a:round/>
              <a:headEnd/>
              <a:tailEnd/>
            </a:ln>
            <a:effectLst/>
          </p:spPr>
          <p:txBody>
            <a:bodyPr/>
            <a:lstStyle/>
            <a:p>
              <a:pPr defTabSz="914400">
                <a:spcAft>
                  <a:spcPts val="300"/>
                </a:spcAft>
              </a:pPr>
              <a:endParaRPr lang="es-ES" sz="1600" dirty="0">
                <a:solidFill>
                  <a:srgbClr val="002060"/>
                </a:solidFill>
                <a:latin typeface="Arial  "/>
                <a:cs typeface="Calibri" pitchFamily="34" charset="0"/>
              </a:endParaRPr>
            </a:p>
          </p:txBody>
        </p:sp>
        <p:sp>
          <p:nvSpPr>
            <p:cNvPr id="101" name="Text Box 56" descr="© INSCALE GmbH, 26.05.2010&#10;http://www.presentationload.com/"/>
            <p:cNvSpPr txBox="1">
              <a:spLocks noChangeArrowheads="1"/>
            </p:cNvSpPr>
            <p:nvPr/>
          </p:nvSpPr>
          <p:spPr bwMode="gray">
            <a:xfrm>
              <a:off x="469595" y="2059259"/>
              <a:ext cx="1275929" cy="1138773"/>
            </a:xfrm>
            <a:prstGeom prst="rect">
              <a:avLst/>
            </a:prstGeom>
            <a:noFill/>
            <a:ln w="9525">
              <a:noFill/>
              <a:miter lim="800000"/>
              <a:headEnd/>
              <a:tailEnd/>
            </a:ln>
            <a:effectLst/>
          </p:spPr>
          <p:txBody>
            <a:bodyPr wrap="square" lIns="90000" tIns="0" rIns="72000">
              <a:spAutoFit/>
            </a:bodyPr>
            <a:lstStyle/>
            <a:p>
              <a:r>
                <a:rPr lang="es-ES" sz="800" b="1" dirty="0" smtClean="0">
                  <a:solidFill>
                    <a:srgbClr val="002776"/>
                  </a:solidFill>
                </a:rPr>
                <a:t>2015</a:t>
              </a:r>
              <a:endParaRPr lang="es-ES" sz="800" b="1" dirty="0">
                <a:solidFill>
                  <a:srgbClr val="002776"/>
                </a:solidFill>
              </a:endParaRPr>
            </a:p>
            <a:p>
              <a:pPr marL="82550" indent="-82550">
                <a:buFont typeface="Arial" panose="020B0604020202020204" pitchFamily="34" charset="0"/>
                <a:buChar char="•"/>
              </a:pPr>
              <a:r>
                <a:rPr lang="es-ES" sz="700" dirty="0" smtClean="0">
                  <a:solidFill>
                    <a:srgbClr val="002776"/>
                  </a:solidFill>
                </a:rPr>
                <a:t>Año </a:t>
              </a:r>
              <a:r>
                <a:rPr lang="es-ES" sz="700" dirty="0">
                  <a:solidFill>
                    <a:srgbClr val="002776"/>
                  </a:solidFill>
                </a:rPr>
                <a:t>de terminación del Plan estratégico - evaluación </a:t>
              </a:r>
            </a:p>
            <a:p>
              <a:pPr marL="82550" indent="-82550">
                <a:buFont typeface="Arial" panose="020B0604020202020204" pitchFamily="34" charset="0"/>
                <a:buChar char="•"/>
              </a:pPr>
              <a:r>
                <a:rPr lang="es-ES" sz="700" dirty="0" smtClean="0">
                  <a:solidFill>
                    <a:srgbClr val="002776"/>
                  </a:solidFill>
                </a:rPr>
                <a:t>Inicio </a:t>
              </a:r>
              <a:r>
                <a:rPr lang="es-ES" sz="700" dirty="0">
                  <a:solidFill>
                    <a:srgbClr val="002776"/>
                  </a:solidFill>
                </a:rPr>
                <a:t>de convenios y alianzas estratégicas con gobiernos autónomos y academia </a:t>
              </a:r>
            </a:p>
          </p:txBody>
        </p:sp>
      </p:grpSp>
    </p:spTree>
    <p:extLst>
      <p:ext uri="{BB962C8B-B14F-4D97-AF65-F5344CB8AC3E}">
        <p14:creationId xmlns:p14="http://schemas.microsoft.com/office/powerpoint/2010/main" val="306272691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Modelo de gestión de Quito Turismo</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Análisis del Plan </a:t>
            </a:r>
            <a:r>
              <a:rPr lang="es-ES" sz="2000" b="1" dirty="0" smtClean="0">
                <a:solidFill>
                  <a:srgbClr val="00B0F0"/>
                </a:solidFill>
                <a:cs typeface="Arial" charset="0"/>
              </a:rPr>
              <a:t>Q 2008-2012 – </a:t>
            </a:r>
            <a:r>
              <a:rPr lang="es-ES" sz="2000" dirty="0" smtClean="0">
                <a:solidFill>
                  <a:srgbClr val="00B0F0"/>
                </a:solidFill>
                <a:cs typeface="Arial" charset="0"/>
              </a:rPr>
              <a:t>Fase 0, I y II</a:t>
            </a:r>
            <a:endParaRPr lang="es-ES" sz="2000" dirty="0">
              <a:solidFill>
                <a:srgbClr val="00B0F0"/>
              </a:solidFill>
              <a:cs typeface="Arial" charset="0"/>
            </a:endParaRPr>
          </a:p>
          <a:p>
            <a:pPr fontAlgn="base">
              <a:spcBef>
                <a:spcPct val="0"/>
              </a:spcBef>
              <a:spcAft>
                <a:spcPct val="0"/>
              </a:spcAft>
            </a:pPr>
            <a:endParaRPr lang="es-ES" sz="1400" i="1" dirty="0">
              <a:solidFill>
                <a:srgbClr val="00B0F0"/>
              </a:solidFill>
              <a:cs typeface="Arial" charset="0"/>
            </a:endParaRPr>
          </a:p>
        </p:txBody>
      </p:sp>
      <p:sp>
        <p:nvSpPr>
          <p:cNvPr id="43" name="Slide Number Placeholder 1"/>
          <p:cNvSpPr txBox="1">
            <a:spLocks/>
          </p:cNvSpPr>
          <p:nvPr/>
        </p:nvSpPr>
        <p:spPr>
          <a:xfrm>
            <a:off x="635563" y="6560936"/>
            <a:ext cx="72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r>
              <a:rPr lang="es-ES" i="1" dirty="0">
                <a:solidFill>
                  <a:srgbClr val="002776"/>
                </a:solidFill>
              </a:rPr>
              <a:t>Fuente: PLAN Q </a:t>
            </a:r>
            <a:r>
              <a:rPr lang="es-ES" i="1" dirty="0" smtClean="0">
                <a:solidFill>
                  <a:srgbClr val="002776"/>
                </a:solidFill>
              </a:rPr>
              <a:t>2012 </a:t>
            </a:r>
            <a:r>
              <a:rPr lang="es-ES" i="1" dirty="0">
                <a:solidFill>
                  <a:srgbClr val="002776"/>
                </a:solidFill>
              </a:rPr>
              <a:t>– PLAN STRATÉGICO DE TURISMO DE </a:t>
            </a:r>
            <a:r>
              <a:rPr lang="es-ES" i="1" dirty="0" smtClean="0">
                <a:solidFill>
                  <a:srgbClr val="002776"/>
                </a:solidFill>
              </a:rPr>
              <a:t>QUITO </a:t>
            </a:r>
            <a:r>
              <a:rPr lang="es-ES" i="1" dirty="0">
                <a:solidFill>
                  <a:srgbClr val="002776"/>
                </a:solidFill>
              </a:rPr>
              <a:t>FASES </a:t>
            </a:r>
            <a:r>
              <a:rPr lang="es-ES" i="1" dirty="0" smtClean="0">
                <a:solidFill>
                  <a:srgbClr val="002776"/>
                </a:solidFill>
              </a:rPr>
              <a:t>0, </a:t>
            </a:r>
            <a:r>
              <a:rPr lang="es-ES" i="1" dirty="0">
                <a:solidFill>
                  <a:srgbClr val="002776"/>
                </a:solidFill>
              </a:rPr>
              <a:t>I </a:t>
            </a:r>
            <a:r>
              <a:rPr lang="es-ES" i="1" dirty="0" smtClean="0">
                <a:solidFill>
                  <a:srgbClr val="002776"/>
                </a:solidFill>
              </a:rPr>
              <a:t>y </a:t>
            </a:r>
            <a:r>
              <a:rPr lang="es-ES" i="1" dirty="0">
                <a:solidFill>
                  <a:srgbClr val="002776"/>
                </a:solidFill>
              </a:rPr>
              <a:t>II, </a:t>
            </a:r>
            <a:r>
              <a:rPr lang="es-ES" i="1" dirty="0" smtClean="0">
                <a:solidFill>
                  <a:srgbClr val="002776"/>
                </a:solidFill>
              </a:rPr>
              <a:t>CHIAS MARKETING</a:t>
            </a:r>
            <a:endParaRPr lang="es-ES" i="1" dirty="0">
              <a:solidFill>
                <a:srgbClr val="002776"/>
              </a:solidFill>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43</a:t>
            </a:fld>
            <a:endParaRPr lang="es-ES" dirty="0">
              <a:solidFill>
                <a:srgbClr val="002776"/>
              </a:solidFill>
            </a:endParaRPr>
          </a:p>
        </p:txBody>
      </p:sp>
      <p:sp>
        <p:nvSpPr>
          <p:cNvPr id="11" name="TextBox 10"/>
          <p:cNvSpPr txBox="1"/>
          <p:nvPr/>
        </p:nvSpPr>
        <p:spPr bwMode="auto">
          <a:xfrm>
            <a:off x="344488" y="1018288"/>
            <a:ext cx="9094444" cy="394488"/>
          </a:xfrm>
          <a:prstGeom prst="rect">
            <a:avLst/>
          </a:prstGeom>
        </p:spPr>
        <p:txBody>
          <a:bodyPr wrap="square" lIns="36000" rIns="36000" rtlCol="0" anchor="ctr">
            <a:noAutofit/>
          </a:bodyPr>
          <a:lstStyle/>
          <a:p>
            <a:pPr algn="just">
              <a:spcAft>
                <a:spcPts val="600"/>
              </a:spcAft>
            </a:pPr>
            <a:r>
              <a:rPr lang="es-ES" sz="1200" dirty="0" smtClean="0">
                <a:solidFill>
                  <a:srgbClr val="002060"/>
                </a:solidFill>
              </a:rPr>
              <a:t>Del análisis realizado en el marco del </a:t>
            </a:r>
            <a:r>
              <a:rPr lang="es-ES" sz="1200" b="1" dirty="0" smtClean="0">
                <a:solidFill>
                  <a:srgbClr val="002060"/>
                </a:solidFill>
              </a:rPr>
              <a:t>Plan Estratégico de Quito </a:t>
            </a:r>
            <a:r>
              <a:rPr lang="es-ES" sz="1200" dirty="0" smtClean="0">
                <a:solidFill>
                  <a:srgbClr val="002060"/>
                </a:solidFill>
              </a:rPr>
              <a:t>realizado por la consultora CHIAS MARKETING, podemos rescatar los siguientes elementos relevantes:</a:t>
            </a:r>
            <a:endParaRPr lang="es-ES" sz="1200" b="1" dirty="0">
              <a:solidFill>
                <a:srgbClr val="002060"/>
              </a:solidFill>
            </a:endParaRPr>
          </a:p>
        </p:txBody>
      </p:sp>
      <p:sp>
        <p:nvSpPr>
          <p:cNvPr id="12" name="Rounded Rectangle 11"/>
          <p:cNvSpPr/>
          <p:nvPr/>
        </p:nvSpPr>
        <p:spPr bwMode="auto">
          <a:xfrm>
            <a:off x="371683" y="1520816"/>
            <a:ext cx="9052291" cy="252000"/>
          </a:xfrm>
          <a:prstGeom prst="roundRect">
            <a:avLst/>
          </a:prstGeom>
          <a:solidFill>
            <a:srgbClr val="00A1DE"/>
          </a:solidFill>
          <a:ln w="9525" cap="flat" cmpd="sng" algn="ctr">
            <a:noFill/>
            <a:prstDash val="solid"/>
            <a:round/>
            <a:headEnd type="none" w="med" len="med"/>
            <a:tailEnd type="none" w="med" len="med"/>
          </a:ln>
          <a:effectLst/>
        </p:spPr>
        <p:txBody>
          <a:bodyPr vert="horz" wrap="square" lIns="72000" tIns="36000" rIns="36000" bIns="36000" numCol="1" rtlCol="0" anchor="t" anchorCtr="0" compatLnSpc="1">
            <a:prstTxWarp prst="textNoShape">
              <a:avLst/>
            </a:prstTxWarp>
          </a:bodyPr>
          <a:lstStyle/>
          <a:p>
            <a:pPr algn="ctr" defTabSz="914400" fontAlgn="base">
              <a:lnSpc>
                <a:spcPct val="106000"/>
              </a:lnSpc>
              <a:spcBef>
                <a:spcPct val="0"/>
              </a:spcBef>
              <a:spcAft>
                <a:spcPct val="0"/>
              </a:spcAft>
              <a:defRPr/>
            </a:pPr>
            <a:r>
              <a:rPr lang="es-ES" sz="1200" b="1" kern="0" dirty="0" smtClean="0">
                <a:solidFill>
                  <a:srgbClr val="FFFFFF"/>
                </a:solidFill>
                <a:cs typeface="Arial" pitchFamily="34" charset="0"/>
              </a:rPr>
              <a:t>Puntos débiles y Puntos fuertes de los resultados alcanzados con el Plan Q 2003-2007</a:t>
            </a:r>
          </a:p>
        </p:txBody>
      </p:sp>
      <p:grpSp>
        <p:nvGrpSpPr>
          <p:cNvPr id="4" name="Group 3"/>
          <p:cNvGrpSpPr/>
          <p:nvPr/>
        </p:nvGrpSpPr>
        <p:grpSpPr>
          <a:xfrm>
            <a:off x="380009" y="1988840"/>
            <a:ext cx="4356967" cy="4394581"/>
            <a:chOff x="5262805" y="2635977"/>
            <a:chExt cx="4259549" cy="2738174"/>
          </a:xfrm>
        </p:grpSpPr>
        <p:sp>
          <p:nvSpPr>
            <p:cNvPr id="16" name="Text Box 10"/>
            <p:cNvSpPr txBox="1">
              <a:spLocks noChangeArrowheads="1"/>
            </p:cNvSpPr>
            <p:nvPr>
              <p:custDataLst>
                <p:tags r:id="rId4"/>
              </p:custDataLst>
            </p:nvPr>
          </p:nvSpPr>
          <p:spPr bwMode="auto">
            <a:xfrm>
              <a:off x="5262805" y="2635977"/>
              <a:ext cx="1401002" cy="498758"/>
            </a:xfrm>
            <a:prstGeom prst="rect">
              <a:avLst/>
            </a:prstGeom>
            <a:solidFill>
              <a:srgbClr val="3C8A2E"/>
            </a:solidFill>
            <a:ln w="12700" algn="ctr">
              <a:noFill/>
              <a:miter lim="800000"/>
              <a:headEnd/>
              <a:tailEnd type="none" w="sm" len="med"/>
            </a:ln>
          </p:spPr>
          <p:txBody>
            <a:bodyPr lIns="36000" tIns="36000" rIns="36000" bIns="36000" anchor="ctr" anchorCtr="1"/>
            <a:lstStyle/>
            <a:p>
              <a:pPr algn="ctr" defTabSz="957263"/>
              <a:r>
                <a:rPr lang="es-ES" sz="1400" b="1" dirty="0" smtClean="0">
                  <a:solidFill>
                    <a:srgbClr val="FFFFFF"/>
                  </a:solidFill>
                </a:rPr>
                <a:t>Puntos Débiles</a:t>
              </a:r>
              <a:endParaRPr lang="es-ES" sz="1400" b="1" dirty="0">
                <a:solidFill>
                  <a:srgbClr val="FFFFFF"/>
                </a:solidFill>
              </a:endParaRPr>
            </a:p>
          </p:txBody>
        </p:sp>
        <p:sp>
          <p:nvSpPr>
            <p:cNvPr id="17" name="Text Placeholder 5"/>
            <p:cNvSpPr txBox="1">
              <a:spLocks/>
            </p:cNvSpPr>
            <p:nvPr/>
          </p:nvSpPr>
          <p:spPr>
            <a:xfrm>
              <a:off x="5262805" y="3130167"/>
              <a:ext cx="1401002" cy="2243049"/>
            </a:xfrm>
            <a:prstGeom prst="rect">
              <a:avLst/>
            </a:prstGeom>
            <a:solidFill>
              <a:srgbClr val="DCDCDC"/>
            </a:solidFill>
            <a:ln w="12700">
              <a:noFill/>
            </a:ln>
          </p:spPr>
          <p:txBody>
            <a:bodyPr wrap="square" lIns="109728" tIns="146304" rIns="109728" bIns="45720"/>
            <a:lstStyle>
              <a:lvl1pPr marL="0" indent="0" algn="l" defTabSz="957263" rtl="0" eaLnBrk="1" fontAlgn="base" hangingPunct="1">
                <a:lnSpc>
                  <a:spcPct val="100000"/>
                </a:lnSpc>
                <a:spcBef>
                  <a:spcPts val="400"/>
                </a:spcBef>
                <a:spcAft>
                  <a:spcPts val="0"/>
                </a:spcAft>
                <a:buFont typeface="Arial" charset="0"/>
                <a:defRPr lang="en-US" sz="1400" kern="1200">
                  <a:solidFill>
                    <a:schemeClr val="tx2"/>
                  </a:solidFill>
                  <a:latin typeface="+mn-lt"/>
                  <a:ea typeface="+mn-ea"/>
                  <a:cs typeface="+mn-cs"/>
                </a:defRPr>
              </a:lvl1pPr>
              <a:lvl2pPr marL="180000" indent="-180000" algn="l" defTabSz="957263" rtl="0" eaLnBrk="1" fontAlgn="base" hangingPunct="1">
                <a:lnSpc>
                  <a:spcPct val="100000"/>
                </a:lnSpc>
                <a:spcBef>
                  <a:spcPts val="400"/>
                </a:spcBef>
                <a:spcAft>
                  <a:spcPts val="0"/>
                </a:spcAft>
                <a:buFont typeface="Arial" charset="0"/>
                <a:buChar char="•"/>
                <a:defRPr lang="en-US" sz="1400" kern="1200">
                  <a:solidFill>
                    <a:schemeClr val="tx2"/>
                  </a:solidFill>
                  <a:latin typeface="+mn-lt"/>
                  <a:ea typeface="+mj-ea"/>
                  <a:cs typeface="+mj-cs"/>
                </a:defRPr>
              </a:lvl2pPr>
              <a:lvl3pPr marL="36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3pPr>
              <a:lvl4pPr marL="54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4pPr>
              <a:lvl5pPr marL="720000" indent="-179388" algn="l" defTabSz="957263" rtl="0" eaLnBrk="1" fontAlgn="base" hangingPunct="1">
                <a:lnSpc>
                  <a:spcPct val="100000"/>
                </a:lnSpc>
                <a:spcBef>
                  <a:spcPts val="400"/>
                </a:spcBef>
                <a:spcAft>
                  <a:spcPts val="0"/>
                </a:spcAft>
                <a:buFont typeface="Arial" charset="0"/>
                <a:buChar char="‒"/>
                <a:defRPr lang="en-GB" sz="1200" kern="1200">
                  <a:solidFill>
                    <a:schemeClr val="tx2"/>
                  </a:solidFill>
                  <a:latin typeface="+mn-lt"/>
                  <a:ea typeface="+mj-ea"/>
                  <a:cs typeface="+mj-cs"/>
                </a:defRPr>
              </a:lvl5pPr>
              <a:lvl6pPr marL="900000" indent="-180000" algn="l" defTabSz="859512" rtl="0" eaLnBrk="1" latinLnBrk="0" hangingPunct="1">
                <a:lnSpc>
                  <a:spcPct val="100000"/>
                </a:lnSpc>
                <a:spcBef>
                  <a:spcPts val="400"/>
                </a:spcBef>
                <a:spcAft>
                  <a:spcPts val="0"/>
                </a:spcAft>
                <a:buFont typeface="Arial" pitchFamily="34" charset="0"/>
                <a:buChar char="•"/>
                <a:defRPr sz="1200" kern="1200" baseline="0">
                  <a:solidFill>
                    <a:schemeClr val="accent1"/>
                  </a:solidFill>
                  <a:latin typeface="+mn-lt"/>
                  <a:ea typeface="+mn-ea"/>
                  <a:cs typeface="+mn-cs"/>
                </a:defRPr>
              </a:lvl6pPr>
              <a:lvl7pPr marL="108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7pPr>
              <a:lvl8pPr marL="126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8pPr>
              <a:lvl9pPr marL="144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9pPr>
            </a:lstStyle>
            <a:p>
              <a:pPr lvl="1" algn="ctr">
                <a:spcBef>
                  <a:spcPts val="0"/>
                </a:spcBef>
                <a:spcAft>
                  <a:spcPts val="600"/>
                </a:spcAft>
              </a:pPr>
              <a:r>
                <a:rPr lang="es-ES" sz="1100" dirty="0" smtClean="0">
                  <a:solidFill>
                    <a:srgbClr val="313131"/>
                  </a:solidFill>
                </a:rPr>
                <a:t>Limitada imagen como destino para el turista nacional</a:t>
              </a:r>
            </a:p>
            <a:p>
              <a:pPr lvl="1" algn="ctr">
                <a:spcBef>
                  <a:spcPts val="0"/>
                </a:spcBef>
                <a:spcAft>
                  <a:spcPts val="600"/>
                </a:spcAft>
              </a:pPr>
              <a:r>
                <a:rPr lang="es-ES" sz="1100" dirty="0" smtClean="0">
                  <a:solidFill>
                    <a:srgbClr val="313131"/>
                  </a:solidFill>
                </a:rPr>
                <a:t>´Tráfico</a:t>
              </a:r>
            </a:p>
            <a:p>
              <a:pPr lvl="1" algn="ctr">
                <a:spcBef>
                  <a:spcPts val="0"/>
                </a:spcBef>
                <a:spcAft>
                  <a:spcPts val="600"/>
                </a:spcAft>
              </a:pPr>
              <a:r>
                <a:rPr lang="es-ES" sz="1100" dirty="0" smtClean="0">
                  <a:solidFill>
                    <a:srgbClr val="313131"/>
                  </a:solidFill>
                </a:rPr>
                <a:t>Limpieza</a:t>
              </a:r>
            </a:p>
            <a:p>
              <a:pPr lvl="1" algn="ctr">
                <a:spcBef>
                  <a:spcPts val="0"/>
                </a:spcBef>
                <a:spcAft>
                  <a:spcPts val="600"/>
                </a:spcAft>
              </a:pPr>
              <a:r>
                <a:rPr lang="es-ES" sz="1100" dirty="0" smtClean="0">
                  <a:solidFill>
                    <a:srgbClr val="313131"/>
                  </a:solidFill>
                </a:rPr>
                <a:t>Inseguridad</a:t>
              </a:r>
            </a:p>
            <a:p>
              <a:pPr lvl="1" algn="ctr">
                <a:spcBef>
                  <a:spcPts val="0"/>
                </a:spcBef>
                <a:spcAft>
                  <a:spcPts val="600"/>
                </a:spcAft>
              </a:pPr>
              <a:r>
                <a:rPr lang="es-ES" sz="1100" dirty="0" smtClean="0">
                  <a:solidFill>
                    <a:srgbClr val="313131"/>
                  </a:solidFill>
                </a:rPr>
                <a:t>Centro Histórico Nocturno</a:t>
              </a:r>
            </a:p>
            <a:p>
              <a:pPr lvl="1" algn="ctr">
                <a:spcBef>
                  <a:spcPts val="0"/>
                </a:spcBef>
                <a:spcAft>
                  <a:spcPts val="600"/>
                </a:spcAft>
              </a:pPr>
              <a:r>
                <a:rPr lang="es-ES" sz="1100" dirty="0" smtClean="0">
                  <a:solidFill>
                    <a:srgbClr val="313131"/>
                  </a:solidFill>
                </a:rPr>
                <a:t>El contenido </a:t>
              </a:r>
              <a:r>
                <a:rPr lang="es-ES" sz="1100" dirty="0" err="1" smtClean="0">
                  <a:solidFill>
                    <a:srgbClr val="313131"/>
                  </a:solidFill>
                </a:rPr>
                <a:t>escazo</a:t>
              </a:r>
              <a:r>
                <a:rPr lang="es-ES" sz="1100" dirty="0" smtClean="0">
                  <a:solidFill>
                    <a:srgbClr val="313131"/>
                  </a:solidFill>
                </a:rPr>
                <a:t> de paisaje y naturaleza</a:t>
              </a:r>
            </a:p>
          </p:txBody>
        </p:sp>
        <p:sp>
          <p:nvSpPr>
            <p:cNvPr id="22" name="Text Box 10"/>
            <p:cNvSpPr txBox="1">
              <a:spLocks noChangeArrowheads="1"/>
            </p:cNvSpPr>
            <p:nvPr>
              <p:custDataLst>
                <p:tags r:id="rId5"/>
              </p:custDataLst>
            </p:nvPr>
          </p:nvSpPr>
          <p:spPr bwMode="auto">
            <a:xfrm>
              <a:off x="6694639" y="2636912"/>
              <a:ext cx="1401002" cy="498758"/>
            </a:xfrm>
            <a:prstGeom prst="rect">
              <a:avLst/>
            </a:prstGeom>
            <a:solidFill>
              <a:srgbClr val="BDD203"/>
            </a:solidFill>
            <a:ln w="12700" algn="ctr">
              <a:noFill/>
              <a:miter lim="800000"/>
              <a:headEnd/>
              <a:tailEnd type="none" w="sm" len="med"/>
            </a:ln>
          </p:spPr>
          <p:txBody>
            <a:bodyPr lIns="36000" tIns="36000" rIns="36000" bIns="36000" anchor="ctr" anchorCtr="1"/>
            <a:lstStyle/>
            <a:p>
              <a:pPr algn="ctr" defTabSz="957263"/>
              <a:r>
                <a:rPr lang="es-ES" sz="1400" b="1" dirty="0" smtClean="0">
                  <a:solidFill>
                    <a:srgbClr val="FFFFFF"/>
                  </a:solidFill>
                </a:rPr>
                <a:t>Los Hechos</a:t>
              </a:r>
              <a:endParaRPr lang="es-ES" sz="1400" b="1" dirty="0">
                <a:solidFill>
                  <a:srgbClr val="FFFFFF"/>
                </a:solidFill>
              </a:endParaRPr>
            </a:p>
          </p:txBody>
        </p:sp>
        <p:sp>
          <p:nvSpPr>
            <p:cNvPr id="23" name="Text Placeholder 5"/>
            <p:cNvSpPr txBox="1">
              <a:spLocks/>
            </p:cNvSpPr>
            <p:nvPr/>
          </p:nvSpPr>
          <p:spPr>
            <a:xfrm>
              <a:off x="6694639" y="3131102"/>
              <a:ext cx="1401002" cy="2243049"/>
            </a:xfrm>
            <a:prstGeom prst="rect">
              <a:avLst/>
            </a:prstGeom>
            <a:solidFill>
              <a:srgbClr val="DCDCDC"/>
            </a:solidFill>
            <a:ln w="12700">
              <a:noFill/>
            </a:ln>
          </p:spPr>
          <p:txBody>
            <a:bodyPr wrap="square" lIns="109728" tIns="146304" rIns="109728" bIns="45720"/>
            <a:lstStyle>
              <a:lvl1pPr marL="0" indent="0" algn="l" defTabSz="957263" rtl="0" eaLnBrk="1" fontAlgn="base" hangingPunct="1">
                <a:lnSpc>
                  <a:spcPct val="100000"/>
                </a:lnSpc>
                <a:spcBef>
                  <a:spcPts val="400"/>
                </a:spcBef>
                <a:spcAft>
                  <a:spcPts val="0"/>
                </a:spcAft>
                <a:buFont typeface="Arial" charset="0"/>
                <a:defRPr lang="en-US" sz="1400" kern="1200">
                  <a:solidFill>
                    <a:schemeClr val="tx2"/>
                  </a:solidFill>
                  <a:latin typeface="+mn-lt"/>
                  <a:ea typeface="+mn-ea"/>
                  <a:cs typeface="+mn-cs"/>
                </a:defRPr>
              </a:lvl1pPr>
              <a:lvl2pPr marL="180000" indent="-180000" algn="l" defTabSz="957263" rtl="0" eaLnBrk="1" fontAlgn="base" hangingPunct="1">
                <a:lnSpc>
                  <a:spcPct val="100000"/>
                </a:lnSpc>
                <a:spcBef>
                  <a:spcPts val="400"/>
                </a:spcBef>
                <a:spcAft>
                  <a:spcPts val="0"/>
                </a:spcAft>
                <a:buFont typeface="Arial" charset="0"/>
                <a:buChar char="•"/>
                <a:defRPr lang="en-US" sz="1400" kern="1200">
                  <a:solidFill>
                    <a:schemeClr val="tx2"/>
                  </a:solidFill>
                  <a:latin typeface="+mn-lt"/>
                  <a:ea typeface="+mj-ea"/>
                  <a:cs typeface="+mj-cs"/>
                </a:defRPr>
              </a:lvl2pPr>
              <a:lvl3pPr marL="36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3pPr>
              <a:lvl4pPr marL="54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4pPr>
              <a:lvl5pPr marL="720000" indent="-179388" algn="l" defTabSz="957263" rtl="0" eaLnBrk="1" fontAlgn="base" hangingPunct="1">
                <a:lnSpc>
                  <a:spcPct val="100000"/>
                </a:lnSpc>
                <a:spcBef>
                  <a:spcPts val="400"/>
                </a:spcBef>
                <a:spcAft>
                  <a:spcPts val="0"/>
                </a:spcAft>
                <a:buFont typeface="Arial" charset="0"/>
                <a:buChar char="‒"/>
                <a:defRPr lang="en-GB" sz="1200" kern="1200">
                  <a:solidFill>
                    <a:schemeClr val="tx2"/>
                  </a:solidFill>
                  <a:latin typeface="+mn-lt"/>
                  <a:ea typeface="+mj-ea"/>
                  <a:cs typeface="+mj-cs"/>
                </a:defRPr>
              </a:lvl5pPr>
              <a:lvl6pPr marL="900000" indent="-180000" algn="l" defTabSz="859512" rtl="0" eaLnBrk="1" latinLnBrk="0" hangingPunct="1">
                <a:lnSpc>
                  <a:spcPct val="100000"/>
                </a:lnSpc>
                <a:spcBef>
                  <a:spcPts val="400"/>
                </a:spcBef>
                <a:spcAft>
                  <a:spcPts val="0"/>
                </a:spcAft>
                <a:buFont typeface="Arial" pitchFamily="34" charset="0"/>
                <a:buChar char="•"/>
                <a:defRPr sz="1200" kern="1200" baseline="0">
                  <a:solidFill>
                    <a:schemeClr val="accent1"/>
                  </a:solidFill>
                  <a:latin typeface="+mn-lt"/>
                  <a:ea typeface="+mn-ea"/>
                  <a:cs typeface="+mn-cs"/>
                </a:defRPr>
              </a:lvl6pPr>
              <a:lvl7pPr marL="108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7pPr>
              <a:lvl8pPr marL="126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8pPr>
              <a:lvl9pPr marL="144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9pPr>
            </a:lstStyle>
            <a:p>
              <a:pPr marL="0" lvl="1" indent="0" algn="ctr">
                <a:spcBef>
                  <a:spcPts val="0"/>
                </a:spcBef>
                <a:spcAft>
                  <a:spcPts val="600"/>
                </a:spcAft>
                <a:buFont typeface="Arial" charset="0"/>
                <a:buNone/>
              </a:pPr>
              <a:endParaRPr lang="es-ES" sz="1100" dirty="0" smtClean="0">
                <a:solidFill>
                  <a:srgbClr val="313131"/>
                </a:solidFill>
              </a:endParaRPr>
            </a:p>
            <a:p>
              <a:pPr marL="0" lvl="1" indent="0" algn="ctr">
                <a:spcBef>
                  <a:spcPts val="0"/>
                </a:spcBef>
                <a:spcAft>
                  <a:spcPts val="600"/>
                </a:spcAft>
                <a:buFont typeface="Arial" charset="0"/>
                <a:buNone/>
              </a:pPr>
              <a:endParaRPr lang="es-ES" sz="1100" dirty="0" smtClean="0">
                <a:solidFill>
                  <a:srgbClr val="313131"/>
                </a:solidFill>
              </a:endParaRPr>
            </a:p>
            <a:p>
              <a:pPr marL="0" lvl="1" indent="0" algn="ctr">
                <a:spcBef>
                  <a:spcPts val="0"/>
                </a:spcBef>
                <a:spcAft>
                  <a:spcPts val="600"/>
                </a:spcAft>
                <a:buFont typeface="Arial" charset="0"/>
                <a:buNone/>
              </a:pPr>
              <a:endParaRPr lang="es-ES" sz="1100" dirty="0" smtClean="0">
                <a:solidFill>
                  <a:srgbClr val="313131"/>
                </a:solidFill>
              </a:endParaRPr>
            </a:p>
            <a:p>
              <a:pPr marL="0" lvl="1" indent="0" algn="ctr">
                <a:spcBef>
                  <a:spcPts val="0"/>
                </a:spcBef>
                <a:spcAft>
                  <a:spcPts val="600"/>
                </a:spcAft>
                <a:buFont typeface="Arial" charset="0"/>
                <a:buNone/>
              </a:pPr>
              <a:endParaRPr lang="es-ES" sz="1100" dirty="0" smtClean="0">
                <a:solidFill>
                  <a:srgbClr val="313131"/>
                </a:solidFill>
              </a:endParaRPr>
            </a:p>
            <a:p>
              <a:pPr marL="0" lvl="1" indent="0" algn="ctr">
                <a:spcBef>
                  <a:spcPts val="0"/>
                </a:spcBef>
                <a:spcAft>
                  <a:spcPts val="600"/>
                </a:spcAft>
                <a:buFont typeface="Arial" charset="0"/>
                <a:buNone/>
              </a:pPr>
              <a:endParaRPr lang="es-ES" sz="1100" dirty="0" smtClean="0">
                <a:solidFill>
                  <a:srgbClr val="313131"/>
                </a:solidFill>
              </a:endParaRPr>
            </a:p>
            <a:p>
              <a:pPr marL="0" lvl="1" indent="0" algn="ctr">
                <a:spcBef>
                  <a:spcPts val="0"/>
                </a:spcBef>
                <a:spcAft>
                  <a:spcPts val="600"/>
                </a:spcAft>
                <a:buFont typeface="Arial" charset="0"/>
                <a:buNone/>
              </a:pPr>
              <a:r>
                <a:rPr lang="es-ES" sz="1100" b="1" dirty="0" smtClean="0">
                  <a:solidFill>
                    <a:srgbClr val="313131"/>
                  </a:solidFill>
                </a:rPr>
                <a:t>IMAGEN TURÍSTICA DE QUITO</a:t>
              </a:r>
            </a:p>
          </p:txBody>
        </p:sp>
        <p:sp>
          <p:nvSpPr>
            <p:cNvPr id="24" name="Text Box 10"/>
            <p:cNvSpPr txBox="1">
              <a:spLocks noChangeArrowheads="1"/>
            </p:cNvSpPr>
            <p:nvPr>
              <p:custDataLst>
                <p:tags r:id="rId6"/>
              </p:custDataLst>
            </p:nvPr>
          </p:nvSpPr>
          <p:spPr bwMode="auto">
            <a:xfrm>
              <a:off x="8121352" y="2636912"/>
              <a:ext cx="1401002" cy="498758"/>
            </a:xfrm>
            <a:prstGeom prst="rect">
              <a:avLst/>
            </a:prstGeom>
            <a:solidFill>
              <a:srgbClr val="313131"/>
            </a:solidFill>
            <a:ln w="12700" algn="ctr">
              <a:noFill/>
              <a:miter lim="800000"/>
              <a:headEnd/>
              <a:tailEnd type="none" w="sm" len="med"/>
            </a:ln>
          </p:spPr>
          <p:txBody>
            <a:bodyPr lIns="36000" tIns="36000" rIns="36000" bIns="36000" anchor="ctr" anchorCtr="1"/>
            <a:lstStyle/>
            <a:p>
              <a:pPr algn="ctr" defTabSz="957263"/>
              <a:r>
                <a:rPr lang="es-ES" sz="1400" b="1" dirty="0" smtClean="0">
                  <a:solidFill>
                    <a:srgbClr val="FFFFFF"/>
                  </a:solidFill>
                </a:rPr>
                <a:t>Puntos Fuertes</a:t>
              </a:r>
              <a:endParaRPr lang="es-ES" sz="1400" b="1" dirty="0">
                <a:solidFill>
                  <a:srgbClr val="FFFFFF"/>
                </a:solidFill>
              </a:endParaRPr>
            </a:p>
          </p:txBody>
        </p:sp>
        <p:sp>
          <p:nvSpPr>
            <p:cNvPr id="25" name="Text Placeholder 5"/>
            <p:cNvSpPr txBox="1">
              <a:spLocks/>
            </p:cNvSpPr>
            <p:nvPr/>
          </p:nvSpPr>
          <p:spPr>
            <a:xfrm>
              <a:off x="8121352" y="3131102"/>
              <a:ext cx="1401002" cy="2243049"/>
            </a:xfrm>
            <a:prstGeom prst="rect">
              <a:avLst/>
            </a:prstGeom>
            <a:solidFill>
              <a:srgbClr val="DCDCDC"/>
            </a:solidFill>
            <a:ln w="12700">
              <a:noFill/>
            </a:ln>
          </p:spPr>
          <p:txBody>
            <a:bodyPr wrap="square" lIns="109728" tIns="146304" rIns="109728" bIns="45720"/>
            <a:lstStyle>
              <a:lvl1pPr marL="0" indent="0" algn="l" defTabSz="957263" rtl="0" eaLnBrk="1" fontAlgn="base" hangingPunct="1">
                <a:lnSpc>
                  <a:spcPct val="100000"/>
                </a:lnSpc>
                <a:spcBef>
                  <a:spcPts val="400"/>
                </a:spcBef>
                <a:spcAft>
                  <a:spcPts val="0"/>
                </a:spcAft>
                <a:buFont typeface="Arial" charset="0"/>
                <a:defRPr lang="en-US" sz="1400" kern="1200">
                  <a:solidFill>
                    <a:schemeClr val="tx2"/>
                  </a:solidFill>
                  <a:latin typeface="+mn-lt"/>
                  <a:ea typeface="+mn-ea"/>
                  <a:cs typeface="+mn-cs"/>
                </a:defRPr>
              </a:lvl1pPr>
              <a:lvl2pPr marL="180000" indent="-180000" algn="l" defTabSz="957263" rtl="0" eaLnBrk="1" fontAlgn="base" hangingPunct="1">
                <a:lnSpc>
                  <a:spcPct val="100000"/>
                </a:lnSpc>
                <a:spcBef>
                  <a:spcPts val="400"/>
                </a:spcBef>
                <a:spcAft>
                  <a:spcPts val="0"/>
                </a:spcAft>
                <a:buFont typeface="Arial" charset="0"/>
                <a:buChar char="•"/>
                <a:defRPr lang="en-US" sz="1400" kern="1200">
                  <a:solidFill>
                    <a:schemeClr val="tx2"/>
                  </a:solidFill>
                  <a:latin typeface="+mn-lt"/>
                  <a:ea typeface="+mj-ea"/>
                  <a:cs typeface="+mj-cs"/>
                </a:defRPr>
              </a:lvl2pPr>
              <a:lvl3pPr marL="36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3pPr>
              <a:lvl4pPr marL="54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4pPr>
              <a:lvl5pPr marL="720000" indent="-179388" algn="l" defTabSz="957263" rtl="0" eaLnBrk="1" fontAlgn="base" hangingPunct="1">
                <a:lnSpc>
                  <a:spcPct val="100000"/>
                </a:lnSpc>
                <a:spcBef>
                  <a:spcPts val="400"/>
                </a:spcBef>
                <a:spcAft>
                  <a:spcPts val="0"/>
                </a:spcAft>
                <a:buFont typeface="Arial" charset="0"/>
                <a:buChar char="‒"/>
                <a:defRPr lang="en-GB" sz="1200" kern="1200">
                  <a:solidFill>
                    <a:schemeClr val="tx2"/>
                  </a:solidFill>
                  <a:latin typeface="+mn-lt"/>
                  <a:ea typeface="+mj-ea"/>
                  <a:cs typeface="+mj-cs"/>
                </a:defRPr>
              </a:lvl5pPr>
              <a:lvl6pPr marL="900000" indent="-180000" algn="l" defTabSz="859512" rtl="0" eaLnBrk="1" latinLnBrk="0" hangingPunct="1">
                <a:lnSpc>
                  <a:spcPct val="100000"/>
                </a:lnSpc>
                <a:spcBef>
                  <a:spcPts val="400"/>
                </a:spcBef>
                <a:spcAft>
                  <a:spcPts val="0"/>
                </a:spcAft>
                <a:buFont typeface="Arial" pitchFamily="34" charset="0"/>
                <a:buChar char="•"/>
                <a:defRPr sz="1200" kern="1200" baseline="0">
                  <a:solidFill>
                    <a:schemeClr val="accent1"/>
                  </a:solidFill>
                  <a:latin typeface="+mn-lt"/>
                  <a:ea typeface="+mn-ea"/>
                  <a:cs typeface="+mn-cs"/>
                </a:defRPr>
              </a:lvl6pPr>
              <a:lvl7pPr marL="108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7pPr>
              <a:lvl8pPr marL="126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8pPr>
              <a:lvl9pPr marL="144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9pPr>
            </a:lstStyle>
            <a:p>
              <a:pPr lvl="1" algn="ctr">
                <a:spcBef>
                  <a:spcPts val="0"/>
                </a:spcBef>
                <a:spcAft>
                  <a:spcPts val="600"/>
                </a:spcAft>
              </a:pPr>
              <a:r>
                <a:rPr lang="es-ES" sz="1100" dirty="0" smtClean="0">
                  <a:solidFill>
                    <a:srgbClr val="313131"/>
                  </a:solidFill>
                </a:rPr>
                <a:t>Identificación de Quito como destino turístico</a:t>
              </a:r>
            </a:p>
            <a:p>
              <a:pPr lvl="1" algn="ctr">
                <a:spcBef>
                  <a:spcPts val="0"/>
                </a:spcBef>
                <a:spcAft>
                  <a:spcPts val="600"/>
                </a:spcAft>
              </a:pPr>
              <a:r>
                <a:rPr lang="es-ES" sz="1100" dirty="0" smtClean="0">
                  <a:solidFill>
                    <a:srgbClr val="313131"/>
                  </a:solidFill>
                </a:rPr>
                <a:t>La mejora y renovación de la ciudad</a:t>
              </a:r>
            </a:p>
            <a:p>
              <a:pPr lvl="1" algn="ctr">
                <a:spcBef>
                  <a:spcPts val="0"/>
                </a:spcBef>
                <a:spcAft>
                  <a:spcPts val="600"/>
                </a:spcAft>
              </a:pPr>
              <a:r>
                <a:rPr lang="es-ES" sz="1100" dirty="0" smtClean="0">
                  <a:solidFill>
                    <a:srgbClr val="313131"/>
                  </a:solidFill>
                </a:rPr>
                <a:t>Imagen de marca de Quito como destino colonial</a:t>
              </a:r>
            </a:p>
            <a:p>
              <a:pPr lvl="1" algn="ctr">
                <a:spcBef>
                  <a:spcPts val="0"/>
                </a:spcBef>
                <a:spcAft>
                  <a:spcPts val="600"/>
                </a:spcAft>
              </a:pPr>
              <a:r>
                <a:rPr lang="es-ES" sz="1100" dirty="0" smtClean="0">
                  <a:solidFill>
                    <a:srgbClr val="313131"/>
                  </a:solidFill>
                </a:rPr>
                <a:t>La gente</a:t>
              </a:r>
            </a:p>
            <a:p>
              <a:pPr lvl="1" algn="ctr">
                <a:spcBef>
                  <a:spcPts val="0"/>
                </a:spcBef>
                <a:spcAft>
                  <a:spcPts val="600"/>
                </a:spcAft>
              </a:pPr>
              <a:r>
                <a:rPr lang="es-ES" sz="1100" dirty="0" smtClean="0">
                  <a:solidFill>
                    <a:srgbClr val="313131"/>
                  </a:solidFill>
                </a:rPr>
                <a:t>La interrelación con los alrededores</a:t>
              </a:r>
            </a:p>
            <a:p>
              <a:pPr lvl="1" algn="ctr">
                <a:spcBef>
                  <a:spcPts val="0"/>
                </a:spcBef>
                <a:spcAft>
                  <a:spcPts val="600"/>
                </a:spcAft>
              </a:pPr>
              <a:r>
                <a:rPr lang="es-ES" sz="1100" dirty="0" smtClean="0">
                  <a:solidFill>
                    <a:srgbClr val="313131"/>
                  </a:solidFill>
                </a:rPr>
                <a:t>“Una de las ciudades más hermosas de Latinoamérica”</a:t>
              </a:r>
            </a:p>
          </p:txBody>
        </p:sp>
      </p:grpSp>
      <p:grpSp>
        <p:nvGrpSpPr>
          <p:cNvPr id="18" name="Group 17"/>
          <p:cNvGrpSpPr/>
          <p:nvPr/>
        </p:nvGrpSpPr>
        <p:grpSpPr>
          <a:xfrm>
            <a:off x="4880993" y="1994224"/>
            <a:ext cx="4536504" cy="4387104"/>
            <a:chOff x="5262805" y="2635977"/>
            <a:chExt cx="4259549" cy="2738174"/>
          </a:xfrm>
        </p:grpSpPr>
        <p:sp>
          <p:nvSpPr>
            <p:cNvPr id="19" name="Text Box 10"/>
            <p:cNvSpPr txBox="1">
              <a:spLocks noChangeArrowheads="1"/>
            </p:cNvSpPr>
            <p:nvPr>
              <p:custDataLst>
                <p:tags r:id="rId1"/>
              </p:custDataLst>
            </p:nvPr>
          </p:nvSpPr>
          <p:spPr bwMode="auto">
            <a:xfrm>
              <a:off x="5262805" y="2635977"/>
              <a:ext cx="1401002" cy="498758"/>
            </a:xfrm>
            <a:prstGeom prst="rect">
              <a:avLst/>
            </a:prstGeom>
            <a:solidFill>
              <a:srgbClr val="3C8A2E"/>
            </a:solidFill>
            <a:ln w="12700" algn="ctr">
              <a:noFill/>
              <a:miter lim="800000"/>
              <a:headEnd/>
              <a:tailEnd type="none" w="sm" len="med"/>
            </a:ln>
          </p:spPr>
          <p:txBody>
            <a:bodyPr lIns="36000" tIns="36000" rIns="36000" bIns="36000" anchor="ctr" anchorCtr="1"/>
            <a:lstStyle/>
            <a:p>
              <a:pPr algn="ctr" defTabSz="957263"/>
              <a:r>
                <a:rPr lang="es-ES" sz="1400" b="1" dirty="0" smtClean="0">
                  <a:solidFill>
                    <a:srgbClr val="FFFFFF"/>
                  </a:solidFill>
                </a:rPr>
                <a:t>Puntos Débiles</a:t>
              </a:r>
              <a:endParaRPr lang="es-ES" sz="1400" b="1" dirty="0">
                <a:solidFill>
                  <a:srgbClr val="FFFFFF"/>
                </a:solidFill>
              </a:endParaRPr>
            </a:p>
          </p:txBody>
        </p:sp>
        <p:sp>
          <p:nvSpPr>
            <p:cNvPr id="20" name="Text Placeholder 5"/>
            <p:cNvSpPr txBox="1">
              <a:spLocks/>
            </p:cNvSpPr>
            <p:nvPr/>
          </p:nvSpPr>
          <p:spPr>
            <a:xfrm>
              <a:off x="5262805" y="3130167"/>
              <a:ext cx="1401002" cy="2243049"/>
            </a:xfrm>
            <a:prstGeom prst="rect">
              <a:avLst/>
            </a:prstGeom>
            <a:solidFill>
              <a:srgbClr val="DCDCDC"/>
            </a:solidFill>
            <a:ln w="12700">
              <a:noFill/>
            </a:ln>
          </p:spPr>
          <p:txBody>
            <a:bodyPr wrap="square" lIns="109728" tIns="146304" rIns="109728" bIns="45720"/>
            <a:lstStyle>
              <a:lvl1pPr marL="0" indent="0" algn="l" defTabSz="957263" rtl="0" eaLnBrk="1" fontAlgn="base" hangingPunct="1">
                <a:lnSpc>
                  <a:spcPct val="100000"/>
                </a:lnSpc>
                <a:spcBef>
                  <a:spcPts val="400"/>
                </a:spcBef>
                <a:spcAft>
                  <a:spcPts val="0"/>
                </a:spcAft>
                <a:buFont typeface="Arial" charset="0"/>
                <a:defRPr lang="en-US" sz="1400" kern="1200">
                  <a:solidFill>
                    <a:schemeClr val="tx2"/>
                  </a:solidFill>
                  <a:latin typeface="+mn-lt"/>
                  <a:ea typeface="+mn-ea"/>
                  <a:cs typeface="+mn-cs"/>
                </a:defRPr>
              </a:lvl1pPr>
              <a:lvl2pPr marL="180000" indent="-180000" algn="l" defTabSz="957263" rtl="0" eaLnBrk="1" fontAlgn="base" hangingPunct="1">
                <a:lnSpc>
                  <a:spcPct val="100000"/>
                </a:lnSpc>
                <a:spcBef>
                  <a:spcPts val="400"/>
                </a:spcBef>
                <a:spcAft>
                  <a:spcPts val="0"/>
                </a:spcAft>
                <a:buFont typeface="Arial" charset="0"/>
                <a:buChar char="•"/>
                <a:defRPr lang="en-US" sz="1400" kern="1200">
                  <a:solidFill>
                    <a:schemeClr val="tx2"/>
                  </a:solidFill>
                  <a:latin typeface="+mn-lt"/>
                  <a:ea typeface="+mj-ea"/>
                  <a:cs typeface="+mj-cs"/>
                </a:defRPr>
              </a:lvl2pPr>
              <a:lvl3pPr marL="36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3pPr>
              <a:lvl4pPr marL="54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4pPr>
              <a:lvl5pPr marL="720000" indent="-179388" algn="l" defTabSz="957263" rtl="0" eaLnBrk="1" fontAlgn="base" hangingPunct="1">
                <a:lnSpc>
                  <a:spcPct val="100000"/>
                </a:lnSpc>
                <a:spcBef>
                  <a:spcPts val="400"/>
                </a:spcBef>
                <a:spcAft>
                  <a:spcPts val="0"/>
                </a:spcAft>
                <a:buFont typeface="Arial" charset="0"/>
                <a:buChar char="‒"/>
                <a:defRPr lang="en-GB" sz="1200" kern="1200">
                  <a:solidFill>
                    <a:schemeClr val="tx2"/>
                  </a:solidFill>
                  <a:latin typeface="+mn-lt"/>
                  <a:ea typeface="+mj-ea"/>
                  <a:cs typeface="+mj-cs"/>
                </a:defRPr>
              </a:lvl5pPr>
              <a:lvl6pPr marL="900000" indent="-180000" algn="l" defTabSz="859512" rtl="0" eaLnBrk="1" latinLnBrk="0" hangingPunct="1">
                <a:lnSpc>
                  <a:spcPct val="100000"/>
                </a:lnSpc>
                <a:spcBef>
                  <a:spcPts val="400"/>
                </a:spcBef>
                <a:spcAft>
                  <a:spcPts val="0"/>
                </a:spcAft>
                <a:buFont typeface="Arial" pitchFamily="34" charset="0"/>
                <a:buChar char="•"/>
                <a:defRPr sz="1200" kern="1200" baseline="0">
                  <a:solidFill>
                    <a:schemeClr val="accent1"/>
                  </a:solidFill>
                  <a:latin typeface="+mn-lt"/>
                  <a:ea typeface="+mn-ea"/>
                  <a:cs typeface="+mn-cs"/>
                </a:defRPr>
              </a:lvl6pPr>
              <a:lvl7pPr marL="108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7pPr>
              <a:lvl8pPr marL="126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8pPr>
              <a:lvl9pPr marL="144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9pPr>
            </a:lstStyle>
            <a:p>
              <a:pPr lvl="1" algn="ctr">
                <a:spcBef>
                  <a:spcPts val="0"/>
                </a:spcBef>
                <a:spcAft>
                  <a:spcPts val="600"/>
                </a:spcAft>
              </a:pPr>
              <a:r>
                <a:rPr lang="es-ES" sz="1100" dirty="0" smtClean="0">
                  <a:solidFill>
                    <a:srgbClr val="313131"/>
                  </a:solidFill>
                </a:rPr>
                <a:t>La escaza generación de empleo</a:t>
              </a:r>
            </a:p>
            <a:p>
              <a:pPr lvl="1" algn="ctr">
                <a:spcBef>
                  <a:spcPts val="0"/>
                </a:spcBef>
                <a:spcAft>
                  <a:spcPts val="600"/>
                </a:spcAft>
              </a:pPr>
              <a:r>
                <a:rPr lang="es-ES" sz="1100" dirty="0" smtClean="0">
                  <a:solidFill>
                    <a:srgbClr val="313131"/>
                  </a:solidFill>
                </a:rPr>
                <a:t>La limitada aparición de nuevas empresas</a:t>
              </a:r>
            </a:p>
            <a:p>
              <a:pPr lvl="1" algn="ctr">
                <a:spcBef>
                  <a:spcPts val="0"/>
                </a:spcBef>
                <a:spcAft>
                  <a:spcPts val="600"/>
                </a:spcAft>
              </a:pPr>
              <a:r>
                <a:rPr lang="es-ES" sz="1100" dirty="0" smtClean="0">
                  <a:solidFill>
                    <a:srgbClr val="313131"/>
                  </a:solidFill>
                </a:rPr>
                <a:t>La dependencia de la evolución del turismo internacional del país</a:t>
              </a:r>
            </a:p>
            <a:p>
              <a:pPr lvl="1" algn="ctr">
                <a:spcBef>
                  <a:spcPts val="0"/>
                </a:spcBef>
                <a:spcAft>
                  <a:spcPts val="600"/>
                </a:spcAft>
              </a:pPr>
              <a:r>
                <a:rPr lang="es-ES" sz="1100" dirty="0" smtClean="0">
                  <a:solidFill>
                    <a:srgbClr val="313131"/>
                  </a:solidFill>
                </a:rPr>
                <a:t>El rol de Quito como destino Líder en el FMPT.</a:t>
              </a:r>
            </a:p>
          </p:txBody>
        </p:sp>
        <p:sp>
          <p:nvSpPr>
            <p:cNvPr id="21" name="Text Box 10"/>
            <p:cNvSpPr txBox="1">
              <a:spLocks noChangeArrowheads="1"/>
            </p:cNvSpPr>
            <p:nvPr>
              <p:custDataLst>
                <p:tags r:id="rId2"/>
              </p:custDataLst>
            </p:nvPr>
          </p:nvSpPr>
          <p:spPr bwMode="auto">
            <a:xfrm>
              <a:off x="6694639" y="2636912"/>
              <a:ext cx="1401002" cy="498758"/>
            </a:xfrm>
            <a:prstGeom prst="rect">
              <a:avLst/>
            </a:prstGeom>
            <a:solidFill>
              <a:srgbClr val="BDD203"/>
            </a:solidFill>
            <a:ln w="12700" algn="ctr">
              <a:noFill/>
              <a:miter lim="800000"/>
              <a:headEnd/>
              <a:tailEnd type="none" w="sm" len="med"/>
            </a:ln>
          </p:spPr>
          <p:txBody>
            <a:bodyPr lIns="36000" tIns="36000" rIns="36000" bIns="36000" anchor="ctr" anchorCtr="1"/>
            <a:lstStyle/>
            <a:p>
              <a:pPr algn="ctr" defTabSz="957263"/>
              <a:r>
                <a:rPr lang="es-ES" sz="1400" b="1" dirty="0" smtClean="0">
                  <a:solidFill>
                    <a:srgbClr val="FFFFFF"/>
                  </a:solidFill>
                </a:rPr>
                <a:t>Los Hechos</a:t>
              </a:r>
              <a:endParaRPr lang="es-ES" sz="1400" b="1" dirty="0">
                <a:solidFill>
                  <a:srgbClr val="FFFFFF"/>
                </a:solidFill>
              </a:endParaRPr>
            </a:p>
          </p:txBody>
        </p:sp>
        <p:sp>
          <p:nvSpPr>
            <p:cNvPr id="28" name="Text Placeholder 5"/>
            <p:cNvSpPr txBox="1">
              <a:spLocks/>
            </p:cNvSpPr>
            <p:nvPr/>
          </p:nvSpPr>
          <p:spPr>
            <a:xfrm>
              <a:off x="6694639" y="3131102"/>
              <a:ext cx="1401002" cy="2243049"/>
            </a:xfrm>
            <a:prstGeom prst="rect">
              <a:avLst/>
            </a:prstGeom>
            <a:solidFill>
              <a:srgbClr val="DCDCDC"/>
            </a:solidFill>
            <a:ln w="12700">
              <a:noFill/>
            </a:ln>
          </p:spPr>
          <p:txBody>
            <a:bodyPr wrap="square" lIns="109728" tIns="146304" rIns="109728" bIns="45720"/>
            <a:lstStyle>
              <a:lvl1pPr marL="0" indent="0" algn="l" defTabSz="957263" rtl="0" eaLnBrk="1" fontAlgn="base" hangingPunct="1">
                <a:lnSpc>
                  <a:spcPct val="100000"/>
                </a:lnSpc>
                <a:spcBef>
                  <a:spcPts val="400"/>
                </a:spcBef>
                <a:spcAft>
                  <a:spcPts val="0"/>
                </a:spcAft>
                <a:buFont typeface="Arial" charset="0"/>
                <a:defRPr lang="en-US" sz="1400" kern="1200">
                  <a:solidFill>
                    <a:schemeClr val="tx2"/>
                  </a:solidFill>
                  <a:latin typeface="+mn-lt"/>
                  <a:ea typeface="+mn-ea"/>
                  <a:cs typeface="+mn-cs"/>
                </a:defRPr>
              </a:lvl1pPr>
              <a:lvl2pPr marL="180000" indent="-180000" algn="l" defTabSz="957263" rtl="0" eaLnBrk="1" fontAlgn="base" hangingPunct="1">
                <a:lnSpc>
                  <a:spcPct val="100000"/>
                </a:lnSpc>
                <a:spcBef>
                  <a:spcPts val="400"/>
                </a:spcBef>
                <a:spcAft>
                  <a:spcPts val="0"/>
                </a:spcAft>
                <a:buFont typeface="Arial" charset="0"/>
                <a:buChar char="•"/>
                <a:defRPr lang="en-US" sz="1400" kern="1200">
                  <a:solidFill>
                    <a:schemeClr val="tx2"/>
                  </a:solidFill>
                  <a:latin typeface="+mn-lt"/>
                  <a:ea typeface="+mj-ea"/>
                  <a:cs typeface="+mj-cs"/>
                </a:defRPr>
              </a:lvl2pPr>
              <a:lvl3pPr marL="36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3pPr>
              <a:lvl4pPr marL="54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4pPr>
              <a:lvl5pPr marL="720000" indent="-179388" algn="l" defTabSz="957263" rtl="0" eaLnBrk="1" fontAlgn="base" hangingPunct="1">
                <a:lnSpc>
                  <a:spcPct val="100000"/>
                </a:lnSpc>
                <a:spcBef>
                  <a:spcPts val="400"/>
                </a:spcBef>
                <a:spcAft>
                  <a:spcPts val="0"/>
                </a:spcAft>
                <a:buFont typeface="Arial" charset="0"/>
                <a:buChar char="‒"/>
                <a:defRPr lang="en-GB" sz="1200" kern="1200">
                  <a:solidFill>
                    <a:schemeClr val="tx2"/>
                  </a:solidFill>
                  <a:latin typeface="+mn-lt"/>
                  <a:ea typeface="+mj-ea"/>
                  <a:cs typeface="+mj-cs"/>
                </a:defRPr>
              </a:lvl5pPr>
              <a:lvl6pPr marL="900000" indent="-180000" algn="l" defTabSz="859512" rtl="0" eaLnBrk="1" latinLnBrk="0" hangingPunct="1">
                <a:lnSpc>
                  <a:spcPct val="100000"/>
                </a:lnSpc>
                <a:spcBef>
                  <a:spcPts val="400"/>
                </a:spcBef>
                <a:spcAft>
                  <a:spcPts val="0"/>
                </a:spcAft>
                <a:buFont typeface="Arial" pitchFamily="34" charset="0"/>
                <a:buChar char="•"/>
                <a:defRPr sz="1200" kern="1200" baseline="0">
                  <a:solidFill>
                    <a:schemeClr val="accent1"/>
                  </a:solidFill>
                  <a:latin typeface="+mn-lt"/>
                  <a:ea typeface="+mn-ea"/>
                  <a:cs typeface="+mn-cs"/>
                </a:defRPr>
              </a:lvl6pPr>
              <a:lvl7pPr marL="108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7pPr>
              <a:lvl8pPr marL="126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8pPr>
              <a:lvl9pPr marL="144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9pPr>
            </a:lstStyle>
            <a:p>
              <a:pPr marL="0" lvl="1" indent="0" algn="ctr">
                <a:spcBef>
                  <a:spcPts val="0"/>
                </a:spcBef>
                <a:spcAft>
                  <a:spcPts val="600"/>
                </a:spcAft>
                <a:buFont typeface="Arial" charset="0"/>
                <a:buNone/>
              </a:pPr>
              <a:endParaRPr lang="es-ES" sz="1100" dirty="0" smtClean="0">
                <a:solidFill>
                  <a:srgbClr val="313131"/>
                </a:solidFill>
              </a:endParaRPr>
            </a:p>
            <a:p>
              <a:pPr marL="0" lvl="1" indent="0" algn="ctr">
                <a:spcBef>
                  <a:spcPts val="0"/>
                </a:spcBef>
                <a:spcAft>
                  <a:spcPts val="600"/>
                </a:spcAft>
                <a:buFont typeface="Arial" charset="0"/>
                <a:buNone/>
              </a:pPr>
              <a:endParaRPr lang="es-ES" sz="1100" dirty="0" smtClean="0">
                <a:solidFill>
                  <a:srgbClr val="313131"/>
                </a:solidFill>
              </a:endParaRPr>
            </a:p>
            <a:p>
              <a:pPr marL="0" lvl="1" indent="0" algn="ctr">
                <a:spcBef>
                  <a:spcPts val="0"/>
                </a:spcBef>
                <a:spcAft>
                  <a:spcPts val="600"/>
                </a:spcAft>
                <a:buFont typeface="Arial" charset="0"/>
                <a:buNone/>
              </a:pPr>
              <a:endParaRPr lang="es-ES" sz="1100" dirty="0" smtClean="0">
                <a:solidFill>
                  <a:srgbClr val="313131"/>
                </a:solidFill>
              </a:endParaRPr>
            </a:p>
            <a:p>
              <a:pPr marL="0" lvl="1" indent="0" algn="ctr">
                <a:spcBef>
                  <a:spcPts val="0"/>
                </a:spcBef>
                <a:spcAft>
                  <a:spcPts val="600"/>
                </a:spcAft>
                <a:buFont typeface="Arial" charset="0"/>
                <a:buNone/>
              </a:pPr>
              <a:endParaRPr lang="es-ES" sz="1100" dirty="0" smtClean="0">
                <a:solidFill>
                  <a:srgbClr val="313131"/>
                </a:solidFill>
              </a:endParaRPr>
            </a:p>
            <a:p>
              <a:pPr marL="0" lvl="1" indent="0" algn="ctr">
                <a:spcBef>
                  <a:spcPts val="0"/>
                </a:spcBef>
                <a:spcAft>
                  <a:spcPts val="600"/>
                </a:spcAft>
                <a:buFont typeface="Arial" charset="0"/>
                <a:buNone/>
              </a:pPr>
              <a:endParaRPr lang="es-ES" sz="1100" dirty="0" smtClean="0">
                <a:solidFill>
                  <a:srgbClr val="313131"/>
                </a:solidFill>
              </a:endParaRPr>
            </a:p>
            <a:p>
              <a:pPr marL="0" lvl="1" indent="0" algn="ctr">
                <a:spcBef>
                  <a:spcPts val="0"/>
                </a:spcBef>
                <a:spcAft>
                  <a:spcPts val="600"/>
                </a:spcAft>
                <a:buFont typeface="Arial" charset="0"/>
                <a:buNone/>
              </a:pPr>
              <a:r>
                <a:rPr lang="es-ES" sz="1100" b="1" dirty="0" smtClean="0">
                  <a:solidFill>
                    <a:srgbClr val="313131"/>
                  </a:solidFill>
                </a:rPr>
                <a:t>LOS RESULTADOS 2003-2007</a:t>
              </a:r>
            </a:p>
          </p:txBody>
        </p:sp>
        <p:sp>
          <p:nvSpPr>
            <p:cNvPr id="29" name="Text Box 10"/>
            <p:cNvSpPr txBox="1">
              <a:spLocks noChangeArrowheads="1"/>
            </p:cNvSpPr>
            <p:nvPr>
              <p:custDataLst>
                <p:tags r:id="rId3"/>
              </p:custDataLst>
            </p:nvPr>
          </p:nvSpPr>
          <p:spPr bwMode="auto">
            <a:xfrm>
              <a:off x="8121352" y="2636912"/>
              <a:ext cx="1401002" cy="498758"/>
            </a:xfrm>
            <a:prstGeom prst="rect">
              <a:avLst/>
            </a:prstGeom>
            <a:solidFill>
              <a:srgbClr val="313131"/>
            </a:solidFill>
            <a:ln w="12700" algn="ctr">
              <a:noFill/>
              <a:miter lim="800000"/>
              <a:headEnd/>
              <a:tailEnd type="none" w="sm" len="med"/>
            </a:ln>
          </p:spPr>
          <p:txBody>
            <a:bodyPr lIns="36000" tIns="36000" rIns="36000" bIns="36000" anchor="ctr" anchorCtr="1"/>
            <a:lstStyle/>
            <a:p>
              <a:pPr algn="ctr" defTabSz="957263"/>
              <a:r>
                <a:rPr lang="es-ES" sz="1400" b="1" dirty="0" smtClean="0">
                  <a:solidFill>
                    <a:srgbClr val="FFFFFF"/>
                  </a:solidFill>
                </a:rPr>
                <a:t>Puntos Fuertes</a:t>
              </a:r>
              <a:endParaRPr lang="es-ES" sz="1400" b="1" dirty="0">
                <a:solidFill>
                  <a:srgbClr val="FFFFFF"/>
                </a:solidFill>
              </a:endParaRPr>
            </a:p>
          </p:txBody>
        </p:sp>
        <p:sp>
          <p:nvSpPr>
            <p:cNvPr id="30" name="Text Placeholder 5"/>
            <p:cNvSpPr txBox="1">
              <a:spLocks/>
            </p:cNvSpPr>
            <p:nvPr/>
          </p:nvSpPr>
          <p:spPr>
            <a:xfrm>
              <a:off x="8121352" y="3131102"/>
              <a:ext cx="1401002" cy="2243049"/>
            </a:xfrm>
            <a:prstGeom prst="rect">
              <a:avLst/>
            </a:prstGeom>
            <a:solidFill>
              <a:srgbClr val="DCDCDC"/>
            </a:solidFill>
            <a:ln w="12700">
              <a:noFill/>
            </a:ln>
          </p:spPr>
          <p:txBody>
            <a:bodyPr wrap="square" lIns="109728" tIns="146304" rIns="109728" bIns="45720"/>
            <a:lstStyle>
              <a:lvl1pPr marL="0" indent="0" algn="l" defTabSz="957263" rtl="0" eaLnBrk="1" fontAlgn="base" hangingPunct="1">
                <a:lnSpc>
                  <a:spcPct val="100000"/>
                </a:lnSpc>
                <a:spcBef>
                  <a:spcPts val="400"/>
                </a:spcBef>
                <a:spcAft>
                  <a:spcPts val="0"/>
                </a:spcAft>
                <a:buFont typeface="Arial" charset="0"/>
                <a:defRPr lang="en-US" sz="1400" kern="1200">
                  <a:solidFill>
                    <a:schemeClr val="tx2"/>
                  </a:solidFill>
                  <a:latin typeface="+mn-lt"/>
                  <a:ea typeface="+mn-ea"/>
                  <a:cs typeface="+mn-cs"/>
                </a:defRPr>
              </a:lvl1pPr>
              <a:lvl2pPr marL="180000" indent="-180000" algn="l" defTabSz="957263" rtl="0" eaLnBrk="1" fontAlgn="base" hangingPunct="1">
                <a:lnSpc>
                  <a:spcPct val="100000"/>
                </a:lnSpc>
                <a:spcBef>
                  <a:spcPts val="400"/>
                </a:spcBef>
                <a:spcAft>
                  <a:spcPts val="0"/>
                </a:spcAft>
                <a:buFont typeface="Arial" charset="0"/>
                <a:buChar char="•"/>
                <a:defRPr lang="en-US" sz="1400" kern="1200">
                  <a:solidFill>
                    <a:schemeClr val="tx2"/>
                  </a:solidFill>
                  <a:latin typeface="+mn-lt"/>
                  <a:ea typeface="+mj-ea"/>
                  <a:cs typeface="+mj-cs"/>
                </a:defRPr>
              </a:lvl2pPr>
              <a:lvl3pPr marL="36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3pPr>
              <a:lvl4pPr marL="540000" indent="-180000" algn="l" defTabSz="957263" rtl="0" eaLnBrk="1" fontAlgn="base" hangingPunct="1">
                <a:lnSpc>
                  <a:spcPct val="100000"/>
                </a:lnSpc>
                <a:spcBef>
                  <a:spcPts val="400"/>
                </a:spcBef>
                <a:spcAft>
                  <a:spcPts val="0"/>
                </a:spcAft>
                <a:buFont typeface="Arial" charset="0"/>
                <a:buChar char="•"/>
                <a:defRPr lang="en-US" sz="1200" kern="1200">
                  <a:solidFill>
                    <a:schemeClr val="tx2"/>
                  </a:solidFill>
                  <a:latin typeface="+mn-lt"/>
                  <a:ea typeface="+mj-ea"/>
                  <a:cs typeface="+mj-cs"/>
                </a:defRPr>
              </a:lvl4pPr>
              <a:lvl5pPr marL="720000" indent="-179388" algn="l" defTabSz="957263" rtl="0" eaLnBrk="1" fontAlgn="base" hangingPunct="1">
                <a:lnSpc>
                  <a:spcPct val="100000"/>
                </a:lnSpc>
                <a:spcBef>
                  <a:spcPts val="400"/>
                </a:spcBef>
                <a:spcAft>
                  <a:spcPts val="0"/>
                </a:spcAft>
                <a:buFont typeface="Arial" charset="0"/>
                <a:buChar char="‒"/>
                <a:defRPr lang="en-GB" sz="1200" kern="1200">
                  <a:solidFill>
                    <a:schemeClr val="tx2"/>
                  </a:solidFill>
                  <a:latin typeface="+mn-lt"/>
                  <a:ea typeface="+mj-ea"/>
                  <a:cs typeface="+mj-cs"/>
                </a:defRPr>
              </a:lvl5pPr>
              <a:lvl6pPr marL="900000" indent="-180000" algn="l" defTabSz="859512" rtl="0" eaLnBrk="1" latinLnBrk="0" hangingPunct="1">
                <a:lnSpc>
                  <a:spcPct val="100000"/>
                </a:lnSpc>
                <a:spcBef>
                  <a:spcPts val="400"/>
                </a:spcBef>
                <a:spcAft>
                  <a:spcPts val="0"/>
                </a:spcAft>
                <a:buFont typeface="Arial" pitchFamily="34" charset="0"/>
                <a:buChar char="•"/>
                <a:defRPr sz="1200" kern="1200" baseline="0">
                  <a:solidFill>
                    <a:schemeClr val="accent1"/>
                  </a:solidFill>
                  <a:latin typeface="+mn-lt"/>
                  <a:ea typeface="+mn-ea"/>
                  <a:cs typeface="+mn-cs"/>
                </a:defRPr>
              </a:lvl6pPr>
              <a:lvl7pPr marL="108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7pPr>
              <a:lvl8pPr marL="126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8pPr>
              <a:lvl9pPr marL="1440000" indent="-180000" algn="l" defTabSz="859512" rtl="0" eaLnBrk="1" latinLnBrk="0" hangingPunct="1">
                <a:lnSpc>
                  <a:spcPct val="100000"/>
                </a:lnSpc>
                <a:spcBef>
                  <a:spcPts val="400"/>
                </a:spcBef>
                <a:spcAft>
                  <a:spcPts val="0"/>
                </a:spcAft>
                <a:buFont typeface="Arial" pitchFamily="34" charset="0"/>
                <a:buChar char="‒"/>
                <a:defRPr sz="1200" kern="1200">
                  <a:solidFill>
                    <a:schemeClr val="accent1"/>
                  </a:solidFill>
                  <a:latin typeface="+mn-lt"/>
                  <a:ea typeface="+mn-ea"/>
                  <a:cs typeface="+mn-cs"/>
                </a:defRPr>
              </a:lvl9pPr>
            </a:lstStyle>
            <a:p>
              <a:pPr lvl="1" algn="ctr">
                <a:spcBef>
                  <a:spcPts val="0"/>
                </a:spcBef>
              </a:pPr>
              <a:r>
                <a:rPr lang="es-ES" sz="1000" dirty="0" smtClean="0">
                  <a:solidFill>
                    <a:srgbClr val="313131"/>
                  </a:solidFill>
                </a:rPr>
                <a:t>El volumen generado de ingresos turísticos en la ciudad</a:t>
              </a:r>
            </a:p>
            <a:p>
              <a:pPr lvl="1" algn="ctr">
                <a:spcBef>
                  <a:spcPts val="0"/>
                </a:spcBef>
              </a:pPr>
              <a:r>
                <a:rPr lang="es-ES" sz="1000" dirty="0" smtClean="0">
                  <a:solidFill>
                    <a:srgbClr val="313131"/>
                  </a:solidFill>
                </a:rPr>
                <a:t>El crecimiento de </a:t>
              </a:r>
              <a:r>
                <a:rPr lang="es-ES" sz="1000" dirty="0" err="1" smtClean="0">
                  <a:solidFill>
                    <a:srgbClr val="313131"/>
                  </a:solidFill>
                </a:rPr>
                <a:t>turístas</a:t>
              </a:r>
              <a:r>
                <a:rPr lang="es-ES" sz="1000" dirty="0" smtClean="0">
                  <a:solidFill>
                    <a:srgbClr val="313131"/>
                  </a:solidFill>
                </a:rPr>
                <a:t> internacionales</a:t>
              </a:r>
            </a:p>
            <a:p>
              <a:pPr lvl="1" algn="ctr">
                <a:spcBef>
                  <a:spcPts val="0"/>
                </a:spcBef>
              </a:pPr>
              <a:r>
                <a:rPr lang="es-ES" sz="1000" dirty="0" smtClean="0">
                  <a:solidFill>
                    <a:srgbClr val="313131"/>
                  </a:solidFill>
                </a:rPr>
                <a:t>El crecimiento del turismo nacional</a:t>
              </a:r>
            </a:p>
            <a:p>
              <a:pPr lvl="1" algn="ctr">
                <a:spcBef>
                  <a:spcPts val="0"/>
                </a:spcBef>
              </a:pPr>
              <a:r>
                <a:rPr lang="es-ES" sz="1000" dirty="0" smtClean="0">
                  <a:solidFill>
                    <a:srgbClr val="313131"/>
                  </a:solidFill>
                </a:rPr>
                <a:t>La </a:t>
              </a:r>
              <a:r>
                <a:rPr lang="es-ES" sz="1000" dirty="0" err="1" smtClean="0">
                  <a:solidFill>
                    <a:srgbClr val="313131"/>
                  </a:solidFill>
                </a:rPr>
                <a:t>consolidacion</a:t>
              </a:r>
              <a:r>
                <a:rPr lang="es-ES" sz="1000" dirty="0" smtClean="0">
                  <a:solidFill>
                    <a:srgbClr val="313131"/>
                  </a:solidFill>
                </a:rPr>
                <a:t> como  destino líder del país</a:t>
              </a:r>
            </a:p>
            <a:p>
              <a:pPr lvl="1" algn="ctr">
                <a:spcBef>
                  <a:spcPts val="0"/>
                </a:spcBef>
              </a:pPr>
              <a:r>
                <a:rPr lang="es-ES" sz="1000" dirty="0" smtClean="0">
                  <a:solidFill>
                    <a:srgbClr val="313131"/>
                  </a:solidFill>
                </a:rPr>
                <a:t>La posición actual en el ranking de ICCA</a:t>
              </a:r>
            </a:p>
            <a:p>
              <a:pPr lvl="1" algn="ctr">
                <a:spcBef>
                  <a:spcPts val="0"/>
                </a:spcBef>
              </a:pPr>
              <a:r>
                <a:rPr lang="es-ES" sz="1000" dirty="0" smtClean="0">
                  <a:solidFill>
                    <a:srgbClr val="313131"/>
                  </a:solidFill>
                </a:rPr>
                <a:t>El aumento de la estancia media del turista internacional</a:t>
              </a:r>
            </a:p>
            <a:p>
              <a:pPr lvl="1" algn="ctr">
                <a:spcBef>
                  <a:spcPts val="0"/>
                </a:spcBef>
              </a:pPr>
              <a:r>
                <a:rPr lang="es-ES" sz="1000" dirty="0" smtClean="0">
                  <a:solidFill>
                    <a:srgbClr val="313131"/>
                  </a:solidFill>
                </a:rPr>
                <a:t>La mejora de la situación de empresas </a:t>
              </a:r>
              <a:r>
                <a:rPr lang="es-ES" sz="1000" dirty="0" err="1" smtClean="0">
                  <a:solidFill>
                    <a:srgbClr val="313131"/>
                  </a:solidFill>
                </a:rPr>
                <a:t>turisticas</a:t>
              </a:r>
              <a:endParaRPr lang="es-ES" sz="1000" dirty="0" smtClean="0">
                <a:solidFill>
                  <a:srgbClr val="313131"/>
                </a:solidFill>
              </a:endParaRPr>
            </a:p>
          </p:txBody>
        </p:sp>
      </p:grpSp>
    </p:spTree>
    <p:extLst>
      <p:ext uri="{BB962C8B-B14F-4D97-AF65-F5344CB8AC3E}">
        <p14:creationId xmlns:p14="http://schemas.microsoft.com/office/powerpoint/2010/main" val="366300407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0" name="Elbow Connector 69"/>
          <p:cNvCxnSpPr>
            <a:stCxn id="281" idx="2"/>
            <a:endCxn id="24" idx="1"/>
          </p:cNvCxnSpPr>
          <p:nvPr/>
        </p:nvCxnSpPr>
        <p:spPr bwMode="auto">
          <a:xfrm rot="16200000" flipH="1">
            <a:off x="6795041" y="2471910"/>
            <a:ext cx="1116693" cy="248145"/>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Modelo de gestión de Quito Turismo</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Análisis histórico de la estructura orgánica-funcional</a:t>
            </a:r>
            <a:endParaRPr lang="es-ES" sz="1400" i="1" dirty="0">
              <a:solidFill>
                <a:srgbClr val="00B0F0"/>
              </a:solidFill>
              <a:cs typeface="Arial" charset="0"/>
            </a:endParaRPr>
          </a:p>
        </p:txBody>
      </p:sp>
      <p:sp>
        <p:nvSpPr>
          <p:cNvPr id="43" name="Slide Number Placeholder 1"/>
          <p:cNvSpPr txBox="1">
            <a:spLocks/>
          </p:cNvSpPr>
          <p:nvPr/>
        </p:nvSpPr>
        <p:spPr>
          <a:xfrm>
            <a:off x="635563" y="6560936"/>
            <a:ext cx="2376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r>
              <a:rPr lang="es-ES" i="1" dirty="0" smtClean="0">
                <a:solidFill>
                  <a:srgbClr val="002776"/>
                </a:solidFill>
              </a:rPr>
              <a:t>Fuente: Quito Turismo</a:t>
            </a:r>
            <a:endParaRPr lang="es-ES" i="1" dirty="0">
              <a:solidFill>
                <a:srgbClr val="002776"/>
              </a:solidFill>
            </a:endParaRPr>
          </a:p>
        </p:txBody>
      </p:sp>
      <p:sp>
        <p:nvSpPr>
          <p:cNvPr id="12" name="Rectangle 4"/>
          <p:cNvSpPr>
            <a:spLocks noChangeArrowheads="1"/>
          </p:cNvSpPr>
          <p:nvPr/>
        </p:nvSpPr>
        <p:spPr bwMode="auto">
          <a:xfrm>
            <a:off x="5097463" y="1196752"/>
            <a:ext cx="4385716" cy="270000"/>
          </a:xfrm>
          <a:prstGeom prst="roundRect">
            <a:avLst/>
          </a:prstGeom>
          <a:solidFill>
            <a:srgbClr val="002060"/>
          </a:solidFill>
          <a:ln>
            <a:noFill/>
          </a:ln>
          <a:effectLst/>
          <a:extLst/>
        </p:spPr>
        <p:txBody>
          <a:bodyPr lIns="46778" tIns="39870" rIns="46778" bIns="39870" anchor="ctr" anchorCtr="1"/>
          <a:lstStyle>
            <a:lvl1pPr defTabSz="684213">
              <a:spcBef>
                <a:spcPct val="30000"/>
              </a:spcBef>
              <a:defRPr b="1">
                <a:solidFill>
                  <a:srgbClr val="000099"/>
                </a:solidFill>
                <a:latin typeface="Arial" pitchFamily="34" charset="0"/>
              </a:defRPr>
            </a:lvl1pPr>
            <a:lvl2pPr marL="482600" indent="-292100" defTabSz="684213">
              <a:spcBef>
                <a:spcPct val="30000"/>
              </a:spcBef>
              <a:buChar char="w"/>
              <a:defRPr sz="1600">
                <a:solidFill>
                  <a:srgbClr val="000099"/>
                </a:solidFill>
                <a:latin typeface="Arial" pitchFamily="34" charset="0"/>
              </a:defRPr>
            </a:lvl2pPr>
            <a:lvl3pPr marL="850900" indent="-177800" defTabSz="684213">
              <a:spcBef>
                <a:spcPct val="30000"/>
              </a:spcBef>
              <a:buChar char="§"/>
              <a:defRPr sz="1400">
                <a:solidFill>
                  <a:srgbClr val="000099"/>
                </a:solidFill>
                <a:latin typeface="Arial" pitchFamily="34" charset="0"/>
              </a:defRPr>
            </a:lvl3pPr>
            <a:lvl4pPr marL="1239838" indent="-198438" defTabSz="684213">
              <a:spcBef>
                <a:spcPct val="30000"/>
              </a:spcBef>
              <a:buChar char="ú"/>
              <a:defRPr sz="1300">
                <a:solidFill>
                  <a:srgbClr val="000099"/>
                </a:solidFill>
                <a:latin typeface="Arial" pitchFamily="34" charset="0"/>
              </a:defRPr>
            </a:lvl4pPr>
            <a:lvl5pPr marL="1611313" indent="-180975" defTabSz="684213">
              <a:spcBef>
                <a:spcPct val="30000"/>
              </a:spcBef>
              <a:buChar char=" "/>
              <a:defRPr sz="1200">
                <a:solidFill>
                  <a:srgbClr val="000099"/>
                </a:solidFill>
                <a:latin typeface="Arial" pitchFamily="34" charset="0"/>
              </a:defRPr>
            </a:lvl5pPr>
            <a:lvl6pPr marL="20685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6pPr>
            <a:lvl7pPr marL="25257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7pPr>
            <a:lvl8pPr marL="29829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8pPr>
            <a:lvl9pPr marL="34401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9pPr>
          </a:lstStyle>
          <a:p>
            <a:pPr algn="ctr">
              <a:spcBef>
                <a:spcPct val="0"/>
              </a:spcBef>
              <a:buFont typeface="Wingdings" panose="05000000000000000000" pitchFamily="2" charset="2"/>
              <a:buNone/>
              <a:defRPr/>
            </a:pPr>
            <a:r>
              <a:rPr lang="es-ES" altLang="es-ES" sz="1200" dirty="0" smtClean="0">
                <a:solidFill>
                  <a:srgbClr val="FFFFFF"/>
                </a:solidFill>
                <a:effectLst>
                  <a:outerShdw blurRad="38100" dist="38100" dir="2700000" algn="tl">
                    <a:srgbClr val="000000"/>
                  </a:outerShdw>
                </a:effectLst>
              </a:rPr>
              <a:t>Estructura Quito Turismo 2015</a:t>
            </a:r>
            <a:endParaRPr lang="es-ES" altLang="es-ES" sz="1200" dirty="0">
              <a:solidFill>
                <a:srgbClr val="FFFFFF"/>
              </a:solidFill>
              <a:effectLst>
                <a:outerShdw blurRad="38100" dist="38100" dir="2700000" algn="tl">
                  <a:srgbClr val="000000"/>
                </a:outerShdw>
              </a:effectLst>
            </a:endParaRPr>
          </a:p>
        </p:txBody>
      </p:sp>
      <p:sp>
        <p:nvSpPr>
          <p:cNvPr id="13" name="Rectangle 4"/>
          <p:cNvSpPr>
            <a:spLocks noChangeArrowheads="1"/>
          </p:cNvSpPr>
          <p:nvPr/>
        </p:nvSpPr>
        <p:spPr bwMode="auto">
          <a:xfrm>
            <a:off x="344489" y="1196752"/>
            <a:ext cx="4464049" cy="270000"/>
          </a:xfrm>
          <a:prstGeom prst="roundRect">
            <a:avLst/>
          </a:prstGeom>
          <a:solidFill>
            <a:srgbClr val="002060"/>
          </a:solidFill>
          <a:ln>
            <a:noFill/>
          </a:ln>
          <a:effectLst/>
          <a:extLst/>
        </p:spPr>
        <p:txBody>
          <a:bodyPr lIns="46778" tIns="39870" rIns="46778" bIns="39870" anchor="ctr" anchorCtr="1"/>
          <a:lstStyle>
            <a:lvl1pPr defTabSz="684213">
              <a:spcBef>
                <a:spcPct val="30000"/>
              </a:spcBef>
              <a:defRPr b="1">
                <a:solidFill>
                  <a:srgbClr val="000099"/>
                </a:solidFill>
                <a:latin typeface="Arial" pitchFamily="34" charset="0"/>
              </a:defRPr>
            </a:lvl1pPr>
            <a:lvl2pPr marL="482600" indent="-292100" defTabSz="684213">
              <a:spcBef>
                <a:spcPct val="30000"/>
              </a:spcBef>
              <a:buChar char="w"/>
              <a:defRPr sz="1600">
                <a:solidFill>
                  <a:srgbClr val="000099"/>
                </a:solidFill>
                <a:latin typeface="Arial" pitchFamily="34" charset="0"/>
              </a:defRPr>
            </a:lvl2pPr>
            <a:lvl3pPr marL="850900" indent="-177800" defTabSz="684213">
              <a:spcBef>
                <a:spcPct val="30000"/>
              </a:spcBef>
              <a:buChar char="§"/>
              <a:defRPr sz="1400">
                <a:solidFill>
                  <a:srgbClr val="000099"/>
                </a:solidFill>
                <a:latin typeface="Arial" pitchFamily="34" charset="0"/>
              </a:defRPr>
            </a:lvl3pPr>
            <a:lvl4pPr marL="1239838" indent="-198438" defTabSz="684213">
              <a:spcBef>
                <a:spcPct val="30000"/>
              </a:spcBef>
              <a:buChar char="ú"/>
              <a:defRPr sz="1300">
                <a:solidFill>
                  <a:srgbClr val="000099"/>
                </a:solidFill>
                <a:latin typeface="Arial" pitchFamily="34" charset="0"/>
              </a:defRPr>
            </a:lvl4pPr>
            <a:lvl5pPr marL="1611313" indent="-180975" defTabSz="684213">
              <a:spcBef>
                <a:spcPct val="30000"/>
              </a:spcBef>
              <a:buChar char=" "/>
              <a:defRPr sz="1200">
                <a:solidFill>
                  <a:srgbClr val="000099"/>
                </a:solidFill>
                <a:latin typeface="Arial" pitchFamily="34" charset="0"/>
              </a:defRPr>
            </a:lvl5pPr>
            <a:lvl6pPr marL="20685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6pPr>
            <a:lvl7pPr marL="25257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7pPr>
            <a:lvl8pPr marL="29829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8pPr>
            <a:lvl9pPr marL="34401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9pPr>
          </a:lstStyle>
          <a:p>
            <a:pPr algn="ctr">
              <a:spcBef>
                <a:spcPct val="0"/>
              </a:spcBef>
              <a:buFont typeface="Wingdings" panose="05000000000000000000" pitchFamily="2" charset="2"/>
              <a:buNone/>
              <a:defRPr/>
            </a:pPr>
            <a:r>
              <a:rPr lang="es-ES" altLang="es-ES" sz="1200" dirty="0" smtClean="0">
                <a:solidFill>
                  <a:srgbClr val="FFFFFF"/>
                </a:solidFill>
                <a:effectLst>
                  <a:outerShdw blurRad="38100" dist="38100" dir="2700000" algn="tl">
                    <a:srgbClr val="000000"/>
                  </a:outerShdw>
                </a:effectLst>
              </a:rPr>
              <a:t>Estructura orgánica Quito Turismo 2013</a:t>
            </a:r>
            <a:endParaRPr lang="es-ES" altLang="es-ES" sz="1200" dirty="0">
              <a:solidFill>
                <a:srgbClr val="FFFFFF"/>
              </a:solidFill>
              <a:effectLst>
                <a:outerShdw blurRad="38100" dist="38100" dir="2700000" algn="tl">
                  <a:srgbClr val="000000"/>
                </a:outerShdw>
              </a:effectLst>
            </a:endParaRPr>
          </a:p>
        </p:txBody>
      </p:sp>
      <p:sp>
        <p:nvSpPr>
          <p:cNvPr id="16" name="Rounded Rectangle 15"/>
          <p:cNvSpPr/>
          <p:nvPr/>
        </p:nvSpPr>
        <p:spPr bwMode="auto">
          <a:xfrm>
            <a:off x="5961112" y="4481386"/>
            <a:ext cx="2352540" cy="307953"/>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   Agencia de Atracción de Inversiones</a:t>
            </a:r>
          </a:p>
        </p:txBody>
      </p:sp>
      <p:sp>
        <p:nvSpPr>
          <p:cNvPr id="17" name="Rounded Rectangle 16"/>
          <p:cNvSpPr/>
          <p:nvPr/>
        </p:nvSpPr>
        <p:spPr bwMode="auto">
          <a:xfrm>
            <a:off x="5961112" y="4879383"/>
            <a:ext cx="2352538" cy="307953"/>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Dirección de Desarrollo</a:t>
            </a:r>
          </a:p>
        </p:txBody>
      </p:sp>
      <p:sp>
        <p:nvSpPr>
          <p:cNvPr id="18" name="Rounded Rectangle 17"/>
          <p:cNvSpPr/>
          <p:nvPr/>
        </p:nvSpPr>
        <p:spPr bwMode="auto">
          <a:xfrm>
            <a:off x="5961112" y="5277380"/>
            <a:ext cx="2374077" cy="307953"/>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Dirección de Calidad</a:t>
            </a:r>
          </a:p>
        </p:txBody>
      </p:sp>
      <p:sp>
        <p:nvSpPr>
          <p:cNvPr id="19" name="Rounded Rectangle 18"/>
          <p:cNvSpPr/>
          <p:nvPr/>
        </p:nvSpPr>
        <p:spPr bwMode="auto">
          <a:xfrm>
            <a:off x="8744684" y="4761770"/>
            <a:ext cx="781694" cy="398879"/>
          </a:xfrm>
          <a:prstGeom prst="roundRect">
            <a:avLst/>
          </a:prstGeom>
          <a:solidFill>
            <a:schemeClr val="bg1">
              <a:lumMod val="85000"/>
            </a:schemeClr>
          </a:solidFill>
          <a:ln w="9525" cap="flat" cmpd="sng" algn="ctr">
            <a:solidFill>
              <a:schemeClr val="bg1">
                <a:lumMod val="75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dirty="0">
                <a:solidFill>
                  <a:srgbClr val="002060"/>
                </a:solidFill>
              </a:rPr>
              <a:t>Auditoría Interna</a:t>
            </a:r>
          </a:p>
        </p:txBody>
      </p:sp>
      <p:sp>
        <p:nvSpPr>
          <p:cNvPr id="20" name="Rounded Rectangle 19"/>
          <p:cNvSpPr/>
          <p:nvPr/>
        </p:nvSpPr>
        <p:spPr bwMode="auto">
          <a:xfrm>
            <a:off x="5961112" y="5675377"/>
            <a:ext cx="2367476" cy="307953"/>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Dirección de Mercadeo</a:t>
            </a:r>
          </a:p>
        </p:txBody>
      </p:sp>
      <p:sp>
        <p:nvSpPr>
          <p:cNvPr id="21" name="Rounded Rectangle 20"/>
          <p:cNvSpPr/>
          <p:nvPr/>
        </p:nvSpPr>
        <p:spPr bwMode="auto">
          <a:xfrm>
            <a:off x="5961112" y="6073375"/>
            <a:ext cx="2367478" cy="307953"/>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Dirección de Comercialización</a:t>
            </a:r>
          </a:p>
        </p:txBody>
      </p:sp>
      <p:sp>
        <p:nvSpPr>
          <p:cNvPr id="23" name="Rounded Rectangle 22"/>
          <p:cNvSpPr/>
          <p:nvPr/>
        </p:nvSpPr>
        <p:spPr bwMode="auto">
          <a:xfrm>
            <a:off x="5412365" y="3231993"/>
            <a:ext cx="1352026" cy="371460"/>
          </a:xfrm>
          <a:prstGeom prst="roundRect">
            <a:avLst/>
          </a:prstGeom>
          <a:noFill/>
          <a:ln w="9525" cap="flat" cmpd="sng" algn="ctr">
            <a:solidFill>
              <a:schemeClr val="accent3">
                <a:lumMod val="60000"/>
                <a:lumOff val="4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31775" indent="-231775" algn="ctr" defTabSz="914400" fontAlgn="base">
              <a:lnSpc>
                <a:spcPct val="106000"/>
              </a:lnSpc>
              <a:spcBef>
                <a:spcPct val="0"/>
              </a:spcBef>
              <a:spcAft>
                <a:spcPct val="0"/>
              </a:spcAft>
            </a:pPr>
            <a:r>
              <a:rPr lang="es-ES" sz="1050" dirty="0">
                <a:solidFill>
                  <a:srgbClr val="002060"/>
                </a:solidFill>
              </a:rPr>
              <a:t>Gerencia Jurídica</a:t>
            </a:r>
          </a:p>
        </p:txBody>
      </p:sp>
      <p:sp>
        <p:nvSpPr>
          <p:cNvPr id="24" name="Rounded Rectangle 23"/>
          <p:cNvSpPr/>
          <p:nvPr/>
        </p:nvSpPr>
        <p:spPr bwMode="auto">
          <a:xfrm>
            <a:off x="7477460" y="2996819"/>
            <a:ext cx="1912647" cy="315022"/>
          </a:xfrm>
          <a:prstGeom prst="roundRect">
            <a:avLst/>
          </a:prstGeom>
          <a:noFill/>
          <a:ln w="9525" cap="flat" cmpd="sng" algn="ctr">
            <a:solidFill>
              <a:schemeClr val="accent3">
                <a:lumMod val="60000"/>
                <a:lumOff val="4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31775" indent="-231775" algn="ctr" defTabSz="914400" fontAlgn="base">
              <a:lnSpc>
                <a:spcPct val="106000"/>
              </a:lnSpc>
              <a:spcBef>
                <a:spcPct val="0"/>
              </a:spcBef>
              <a:spcAft>
                <a:spcPct val="0"/>
              </a:spcAft>
            </a:pPr>
            <a:r>
              <a:rPr lang="es-ES" sz="1050" dirty="0">
                <a:solidFill>
                  <a:srgbClr val="002060"/>
                </a:solidFill>
              </a:rPr>
              <a:t>Dirección de Comunicación</a:t>
            </a:r>
          </a:p>
        </p:txBody>
      </p:sp>
      <p:sp>
        <p:nvSpPr>
          <p:cNvPr id="26" name="Rounded Rectangle 25"/>
          <p:cNvSpPr/>
          <p:nvPr/>
        </p:nvSpPr>
        <p:spPr bwMode="auto">
          <a:xfrm>
            <a:off x="5406638" y="2648769"/>
            <a:ext cx="1352026" cy="371460"/>
          </a:xfrm>
          <a:prstGeom prst="roundRect">
            <a:avLst/>
          </a:prstGeom>
          <a:noFill/>
          <a:ln w="9525" cap="flat" cmpd="sng" algn="ctr">
            <a:solidFill>
              <a:schemeClr val="accent3">
                <a:lumMod val="60000"/>
                <a:lumOff val="4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indent="34925" algn="ctr" defTabSz="914400" fontAlgn="base">
              <a:lnSpc>
                <a:spcPct val="106000"/>
              </a:lnSpc>
              <a:spcBef>
                <a:spcPct val="0"/>
              </a:spcBef>
              <a:spcAft>
                <a:spcPct val="0"/>
              </a:spcAft>
            </a:pPr>
            <a:r>
              <a:rPr lang="es-ES" sz="1050" dirty="0">
                <a:solidFill>
                  <a:srgbClr val="002060"/>
                </a:solidFill>
              </a:rPr>
              <a:t>Asesoría </a:t>
            </a:r>
            <a:r>
              <a:rPr lang="es-ES" sz="1050" dirty="0" smtClean="0">
                <a:solidFill>
                  <a:srgbClr val="002060"/>
                </a:solidFill>
              </a:rPr>
              <a:t>Planificación</a:t>
            </a:r>
            <a:endParaRPr lang="es-ES" sz="1050" dirty="0">
              <a:solidFill>
                <a:srgbClr val="002060"/>
              </a:solidFill>
            </a:endParaRPr>
          </a:p>
        </p:txBody>
      </p:sp>
      <p:sp>
        <p:nvSpPr>
          <p:cNvPr id="30" name="Rounded Rectangle 29"/>
          <p:cNvSpPr/>
          <p:nvPr/>
        </p:nvSpPr>
        <p:spPr bwMode="auto">
          <a:xfrm>
            <a:off x="5355385" y="3858630"/>
            <a:ext cx="1015796" cy="467587"/>
          </a:xfrm>
          <a:prstGeom prst="roundRect">
            <a:avLst/>
          </a:prstGeom>
          <a:solidFill>
            <a:schemeClr val="accent2"/>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indent="34925" algn="ctr" defTabSz="914400" fontAlgn="base">
              <a:lnSpc>
                <a:spcPct val="106000"/>
              </a:lnSpc>
              <a:spcBef>
                <a:spcPct val="0"/>
              </a:spcBef>
              <a:spcAft>
                <a:spcPct val="0"/>
              </a:spcAft>
            </a:pPr>
            <a:r>
              <a:rPr lang="es-ES" sz="1050" b="1" dirty="0">
                <a:solidFill>
                  <a:srgbClr val="FFFFFF"/>
                </a:solidFill>
              </a:rPr>
              <a:t>Gerencia Técnica</a:t>
            </a:r>
          </a:p>
        </p:txBody>
      </p:sp>
      <p:sp>
        <p:nvSpPr>
          <p:cNvPr id="31" name="Rounded Rectangle 30"/>
          <p:cNvSpPr/>
          <p:nvPr/>
        </p:nvSpPr>
        <p:spPr bwMode="auto">
          <a:xfrm>
            <a:off x="6721417" y="3858630"/>
            <a:ext cx="1015797" cy="467587"/>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indent="34925" algn="ctr" defTabSz="914400" fontAlgn="base">
              <a:lnSpc>
                <a:spcPct val="106000"/>
              </a:lnSpc>
              <a:spcBef>
                <a:spcPct val="0"/>
              </a:spcBef>
              <a:spcAft>
                <a:spcPct val="0"/>
              </a:spcAft>
            </a:pPr>
            <a:r>
              <a:rPr lang="es-ES" sz="1000" b="1" dirty="0">
                <a:solidFill>
                  <a:srgbClr val="92D400">
                    <a:lumMod val="75000"/>
                  </a:srgbClr>
                </a:solidFill>
              </a:rPr>
              <a:t>Dirección Administrativa</a:t>
            </a:r>
          </a:p>
        </p:txBody>
      </p:sp>
      <p:sp>
        <p:nvSpPr>
          <p:cNvPr id="32" name="Rounded Rectangle 31"/>
          <p:cNvSpPr/>
          <p:nvPr/>
        </p:nvSpPr>
        <p:spPr bwMode="auto">
          <a:xfrm>
            <a:off x="8135901" y="3874346"/>
            <a:ext cx="1015797" cy="467587"/>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indent="34925" algn="ctr" defTabSz="914400" fontAlgn="base">
              <a:lnSpc>
                <a:spcPct val="106000"/>
              </a:lnSpc>
              <a:spcBef>
                <a:spcPct val="0"/>
              </a:spcBef>
              <a:spcAft>
                <a:spcPct val="0"/>
              </a:spcAft>
            </a:pPr>
            <a:r>
              <a:rPr lang="es-ES" sz="1000" b="1" dirty="0">
                <a:solidFill>
                  <a:srgbClr val="92D400">
                    <a:lumMod val="75000"/>
                  </a:srgbClr>
                </a:solidFill>
              </a:rPr>
              <a:t>Dirección Financiera</a:t>
            </a:r>
          </a:p>
        </p:txBody>
      </p:sp>
      <p:cxnSp>
        <p:nvCxnSpPr>
          <p:cNvPr id="33" name="Elbow Connector 32"/>
          <p:cNvCxnSpPr>
            <a:stCxn id="34" idx="2"/>
            <a:endCxn id="32" idx="0"/>
          </p:cNvCxnSpPr>
          <p:nvPr/>
        </p:nvCxnSpPr>
        <p:spPr bwMode="auto">
          <a:xfrm rot="16200000" flipH="1">
            <a:off x="7279288" y="2509834"/>
            <a:ext cx="1314538" cy="1414485"/>
          </a:xfrm>
          <a:prstGeom prst="bentConnector3">
            <a:avLst>
              <a:gd name="adj1" fmla="val 89611"/>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35" name="Straight Connector 34"/>
          <p:cNvCxnSpPr>
            <a:stCxn id="31" idx="0"/>
            <a:endCxn id="34" idx="2"/>
          </p:cNvCxnSpPr>
          <p:nvPr/>
        </p:nvCxnSpPr>
        <p:spPr bwMode="auto">
          <a:xfrm flipH="1" flipV="1">
            <a:off x="7229315" y="2559808"/>
            <a:ext cx="1" cy="1298822"/>
          </a:xfrm>
          <a:prstGeom prst="line">
            <a:avLst/>
          </a:prstGeom>
          <a:solidFill>
            <a:schemeClr val="accent1"/>
          </a:solidFill>
          <a:ln w="15875" cap="flat" cmpd="sng" algn="ctr">
            <a:solidFill>
              <a:schemeClr val="bg1">
                <a:lumMod val="75000"/>
              </a:schemeClr>
            </a:solidFill>
            <a:prstDash val="solid"/>
            <a:round/>
            <a:headEnd type="none" w="med" len="med"/>
            <a:tailEnd type="none" w="med" len="med"/>
          </a:ln>
          <a:effectLst/>
        </p:spPr>
      </p:cxnSp>
      <p:cxnSp>
        <p:nvCxnSpPr>
          <p:cNvPr id="37" name="Elbow Connector 36"/>
          <p:cNvCxnSpPr>
            <a:stCxn id="34" idx="2"/>
            <a:endCxn id="30" idx="0"/>
          </p:cNvCxnSpPr>
          <p:nvPr/>
        </p:nvCxnSpPr>
        <p:spPr bwMode="auto">
          <a:xfrm rot="5400000">
            <a:off x="5896888" y="2526203"/>
            <a:ext cx="1298822" cy="1366032"/>
          </a:xfrm>
          <a:prstGeom prst="bentConnector3">
            <a:avLst>
              <a:gd name="adj1" fmla="val 91068"/>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40" name="Elbow Connector 39"/>
          <p:cNvCxnSpPr>
            <a:stCxn id="30" idx="2"/>
            <a:endCxn id="16" idx="1"/>
          </p:cNvCxnSpPr>
          <p:nvPr/>
        </p:nvCxnSpPr>
        <p:spPr bwMode="auto">
          <a:xfrm rot="16200000" flipH="1">
            <a:off x="5757624" y="4431875"/>
            <a:ext cx="309146" cy="97829"/>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42" name="Elbow Connector 41"/>
          <p:cNvCxnSpPr>
            <a:cxnSpLocks/>
            <a:stCxn id="34" idx="3"/>
            <a:endCxn id="19" idx="3"/>
          </p:cNvCxnSpPr>
          <p:nvPr/>
        </p:nvCxnSpPr>
        <p:spPr bwMode="auto">
          <a:xfrm>
            <a:off x="7905327" y="2379453"/>
            <a:ext cx="1621051" cy="2581757"/>
          </a:xfrm>
          <a:prstGeom prst="bentConnector3">
            <a:avLst>
              <a:gd name="adj1" fmla="val 11410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sp>
        <p:nvSpPr>
          <p:cNvPr id="34" name="Rounded Rectangle 33"/>
          <p:cNvSpPr/>
          <p:nvPr/>
        </p:nvSpPr>
        <p:spPr bwMode="auto">
          <a:xfrm>
            <a:off x="6553303" y="2199098"/>
            <a:ext cx="1352024" cy="360710"/>
          </a:xfrm>
          <a:prstGeom prst="roundRect">
            <a:avLst/>
          </a:prstGeom>
          <a:solidFill>
            <a:schemeClr val="tx2">
              <a:lumMod val="20000"/>
              <a:lumOff val="80000"/>
            </a:schemeClr>
          </a:solidFill>
          <a:ln w="9525" cap="flat" cmpd="sng" algn="ctr">
            <a:solidFill>
              <a:srgbClr val="4066B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002060"/>
                </a:solidFill>
              </a:rPr>
              <a:t>Gerencia General</a:t>
            </a:r>
          </a:p>
        </p:txBody>
      </p:sp>
      <p:cxnSp>
        <p:nvCxnSpPr>
          <p:cNvPr id="64" name="Elbow Connector 63"/>
          <p:cNvCxnSpPr>
            <a:stCxn id="34" idx="2"/>
            <a:endCxn id="26" idx="3"/>
          </p:cNvCxnSpPr>
          <p:nvPr/>
        </p:nvCxnSpPr>
        <p:spPr bwMode="auto">
          <a:xfrm rot="5400000">
            <a:off x="6856645" y="2461828"/>
            <a:ext cx="274691" cy="470651"/>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67" name="Elbow Connector 66"/>
          <p:cNvCxnSpPr>
            <a:stCxn id="34" idx="2"/>
            <a:endCxn id="23" idx="3"/>
          </p:cNvCxnSpPr>
          <p:nvPr/>
        </p:nvCxnSpPr>
        <p:spPr bwMode="auto">
          <a:xfrm rot="5400000">
            <a:off x="6567896" y="2756303"/>
            <a:ext cx="857915" cy="464924"/>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sp>
        <p:nvSpPr>
          <p:cNvPr id="180" name="Rounded Rectangle 179"/>
          <p:cNvSpPr/>
          <p:nvPr/>
        </p:nvSpPr>
        <p:spPr bwMode="auto">
          <a:xfrm>
            <a:off x="344488" y="4834802"/>
            <a:ext cx="2053427" cy="343575"/>
          </a:xfrm>
          <a:prstGeom prst="roundRect">
            <a:avLst/>
          </a:prstGeom>
          <a:solidFill>
            <a:schemeClr val="accent2"/>
          </a:solidFill>
          <a:ln w="9525" cap="flat" cmpd="sng" algn="ctr">
            <a:solidFill>
              <a:schemeClr val="bg1">
                <a:lumMod val="75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FFFFFF"/>
                </a:solidFill>
              </a:rPr>
              <a:t>   Dirección Desarrollo Turístico</a:t>
            </a:r>
          </a:p>
        </p:txBody>
      </p:sp>
      <p:sp>
        <p:nvSpPr>
          <p:cNvPr id="183" name="Rounded Rectangle 182"/>
          <p:cNvSpPr/>
          <p:nvPr/>
        </p:nvSpPr>
        <p:spPr bwMode="auto">
          <a:xfrm>
            <a:off x="946106" y="2136172"/>
            <a:ext cx="1198582" cy="261545"/>
          </a:xfrm>
          <a:prstGeom prst="roundRect">
            <a:avLst/>
          </a:prstGeom>
          <a:solidFill>
            <a:schemeClr val="tx2">
              <a:lumMod val="20000"/>
              <a:lumOff val="80000"/>
            </a:schemeClr>
          </a:solidFill>
          <a:ln w="9525" cap="flat" cmpd="sng" algn="ctr">
            <a:solidFill>
              <a:srgbClr val="4066B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dirty="0">
                <a:solidFill>
                  <a:srgbClr val="002060"/>
                </a:solidFill>
              </a:rPr>
              <a:t>Auditoría Interna</a:t>
            </a:r>
          </a:p>
        </p:txBody>
      </p:sp>
      <p:sp>
        <p:nvSpPr>
          <p:cNvPr id="186" name="Rounded Rectangle 185"/>
          <p:cNvSpPr/>
          <p:nvPr/>
        </p:nvSpPr>
        <p:spPr bwMode="auto">
          <a:xfrm>
            <a:off x="1841885" y="1677637"/>
            <a:ext cx="1352026" cy="360000"/>
          </a:xfrm>
          <a:prstGeom prst="roundRect">
            <a:avLst/>
          </a:prstGeom>
          <a:solidFill>
            <a:schemeClr val="tx2">
              <a:lumMod val="20000"/>
              <a:lumOff val="80000"/>
            </a:schemeClr>
          </a:solidFill>
          <a:ln w="9525" cap="flat" cmpd="sng" algn="ctr">
            <a:solidFill>
              <a:srgbClr val="4066B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002060"/>
                </a:solidFill>
              </a:rPr>
              <a:t>Directorio</a:t>
            </a:r>
          </a:p>
        </p:txBody>
      </p:sp>
      <p:sp>
        <p:nvSpPr>
          <p:cNvPr id="187" name="Rounded Rectangle 186"/>
          <p:cNvSpPr/>
          <p:nvPr/>
        </p:nvSpPr>
        <p:spPr bwMode="auto">
          <a:xfrm>
            <a:off x="579243" y="3682441"/>
            <a:ext cx="1643234" cy="360000"/>
          </a:xfrm>
          <a:prstGeom prst="roundRect">
            <a:avLst/>
          </a:prstGeom>
          <a:solidFill>
            <a:schemeClr val="accent2"/>
          </a:solidFill>
          <a:ln w="9525" cap="flat" cmpd="sng" algn="ctr">
            <a:solidFill>
              <a:schemeClr val="bg1">
                <a:lumMod val="75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FFFFFF"/>
                </a:solidFill>
              </a:rPr>
              <a:t>Asesoría Comunicación Social</a:t>
            </a:r>
          </a:p>
        </p:txBody>
      </p:sp>
      <p:sp>
        <p:nvSpPr>
          <p:cNvPr id="188" name="Rounded Rectangle 187"/>
          <p:cNvSpPr/>
          <p:nvPr/>
        </p:nvSpPr>
        <p:spPr bwMode="auto">
          <a:xfrm>
            <a:off x="2773071" y="3099217"/>
            <a:ext cx="1643234" cy="360000"/>
          </a:xfrm>
          <a:prstGeom prst="roundRect">
            <a:avLst/>
          </a:prstGeom>
          <a:solidFill>
            <a:schemeClr val="accent2"/>
          </a:solidFill>
          <a:ln w="9525" cap="flat" cmpd="sng" algn="ctr">
            <a:solidFill>
              <a:schemeClr val="bg1">
                <a:lumMod val="75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FFFFFF"/>
                </a:solidFill>
              </a:rPr>
              <a:t>Asesoría Jurídica</a:t>
            </a:r>
          </a:p>
        </p:txBody>
      </p:sp>
      <p:sp>
        <p:nvSpPr>
          <p:cNvPr id="189" name="Rounded Rectangle 188"/>
          <p:cNvSpPr/>
          <p:nvPr/>
        </p:nvSpPr>
        <p:spPr bwMode="auto">
          <a:xfrm>
            <a:off x="573516" y="3099217"/>
            <a:ext cx="1643234" cy="360000"/>
          </a:xfrm>
          <a:prstGeom prst="roundRect">
            <a:avLst/>
          </a:prstGeom>
          <a:solidFill>
            <a:schemeClr val="accent2"/>
          </a:solidFill>
          <a:ln w="9525" cap="flat" cmpd="sng" algn="ctr">
            <a:solidFill>
              <a:schemeClr val="bg1">
                <a:lumMod val="75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FFFFFF"/>
                </a:solidFill>
              </a:rPr>
              <a:t>Asesoría Planificación</a:t>
            </a:r>
          </a:p>
        </p:txBody>
      </p:sp>
      <p:sp>
        <p:nvSpPr>
          <p:cNvPr id="192" name="Rounded Rectangle 191"/>
          <p:cNvSpPr/>
          <p:nvPr/>
        </p:nvSpPr>
        <p:spPr bwMode="auto">
          <a:xfrm>
            <a:off x="1805530" y="4180928"/>
            <a:ext cx="1424736" cy="360000"/>
          </a:xfrm>
          <a:prstGeom prst="roundRect">
            <a:avLst/>
          </a:prstGeom>
          <a:solidFill>
            <a:schemeClr val="tx2">
              <a:lumMod val="20000"/>
              <a:lumOff val="80000"/>
            </a:schemeClr>
          </a:solidFill>
          <a:ln w="9525" cap="flat" cmpd="sng" algn="ctr">
            <a:solidFill>
              <a:srgbClr val="4066B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002060"/>
                </a:solidFill>
              </a:rPr>
              <a:t>Coordinación Técnica General</a:t>
            </a:r>
          </a:p>
        </p:txBody>
      </p:sp>
      <p:sp>
        <p:nvSpPr>
          <p:cNvPr id="197" name="Rounded Rectangle 196"/>
          <p:cNvSpPr/>
          <p:nvPr/>
        </p:nvSpPr>
        <p:spPr bwMode="auto">
          <a:xfrm>
            <a:off x="2773071" y="3682441"/>
            <a:ext cx="1643234" cy="360000"/>
          </a:xfrm>
          <a:prstGeom prst="roundRect">
            <a:avLst/>
          </a:prstGeom>
          <a:solidFill>
            <a:schemeClr val="accent2"/>
          </a:solidFill>
          <a:ln w="9525" cap="flat" cmpd="sng" algn="ctr">
            <a:solidFill>
              <a:schemeClr val="bg1">
                <a:lumMod val="75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FFFFFF"/>
                </a:solidFill>
              </a:rPr>
              <a:t>Dirección Administrativa Financiera</a:t>
            </a:r>
          </a:p>
        </p:txBody>
      </p:sp>
      <p:sp>
        <p:nvSpPr>
          <p:cNvPr id="200" name="Rounded Rectangle 199"/>
          <p:cNvSpPr/>
          <p:nvPr/>
        </p:nvSpPr>
        <p:spPr bwMode="auto">
          <a:xfrm>
            <a:off x="2686011" y="4834802"/>
            <a:ext cx="2122527" cy="343575"/>
          </a:xfrm>
          <a:prstGeom prst="roundRect">
            <a:avLst/>
          </a:prstGeom>
          <a:solidFill>
            <a:schemeClr val="accent2"/>
          </a:solidFill>
          <a:ln w="9525" cap="flat" cmpd="sng" algn="ctr">
            <a:solidFill>
              <a:schemeClr val="bg1">
                <a:lumMod val="75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FFFFFF"/>
                </a:solidFill>
              </a:rPr>
              <a:t>   Dirección Mercadeo y Promoción</a:t>
            </a:r>
          </a:p>
        </p:txBody>
      </p:sp>
      <p:sp>
        <p:nvSpPr>
          <p:cNvPr id="201" name="Rounded Rectangle 200"/>
          <p:cNvSpPr/>
          <p:nvPr/>
        </p:nvSpPr>
        <p:spPr bwMode="auto">
          <a:xfrm>
            <a:off x="530958" y="5304888"/>
            <a:ext cx="601954" cy="301885"/>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Diseño de Producto</a:t>
            </a:r>
            <a:endParaRPr lang="es-ES" sz="900" dirty="0">
              <a:solidFill>
                <a:srgbClr val="92D400">
                  <a:lumMod val="75000"/>
                </a:srgbClr>
              </a:solidFill>
            </a:endParaRPr>
          </a:p>
        </p:txBody>
      </p:sp>
      <p:sp>
        <p:nvSpPr>
          <p:cNvPr id="202" name="Rounded Rectangle 201"/>
          <p:cNvSpPr/>
          <p:nvPr/>
        </p:nvSpPr>
        <p:spPr bwMode="auto">
          <a:xfrm>
            <a:off x="1395801" y="5304888"/>
            <a:ext cx="819458" cy="301885"/>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a:solidFill>
                  <a:srgbClr val="92D400">
                    <a:lumMod val="75000"/>
                  </a:srgbClr>
                </a:solidFill>
              </a:rPr>
              <a:t>Servicios</a:t>
            </a:r>
          </a:p>
          <a:p>
            <a:pPr algn="ctr" defTabSz="914400" fontAlgn="base">
              <a:lnSpc>
                <a:spcPct val="106000"/>
              </a:lnSpc>
              <a:spcBef>
                <a:spcPct val="0"/>
              </a:spcBef>
              <a:spcAft>
                <a:spcPct val="0"/>
              </a:spcAft>
            </a:pPr>
            <a:r>
              <a:rPr lang="es-ES" sz="900" dirty="0">
                <a:solidFill>
                  <a:srgbClr val="92D400">
                    <a:lumMod val="75000"/>
                  </a:srgbClr>
                </a:solidFill>
              </a:rPr>
              <a:t>Turísticos</a:t>
            </a:r>
          </a:p>
        </p:txBody>
      </p:sp>
      <p:sp>
        <p:nvSpPr>
          <p:cNvPr id="203" name="Rounded Rectangle 202"/>
          <p:cNvSpPr/>
          <p:nvPr/>
        </p:nvSpPr>
        <p:spPr bwMode="auto">
          <a:xfrm>
            <a:off x="530958" y="5928965"/>
            <a:ext cx="601954" cy="301885"/>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Calidad</a:t>
            </a:r>
            <a:endParaRPr lang="es-ES" sz="900" dirty="0">
              <a:solidFill>
                <a:srgbClr val="92D400">
                  <a:lumMod val="75000"/>
                </a:srgbClr>
              </a:solidFill>
            </a:endParaRPr>
          </a:p>
        </p:txBody>
      </p:sp>
      <p:sp>
        <p:nvSpPr>
          <p:cNvPr id="204" name="Rounded Rectangle 203"/>
          <p:cNvSpPr/>
          <p:nvPr/>
        </p:nvSpPr>
        <p:spPr bwMode="auto">
          <a:xfrm>
            <a:off x="1395801" y="5928965"/>
            <a:ext cx="819458" cy="301885"/>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err="1" smtClean="0">
                <a:solidFill>
                  <a:srgbClr val="92D400">
                    <a:lumMod val="75000"/>
                  </a:srgbClr>
                </a:solidFill>
              </a:rPr>
              <a:t>Asist</a:t>
            </a:r>
            <a:r>
              <a:rPr lang="es-ES" sz="900" dirty="0" smtClean="0">
                <a:solidFill>
                  <a:srgbClr val="92D400">
                    <a:lumMod val="75000"/>
                  </a:srgbClr>
                </a:solidFill>
              </a:rPr>
              <a:t>. Técnica</a:t>
            </a:r>
            <a:endParaRPr lang="es-ES" sz="900" dirty="0">
              <a:solidFill>
                <a:srgbClr val="92D400">
                  <a:lumMod val="75000"/>
                </a:srgbClr>
              </a:solidFill>
            </a:endParaRPr>
          </a:p>
          <a:p>
            <a:pPr algn="ctr" defTabSz="914400" fontAlgn="base">
              <a:lnSpc>
                <a:spcPct val="106000"/>
              </a:lnSpc>
              <a:spcBef>
                <a:spcPct val="0"/>
              </a:spcBef>
              <a:spcAft>
                <a:spcPct val="0"/>
              </a:spcAft>
            </a:pPr>
            <a:r>
              <a:rPr lang="es-ES" sz="900" dirty="0" smtClean="0">
                <a:solidFill>
                  <a:srgbClr val="92D400">
                    <a:lumMod val="75000"/>
                  </a:srgbClr>
                </a:solidFill>
              </a:rPr>
              <a:t>y Capacitación</a:t>
            </a:r>
            <a:endParaRPr lang="es-ES" sz="900" dirty="0">
              <a:solidFill>
                <a:srgbClr val="92D400">
                  <a:lumMod val="75000"/>
                </a:srgbClr>
              </a:solidFill>
            </a:endParaRPr>
          </a:p>
        </p:txBody>
      </p:sp>
      <p:sp>
        <p:nvSpPr>
          <p:cNvPr id="171" name="Rounded Rectangle 170"/>
          <p:cNvSpPr/>
          <p:nvPr/>
        </p:nvSpPr>
        <p:spPr bwMode="auto">
          <a:xfrm>
            <a:off x="1841886" y="2487133"/>
            <a:ext cx="1352025" cy="360000"/>
          </a:xfrm>
          <a:prstGeom prst="roundRect">
            <a:avLst/>
          </a:prstGeom>
          <a:solidFill>
            <a:schemeClr val="tx2">
              <a:lumMod val="20000"/>
              <a:lumOff val="80000"/>
            </a:schemeClr>
          </a:solidFill>
          <a:ln w="9525" cap="flat" cmpd="sng" algn="ctr">
            <a:solidFill>
              <a:srgbClr val="4066B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002060"/>
                </a:solidFill>
              </a:rPr>
              <a:t>Gerencia General</a:t>
            </a:r>
          </a:p>
        </p:txBody>
      </p:sp>
      <p:cxnSp>
        <p:nvCxnSpPr>
          <p:cNvPr id="207" name="Elbow Connector 206"/>
          <p:cNvCxnSpPr>
            <a:stCxn id="186" idx="2"/>
            <a:endCxn id="171" idx="0"/>
          </p:cNvCxnSpPr>
          <p:nvPr/>
        </p:nvCxnSpPr>
        <p:spPr>
          <a:xfrm rot="16200000" flipH="1">
            <a:off x="2293150" y="2262384"/>
            <a:ext cx="449496" cy="1"/>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8" name="Elbow Connector 207"/>
          <p:cNvCxnSpPr>
            <a:stCxn id="171" idx="2"/>
            <a:endCxn id="186" idx="3"/>
          </p:cNvCxnSpPr>
          <p:nvPr/>
        </p:nvCxnSpPr>
        <p:spPr>
          <a:xfrm rot="5400000" flipH="1" flipV="1">
            <a:off x="2361157" y="2014379"/>
            <a:ext cx="989496" cy="676012"/>
          </a:xfrm>
          <a:prstGeom prst="bentConnector4">
            <a:avLst>
              <a:gd name="adj1" fmla="val -10589"/>
              <a:gd name="adj2" fmla="val 226810"/>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3" name="Elbow Connector 212"/>
          <p:cNvCxnSpPr>
            <a:stCxn id="171" idx="2"/>
            <a:endCxn id="186" idx="1"/>
          </p:cNvCxnSpPr>
          <p:nvPr/>
        </p:nvCxnSpPr>
        <p:spPr>
          <a:xfrm rot="5400000" flipH="1">
            <a:off x="1685144" y="2014378"/>
            <a:ext cx="989496" cy="676014"/>
          </a:xfrm>
          <a:prstGeom prst="bentConnector4">
            <a:avLst>
              <a:gd name="adj1" fmla="val -10589"/>
              <a:gd name="adj2" fmla="val 246536"/>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7" name="Elbow Connector 216"/>
          <p:cNvCxnSpPr>
            <a:stCxn id="171" idx="2"/>
            <a:endCxn id="188" idx="1"/>
          </p:cNvCxnSpPr>
          <p:nvPr/>
        </p:nvCxnSpPr>
        <p:spPr>
          <a:xfrm rot="16200000" flipH="1">
            <a:off x="2429443" y="2935589"/>
            <a:ext cx="432084" cy="255172"/>
          </a:xfrm>
          <a:prstGeom prst="bentConnector2">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0" name="Elbow Connector 219"/>
          <p:cNvCxnSpPr>
            <a:stCxn id="171" idx="2"/>
            <a:endCxn id="197" idx="1"/>
          </p:cNvCxnSpPr>
          <p:nvPr/>
        </p:nvCxnSpPr>
        <p:spPr>
          <a:xfrm rot="16200000" flipH="1">
            <a:off x="2137831" y="3227201"/>
            <a:ext cx="1015308" cy="255172"/>
          </a:xfrm>
          <a:prstGeom prst="bentConnector2">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3" name="Elbow Connector 222"/>
          <p:cNvCxnSpPr>
            <a:stCxn id="171" idx="2"/>
            <a:endCxn id="189" idx="3"/>
          </p:cNvCxnSpPr>
          <p:nvPr/>
        </p:nvCxnSpPr>
        <p:spPr>
          <a:xfrm rot="5400000">
            <a:off x="2151283" y="2912601"/>
            <a:ext cx="432084" cy="301149"/>
          </a:xfrm>
          <a:prstGeom prst="bentConnector2">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6" name="Elbow Connector 225"/>
          <p:cNvCxnSpPr>
            <a:stCxn id="171" idx="2"/>
            <a:endCxn id="187" idx="3"/>
          </p:cNvCxnSpPr>
          <p:nvPr/>
        </p:nvCxnSpPr>
        <p:spPr>
          <a:xfrm rot="5400000">
            <a:off x="1862534" y="3207076"/>
            <a:ext cx="1015308" cy="295422"/>
          </a:xfrm>
          <a:prstGeom prst="bentConnector2">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9" name="Elbow Connector 228"/>
          <p:cNvCxnSpPr>
            <a:stCxn id="171" idx="2"/>
            <a:endCxn id="192" idx="0"/>
          </p:cNvCxnSpPr>
          <p:nvPr/>
        </p:nvCxnSpPr>
        <p:spPr>
          <a:xfrm rot="5400000">
            <a:off x="1851002" y="3514030"/>
            <a:ext cx="1333795" cy="1"/>
          </a:xfrm>
          <a:prstGeom prst="bentConnector3">
            <a:avLst>
              <a:gd name="adj1" fmla="val 50000"/>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3" name="Elbow Connector 232"/>
          <p:cNvCxnSpPr/>
          <p:nvPr/>
        </p:nvCxnSpPr>
        <p:spPr>
          <a:xfrm rot="16200000" flipH="1">
            <a:off x="2429442" y="2935588"/>
            <a:ext cx="432084" cy="255174"/>
          </a:xfrm>
          <a:prstGeom prst="bentConnector2">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5" name="Elbow Connector 234"/>
          <p:cNvCxnSpPr>
            <a:stCxn id="192" idx="2"/>
            <a:endCxn id="200" idx="0"/>
          </p:cNvCxnSpPr>
          <p:nvPr/>
        </p:nvCxnSpPr>
        <p:spPr>
          <a:xfrm rot="16200000" flipH="1">
            <a:off x="2985649" y="4073176"/>
            <a:ext cx="293874" cy="1229377"/>
          </a:xfrm>
          <a:prstGeom prst="bentConnector3">
            <a:avLst>
              <a:gd name="adj1" fmla="val 50000"/>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8" name="Elbow Connector 237"/>
          <p:cNvCxnSpPr>
            <a:stCxn id="192" idx="2"/>
            <a:endCxn id="180" idx="0"/>
          </p:cNvCxnSpPr>
          <p:nvPr/>
        </p:nvCxnSpPr>
        <p:spPr>
          <a:xfrm rot="5400000">
            <a:off x="1797613" y="4114517"/>
            <a:ext cx="293874" cy="1146696"/>
          </a:xfrm>
          <a:prstGeom prst="bentConnector3">
            <a:avLst>
              <a:gd name="adj1" fmla="val 50000"/>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44" name="Content Placeholder 5"/>
          <p:cNvSpPr txBox="1">
            <a:spLocks/>
          </p:cNvSpPr>
          <p:nvPr/>
        </p:nvSpPr>
        <p:spPr bwMode="auto">
          <a:xfrm>
            <a:off x="390963" y="5701519"/>
            <a:ext cx="2067114" cy="11374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defTabSz="913965" fontAlgn="auto">
              <a:spcBef>
                <a:spcPts val="0"/>
              </a:spcBef>
              <a:spcAft>
                <a:spcPts val="600"/>
              </a:spcAft>
            </a:pPr>
            <a:r>
              <a:rPr lang="es-ES" sz="800" b="1" dirty="0" smtClean="0">
                <a:solidFill>
                  <a:srgbClr val="FFFFFF">
                    <a:lumMod val="65000"/>
                  </a:srgbClr>
                </a:solidFill>
              </a:rPr>
              <a:t>DESARROLLO DEL DESTINO TURÍSTICO</a:t>
            </a:r>
            <a:endParaRPr lang="es-ES" sz="800" b="1" dirty="0">
              <a:solidFill>
                <a:srgbClr val="FFFFFF">
                  <a:lumMod val="65000"/>
                </a:srgbClr>
              </a:solidFill>
            </a:endParaRPr>
          </a:p>
        </p:txBody>
      </p:sp>
      <p:sp>
        <p:nvSpPr>
          <p:cNvPr id="245" name="Content Placeholder 5"/>
          <p:cNvSpPr txBox="1">
            <a:spLocks/>
          </p:cNvSpPr>
          <p:nvPr/>
        </p:nvSpPr>
        <p:spPr bwMode="auto">
          <a:xfrm>
            <a:off x="2686011" y="5701519"/>
            <a:ext cx="2067114" cy="11374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defTabSz="913965" fontAlgn="auto">
              <a:spcBef>
                <a:spcPts val="0"/>
              </a:spcBef>
              <a:spcAft>
                <a:spcPts val="600"/>
              </a:spcAft>
            </a:pPr>
            <a:r>
              <a:rPr lang="es-ES" sz="800" b="1" dirty="0" smtClean="0">
                <a:solidFill>
                  <a:srgbClr val="FFFFFF">
                    <a:lumMod val="65000"/>
                  </a:srgbClr>
                </a:solidFill>
              </a:rPr>
              <a:t>MERCADEO Y COMERCIALIZACIÓN</a:t>
            </a:r>
            <a:endParaRPr lang="es-ES" sz="800" b="1" dirty="0">
              <a:solidFill>
                <a:srgbClr val="FFFFFF">
                  <a:lumMod val="65000"/>
                </a:srgbClr>
              </a:solidFill>
            </a:endParaRPr>
          </a:p>
        </p:txBody>
      </p:sp>
      <p:cxnSp>
        <p:nvCxnSpPr>
          <p:cNvPr id="247" name="Elbow Connector 246"/>
          <p:cNvCxnSpPr>
            <a:stCxn id="180" idx="1"/>
            <a:endCxn id="180" idx="3"/>
          </p:cNvCxnSpPr>
          <p:nvPr/>
        </p:nvCxnSpPr>
        <p:spPr>
          <a:xfrm rot="10800000" flipH="1">
            <a:off x="344487" y="5006590"/>
            <a:ext cx="2053427" cy="12700"/>
          </a:xfrm>
          <a:prstGeom prst="bentConnector5">
            <a:avLst>
              <a:gd name="adj1" fmla="val -6340"/>
              <a:gd name="adj2" fmla="val -10347346"/>
              <a:gd name="adj3" fmla="val 105566"/>
            </a:avLst>
          </a:prstGeom>
          <a:ln>
            <a:solidFill>
              <a:schemeClr val="bg1">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51" name="Elbow Connector 250"/>
          <p:cNvCxnSpPr>
            <a:stCxn id="200" idx="1"/>
            <a:endCxn id="200" idx="3"/>
          </p:cNvCxnSpPr>
          <p:nvPr/>
        </p:nvCxnSpPr>
        <p:spPr>
          <a:xfrm rot="10800000" flipH="1">
            <a:off x="2686010" y="5006590"/>
            <a:ext cx="2122527" cy="12700"/>
          </a:xfrm>
          <a:prstGeom prst="bentConnector5">
            <a:avLst>
              <a:gd name="adj1" fmla="val -4487"/>
              <a:gd name="adj2" fmla="val -10272346"/>
              <a:gd name="adj3" fmla="val 106731"/>
            </a:avLst>
          </a:prstGeom>
          <a:ln>
            <a:solidFill>
              <a:schemeClr val="bg1">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a:stCxn id="201" idx="3"/>
            <a:endCxn id="202" idx="1"/>
          </p:cNvCxnSpPr>
          <p:nvPr/>
        </p:nvCxnSpPr>
        <p:spPr>
          <a:xfrm>
            <a:off x="1132912" y="5455831"/>
            <a:ext cx="2628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a:stCxn id="203" idx="3"/>
            <a:endCxn id="204" idx="1"/>
          </p:cNvCxnSpPr>
          <p:nvPr/>
        </p:nvCxnSpPr>
        <p:spPr>
          <a:xfrm>
            <a:off x="1132912" y="6079908"/>
            <a:ext cx="2628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66" name="Rounded Rectangle 265"/>
          <p:cNvSpPr/>
          <p:nvPr/>
        </p:nvSpPr>
        <p:spPr bwMode="auto">
          <a:xfrm>
            <a:off x="2936776" y="5304888"/>
            <a:ext cx="601954" cy="301885"/>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Promoción digital</a:t>
            </a:r>
            <a:endParaRPr lang="es-ES" sz="900" dirty="0">
              <a:solidFill>
                <a:srgbClr val="92D400">
                  <a:lumMod val="75000"/>
                </a:srgbClr>
              </a:solidFill>
            </a:endParaRPr>
          </a:p>
        </p:txBody>
      </p:sp>
      <p:sp>
        <p:nvSpPr>
          <p:cNvPr id="267" name="Rounded Rectangle 266"/>
          <p:cNvSpPr/>
          <p:nvPr/>
        </p:nvSpPr>
        <p:spPr bwMode="auto">
          <a:xfrm>
            <a:off x="3801619" y="5304888"/>
            <a:ext cx="819458" cy="301885"/>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Promoción</a:t>
            </a:r>
            <a:endParaRPr lang="es-ES" sz="900" dirty="0">
              <a:solidFill>
                <a:srgbClr val="92D400">
                  <a:lumMod val="75000"/>
                </a:srgbClr>
              </a:solidFill>
            </a:endParaRPr>
          </a:p>
        </p:txBody>
      </p:sp>
      <p:sp>
        <p:nvSpPr>
          <p:cNvPr id="268" name="Rounded Rectangle 267"/>
          <p:cNvSpPr/>
          <p:nvPr/>
        </p:nvSpPr>
        <p:spPr bwMode="auto">
          <a:xfrm>
            <a:off x="2936776" y="5928965"/>
            <a:ext cx="601954" cy="301885"/>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Ventas</a:t>
            </a:r>
            <a:endParaRPr lang="es-ES" sz="900" dirty="0">
              <a:solidFill>
                <a:srgbClr val="92D400">
                  <a:lumMod val="75000"/>
                </a:srgbClr>
              </a:solidFill>
            </a:endParaRPr>
          </a:p>
        </p:txBody>
      </p:sp>
      <p:sp>
        <p:nvSpPr>
          <p:cNvPr id="269" name="Rounded Rectangle 268"/>
          <p:cNvSpPr/>
          <p:nvPr/>
        </p:nvSpPr>
        <p:spPr bwMode="auto">
          <a:xfrm>
            <a:off x="3801619" y="5928965"/>
            <a:ext cx="819458" cy="301885"/>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Planificación de negocios</a:t>
            </a:r>
            <a:endParaRPr lang="es-ES" sz="900" dirty="0">
              <a:solidFill>
                <a:srgbClr val="92D400">
                  <a:lumMod val="75000"/>
                </a:srgbClr>
              </a:solidFill>
            </a:endParaRPr>
          </a:p>
        </p:txBody>
      </p:sp>
      <p:cxnSp>
        <p:nvCxnSpPr>
          <p:cNvPr id="270" name="Straight Connector 269"/>
          <p:cNvCxnSpPr>
            <a:stCxn id="266" idx="3"/>
            <a:endCxn id="267" idx="1"/>
          </p:cNvCxnSpPr>
          <p:nvPr/>
        </p:nvCxnSpPr>
        <p:spPr>
          <a:xfrm>
            <a:off x="3538730" y="5455831"/>
            <a:ext cx="2628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a:stCxn id="268" idx="3"/>
            <a:endCxn id="269" idx="1"/>
          </p:cNvCxnSpPr>
          <p:nvPr/>
        </p:nvCxnSpPr>
        <p:spPr>
          <a:xfrm>
            <a:off x="3538730" y="6079908"/>
            <a:ext cx="2628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7" name="Content Placeholder 5"/>
          <p:cNvSpPr txBox="1">
            <a:spLocks/>
          </p:cNvSpPr>
          <p:nvPr/>
        </p:nvSpPr>
        <p:spPr bwMode="auto">
          <a:xfrm rot="16200000">
            <a:off x="3784427" y="2207979"/>
            <a:ext cx="1102158" cy="45709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ctr" defTabSz="913965" fontAlgn="auto">
              <a:spcBef>
                <a:spcPts val="0"/>
              </a:spcBef>
              <a:spcAft>
                <a:spcPts val="600"/>
              </a:spcAft>
            </a:pPr>
            <a:r>
              <a:rPr lang="es-ES" sz="800" b="1" dirty="0" smtClean="0">
                <a:solidFill>
                  <a:srgbClr val="FFFFFF">
                    <a:lumMod val="65000"/>
                  </a:srgbClr>
                </a:solidFill>
              </a:rPr>
              <a:t>Procesos gubernamentales</a:t>
            </a:r>
            <a:endParaRPr lang="es-ES" sz="800" b="1" dirty="0">
              <a:solidFill>
                <a:srgbClr val="FFFFFF">
                  <a:lumMod val="65000"/>
                </a:srgbClr>
              </a:solidFill>
            </a:endParaRPr>
          </a:p>
        </p:txBody>
      </p:sp>
      <p:sp>
        <p:nvSpPr>
          <p:cNvPr id="281" name="Rounded Rectangle 280"/>
          <p:cNvSpPr/>
          <p:nvPr/>
        </p:nvSpPr>
        <p:spPr bwMode="auto">
          <a:xfrm>
            <a:off x="6553302" y="1677637"/>
            <a:ext cx="1352026" cy="360000"/>
          </a:xfrm>
          <a:prstGeom prst="roundRect">
            <a:avLst/>
          </a:prstGeom>
          <a:solidFill>
            <a:schemeClr val="tx2">
              <a:lumMod val="20000"/>
              <a:lumOff val="80000"/>
            </a:schemeClr>
          </a:solidFill>
          <a:ln w="9525" cap="flat" cmpd="sng" algn="ctr">
            <a:solidFill>
              <a:srgbClr val="4066B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002060"/>
                </a:solidFill>
              </a:rPr>
              <a:t>Directorio</a:t>
            </a:r>
          </a:p>
        </p:txBody>
      </p:sp>
      <p:cxnSp>
        <p:nvCxnSpPr>
          <p:cNvPr id="306" name="Elbow Connector 305"/>
          <p:cNvCxnSpPr>
            <a:stCxn id="30" idx="2"/>
            <a:endCxn id="17" idx="1"/>
          </p:cNvCxnSpPr>
          <p:nvPr/>
        </p:nvCxnSpPr>
        <p:spPr bwMode="auto">
          <a:xfrm rot="16200000" flipH="1">
            <a:off x="5558626" y="4630873"/>
            <a:ext cx="707143" cy="97829"/>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309" name="Elbow Connector 308"/>
          <p:cNvCxnSpPr>
            <a:stCxn id="30" idx="2"/>
            <a:endCxn id="18" idx="1"/>
          </p:cNvCxnSpPr>
          <p:nvPr/>
        </p:nvCxnSpPr>
        <p:spPr bwMode="auto">
          <a:xfrm rot="16200000" flipH="1">
            <a:off x="5359627" y="4829872"/>
            <a:ext cx="1105140" cy="97829"/>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312" name="Elbow Connector 311"/>
          <p:cNvCxnSpPr>
            <a:stCxn id="30" idx="2"/>
            <a:endCxn id="20" idx="1"/>
          </p:cNvCxnSpPr>
          <p:nvPr/>
        </p:nvCxnSpPr>
        <p:spPr bwMode="auto">
          <a:xfrm rot="16200000" flipH="1">
            <a:off x="5160629" y="5028870"/>
            <a:ext cx="1503137" cy="97829"/>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315" name="Elbow Connector 314"/>
          <p:cNvCxnSpPr>
            <a:stCxn id="30" idx="2"/>
            <a:endCxn id="21" idx="1"/>
          </p:cNvCxnSpPr>
          <p:nvPr/>
        </p:nvCxnSpPr>
        <p:spPr bwMode="auto">
          <a:xfrm rot="16200000" flipH="1">
            <a:off x="4961630" y="5227869"/>
            <a:ext cx="1901135" cy="97829"/>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44</a:t>
            </a:fld>
            <a:endParaRPr lang="es-ES" dirty="0">
              <a:solidFill>
                <a:srgbClr val="002776"/>
              </a:solidFill>
            </a:endParaRPr>
          </a:p>
        </p:txBody>
      </p:sp>
    </p:spTree>
    <p:extLst>
      <p:ext uri="{BB962C8B-B14F-4D97-AF65-F5344CB8AC3E}">
        <p14:creationId xmlns:p14="http://schemas.microsoft.com/office/powerpoint/2010/main" val="2759420044"/>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Modelo de gestión de Quito Turismo</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Análisis histórico de la estructura orgánica-funcional</a:t>
            </a:r>
            <a:endParaRPr lang="es-ES" sz="1400" i="1" dirty="0">
              <a:solidFill>
                <a:srgbClr val="00B0F0"/>
              </a:solidFill>
              <a:cs typeface="Arial" charset="0"/>
            </a:endParaRPr>
          </a:p>
        </p:txBody>
      </p:sp>
      <p:sp>
        <p:nvSpPr>
          <p:cNvPr id="43" name="Slide Number Placeholder 1"/>
          <p:cNvSpPr txBox="1">
            <a:spLocks/>
          </p:cNvSpPr>
          <p:nvPr/>
        </p:nvSpPr>
        <p:spPr>
          <a:xfrm>
            <a:off x="635563" y="6560936"/>
            <a:ext cx="2376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914104" rtl="0" eaLnBrk="1" latinLnBrk="0" hangingPunct="1">
              <a:lnSpc>
                <a:spcPts val="1077"/>
              </a:lnSpc>
              <a:defRPr sz="800" b="0" kern="1200">
                <a:solidFill>
                  <a:schemeClr val="tx2"/>
                </a:solidFill>
                <a:latin typeface="+mn-lt"/>
                <a:ea typeface="+mn-ea"/>
                <a:cs typeface="+mn-cs"/>
              </a:defRPr>
            </a:lvl1pPr>
            <a:lvl2pPr marL="457123" algn="l" defTabSz="914247" rtl="0" eaLnBrk="1" latinLnBrk="0" hangingPunct="1">
              <a:defRPr sz="1800" kern="1200">
                <a:solidFill>
                  <a:schemeClr val="tx1"/>
                </a:solidFill>
                <a:latin typeface="+mn-lt"/>
                <a:ea typeface="+mn-ea"/>
                <a:cs typeface="+mn-cs"/>
              </a:defRPr>
            </a:lvl2pPr>
            <a:lvl3pPr marL="914247" algn="l" defTabSz="914247" rtl="0" eaLnBrk="1" latinLnBrk="0" hangingPunct="1">
              <a:defRPr sz="1800" kern="1200">
                <a:solidFill>
                  <a:schemeClr val="tx1"/>
                </a:solidFill>
                <a:latin typeface="+mn-lt"/>
                <a:ea typeface="+mn-ea"/>
                <a:cs typeface="+mn-cs"/>
              </a:defRPr>
            </a:lvl3pPr>
            <a:lvl4pPr marL="1371370" algn="l" defTabSz="914247" rtl="0" eaLnBrk="1" latinLnBrk="0" hangingPunct="1">
              <a:defRPr sz="1800" kern="1200">
                <a:solidFill>
                  <a:schemeClr val="tx1"/>
                </a:solidFill>
                <a:latin typeface="+mn-lt"/>
                <a:ea typeface="+mn-ea"/>
                <a:cs typeface="+mn-cs"/>
              </a:defRPr>
            </a:lvl4pPr>
            <a:lvl5pPr marL="1828492" algn="l" defTabSz="914247" rtl="0" eaLnBrk="1" latinLnBrk="0" hangingPunct="1">
              <a:defRPr sz="1800" kern="1200">
                <a:solidFill>
                  <a:schemeClr val="tx1"/>
                </a:solidFill>
                <a:latin typeface="+mn-lt"/>
                <a:ea typeface="+mn-ea"/>
                <a:cs typeface="+mn-cs"/>
              </a:defRPr>
            </a:lvl5pPr>
            <a:lvl6pPr marL="2285616" algn="l" defTabSz="914247" rtl="0" eaLnBrk="1" latinLnBrk="0" hangingPunct="1">
              <a:defRPr sz="1800" kern="1200">
                <a:solidFill>
                  <a:schemeClr val="tx1"/>
                </a:solidFill>
                <a:latin typeface="+mn-lt"/>
                <a:ea typeface="+mn-ea"/>
                <a:cs typeface="+mn-cs"/>
              </a:defRPr>
            </a:lvl6pPr>
            <a:lvl7pPr marL="2742740" algn="l" defTabSz="914247" rtl="0" eaLnBrk="1" latinLnBrk="0" hangingPunct="1">
              <a:defRPr sz="1800" kern="1200">
                <a:solidFill>
                  <a:schemeClr val="tx1"/>
                </a:solidFill>
                <a:latin typeface="+mn-lt"/>
                <a:ea typeface="+mn-ea"/>
                <a:cs typeface="+mn-cs"/>
              </a:defRPr>
            </a:lvl7pPr>
            <a:lvl8pPr marL="3199863" algn="l" defTabSz="914247" rtl="0" eaLnBrk="1" latinLnBrk="0" hangingPunct="1">
              <a:defRPr sz="1800" kern="1200">
                <a:solidFill>
                  <a:schemeClr val="tx1"/>
                </a:solidFill>
                <a:latin typeface="+mn-lt"/>
                <a:ea typeface="+mn-ea"/>
                <a:cs typeface="+mn-cs"/>
              </a:defRPr>
            </a:lvl8pPr>
            <a:lvl9pPr marL="3656985" algn="l" defTabSz="914247" rtl="0" eaLnBrk="1" latinLnBrk="0" hangingPunct="1">
              <a:defRPr sz="1800" kern="1200">
                <a:solidFill>
                  <a:schemeClr val="tx1"/>
                </a:solidFill>
                <a:latin typeface="+mn-lt"/>
                <a:ea typeface="+mn-ea"/>
                <a:cs typeface="+mn-cs"/>
              </a:defRPr>
            </a:lvl9pPr>
          </a:lstStyle>
          <a:p>
            <a:r>
              <a:rPr lang="es-ES" i="1" dirty="0" smtClean="0">
                <a:solidFill>
                  <a:srgbClr val="002776"/>
                </a:solidFill>
              </a:rPr>
              <a:t>Fuente: Quito Turismo</a:t>
            </a:r>
            <a:endParaRPr lang="es-ES" i="1" dirty="0">
              <a:solidFill>
                <a:srgbClr val="002776"/>
              </a:solidFill>
            </a:endParaRPr>
          </a:p>
        </p:txBody>
      </p:sp>
      <p:sp>
        <p:nvSpPr>
          <p:cNvPr id="13" name="Rectangle 4"/>
          <p:cNvSpPr>
            <a:spLocks noChangeArrowheads="1"/>
          </p:cNvSpPr>
          <p:nvPr/>
        </p:nvSpPr>
        <p:spPr bwMode="auto">
          <a:xfrm>
            <a:off x="344489" y="1196752"/>
            <a:ext cx="9361039" cy="270000"/>
          </a:xfrm>
          <a:prstGeom prst="roundRect">
            <a:avLst/>
          </a:prstGeom>
          <a:solidFill>
            <a:srgbClr val="002060"/>
          </a:solidFill>
          <a:ln>
            <a:noFill/>
          </a:ln>
          <a:effectLst/>
          <a:extLst/>
        </p:spPr>
        <p:txBody>
          <a:bodyPr lIns="46778" tIns="39870" rIns="46778" bIns="39870" anchor="ctr" anchorCtr="1"/>
          <a:lstStyle>
            <a:lvl1pPr defTabSz="684213">
              <a:spcBef>
                <a:spcPct val="30000"/>
              </a:spcBef>
              <a:defRPr b="1">
                <a:solidFill>
                  <a:srgbClr val="000099"/>
                </a:solidFill>
                <a:latin typeface="Arial" pitchFamily="34" charset="0"/>
              </a:defRPr>
            </a:lvl1pPr>
            <a:lvl2pPr marL="482600" indent="-292100" defTabSz="684213">
              <a:spcBef>
                <a:spcPct val="30000"/>
              </a:spcBef>
              <a:buChar char="w"/>
              <a:defRPr sz="1600">
                <a:solidFill>
                  <a:srgbClr val="000099"/>
                </a:solidFill>
                <a:latin typeface="Arial" pitchFamily="34" charset="0"/>
              </a:defRPr>
            </a:lvl2pPr>
            <a:lvl3pPr marL="850900" indent="-177800" defTabSz="684213">
              <a:spcBef>
                <a:spcPct val="30000"/>
              </a:spcBef>
              <a:buChar char="§"/>
              <a:defRPr sz="1400">
                <a:solidFill>
                  <a:srgbClr val="000099"/>
                </a:solidFill>
                <a:latin typeface="Arial" pitchFamily="34" charset="0"/>
              </a:defRPr>
            </a:lvl3pPr>
            <a:lvl4pPr marL="1239838" indent="-198438" defTabSz="684213">
              <a:spcBef>
                <a:spcPct val="30000"/>
              </a:spcBef>
              <a:buChar char="ú"/>
              <a:defRPr sz="1300">
                <a:solidFill>
                  <a:srgbClr val="000099"/>
                </a:solidFill>
                <a:latin typeface="Arial" pitchFamily="34" charset="0"/>
              </a:defRPr>
            </a:lvl4pPr>
            <a:lvl5pPr marL="1611313" indent="-180975" defTabSz="684213">
              <a:spcBef>
                <a:spcPct val="30000"/>
              </a:spcBef>
              <a:buChar char=" "/>
              <a:defRPr sz="1200">
                <a:solidFill>
                  <a:srgbClr val="000099"/>
                </a:solidFill>
                <a:latin typeface="Arial" pitchFamily="34" charset="0"/>
              </a:defRPr>
            </a:lvl5pPr>
            <a:lvl6pPr marL="20685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6pPr>
            <a:lvl7pPr marL="25257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7pPr>
            <a:lvl8pPr marL="29829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8pPr>
            <a:lvl9pPr marL="3440113" indent="-180975" defTabSz="684213" eaLnBrk="0" fontAlgn="base" hangingPunct="0">
              <a:spcBef>
                <a:spcPct val="30000"/>
              </a:spcBef>
              <a:spcAft>
                <a:spcPct val="0"/>
              </a:spcAft>
              <a:buFont typeface="Wingdings" pitchFamily="2" charset="2"/>
              <a:buChar char=" "/>
              <a:defRPr sz="1200">
                <a:solidFill>
                  <a:srgbClr val="000099"/>
                </a:solidFill>
                <a:latin typeface="Arial" pitchFamily="34" charset="0"/>
              </a:defRPr>
            </a:lvl9pPr>
          </a:lstStyle>
          <a:p>
            <a:pPr algn="ctr">
              <a:spcBef>
                <a:spcPct val="0"/>
              </a:spcBef>
              <a:buFont typeface="Wingdings" panose="05000000000000000000" pitchFamily="2" charset="2"/>
              <a:buNone/>
              <a:defRPr/>
            </a:pPr>
            <a:r>
              <a:rPr lang="es-ES" altLang="es-ES" sz="1200" dirty="0" smtClean="0">
                <a:solidFill>
                  <a:srgbClr val="FFFFFF"/>
                </a:solidFill>
                <a:effectLst>
                  <a:outerShdw blurRad="38100" dist="38100" dir="2700000" algn="tl">
                    <a:srgbClr val="000000"/>
                  </a:outerShdw>
                </a:effectLst>
              </a:rPr>
              <a:t>Estructura orgánica propuesta internamente por Quito Turismo</a:t>
            </a:r>
            <a:endParaRPr lang="es-ES" altLang="es-ES" sz="1200" dirty="0">
              <a:solidFill>
                <a:srgbClr val="FFFFFF"/>
              </a:solidFill>
              <a:effectLst>
                <a:outerShdw blurRad="38100" dist="38100" dir="2700000" algn="tl">
                  <a:srgbClr val="000000"/>
                </a:outerShdw>
              </a:effectLst>
            </a:endParaRPr>
          </a:p>
        </p:txBody>
      </p:sp>
      <p:cxnSp>
        <p:nvCxnSpPr>
          <p:cNvPr id="70" name="Elbow Connector 69"/>
          <p:cNvCxnSpPr>
            <a:stCxn id="281" idx="2"/>
            <a:endCxn id="24" idx="1"/>
          </p:cNvCxnSpPr>
          <p:nvPr/>
        </p:nvCxnSpPr>
        <p:spPr bwMode="auto">
          <a:xfrm rot="16200000" flipH="1">
            <a:off x="5025654" y="1868151"/>
            <a:ext cx="755132" cy="852413"/>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sp>
        <p:nvSpPr>
          <p:cNvPr id="19" name="Rounded Rectangle 18"/>
          <p:cNvSpPr/>
          <p:nvPr/>
        </p:nvSpPr>
        <p:spPr bwMode="auto">
          <a:xfrm>
            <a:off x="8310417" y="3215304"/>
            <a:ext cx="1035071" cy="398879"/>
          </a:xfrm>
          <a:prstGeom prst="roundRect">
            <a:avLst/>
          </a:prstGeom>
          <a:solidFill>
            <a:schemeClr val="bg1">
              <a:lumMod val="85000"/>
            </a:schemeClr>
          </a:solidFill>
          <a:ln w="9525" cap="flat" cmpd="sng" algn="ctr">
            <a:solidFill>
              <a:schemeClr val="bg1">
                <a:lumMod val="75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dirty="0">
                <a:solidFill>
                  <a:srgbClr val="002060"/>
                </a:solidFill>
              </a:rPr>
              <a:t>Auditoría Interna</a:t>
            </a:r>
          </a:p>
        </p:txBody>
      </p:sp>
      <p:sp>
        <p:nvSpPr>
          <p:cNvPr id="23" name="Rounded Rectangle 22"/>
          <p:cNvSpPr/>
          <p:nvPr/>
        </p:nvSpPr>
        <p:spPr bwMode="auto">
          <a:xfrm>
            <a:off x="2367868" y="2947124"/>
            <a:ext cx="1764000" cy="288000"/>
          </a:xfrm>
          <a:prstGeom prst="roundRect">
            <a:avLst/>
          </a:prstGeom>
          <a:solidFill>
            <a:schemeClr val="bg1"/>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31775" indent="-231775" algn="ctr" defTabSz="914400" fontAlgn="base">
              <a:lnSpc>
                <a:spcPct val="106000"/>
              </a:lnSpc>
              <a:spcBef>
                <a:spcPct val="0"/>
              </a:spcBef>
              <a:spcAft>
                <a:spcPct val="0"/>
              </a:spcAft>
            </a:pPr>
            <a:r>
              <a:rPr lang="es-ES" sz="1050" dirty="0" smtClean="0">
                <a:solidFill>
                  <a:srgbClr val="92D400">
                    <a:lumMod val="75000"/>
                  </a:srgbClr>
                </a:solidFill>
              </a:rPr>
              <a:t>Jefatura Operativa Receptiva</a:t>
            </a:r>
            <a:endParaRPr lang="es-ES" sz="1050" dirty="0">
              <a:solidFill>
                <a:srgbClr val="92D400">
                  <a:lumMod val="75000"/>
                </a:srgbClr>
              </a:solidFill>
            </a:endParaRPr>
          </a:p>
        </p:txBody>
      </p:sp>
      <p:sp>
        <p:nvSpPr>
          <p:cNvPr id="24" name="Rounded Rectangle 23"/>
          <p:cNvSpPr/>
          <p:nvPr/>
        </p:nvSpPr>
        <p:spPr bwMode="auto">
          <a:xfrm>
            <a:off x="5829427" y="2514413"/>
            <a:ext cx="1764000" cy="315022"/>
          </a:xfrm>
          <a:prstGeom prst="roundRect">
            <a:avLst/>
          </a:prstGeom>
          <a:solidFill>
            <a:schemeClr val="accent2">
              <a:lumMod val="40000"/>
              <a:lumOff val="60000"/>
            </a:schemeClr>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Dirección de Comunicación</a:t>
            </a:r>
          </a:p>
        </p:txBody>
      </p:sp>
      <p:sp>
        <p:nvSpPr>
          <p:cNvPr id="26" name="Rounded Rectangle 25"/>
          <p:cNvSpPr/>
          <p:nvPr/>
        </p:nvSpPr>
        <p:spPr bwMode="auto">
          <a:xfrm>
            <a:off x="2355261" y="2527924"/>
            <a:ext cx="1764000" cy="288000"/>
          </a:xfrm>
          <a:prstGeom prst="roundRect">
            <a:avLst/>
          </a:prstGeom>
          <a:solidFill>
            <a:schemeClr val="bg1"/>
          </a:solidFill>
          <a:ln w="9525" cap="flat" cmpd="sng" algn="ctr">
            <a:solidFill>
              <a:schemeClr val="accent3">
                <a:lumMod val="60000"/>
                <a:lumOff val="4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indent="34925" algn="ctr" defTabSz="914400" fontAlgn="base">
              <a:lnSpc>
                <a:spcPct val="106000"/>
              </a:lnSpc>
              <a:spcBef>
                <a:spcPct val="0"/>
              </a:spcBef>
              <a:spcAft>
                <a:spcPct val="0"/>
              </a:spcAft>
            </a:pPr>
            <a:r>
              <a:rPr lang="es-ES" sz="1050" dirty="0" smtClean="0">
                <a:solidFill>
                  <a:srgbClr val="002060"/>
                </a:solidFill>
              </a:rPr>
              <a:t>Coordinación de Gerencia</a:t>
            </a:r>
            <a:endParaRPr lang="es-ES" sz="1050" dirty="0">
              <a:solidFill>
                <a:srgbClr val="002060"/>
              </a:solidFill>
            </a:endParaRPr>
          </a:p>
        </p:txBody>
      </p:sp>
      <p:sp>
        <p:nvSpPr>
          <p:cNvPr id="30" name="Rounded Rectangle 29"/>
          <p:cNvSpPr/>
          <p:nvPr/>
        </p:nvSpPr>
        <p:spPr bwMode="auto">
          <a:xfrm>
            <a:off x="2230615" y="3858630"/>
            <a:ext cx="1450770" cy="360000"/>
          </a:xfrm>
          <a:prstGeom prst="roundRect">
            <a:avLst/>
          </a:prstGeom>
          <a:solidFill>
            <a:schemeClr val="accent2"/>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indent="34925" algn="ctr" defTabSz="914400" fontAlgn="base">
              <a:lnSpc>
                <a:spcPct val="106000"/>
              </a:lnSpc>
              <a:spcBef>
                <a:spcPct val="0"/>
              </a:spcBef>
              <a:spcAft>
                <a:spcPct val="0"/>
              </a:spcAft>
            </a:pPr>
            <a:r>
              <a:rPr lang="es-ES" sz="1050" b="1" dirty="0">
                <a:solidFill>
                  <a:srgbClr val="FFFFFF"/>
                </a:solidFill>
              </a:rPr>
              <a:t>Gerencia Técnica</a:t>
            </a:r>
          </a:p>
        </p:txBody>
      </p:sp>
      <p:sp>
        <p:nvSpPr>
          <p:cNvPr id="31" name="Rounded Rectangle 30"/>
          <p:cNvSpPr/>
          <p:nvPr/>
        </p:nvSpPr>
        <p:spPr bwMode="auto">
          <a:xfrm>
            <a:off x="6117506" y="3858630"/>
            <a:ext cx="1450770" cy="360000"/>
          </a:xfrm>
          <a:prstGeom prst="roundRect">
            <a:avLst/>
          </a:prstGeom>
          <a:solidFill>
            <a:schemeClr val="accent2"/>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indent="34925" algn="ctr" defTabSz="914400" fontAlgn="base">
              <a:lnSpc>
                <a:spcPct val="106000"/>
              </a:lnSpc>
              <a:spcBef>
                <a:spcPct val="0"/>
              </a:spcBef>
              <a:spcAft>
                <a:spcPct val="0"/>
              </a:spcAft>
            </a:pPr>
            <a:r>
              <a:rPr lang="es-ES" sz="1050" b="1" dirty="0" smtClean="0">
                <a:solidFill>
                  <a:srgbClr val="FFFFFF"/>
                </a:solidFill>
              </a:rPr>
              <a:t>Gerencia Financiera Administrativa</a:t>
            </a:r>
            <a:endParaRPr lang="es-ES" sz="1050" b="1" dirty="0">
              <a:solidFill>
                <a:srgbClr val="FFFFFF"/>
              </a:solidFill>
            </a:endParaRPr>
          </a:p>
        </p:txBody>
      </p:sp>
      <p:sp>
        <p:nvSpPr>
          <p:cNvPr id="32" name="Rounded Rectangle 31"/>
          <p:cNvSpPr/>
          <p:nvPr/>
        </p:nvSpPr>
        <p:spPr bwMode="auto">
          <a:xfrm>
            <a:off x="8056395" y="3874346"/>
            <a:ext cx="1450770" cy="360000"/>
          </a:xfrm>
          <a:prstGeom prst="roundRect">
            <a:avLst/>
          </a:prstGeom>
          <a:solidFill>
            <a:schemeClr val="accent2"/>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indent="34925" algn="ctr" defTabSz="914400" fontAlgn="base">
              <a:lnSpc>
                <a:spcPct val="106000"/>
              </a:lnSpc>
              <a:spcBef>
                <a:spcPct val="0"/>
              </a:spcBef>
              <a:spcAft>
                <a:spcPct val="0"/>
              </a:spcAft>
            </a:pPr>
            <a:r>
              <a:rPr lang="es-ES" sz="1050" b="1" dirty="0" smtClean="0">
                <a:solidFill>
                  <a:srgbClr val="FFFFFF"/>
                </a:solidFill>
              </a:rPr>
              <a:t>Gerencia Jurídica</a:t>
            </a:r>
            <a:endParaRPr lang="es-ES" sz="1050" b="1" dirty="0">
              <a:solidFill>
                <a:srgbClr val="FFFFFF"/>
              </a:solidFill>
            </a:endParaRPr>
          </a:p>
        </p:txBody>
      </p:sp>
      <p:cxnSp>
        <p:nvCxnSpPr>
          <p:cNvPr id="33" name="Elbow Connector 32"/>
          <p:cNvCxnSpPr>
            <a:stCxn id="34" idx="2"/>
            <a:endCxn id="32" idx="0"/>
          </p:cNvCxnSpPr>
          <p:nvPr/>
        </p:nvCxnSpPr>
        <p:spPr bwMode="auto">
          <a:xfrm rot="16200000" flipH="1">
            <a:off x="6161706" y="1254271"/>
            <a:ext cx="1435383" cy="3804765"/>
          </a:xfrm>
          <a:prstGeom prst="bentConnector3">
            <a:avLst>
              <a:gd name="adj1" fmla="val 9114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37" name="Elbow Connector 36"/>
          <p:cNvCxnSpPr>
            <a:stCxn id="34" idx="2"/>
            <a:endCxn id="30" idx="0"/>
          </p:cNvCxnSpPr>
          <p:nvPr/>
        </p:nvCxnSpPr>
        <p:spPr bwMode="auto">
          <a:xfrm rot="5400000">
            <a:off x="3256675" y="2138289"/>
            <a:ext cx="1419667" cy="2021015"/>
          </a:xfrm>
          <a:prstGeom prst="bentConnector3">
            <a:avLst>
              <a:gd name="adj1" fmla="val 91598"/>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42" name="Elbow Connector 41"/>
          <p:cNvCxnSpPr>
            <a:cxnSpLocks/>
            <a:stCxn id="34" idx="3"/>
            <a:endCxn id="19" idx="0"/>
          </p:cNvCxnSpPr>
          <p:nvPr/>
        </p:nvCxnSpPr>
        <p:spPr bwMode="auto">
          <a:xfrm>
            <a:off x="5829428" y="2258608"/>
            <a:ext cx="2998525" cy="956696"/>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sp>
        <p:nvSpPr>
          <p:cNvPr id="34" name="Rounded Rectangle 33"/>
          <p:cNvSpPr/>
          <p:nvPr/>
        </p:nvSpPr>
        <p:spPr bwMode="auto">
          <a:xfrm>
            <a:off x="4124601" y="2078253"/>
            <a:ext cx="1704827" cy="360710"/>
          </a:xfrm>
          <a:prstGeom prst="roundRect">
            <a:avLst/>
          </a:prstGeom>
          <a:solidFill>
            <a:schemeClr val="tx2">
              <a:lumMod val="20000"/>
              <a:lumOff val="80000"/>
            </a:schemeClr>
          </a:solidFill>
          <a:ln w="9525" cap="flat" cmpd="sng" algn="ctr">
            <a:solidFill>
              <a:srgbClr val="4066B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002060"/>
                </a:solidFill>
              </a:rPr>
              <a:t>Gerencia General</a:t>
            </a:r>
          </a:p>
        </p:txBody>
      </p:sp>
      <p:cxnSp>
        <p:nvCxnSpPr>
          <p:cNvPr id="64" name="Elbow Connector 63"/>
          <p:cNvCxnSpPr>
            <a:stCxn id="34" idx="2"/>
            <a:endCxn id="26" idx="3"/>
          </p:cNvCxnSpPr>
          <p:nvPr/>
        </p:nvCxnSpPr>
        <p:spPr bwMode="auto">
          <a:xfrm rot="5400000">
            <a:off x="4431658" y="2126566"/>
            <a:ext cx="232961" cy="857754"/>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67" name="Elbow Connector 66"/>
          <p:cNvCxnSpPr>
            <a:stCxn id="34" idx="2"/>
            <a:endCxn id="23" idx="3"/>
          </p:cNvCxnSpPr>
          <p:nvPr/>
        </p:nvCxnSpPr>
        <p:spPr bwMode="auto">
          <a:xfrm rot="5400000">
            <a:off x="4228362" y="2342470"/>
            <a:ext cx="652161" cy="845147"/>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sp>
        <p:nvSpPr>
          <p:cNvPr id="281" name="Rounded Rectangle 280"/>
          <p:cNvSpPr/>
          <p:nvPr/>
        </p:nvSpPr>
        <p:spPr bwMode="auto">
          <a:xfrm>
            <a:off x="4124600" y="1556792"/>
            <a:ext cx="1704828" cy="360000"/>
          </a:xfrm>
          <a:prstGeom prst="roundRect">
            <a:avLst/>
          </a:prstGeom>
          <a:solidFill>
            <a:schemeClr val="tx2">
              <a:lumMod val="20000"/>
              <a:lumOff val="80000"/>
            </a:schemeClr>
          </a:solidFill>
          <a:ln w="9525" cap="flat" cmpd="sng" algn="ctr">
            <a:solidFill>
              <a:srgbClr val="4066B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a:solidFill>
                  <a:srgbClr val="002060"/>
                </a:solidFill>
              </a:rPr>
              <a:t>Directorio</a:t>
            </a: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45</a:t>
            </a:fld>
            <a:endParaRPr lang="es-ES" dirty="0">
              <a:solidFill>
                <a:srgbClr val="002776"/>
              </a:solidFill>
            </a:endParaRPr>
          </a:p>
        </p:txBody>
      </p:sp>
      <p:sp>
        <p:nvSpPr>
          <p:cNvPr id="85" name="Rounded Rectangle 84"/>
          <p:cNvSpPr/>
          <p:nvPr/>
        </p:nvSpPr>
        <p:spPr bwMode="auto">
          <a:xfrm>
            <a:off x="2367868" y="3326183"/>
            <a:ext cx="1764000" cy="288000"/>
          </a:xfrm>
          <a:prstGeom prst="roundRect">
            <a:avLst/>
          </a:prstGeom>
          <a:solidFill>
            <a:schemeClr val="bg1"/>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31775" indent="-231775" algn="ctr" defTabSz="914400" fontAlgn="base">
              <a:lnSpc>
                <a:spcPct val="106000"/>
              </a:lnSpc>
              <a:spcBef>
                <a:spcPct val="0"/>
              </a:spcBef>
              <a:spcAft>
                <a:spcPct val="0"/>
              </a:spcAft>
            </a:pPr>
            <a:r>
              <a:rPr lang="es-ES" sz="1050" dirty="0" smtClean="0">
                <a:solidFill>
                  <a:srgbClr val="92D400">
                    <a:lumMod val="75000"/>
                  </a:srgbClr>
                </a:solidFill>
              </a:rPr>
              <a:t>Jefatura de Planificación</a:t>
            </a:r>
            <a:endParaRPr lang="es-ES" sz="1050" dirty="0">
              <a:solidFill>
                <a:srgbClr val="92D400">
                  <a:lumMod val="75000"/>
                </a:srgbClr>
              </a:solidFill>
            </a:endParaRPr>
          </a:p>
        </p:txBody>
      </p:sp>
      <p:cxnSp>
        <p:nvCxnSpPr>
          <p:cNvPr id="86" name="Elbow Connector 85"/>
          <p:cNvCxnSpPr>
            <a:stCxn id="34" idx="2"/>
            <a:endCxn id="85" idx="3"/>
          </p:cNvCxnSpPr>
          <p:nvPr/>
        </p:nvCxnSpPr>
        <p:spPr bwMode="auto">
          <a:xfrm rot="5400000">
            <a:off x="4038832" y="2532000"/>
            <a:ext cx="1031220" cy="845147"/>
          </a:xfrm>
          <a:prstGeom prst="bentConnector2">
            <a:avLst/>
          </a:prstGeom>
          <a:solidFill>
            <a:schemeClr val="accent1"/>
          </a:solidFill>
          <a:ln w="9525" cap="flat" cmpd="sng" algn="ctr">
            <a:solidFill>
              <a:schemeClr val="bg1">
                <a:lumMod val="75000"/>
              </a:schemeClr>
            </a:solidFill>
            <a:prstDash val="solid"/>
            <a:round/>
            <a:headEnd type="none" w="med" len="med"/>
            <a:tailEnd type="none" w="med" len="med"/>
          </a:ln>
          <a:effectLst/>
        </p:spPr>
      </p:cxnSp>
      <p:sp>
        <p:nvSpPr>
          <p:cNvPr id="91" name="Rounded Rectangle 90"/>
          <p:cNvSpPr/>
          <p:nvPr/>
        </p:nvSpPr>
        <p:spPr bwMode="auto">
          <a:xfrm>
            <a:off x="5829427" y="2923504"/>
            <a:ext cx="1764000" cy="315022"/>
          </a:xfrm>
          <a:prstGeom prst="roundRect">
            <a:avLst/>
          </a:prstGeom>
          <a:solidFill>
            <a:schemeClr val="accent2">
              <a:lumMod val="40000"/>
              <a:lumOff val="60000"/>
            </a:schemeClr>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Dirección de </a:t>
            </a:r>
            <a:r>
              <a:rPr lang="es-ES" sz="1000" b="1" dirty="0" smtClean="0">
                <a:solidFill>
                  <a:srgbClr val="92D400">
                    <a:lumMod val="75000"/>
                  </a:srgbClr>
                </a:solidFill>
              </a:rPr>
              <a:t>Agencia de Atracción de Inversiones</a:t>
            </a:r>
            <a:endParaRPr lang="es-ES" sz="1000" b="1" dirty="0">
              <a:solidFill>
                <a:srgbClr val="92D400">
                  <a:lumMod val="75000"/>
                </a:srgbClr>
              </a:solidFill>
            </a:endParaRPr>
          </a:p>
        </p:txBody>
      </p:sp>
      <p:cxnSp>
        <p:nvCxnSpPr>
          <p:cNvPr id="99" name="Elbow Connector 98"/>
          <p:cNvCxnSpPr>
            <a:stCxn id="30" idx="2"/>
            <a:endCxn id="103" idx="0"/>
          </p:cNvCxnSpPr>
          <p:nvPr/>
        </p:nvCxnSpPr>
        <p:spPr bwMode="auto">
          <a:xfrm rot="5400000">
            <a:off x="1757997" y="3239109"/>
            <a:ext cx="218482" cy="2177524"/>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sp>
        <p:nvSpPr>
          <p:cNvPr id="103" name="Rounded Rectangle 102"/>
          <p:cNvSpPr/>
          <p:nvPr/>
        </p:nvSpPr>
        <p:spPr bwMode="auto">
          <a:xfrm>
            <a:off x="364476" y="4437112"/>
            <a:ext cx="828000" cy="504000"/>
          </a:xfrm>
          <a:prstGeom prst="roundRect">
            <a:avLst/>
          </a:prstGeom>
          <a:solidFill>
            <a:schemeClr val="accent2">
              <a:lumMod val="40000"/>
              <a:lumOff val="60000"/>
            </a:schemeClr>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Dirección de </a:t>
            </a:r>
            <a:r>
              <a:rPr lang="es-ES" sz="1000" b="1" dirty="0" smtClean="0">
                <a:solidFill>
                  <a:srgbClr val="92D400">
                    <a:lumMod val="75000"/>
                  </a:srgbClr>
                </a:solidFill>
              </a:rPr>
              <a:t>Calidad</a:t>
            </a:r>
            <a:endParaRPr lang="es-ES" sz="1000" b="1" dirty="0">
              <a:solidFill>
                <a:srgbClr val="92D400">
                  <a:lumMod val="75000"/>
                </a:srgbClr>
              </a:solidFill>
            </a:endParaRPr>
          </a:p>
        </p:txBody>
      </p:sp>
      <p:sp>
        <p:nvSpPr>
          <p:cNvPr id="104" name="Rounded Rectangle 103"/>
          <p:cNvSpPr/>
          <p:nvPr/>
        </p:nvSpPr>
        <p:spPr bwMode="auto">
          <a:xfrm>
            <a:off x="1347895" y="4437112"/>
            <a:ext cx="828000" cy="504000"/>
          </a:xfrm>
          <a:prstGeom prst="roundRect">
            <a:avLst/>
          </a:prstGeom>
          <a:solidFill>
            <a:schemeClr val="accent2">
              <a:lumMod val="40000"/>
              <a:lumOff val="60000"/>
            </a:schemeClr>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Dirección de </a:t>
            </a:r>
            <a:r>
              <a:rPr lang="es-ES" sz="1000" b="1" dirty="0" err="1" smtClean="0">
                <a:solidFill>
                  <a:srgbClr val="92D400">
                    <a:lumMod val="75000"/>
                  </a:srgbClr>
                </a:solidFill>
              </a:rPr>
              <a:t>Comerciali-zación</a:t>
            </a:r>
            <a:endParaRPr lang="es-ES" sz="1000" b="1" dirty="0">
              <a:solidFill>
                <a:srgbClr val="92D400">
                  <a:lumMod val="75000"/>
                </a:srgbClr>
              </a:solidFill>
            </a:endParaRPr>
          </a:p>
        </p:txBody>
      </p:sp>
      <p:sp>
        <p:nvSpPr>
          <p:cNvPr id="105" name="Rounded Rectangle 104"/>
          <p:cNvSpPr/>
          <p:nvPr/>
        </p:nvSpPr>
        <p:spPr bwMode="auto">
          <a:xfrm>
            <a:off x="2331314" y="4437112"/>
            <a:ext cx="828000" cy="504000"/>
          </a:xfrm>
          <a:prstGeom prst="roundRect">
            <a:avLst/>
          </a:prstGeom>
          <a:solidFill>
            <a:schemeClr val="accent2">
              <a:lumMod val="40000"/>
              <a:lumOff val="60000"/>
            </a:schemeClr>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Dirección de </a:t>
            </a:r>
            <a:r>
              <a:rPr lang="es-ES" sz="1000" b="1" dirty="0" smtClean="0">
                <a:solidFill>
                  <a:srgbClr val="92D400">
                    <a:lumMod val="75000"/>
                  </a:srgbClr>
                </a:solidFill>
              </a:rPr>
              <a:t>Desarrollo</a:t>
            </a:r>
            <a:endParaRPr lang="es-ES" sz="1000" b="1" dirty="0">
              <a:solidFill>
                <a:srgbClr val="92D400">
                  <a:lumMod val="75000"/>
                </a:srgbClr>
              </a:solidFill>
            </a:endParaRPr>
          </a:p>
        </p:txBody>
      </p:sp>
      <p:sp>
        <p:nvSpPr>
          <p:cNvPr id="106" name="Rounded Rectangle 105"/>
          <p:cNvSpPr/>
          <p:nvPr/>
        </p:nvSpPr>
        <p:spPr bwMode="auto">
          <a:xfrm>
            <a:off x="3314733" y="4437112"/>
            <a:ext cx="828000" cy="504000"/>
          </a:xfrm>
          <a:prstGeom prst="roundRect">
            <a:avLst/>
          </a:prstGeom>
          <a:solidFill>
            <a:schemeClr val="accent2">
              <a:lumMod val="40000"/>
              <a:lumOff val="60000"/>
            </a:schemeClr>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Dirección de </a:t>
            </a:r>
            <a:r>
              <a:rPr lang="es-ES" sz="1000" b="1" dirty="0" smtClean="0">
                <a:solidFill>
                  <a:srgbClr val="92D400">
                    <a:lumMod val="75000"/>
                  </a:srgbClr>
                </a:solidFill>
              </a:rPr>
              <a:t>MICE</a:t>
            </a:r>
            <a:endParaRPr lang="es-ES" sz="1000" b="1" dirty="0">
              <a:solidFill>
                <a:srgbClr val="92D400">
                  <a:lumMod val="75000"/>
                </a:srgbClr>
              </a:solidFill>
            </a:endParaRPr>
          </a:p>
        </p:txBody>
      </p:sp>
      <p:sp>
        <p:nvSpPr>
          <p:cNvPr id="107" name="Rounded Rectangle 106"/>
          <p:cNvSpPr/>
          <p:nvPr/>
        </p:nvSpPr>
        <p:spPr bwMode="auto">
          <a:xfrm>
            <a:off x="4298152" y="4437112"/>
            <a:ext cx="828000" cy="504000"/>
          </a:xfrm>
          <a:prstGeom prst="roundRect">
            <a:avLst/>
          </a:prstGeom>
          <a:solidFill>
            <a:schemeClr val="accent2">
              <a:lumMod val="40000"/>
              <a:lumOff val="60000"/>
            </a:schemeClr>
          </a:solid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dirty="0">
                <a:solidFill>
                  <a:srgbClr val="92D400">
                    <a:lumMod val="75000"/>
                  </a:srgbClr>
                </a:solidFill>
              </a:rPr>
              <a:t>Dirección de </a:t>
            </a:r>
            <a:r>
              <a:rPr lang="es-ES" sz="1000" b="1" dirty="0" smtClean="0">
                <a:solidFill>
                  <a:srgbClr val="92D400">
                    <a:lumMod val="75000"/>
                  </a:srgbClr>
                </a:solidFill>
              </a:rPr>
              <a:t>Mercadeo</a:t>
            </a:r>
            <a:endParaRPr lang="es-ES" sz="1000" b="1" dirty="0">
              <a:solidFill>
                <a:srgbClr val="92D400">
                  <a:lumMod val="75000"/>
                </a:srgbClr>
              </a:solidFill>
            </a:endParaRPr>
          </a:p>
        </p:txBody>
      </p:sp>
      <p:sp>
        <p:nvSpPr>
          <p:cNvPr id="111" name="Rounded Rectangle 110"/>
          <p:cNvSpPr/>
          <p:nvPr/>
        </p:nvSpPr>
        <p:spPr bwMode="auto">
          <a:xfrm>
            <a:off x="331610" y="5549733"/>
            <a:ext cx="866414" cy="727200"/>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Jefatura de Calidad y Asistencia Técnica</a:t>
            </a:r>
            <a:endParaRPr lang="es-ES" sz="900" dirty="0">
              <a:solidFill>
                <a:srgbClr val="92D400">
                  <a:lumMod val="75000"/>
                </a:srgbClr>
              </a:solidFill>
            </a:endParaRPr>
          </a:p>
        </p:txBody>
      </p:sp>
      <p:sp>
        <p:nvSpPr>
          <p:cNvPr id="112" name="Rounded Rectangle 111"/>
          <p:cNvSpPr/>
          <p:nvPr/>
        </p:nvSpPr>
        <p:spPr bwMode="auto">
          <a:xfrm>
            <a:off x="1876874" y="5549733"/>
            <a:ext cx="778908" cy="727200"/>
          </a:xfrm>
          <a:prstGeom prst="roundRect">
            <a:avLst/>
          </a:prstGeom>
          <a:noFill/>
          <a:ln w="9525" cap="flat" cmpd="sng" algn="ctr">
            <a:solidFill>
              <a:schemeClr val="accent2"/>
            </a:solidFill>
            <a:prstDash val="solid"/>
            <a:round/>
            <a:headEnd type="none" w="med" len="med"/>
            <a:tailEnd type="none" w="med" len="med"/>
          </a:ln>
          <a:effectLst/>
        </p:spPr>
        <p:txBody>
          <a:bodyPr vert="horz" wrap="non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Jefatura de </a:t>
            </a:r>
          </a:p>
          <a:p>
            <a:pPr algn="ctr" defTabSz="914400" fontAlgn="base">
              <a:lnSpc>
                <a:spcPct val="106000"/>
              </a:lnSpc>
              <a:spcBef>
                <a:spcPct val="0"/>
              </a:spcBef>
              <a:spcAft>
                <a:spcPct val="0"/>
              </a:spcAft>
            </a:pPr>
            <a:r>
              <a:rPr lang="es-ES" sz="900" dirty="0" smtClean="0">
                <a:solidFill>
                  <a:srgbClr val="92D400">
                    <a:lumMod val="75000"/>
                  </a:srgbClr>
                </a:solidFill>
              </a:rPr>
              <a:t>Investigación y </a:t>
            </a:r>
          </a:p>
          <a:p>
            <a:pPr algn="ctr" defTabSz="914400" fontAlgn="base">
              <a:lnSpc>
                <a:spcPct val="106000"/>
              </a:lnSpc>
              <a:spcBef>
                <a:spcPct val="0"/>
              </a:spcBef>
              <a:spcAft>
                <a:spcPct val="0"/>
              </a:spcAft>
            </a:pPr>
            <a:r>
              <a:rPr lang="es-ES" sz="900" dirty="0" smtClean="0">
                <a:solidFill>
                  <a:srgbClr val="92D400">
                    <a:lumMod val="75000"/>
                  </a:srgbClr>
                </a:solidFill>
              </a:rPr>
              <a:t>Desarrollo</a:t>
            </a:r>
            <a:endParaRPr lang="es-ES" sz="900" dirty="0">
              <a:solidFill>
                <a:srgbClr val="92D400">
                  <a:lumMod val="75000"/>
                </a:srgbClr>
              </a:solidFill>
            </a:endParaRPr>
          </a:p>
        </p:txBody>
      </p:sp>
      <p:sp>
        <p:nvSpPr>
          <p:cNvPr id="113" name="Rounded Rectangle 112"/>
          <p:cNvSpPr/>
          <p:nvPr/>
        </p:nvSpPr>
        <p:spPr bwMode="auto">
          <a:xfrm>
            <a:off x="2732177" y="5549733"/>
            <a:ext cx="657191" cy="727200"/>
          </a:xfrm>
          <a:prstGeom prst="roundRect">
            <a:avLst/>
          </a:prstGeom>
          <a:noFill/>
          <a:ln w="9525" cap="flat" cmpd="sng" algn="ctr">
            <a:solidFill>
              <a:schemeClr val="accent2"/>
            </a:solidFill>
            <a:prstDash val="solid"/>
            <a:round/>
            <a:headEnd type="none" w="med" len="med"/>
            <a:tailEnd type="none" w="med" len="med"/>
          </a:ln>
          <a:effectLst/>
        </p:spPr>
        <p:txBody>
          <a:bodyPr vert="horz" wrap="non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Jefatura </a:t>
            </a:r>
          </a:p>
          <a:p>
            <a:pPr algn="ctr" defTabSz="914400" fontAlgn="base">
              <a:lnSpc>
                <a:spcPct val="106000"/>
              </a:lnSpc>
              <a:spcBef>
                <a:spcPct val="0"/>
              </a:spcBef>
              <a:spcAft>
                <a:spcPct val="0"/>
              </a:spcAft>
            </a:pPr>
            <a:r>
              <a:rPr lang="es-ES" sz="900" dirty="0" smtClean="0">
                <a:solidFill>
                  <a:srgbClr val="92D400">
                    <a:lumMod val="75000"/>
                  </a:srgbClr>
                </a:solidFill>
              </a:rPr>
              <a:t>de </a:t>
            </a:r>
          </a:p>
          <a:p>
            <a:pPr algn="ctr" defTabSz="914400" fontAlgn="base">
              <a:lnSpc>
                <a:spcPct val="106000"/>
              </a:lnSpc>
              <a:spcBef>
                <a:spcPct val="0"/>
              </a:spcBef>
              <a:spcAft>
                <a:spcPct val="0"/>
              </a:spcAft>
            </a:pPr>
            <a:r>
              <a:rPr lang="es-ES" sz="900" dirty="0" smtClean="0">
                <a:solidFill>
                  <a:srgbClr val="92D400">
                    <a:lumMod val="75000"/>
                  </a:srgbClr>
                </a:solidFill>
              </a:rPr>
              <a:t>Operaciones</a:t>
            </a:r>
            <a:endParaRPr lang="es-ES" sz="900" dirty="0">
              <a:solidFill>
                <a:srgbClr val="92D400">
                  <a:lumMod val="75000"/>
                </a:srgbClr>
              </a:solidFill>
            </a:endParaRPr>
          </a:p>
        </p:txBody>
      </p:sp>
      <p:sp>
        <p:nvSpPr>
          <p:cNvPr id="114" name="Rounded Rectangle 113"/>
          <p:cNvSpPr/>
          <p:nvPr/>
        </p:nvSpPr>
        <p:spPr bwMode="auto">
          <a:xfrm>
            <a:off x="3426065" y="5549733"/>
            <a:ext cx="611755" cy="727200"/>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Jefatura de Promoción</a:t>
            </a:r>
            <a:endParaRPr lang="es-ES" sz="900" dirty="0">
              <a:solidFill>
                <a:srgbClr val="92D400">
                  <a:lumMod val="75000"/>
                </a:srgbClr>
              </a:solidFill>
            </a:endParaRPr>
          </a:p>
        </p:txBody>
      </p:sp>
      <p:sp>
        <p:nvSpPr>
          <p:cNvPr id="115" name="Rounded Rectangle 114"/>
          <p:cNvSpPr/>
          <p:nvPr/>
        </p:nvSpPr>
        <p:spPr bwMode="auto">
          <a:xfrm>
            <a:off x="5097463" y="5549733"/>
            <a:ext cx="595971" cy="727200"/>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Jefatura de Sistemas</a:t>
            </a:r>
            <a:endParaRPr lang="es-ES" sz="900" dirty="0">
              <a:solidFill>
                <a:srgbClr val="92D400">
                  <a:lumMod val="75000"/>
                </a:srgbClr>
              </a:solidFill>
            </a:endParaRPr>
          </a:p>
        </p:txBody>
      </p:sp>
      <p:sp>
        <p:nvSpPr>
          <p:cNvPr id="116" name="Rounded Rectangle 115"/>
          <p:cNvSpPr/>
          <p:nvPr/>
        </p:nvSpPr>
        <p:spPr bwMode="auto">
          <a:xfrm>
            <a:off x="5721506" y="5549733"/>
            <a:ext cx="795328" cy="727200"/>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Jefatura Administrativa</a:t>
            </a:r>
            <a:endParaRPr lang="es-ES" sz="900" dirty="0">
              <a:solidFill>
                <a:srgbClr val="92D400">
                  <a:lumMod val="75000"/>
                </a:srgbClr>
              </a:solidFill>
            </a:endParaRPr>
          </a:p>
        </p:txBody>
      </p:sp>
      <p:sp>
        <p:nvSpPr>
          <p:cNvPr id="117" name="Rounded Rectangle 116"/>
          <p:cNvSpPr/>
          <p:nvPr/>
        </p:nvSpPr>
        <p:spPr bwMode="auto">
          <a:xfrm>
            <a:off x="6544906" y="5549733"/>
            <a:ext cx="595971" cy="727200"/>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Jefatura Compras Públicas</a:t>
            </a:r>
            <a:endParaRPr lang="es-ES" sz="900" dirty="0">
              <a:solidFill>
                <a:srgbClr val="92D400">
                  <a:lumMod val="75000"/>
                </a:srgbClr>
              </a:solidFill>
            </a:endParaRPr>
          </a:p>
        </p:txBody>
      </p:sp>
      <p:sp>
        <p:nvSpPr>
          <p:cNvPr id="118" name="Rounded Rectangle 117"/>
          <p:cNvSpPr/>
          <p:nvPr/>
        </p:nvSpPr>
        <p:spPr bwMode="auto">
          <a:xfrm>
            <a:off x="7168949" y="5549733"/>
            <a:ext cx="595971" cy="727200"/>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Jefatura Talento Humano</a:t>
            </a:r>
            <a:endParaRPr lang="es-ES" sz="900" dirty="0">
              <a:solidFill>
                <a:srgbClr val="92D400">
                  <a:lumMod val="75000"/>
                </a:srgbClr>
              </a:solidFill>
            </a:endParaRPr>
          </a:p>
        </p:txBody>
      </p:sp>
      <p:sp>
        <p:nvSpPr>
          <p:cNvPr id="119" name="Rounded Rectangle 118"/>
          <p:cNvSpPr/>
          <p:nvPr/>
        </p:nvSpPr>
        <p:spPr bwMode="auto">
          <a:xfrm>
            <a:off x="7792991" y="5549733"/>
            <a:ext cx="595971" cy="727200"/>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Jefatura Financiera</a:t>
            </a:r>
            <a:endParaRPr lang="es-ES" sz="900" dirty="0">
              <a:solidFill>
                <a:srgbClr val="92D400">
                  <a:lumMod val="75000"/>
                </a:srgbClr>
              </a:solidFill>
            </a:endParaRPr>
          </a:p>
        </p:txBody>
      </p:sp>
      <p:sp>
        <p:nvSpPr>
          <p:cNvPr id="120" name="Rounded Rectangle 119"/>
          <p:cNvSpPr/>
          <p:nvPr/>
        </p:nvSpPr>
        <p:spPr bwMode="auto">
          <a:xfrm>
            <a:off x="8493421" y="5549733"/>
            <a:ext cx="996654" cy="727200"/>
          </a:xfrm>
          <a:prstGeom prst="roundRect">
            <a:avLst/>
          </a:prstGeom>
          <a:noFill/>
          <a:ln w="9525" cap="flat" cmpd="sng" algn="ctr">
            <a:solidFill>
              <a:schemeClr val="accent2"/>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900" dirty="0" smtClean="0">
                <a:solidFill>
                  <a:srgbClr val="92D400">
                    <a:lumMod val="75000"/>
                  </a:srgbClr>
                </a:solidFill>
              </a:rPr>
              <a:t>Jefatura de Procesos Legales y Administrativos</a:t>
            </a:r>
            <a:endParaRPr lang="es-ES" sz="900" dirty="0">
              <a:solidFill>
                <a:srgbClr val="92D400">
                  <a:lumMod val="75000"/>
                </a:srgbClr>
              </a:solidFill>
            </a:endParaRPr>
          </a:p>
        </p:txBody>
      </p:sp>
      <p:cxnSp>
        <p:nvCxnSpPr>
          <p:cNvPr id="122" name="Elbow Connector 121"/>
          <p:cNvCxnSpPr>
            <a:stCxn id="30" idx="2"/>
            <a:endCxn id="104" idx="0"/>
          </p:cNvCxnSpPr>
          <p:nvPr/>
        </p:nvCxnSpPr>
        <p:spPr bwMode="auto">
          <a:xfrm rot="5400000">
            <a:off x="2249707" y="3730819"/>
            <a:ext cx="218482" cy="1194105"/>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25" name="Elbow Connector 124"/>
          <p:cNvCxnSpPr>
            <a:stCxn id="30" idx="2"/>
            <a:endCxn id="105" idx="0"/>
          </p:cNvCxnSpPr>
          <p:nvPr/>
        </p:nvCxnSpPr>
        <p:spPr bwMode="auto">
          <a:xfrm rot="5400000">
            <a:off x="2741416" y="4222528"/>
            <a:ext cx="218482" cy="210686"/>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28" name="Elbow Connector 127"/>
          <p:cNvCxnSpPr>
            <a:stCxn id="30" idx="2"/>
            <a:endCxn id="106" idx="0"/>
          </p:cNvCxnSpPr>
          <p:nvPr/>
        </p:nvCxnSpPr>
        <p:spPr bwMode="auto">
          <a:xfrm rot="16200000" flipH="1">
            <a:off x="3233125" y="3941504"/>
            <a:ext cx="218482" cy="772733"/>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31" name="Elbow Connector 130"/>
          <p:cNvCxnSpPr>
            <a:stCxn id="30" idx="2"/>
            <a:endCxn id="107" idx="0"/>
          </p:cNvCxnSpPr>
          <p:nvPr/>
        </p:nvCxnSpPr>
        <p:spPr bwMode="auto">
          <a:xfrm rot="16200000" flipH="1">
            <a:off x="3724835" y="3449795"/>
            <a:ext cx="218482" cy="1756152"/>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34" name="Elbow Connector 133"/>
          <p:cNvCxnSpPr>
            <a:stCxn id="103" idx="2"/>
            <a:endCxn id="111" idx="0"/>
          </p:cNvCxnSpPr>
          <p:nvPr/>
        </p:nvCxnSpPr>
        <p:spPr bwMode="auto">
          <a:xfrm rot="5400000">
            <a:off x="467337" y="5238593"/>
            <a:ext cx="608621" cy="13659"/>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37" name="Elbow Connector 136"/>
          <p:cNvCxnSpPr>
            <a:stCxn id="105" idx="2"/>
            <a:endCxn id="113" idx="0"/>
          </p:cNvCxnSpPr>
          <p:nvPr/>
        </p:nvCxnSpPr>
        <p:spPr bwMode="auto">
          <a:xfrm rot="16200000" flipH="1">
            <a:off x="2598733" y="5087692"/>
            <a:ext cx="608621" cy="315459"/>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40" name="Elbow Connector 139"/>
          <p:cNvCxnSpPr>
            <a:stCxn id="105" idx="2"/>
            <a:endCxn id="112" idx="0"/>
          </p:cNvCxnSpPr>
          <p:nvPr/>
        </p:nvCxnSpPr>
        <p:spPr bwMode="auto">
          <a:xfrm rot="5400000">
            <a:off x="2201511" y="5005929"/>
            <a:ext cx="608621" cy="478986"/>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43" name="Elbow Connector 142"/>
          <p:cNvCxnSpPr>
            <a:stCxn id="106" idx="2"/>
            <a:endCxn id="114" idx="0"/>
          </p:cNvCxnSpPr>
          <p:nvPr/>
        </p:nvCxnSpPr>
        <p:spPr bwMode="auto">
          <a:xfrm rot="16200000" flipH="1">
            <a:off x="3426028" y="5243817"/>
            <a:ext cx="608621" cy="3210"/>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47" name="Elbow Connector 146"/>
          <p:cNvCxnSpPr>
            <a:stCxn id="32" idx="2"/>
            <a:endCxn id="120" idx="0"/>
          </p:cNvCxnSpPr>
          <p:nvPr/>
        </p:nvCxnSpPr>
        <p:spPr bwMode="auto">
          <a:xfrm rot="16200000" flipH="1">
            <a:off x="8229071" y="4787055"/>
            <a:ext cx="1315387" cy="209968"/>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52" name="Elbow Connector 151"/>
          <p:cNvCxnSpPr>
            <a:stCxn id="31" idx="2"/>
            <a:endCxn id="119" idx="0"/>
          </p:cNvCxnSpPr>
          <p:nvPr/>
        </p:nvCxnSpPr>
        <p:spPr bwMode="auto">
          <a:xfrm rot="16200000" flipH="1">
            <a:off x="6801383" y="4260138"/>
            <a:ext cx="1331103" cy="1248086"/>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55" name="Elbow Connector 154"/>
          <p:cNvCxnSpPr>
            <a:stCxn id="31" idx="2"/>
            <a:endCxn id="118" idx="0"/>
          </p:cNvCxnSpPr>
          <p:nvPr/>
        </p:nvCxnSpPr>
        <p:spPr bwMode="auto">
          <a:xfrm rot="16200000" flipH="1">
            <a:off x="6489362" y="4572159"/>
            <a:ext cx="1331103" cy="624044"/>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58" name="Elbow Connector 157"/>
          <p:cNvCxnSpPr>
            <a:stCxn id="31" idx="2"/>
            <a:endCxn id="117" idx="0"/>
          </p:cNvCxnSpPr>
          <p:nvPr/>
        </p:nvCxnSpPr>
        <p:spPr bwMode="auto">
          <a:xfrm rot="16200000" flipH="1">
            <a:off x="6177340" y="4884180"/>
            <a:ext cx="1331103" cy="1"/>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61" name="Elbow Connector 160"/>
          <p:cNvCxnSpPr>
            <a:stCxn id="31" idx="2"/>
            <a:endCxn id="116" idx="0"/>
          </p:cNvCxnSpPr>
          <p:nvPr/>
        </p:nvCxnSpPr>
        <p:spPr bwMode="auto">
          <a:xfrm rot="5400000">
            <a:off x="5815480" y="4522321"/>
            <a:ext cx="1331103" cy="723721"/>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64" name="Elbow Connector 163"/>
          <p:cNvCxnSpPr>
            <a:stCxn id="31" idx="2"/>
            <a:endCxn id="115" idx="0"/>
          </p:cNvCxnSpPr>
          <p:nvPr/>
        </p:nvCxnSpPr>
        <p:spPr bwMode="auto">
          <a:xfrm rot="5400000">
            <a:off x="5453619" y="4160460"/>
            <a:ext cx="1331103" cy="1447442"/>
          </a:xfrm>
          <a:prstGeom prst="bentConnector3">
            <a:avLst>
              <a:gd name="adj1" fmla="val 50000"/>
            </a:avLst>
          </a:prstGeom>
          <a:solidFill>
            <a:schemeClr val="accent1"/>
          </a:solidFill>
          <a:ln w="9525" cap="flat" cmpd="sng" algn="ctr">
            <a:solidFill>
              <a:schemeClr val="bg1">
                <a:lumMod val="75000"/>
              </a:schemeClr>
            </a:solidFill>
            <a:prstDash val="solid"/>
            <a:round/>
            <a:headEnd type="none" w="med" len="med"/>
            <a:tailEnd type="none" w="med" len="med"/>
          </a:ln>
          <a:effectLst/>
        </p:spPr>
      </p:cxnSp>
      <p:cxnSp>
        <p:nvCxnSpPr>
          <p:cNvPr id="176" name="Elbow Connector 175"/>
          <p:cNvCxnSpPr>
            <a:stCxn id="34" idx="2"/>
            <a:endCxn id="31" idx="0"/>
          </p:cNvCxnSpPr>
          <p:nvPr/>
        </p:nvCxnSpPr>
        <p:spPr bwMode="auto">
          <a:xfrm rot="16200000" flipH="1">
            <a:off x="5200120" y="2215858"/>
            <a:ext cx="1419667" cy="1865876"/>
          </a:xfrm>
          <a:prstGeom prst="bentConnector3">
            <a:avLst>
              <a:gd name="adj1" fmla="val 92045"/>
            </a:avLst>
          </a:prstGeom>
          <a:solidFill>
            <a:schemeClr val="accent1"/>
          </a:solidFill>
          <a:ln w="9525" cap="flat" cmpd="sng" algn="ctr">
            <a:solidFill>
              <a:schemeClr val="bg1">
                <a:lumMod val="75000"/>
              </a:schemeClr>
            </a:solidFill>
            <a:prstDash val="solid"/>
            <a:round/>
            <a:headEnd type="none" w="med" len="med"/>
            <a:tailEnd type="none" w="med" len="med"/>
          </a:ln>
          <a:effectLst/>
        </p:spPr>
      </p:cxnSp>
    </p:spTree>
    <p:extLst>
      <p:ext uri="{BB962C8B-B14F-4D97-AF65-F5344CB8AC3E}">
        <p14:creationId xmlns:p14="http://schemas.microsoft.com/office/powerpoint/2010/main" val="240739193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Modelo de gestión de Quito Turismo</a:t>
            </a:r>
            <a:endParaRPr lang="es-ES" dirty="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Principales observaciones </a:t>
            </a:r>
            <a:r>
              <a:rPr lang="es-ES" sz="2000" dirty="0" smtClean="0">
                <a:solidFill>
                  <a:srgbClr val="00B0F0"/>
                </a:solidFill>
                <a:cs typeface="Arial" charset="0"/>
              </a:rPr>
              <a:t>– Análisis Plan Q</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46</a:t>
            </a:fld>
            <a:endParaRPr lang="es-ES" dirty="0">
              <a:solidFill>
                <a:srgbClr val="002776"/>
              </a:solidFill>
            </a:endParaRPr>
          </a:p>
        </p:txBody>
      </p:sp>
      <p:grpSp>
        <p:nvGrpSpPr>
          <p:cNvPr id="9" name="Group 8"/>
          <p:cNvGrpSpPr/>
          <p:nvPr/>
        </p:nvGrpSpPr>
        <p:grpSpPr>
          <a:xfrm>
            <a:off x="369499" y="1084000"/>
            <a:ext cx="9120576" cy="195759"/>
            <a:chOff x="369499" y="1554307"/>
            <a:chExt cx="8388000" cy="208669"/>
          </a:xfrm>
        </p:grpSpPr>
        <p:cxnSp>
          <p:nvCxnSpPr>
            <p:cNvPr id="1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1" name="TxtBox:83/125"/>
            <p:cNvSpPr/>
            <p:nvPr/>
          </p:nvSpPr>
          <p:spPr bwMode="auto">
            <a:xfrm>
              <a:off x="3467475" y="1554307"/>
              <a:ext cx="2183270" cy="20866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Observaciones generales</a:t>
              </a:r>
              <a:endParaRPr lang="es-ES" sz="1200" b="1" dirty="0">
                <a:solidFill>
                  <a:srgbClr val="002776"/>
                </a:solidFill>
              </a:endParaRPr>
            </a:p>
          </p:txBody>
        </p:sp>
      </p:grpSp>
      <p:sp>
        <p:nvSpPr>
          <p:cNvPr id="12" name="Freeform 25"/>
          <p:cNvSpPr>
            <a:spLocks/>
          </p:cNvSpPr>
          <p:nvPr/>
        </p:nvSpPr>
        <p:spPr bwMode="auto">
          <a:xfrm>
            <a:off x="602405" y="1503037"/>
            <a:ext cx="52620" cy="3600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3" name="Freeform 26"/>
          <p:cNvSpPr>
            <a:spLocks/>
          </p:cNvSpPr>
          <p:nvPr/>
        </p:nvSpPr>
        <p:spPr bwMode="auto">
          <a:xfrm>
            <a:off x="520715" y="2963980"/>
            <a:ext cx="216000" cy="360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4" name="Freeform 27"/>
          <p:cNvSpPr>
            <a:spLocks/>
          </p:cNvSpPr>
          <p:nvPr/>
        </p:nvSpPr>
        <p:spPr bwMode="auto">
          <a:xfrm>
            <a:off x="520715" y="3760261"/>
            <a:ext cx="216000" cy="360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5" name="Freeform 28"/>
          <p:cNvSpPr>
            <a:spLocks noEditPoints="1"/>
          </p:cNvSpPr>
          <p:nvPr/>
        </p:nvSpPr>
        <p:spPr bwMode="auto">
          <a:xfrm>
            <a:off x="520715" y="4524081"/>
            <a:ext cx="216000" cy="360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6" name="Freeform 29"/>
          <p:cNvSpPr>
            <a:spLocks/>
          </p:cNvSpPr>
          <p:nvPr/>
        </p:nvSpPr>
        <p:spPr bwMode="auto">
          <a:xfrm>
            <a:off x="520715" y="5443876"/>
            <a:ext cx="216000" cy="360000"/>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7" name="TextBox 16"/>
          <p:cNvSpPr txBox="1"/>
          <p:nvPr/>
        </p:nvSpPr>
        <p:spPr bwMode="auto">
          <a:xfrm>
            <a:off x="906012" y="3614417"/>
            <a:ext cx="8280000" cy="702743"/>
          </a:xfrm>
          <a:prstGeom prst="rect">
            <a:avLst/>
          </a:prstGeom>
        </p:spPr>
        <p:txBody>
          <a:bodyPr wrap="square" lIns="36000" rIns="36000" rtlCol="0" anchor="ctr">
            <a:noAutofit/>
          </a:bodyPr>
          <a:lstStyle/>
          <a:p>
            <a:pPr algn="just">
              <a:spcAft>
                <a:spcPts val="600"/>
              </a:spcAft>
            </a:pPr>
            <a:r>
              <a:rPr lang="es-ES" sz="1200" dirty="0" smtClean="0">
                <a:solidFill>
                  <a:srgbClr val="002060"/>
                </a:solidFill>
              </a:rPr>
              <a:t>Se puede destacar que </a:t>
            </a:r>
            <a:r>
              <a:rPr lang="es-ES" sz="1200" b="1" dirty="0" smtClean="0">
                <a:solidFill>
                  <a:srgbClr val="002060"/>
                </a:solidFill>
              </a:rPr>
              <a:t>en el Plan Estratégico 2008-2012</a:t>
            </a:r>
            <a:r>
              <a:rPr lang="es-ES" sz="1200" dirty="0" smtClean="0">
                <a:solidFill>
                  <a:srgbClr val="002060"/>
                </a:solidFill>
              </a:rPr>
              <a:t>, se introducen Macro – Programas con </a:t>
            </a:r>
            <a:r>
              <a:rPr lang="es-ES" sz="1200" b="1" dirty="0" smtClean="0">
                <a:solidFill>
                  <a:srgbClr val="002060"/>
                </a:solidFill>
              </a:rPr>
              <a:t>proyectos específicos orientados a mejorar la infraestructura de la ciudad</a:t>
            </a:r>
            <a:r>
              <a:rPr lang="es-ES" sz="1200" dirty="0" smtClean="0">
                <a:solidFill>
                  <a:srgbClr val="002060"/>
                </a:solidFill>
              </a:rPr>
              <a:t>, así como un Macro – Programa con proyectos de fortalecimiento institucional para profesionalizar al gestor del Turismo de Quito.</a:t>
            </a:r>
            <a:endParaRPr lang="es-ES" sz="1200" dirty="0">
              <a:solidFill>
                <a:srgbClr val="002060"/>
              </a:solidFill>
            </a:endParaRPr>
          </a:p>
        </p:txBody>
      </p:sp>
      <p:sp>
        <p:nvSpPr>
          <p:cNvPr id="18" name="TextBox 17"/>
          <p:cNvSpPr txBox="1"/>
          <p:nvPr/>
        </p:nvSpPr>
        <p:spPr bwMode="auto">
          <a:xfrm>
            <a:off x="906012" y="4406321"/>
            <a:ext cx="8280000" cy="654799"/>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smtClean="0">
                <a:solidFill>
                  <a:srgbClr val="002060"/>
                </a:solidFill>
              </a:rPr>
              <a:t>El Plan estratégico 2008-2012 hace énfasis dentro de varios Macro – Programas en la importancia de </a:t>
            </a:r>
            <a:r>
              <a:rPr lang="es-ES" sz="1200" b="1" dirty="0" smtClean="0">
                <a:solidFill>
                  <a:srgbClr val="002060"/>
                </a:solidFill>
              </a:rPr>
              <a:t>desarrollar la “Mitad del Mundo” como un proyecto icónico de relevancia para la ciudad</a:t>
            </a:r>
            <a:r>
              <a:rPr lang="es-ES" sz="1200" dirty="0" smtClean="0">
                <a:solidFill>
                  <a:srgbClr val="002060"/>
                </a:solidFill>
              </a:rPr>
              <a:t>, por su concepto único. Dicho proyecto ha sido postergado desde 2003.</a:t>
            </a:r>
            <a:endParaRPr lang="es-ES" sz="1200" dirty="0">
              <a:solidFill>
                <a:srgbClr val="002060"/>
              </a:solidFill>
            </a:endParaRPr>
          </a:p>
        </p:txBody>
      </p:sp>
      <p:sp>
        <p:nvSpPr>
          <p:cNvPr id="19" name="TextBox 18"/>
          <p:cNvSpPr txBox="1"/>
          <p:nvPr/>
        </p:nvSpPr>
        <p:spPr bwMode="auto">
          <a:xfrm>
            <a:off x="906012" y="5226465"/>
            <a:ext cx="8280000" cy="794823"/>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smtClean="0">
                <a:solidFill>
                  <a:srgbClr val="002776"/>
                </a:solidFill>
                <a:cs typeface="Arial" charset="0"/>
              </a:rPr>
              <a:t>El Plan estratégico 2008-2012 incluye dentro de los programas a desarrollar, el </a:t>
            </a:r>
            <a:r>
              <a:rPr lang="es-ES" sz="1200" b="1" dirty="0" smtClean="0">
                <a:solidFill>
                  <a:srgbClr val="002776"/>
                </a:solidFill>
                <a:cs typeface="Arial" charset="0"/>
              </a:rPr>
              <a:t>Buró de convenciones</a:t>
            </a:r>
            <a:r>
              <a:rPr lang="es-ES" sz="1200" dirty="0" smtClean="0">
                <a:solidFill>
                  <a:srgbClr val="002776"/>
                </a:solidFill>
                <a:cs typeface="Arial" charset="0"/>
              </a:rPr>
              <a:t>, delineando esta industria, como una de las vocaciones que debiera tener la ciudad de Quito. Por otro lado, introduce el </a:t>
            </a:r>
            <a:r>
              <a:rPr lang="es-ES" sz="1200" b="1" dirty="0" smtClean="0">
                <a:solidFill>
                  <a:srgbClr val="002776"/>
                </a:solidFill>
                <a:cs typeface="Arial" charset="0"/>
              </a:rPr>
              <a:t>concepto de una Agencia de Atracción de Inversiones</a:t>
            </a:r>
            <a:r>
              <a:rPr lang="es-ES" sz="1200" dirty="0" smtClean="0">
                <a:solidFill>
                  <a:srgbClr val="002776"/>
                </a:solidFill>
                <a:cs typeface="Arial" charset="0"/>
              </a:rPr>
              <a:t>, para gestionar los proyectos de infraestructura turística relacionados con el crecimiento de las capacidades del sector.</a:t>
            </a:r>
            <a:endParaRPr lang="es-ES" sz="1200" dirty="0">
              <a:solidFill>
                <a:srgbClr val="002776"/>
              </a:solidFill>
              <a:cs typeface="Arial" charset="0"/>
            </a:endParaRPr>
          </a:p>
        </p:txBody>
      </p:sp>
      <p:sp>
        <p:nvSpPr>
          <p:cNvPr id="20" name="TextBox 19"/>
          <p:cNvSpPr txBox="1"/>
          <p:nvPr/>
        </p:nvSpPr>
        <p:spPr bwMode="auto">
          <a:xfrm>
            <a:off x="906012" y="2798265"/>
            <a:ext cx="8280000" cy="830391"/>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smtClean="0">
                <a:solidFill>
                  <a:srgbClr val="002060"/>
                </a:solidFill>
              </a:rPr>
              <a:t>Como se puede observar, entre los Macro – Programas que fueron definidos en el Plan Estratégico de 2003-2007 y aquellos que se definieron en el Plan Estratégico 2008-2012, </a:t>
            </a:r>
            <a:r>
              <a:rPr lang="es-ES" sz="1200" b="1" dirty="0" smtClean="0">
                <a:solidFill>
                  <a:srgbClr val="002060"/>
                </a:solidFill>
              </a:rPr>
              <a:t>no hay continuidad</a:t>
            </a:r>
            <a:r>
              <a:rPr lang="es-ES" sz="1200" dirty="0" smtClean="0">
                <a:solidFill>
                  <a:srgbClr val="002060"/>
                </a:solidFill>
              </a:rPr>
              <a:t>. Esto, sin embargo, tiene lógica, considerando que la institución gestora del Turismo de la ciudad ha ido profesionalizando su actuación y por lo tanto, perfeccionando sus estrategias.</a:t>
            </a:r>
            <a:endParaRPr lang="es-ES" sz="1200" dirty="0">
              <a:solidFill>
                <a:srgbClr val="002776"/>
              </a:solidFill>
            </a:endParaRPr>
          </a:p>
        </p:txBody>
      </p:sp>
      <p:sp>
        <p:nvSpPr>
          <p:cNvPr id="21" name="TextBox 20"/>
          <p:cNvSpPr txBox="1"/>
          <p:nvPr/>
        </p:nvSpPr>
        <p:spPr bwMode="auto">
          <a:xfrm>
            <a:off x="906012" y="1331548"/>
            <a:ext cx="8280000" cy="1377556"/>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r>
              <a:rPr lang="es-ES" dirty="0" smtClean="0">
                <a:solidFill>
                  <a:srgbClr val="002776"/>
                </a:solidFill>
              </a:rPr>
              <a:t>Si bien a partir de la información proporcionada por Quito Turismo hemos podido comparar los dos Planes Estratégicos de Turismo de Quito (2003-2007 y 2008-2012) para analizar la continuidad de los Macro-Programas definidos, no hemos podido encontrar información del grado de cumplimiento de cada uno. Por otro lado, </a:t>
            </a:r>
            <a:r>
              <a:rPr lang="es-ES" b="1" dirty="0" smtClean="0">
                <a:solidFill>
                  <a:srgbClr val="002776"/>
                </a:solidFill>
              </a:rPr>
              <a:t>a partir de 2012 no ha habido ningún otro Plan Estratégico del Turismo de Quito</a:t>
            </a:r>
            <a:r>
              <a:rPr lang="es-ES" dirty="0" smtClean="0">
                <a:solidFill>
                  <a:srgbClr val="002776"/>
                </a:solidFill>
              </a:rPr>
              <a:t>. En 2012 de realizó un Plan Estratégico para la Empresa Pública Metropolitana de Turismo – Quito Turismo, en el que se definieron objetivos estratégicos e indicadores de medición de las metas internas de la empresa los mismos que se monitorean para evaluar su grado de cumplimiento, sin embargo no están atados a los Macro – Programas analizados.</a:t>
            </a:r>
            <a:endParaRPr lang="es-ES" dirty="0">
              <a:solidFill>
                <a:srgbClr val="002776"/>
              </a:solidFill>
            </a:endParaRPr>
          </a:p>
        </p:txBody>
      </p:sp>
      <p:sp>
        <p:nvSpPr>
          <p:cNvPr id="23" name="TextBox 22"/>
          <p:cNvSpPr txBox="1"/>
          <p:nvPr/>
        </p:nvSpPr>
        <p:spPr bwMode="auto">
          <a:xfrm>
            <a:off x="906012" y="5937291"/>
            <a:ext cx="8280000" cy="804077"/>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r>
              <a:rPr lang="es-ES" dirty="0" smtClean="0">
                <a:solidFill>
                  <a:srgbClr val="002776"/>
                </a:solidFill>
              </a:rPr>
              <a:t>Por último, le da un </a:t>
            </a:r>
            <a:r>
              <a:rPr lang="es-ES" b="1" dirty="0" smtClean="0">
                <a:solidFill>
                  <a:srgbClr val="002776"/>
                </a:solidFill>
              </a:rPr>
              <a:t>peso relevante al turismo interno</a:t>
            </a:r>
            <a:r>
              <a:rPr lang="es-ES" dirty="0" smtClean="0">
                <a:solidFill>
                  <a:srgbClr val="002776"/>
                </a:solidFill>
              </a:rPr>
              <a:t>, al incorporar 4 productos adicionales al portafolio de productos vigentes desde 2003.</a:t>
            </a:r>
            <a:endParaRPr lang="es-ES" dirty="0">
              <a:solidFill>
                <a:srgbClr val="002776"/>
              </a:solidFill>
            </a:endParaRPr>
          </a:p>
        </p:txBody>
      </p:sp>
      <p:sp>
        <p:nvSpPr>
          <p:cNvPr id="24" name="Freeform 30"/>
          <p:cNvSpPr>
            <a:spLocks noEditPoints="1"/>
          </p:cNvSpPr>
          <p:nvPr/>
        </p:nvSpPr>
        <p:spPr bwMode="auto">
          <a:xfrm>
            <a:off x="540425" y="6059263"/>
            <a:ext cx="195770" cy="376074"/>
          </a:xfrm>
          <a:custGeom>
            <a:avLst/>
            <a:gdLst>
              <a:gd name="T0" fmla="*/ 49 w 49"/>
              <a:gd name="T1" fmla="*/ 45 h 71"/>
              <a:gd name="T2" fmla="*/ 42 w 49"/>
              <a:gd name="T3" fmla="*/ 63 h 71"/>
              <a:gd name="T4" fmla="*/ 23 w 49"/>
              <a:gd name="T5" fmla="*/ 71 h 71"/>
              <a:gd name="T6" fmla="*/ 6 w 49"/>
              <a:gd name="T7" fmla="*/ 63 h 71"/>
              <a:gd name="T8" fmla="*/ 0 w 49"/>
              <a:gd name="T9" fmla="*/ 44 h 71"/>
              <a:gd name="T10" fmla="*/ 6 w 49"/>
              <a:gd name="T11" fmla="*/ 22 h 71"/>
              <a:gd name="T12" fmla="*/ 21 w 49"/>
              <a:gd name="T13" fmla="*/ 5 h 71"/>
              <a:gd name="T14" fmla="*/ 31 w 49"/>
              <a:gd name="T15" fmla="*/ 0 h 71"/>
              <a:gd name="T16" fmla="*/ 34 w 49"/>
              <a:gd name="T17" fmla="*/ 1 h 71"/>
              <a:gd name="T18" fmla="*/ 36 w 49"/>
              <a:gd name="T19" fmla="*/ 4 h 71"/>
              <a:gd name="T20" fmla="*/ 34 w 49"/>
              <a:gd name="T21" fmla="*/ 6 h 71"/>
              <a:gd name="T22" fmla="*/ 33 w 49"/>
              <a:gd name="T23" fmla="*/ 5 h 71"/>
              <a:gd name="T24" fmla="*/ 32 w 49"/>
              <a:gd name="T25" fmla="*/ 5 h 71"/>
              <a:gd name="T26" fmla="*/ 21 w 49"/>
              <a:gd name="T27" fmla="*/ 11 h 71"/>
              <a:gd name="T28" fmla="*/ 13 w 49"/>
              <a:gd name="T29" fmla="*/ 22 h 71"/>
              <a:gd name="T30" fmla="*/ 7 w 49"/>
              <a:gd name="T31" fmla="*/ 36 h 71"/>
              <a:gd name="T32" fmla="*/ 9 w 49"/>
              <a:gd name="T33" fmla="*/ 34 h 71"/>
              <a:gd name="T34" fmla="*/ 28 w 49"/>
              <a:gd name="T35" fmla="*/ 24 h 71"/>
              <a:gd name="T36" fmla="*/ 43 w 49"/>
              <a:gd name="T37" fmla="*/ 30 h 71"/>
              <a:gd name="T38" fmla="*/ 49 w 49"/>
              <a:gd name="T39" fmla="*/ 45 h 71"/>
              <a:gd name="T40" fmla="*/ 44 w 49"/>
              <a:gd name="T41" fmla="*/ 44 h 71"/>
              <a:gd name="T42" fmla="*/ 40 w 49"/>
              <a:gd name="T43" fmla="*/ 32 h 71"/>
              <a:gd name="T44" fmla="*/ 28 w 49"/>
              <a:gd name="T45" fmla="*/ 28 h 71"/>
              <a:gd name="T46" fmla="*/ 15 w 49"/>
              <a:gd name="T47" fmla="*/ 33 h 71"/>
              <a:gd name="T48" fmla="*/ 8 w 49"/>
              <a:gd name="T49" fmla="*/ 43 h 71"/>
              <a:gd name="T50" fmla="*/ 8 w 49"/>
              <a:gd name="T51" fmla="*/ 44 h 71"/>
              <a:gd name="T52" fmla="*/ 8 w 49"/>
              <a:gd name="T53" fmla="*/ 45 h 71"/>
              <a:gd name="T54" fmla="*/ 6 w 49"/>
              <a:gd name="T55" fmla="*/ 47 h 71"/>
              <a:gd name="T56" fmla="*/ 10 w 49"/>
              <a:gd name="T57" fmla="*/ 61 h 71"/>
              <a:gd name="T58" fmla="*/ 23 w 49"/>
              <a:gd name="T59" fmla="*/ 67 h 71"/>
              <a:gd name="T60" fmla="*/ 38 w 49"/>
              <a:gd name="T61" fmla="*/ 60 h 71"/>
              <a:gd name="T62" fmla="*/ 44 w 49"/>
              <a:gd name="T6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71">
                <a:moveTo>
                  <a:pt x="49" y="45"/>
                </a:moveTo>
                <a:cubicBezTo>
                  <a:pt x="49" y="53"/>
                  <a:pt x="46" y="59"/>
                  <a:pt x="42" y="63"/>
                </a:cubicBezTo>
                <a:cubicBezTo>
                  <a:pt x="37" y="68"/>
                  <a:pt x="31" y="71"/>
                  <a:pt x="23" y="71"/>
                </a:cubicBezTo>
                <a:cubicBezTo>
                  <a:pt x="16" y="71"/>
                  <a:pt x="10" y="68"/>
                  <a:pt x="6" y="63"/>
                </a:cubicBezTo>
                <a:cubicBezTo>
                  <a:pt x="2" y="58"/>
                  <a:pt x="0" y="52"/>
                  <a:pt x="0" y="44"/>
                </a:cubicBezTo>
                <a:cubicBezTo>
                  <a:pt x="0" y="37"/>
                  <a:pt x="2" y="30"/>
                  <a:pt x="6" y="22"/>
                </a:cubicBezTo>
                <a:cubicBezTo>
                  <a:pt x="10" y="15"/>
                  <a:pt x="15" y="10"/>
                  <a:pt x="21" y="5"/>
                </a:cubicBezTo>
                <a:cubicBezTo>
                  <a:pt x="25" y="1"/>
                  <a:pt x="29" y="0"/>
                  <a:pt x="31" y="0"/>
                </a:cubicBezTo>
                <a:cubicBezTo>
                  <a:pt x="32" y="0"/>
                  <a:pt x="33" y="0"/>
                  <a:pt x="34" y="1"/>
                </a:cubicBezTo>
                <a:cubicBezTo>
                  <a:pt x="35" y="2"/>
                  <a:pt x="36" y="3"/>
                  <a:pt x="36" y="4"/>
                </a:cubicBezTo>
                <a:cubicBezTo>
                  <a:pt x="36" y="5"/>
                  <a:pt x="35" y="6"/>
                  <a:pt x="34" y="6"/>
                </a:cubicBezTo>
                <a:cubicBezTo>
                  <a:pt x="34" y="6"/>
                  <a:pt x="33" y="6"/>
                  <a:pt x="33" y="5"/>
                </a:cubicBezTo>
                <a:cubicBezTo>
                  <a:pt x="32" y="5"/>
                  <a:pt x="32" y="5"/>
                  <a:pt x="32" y="5"/>
                </a:cubicBezTo>
                <a:cubicBezTo>
                  <a:pt x="29" y="5"/>
                  <a:pt x="26" y="7"/>
                  <a:pt x="21" y="11"/>
                </a:cubicBezTo>
                <a:cubicBezTo>
                  <a:pt x="17" y="15"/>
                  <a:pt x="15" y="18"/>
                  <a:pt x="13" y="22"/>
                </a:cubicBezTo>
                <a:cubicBezTo>
                  <a:pt x="9" y="27"/>
                  <a:pt x="7" y="32"/>
                  <a:pt x="7" y="36"/>
                </a:cubicBezTo>
                <a:cubicBezTo>
                  <a:pt x="7" y="36"/>
                  <a:pt x="8" y="35"/>
                  <a:pt x="9" y="34"/>
                </a:cubicBezTo>
                <a:cubicBezTo>
                  <a:pt x="14" y="28"/>
                  <a:pt x="21" y="24"/>
                  <a:pt x="28" y="24"/>
                </a:cubicBezTo>
                <a:cubicBezTo>
                  <a:pt x="34" y="24"/>
                  <a:pt x="39" y="26"/>
                  <a:pt x="43" y="30"/>
                </a:cubicBezTo>
                <a:cubicBezTo>
                  <a:pt x="47" y="34"/>
                  <a:pt x="49" y="39"/>
                  <a:pt x="49" y="45"/>
                </a:cubicBezTo>
                <a:close/>
                <a:moveTo>
                  <a:pt x="44" y="44"/>
                </a:moveTo>
                <a:cubicBezTo>
                  <a:pt x="44" y="39"/>
                  <a:pt x="42" y="35"/>
                  <a:pt x="40" y="32"/>
                </a:cubicBezTo>
                <a:cubicBezTo>
                  <a:pt x="37" y="29"/>
                  <a:pt x="33" y="28"/>
                  <a:pt x="28" y="28"/>
                </a:cubicBezTo>
                <a:cubicBezTo>
                  <a:pt x="25" y="28"/>
                  <a:pt x="20" y="30"/>
                  <a:pt x="15" y="33"/>
                </a:cubicBezTo>
                <a:cubicBezTo>
                  <a:pt x="10" y="37"/>
                  <a:pt x="8" y="40"/>
                  <a:pt x="8" y="43"/>
                </a:cubicBezTo>
                <a:cubicBezTo>
                  <a:pt x="8" y="43"/>
                  <a:pt x="8" y="44"/>
                  <a:pt x="8" y="44"/>
                </a:cubicBezTo>
                <a:cubicBezTo>
                  <a:pt x="8" y="44"/>
                  <a:pt x="8" y="44"/>
                  <a:pt x="8" y="45"/>
                </a:cubicBezTo>
                <a:cubicBezTo>
                  <a:pt x="8" y="46"/>
                  <a:pt x="7" y="46"/>
                  <a:pt x="6" y="47"/>
                </a:cubicBezTo>
                <a:cubicBezTo>
                  <a:pt x="6" y="52"/>
                  <a:pt x="8" y="57"/>
                  <a:pt x="10" y="61"/>
                </a:cubicBezTo>
                <a:cubicBezTo>
                  <a:pt x="14" y="65"/>
                  <a:pt x="18" y="67"/>
                  <a:pt x="23" y="67"/>
                </a:cubicBezTo>
                <a:cubicBezTo>
                  <a:pt x="29" y="67"/>
                  <a:pt x="34" y="65"/>
                  <a:pt x="38" y="60"/>
                </a:cubicBezTo>
                <a:cubicBezTo>
                  <a:pt x="42" y="56"/>
                  <a:pt x="44" y="50"/>
                  <a:pt x="44" y="4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Tree>
    <p:extLst>
      <p:ext uri="{BB962C8B-B14F-4D97-AF65-F5344CB8AC3E}">
        <p14:creationId xmlns:p14="http://schemas.microsoft.com/office/powerpoint/2010/main" val="4023830880"/>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72480" y="6463527"/>
            <a:ext cx="8712968" cy="461665"/>
          </a:xfrm>
          <a:prstGeom prst="rect">
            <a:avLst/>
          </a:prstGeom>
          <a:noFill/>
        </p:spPr>
        <p:txBody>
          <a:bodyPr wrap="square" rtlCol="0">
            <a:spAutoFit/>
          </a:bodyPr>
          <a:lstStyle/>
          <a:p>
            <a:r>
              <a:rPr lang="es-ES" sz="800" dirty="0" smtClean="0">
                <a:solidFill>
                  <a:srgbClr val="002776"/>
                </a:solidFill>
                <a:cs typeface="Arial" panose="020B0604020202020204" pitchFamily="34" charset="0"/>
              </a:rPr>
              <a:t>Nota: (*) Las cifras para 2016 son proyectadas para todo el año</a:t>
            </a:r>
            <a:endParaRPr lang="es-ES" sz="800" i="1" dirty="0" smtClean="0">
              <a:solidFill>
                <a:srgbClr val="002060"/>
              </a:solidFill>
            </a:endParaRPr>
          </a:p>
          <a:p>
            <a:r>
              <a:rPr lang="es-ES" sz="800" i="1" dirty="0" smtClean="0">
                <a:solidFill>
                  <a:srgbClr val="002060"/>
                </a:solidFill>
              </a:rPr>
              <a:t>Fuente: POA anuales proporcionados por Quito Turismo</a:t>
            </a:r>
          </a:p>
          <a:p>
            <a:r>
              <a:rPr lang="es-ES" sz="800" dirty="0" smtClean="0">
                <a:solidFill>
                  <a:srgbClr val="002776"/>
                </a:solidFill>
                <a:cs typeface="Arial" panose="020B0604020202020204" pitchFamily="34" charset="0"/>
              </a:rPr>
              <a:t> </a:t>
            </a:r>
            <a:endParaRPr lang="es-ES" sz="800" dirty="0">
              <a:solidFill>
                <a:srgbClr val="002776"/>
              </a:solidFill>
              <a:cs typeface="Arial" panose="020B0604020202020204" pitchFamily="34" charset="0"/>
            </a:endParaRPr>
          </a:p>
        </p:txBody>
      </p:sp>
      <p:sp>
        <p:nvSpPr>
          <p:cNvPr id="8" name="TextBox 7"/>
          <p:cNvSpPr txBox="1"/>
          <p:nvPr/>
        </p:nvSpPr>
        <p:spPr bwMode="auto">
          <a:xfrm>
            <a:off x="422874" y="903887"/>
            <a:ext cx="9094444" cy="1300977"/>
          </a:xfrm>
          <a:prstGeom prst="rect">
            <a:avLst/>
          </a:prstGeom>
        </p:spPr>
        <p:txBody>
          <a:bodyPr wrap="square" lIns="36000" rIns="36000" rtlCol="0" anchor="ctr">
            <a:noAutofit/>
          </a:bodyPr>
          <a:lstStyle/>
          <a:p>
            <a:pPr marL="171450" indent="-171450" algn="just">
              <a:buFont typeface="Arial" panose="020B0604020202020204" pitchFamily="34" charset="0"/>
              <a:buChar char="•"/>
            </a:pPr>
            <a:r>
              <a:rPr lang="es-ES" sz="1050" dirty="0" smtClean="0">
                <a:solidFill>
                  <a:srgbClr val="002060"/>
                </a:solidFill>
              </a:rPr>
              <a:t>Las </a:t>
            </a:r>
            <a:r>
              <a:rPr lang="es-ES" sz="1050" b="1" dirty="0" smtClean="0">
                <a:solidFill>
                  <a:srgbClr val="002060"/>
                </a:solidFill>
              </a:rPr>
              <a:t>fuentes de ingreso de Quito Turismo están muy concentradas </a:t>
            </a:r>
            <a:r>
              <a:rPr lang="es-ES" sz="1050" dirty="0" smtClean="0">
                <a:solidFill>
                  <a:srgbClr val="002060"/>
                </a:solidFill>
              </a:rPr>
              <a:t>puesto que los 5 mayores rubros de ingreso seleccionados para cada año representan acumulados en promedio el 74.2% del total de ingresos de dicho año</a:t>
            </a:r>
          </a:p>
          <a:p>
            <a:pPr marL="171450" indent="-171450" algn="just">
              <a:buFont typeface="Arial" panose="020B0604020202020204" pitchFamily="34" charset="0"/>
              <a:buChar char="•"/>
            </a:pPr>
            <a:r>
              <a:rPr lang="es-ES" sz="1050" dirty="0" smtClean="0">
                <a:solidFill>
                  <a:srgbClr val="002060"/>
                </a:solidFill>
              </a:rPr>
              <a:t>El </a:t>
            </a:r>
            <a:r>
              <a:rPr lang="es-ES" sz="1050" b="1" dirty="0" smtClean="0">
                <a:solidFill>
                  <a:srgbClr val="002060"/>
                </a:solidFill>
              </a:rPr>
              <a:t>aporte de MDMQ es el mayor rubro de ingresos </a:t>
            </a:r>
            <a:r>
              <a:rPr lang="es-ES" sz="1050" dirty="0" smtClean="0">
                <a:solidFill>
                  <a:srgbClr val="002060"/>
                </a:solidFill>
              </a:rPr>
              <a:t>y ha representado en promedio el </a:t>
            </a:r>
            <a:r>
              <a:rPr lang="es-ES" sz="1050" b="1" dirty="0" smtClean="0">
                <a:solidFill>
                  <a:srgbClr val="002060"/>
                </a:solidFill>
              </a:rPr>
              <a:t>27.0%.</a:t>
            </a:r>
          </a:p>
          <a:p>
            <a:pPr marL="171450" indent="-171450" algn="just">
              <a:buFont typeface="Arial" panose="020B0604020202020204" pitchFamily="34" charset="0"/>
              <a:buChar char="•"/>
            </a:pPr>
            <a:r>
              <a:rPr lang="es-ES" sz="1050" dirty="0" smtClean="0">
                <a:solidFill>
                  <a:srgbClr val="002060"/>
                </a:solidFill>
              </a:rPr>
              <a:t>Preocupa el que después de dos años de crecimiento (2014 y 2015) el presupuesto de ingresos en este rubro haya vuelto a niveles del año 2011. </a:t>
            </a:r>
          </a:p>
          <a:p>
            <a:pPr marL="171450" indent="-171450" algn="just">
              <a:buFont typeface="Arial" panose="020B0604020202020204" pitchFamily="34" charset="0"/>
              <a:buChar char="•"/>
            </a:pPr>
            <a:r>
              <a:rPr lang="es-ES" sz="1050" dirty="0" smtClean="0">
                <a:solidFill>
                  <a:srgbClr val="002060"/>
                </a:solidFill>
              </a:rPr>
              <a:t>Las </a:t>
            </a:r>
            <a:r>
              <a:rPr lang="es-ES" sz="1050" b="1" dirty="0" smtClean="0">
                <a:solidFill>
                  <a:srgbClr val="002060"/>
                </a:solidFill>
              </a:rPr>
              <a:t>tarifas por servicios </a:t>
            </a:r>
            <a:r>
              <a:rPr lang="es-ES" sz="1050" dirty="0" smtClean="0">
                <a:solidFill>
                  <a:srgbClr val="002060"/>
                </a:solidFill>
              </a:rPr>
              <a:t>han representado en promedio el </a:t>
            </a:r>
            <a:r>
              <a:rPr lang="es-ES" sz="1050" b="1" dirty="0" smtClean="0">
                <a:solidFill>
                  <a:srgbClr val="002060"/>
                </a:solidFill>
              </a:rPr>
              <a:t>18.2% </a:t>
            </a:r>
            <a:r>
              <a:rPr lang="es-ES" sz="1050" dirty="0" smtClean="0">
                <a:solidFill>
                  <a:srgbClr val="002060"/>
                </a:solidFill>
              </a:rPr>
              <a:t>y son las </a:t>
            </a:r>
            <a:r>
              <a:rPr lang="es-ES" sz="1050" b="1" dirty="0" smtClean="0">
                <a:solidFill>
                  <a:srgbClr val="002060"/>
                </a:solidFill>
              </a:rPr>
              <a:t>únicas que presentan una tendencia creciente</a:t>
            </a:r>
            <a:r>
              <a:rPr lang="es-ES" sz="1050" dirty="0" smtClean="0">
                <a:solidFill>
                  <a:srgbClr val="002060"/>
                </a:solidFill>
              </a:rPr>
              <a:t>. </a:t>
            </a:r>
          </a:p>
          <a:p>
            <a:pPr marL="171450" indent="-171450" algn="just">
              <a:buFont typeface="Arial" panose="020B0604020202020204" pitchFamily="34" charset="0"/>
              <a:buChar char="•"/>
            </a:pPr>
            <a:r>
              <a:rPr lang="es-ES" sz="1050" dirty="0" smtClean="0">
                <a:solidFill>
                  <a:srgbClr val="002060"/>
                </a:solidFill>
              </a:rPr>
              <a:t>El arriendo del CCEE ha representado en promedio el 12.2% de los ingresos totales y se ha mantenido relativamente estable, factor importante puesto que es el único ingreso gestionado que involucra una gestión comercial por parte de Quito Turismo.</a:t>
            </a:r>
            <a:endParaRPr lang="es-ES" sz="1050" b="1" dirty="0">
              <a:solidFill>
                <a:srgbClr val="002060"/>
              </a:solidFill>
            </a:endParaRPr>
          </a:p>
        </p:txBody>
      </p:sp>
      <p:graphicFrame>
        <p:nvGraphicFramePr>
          <p:cNvPr id="6" name="Chart 5"/>
          <p:cNvGraphicFramePr/>
          <p:nvPr>
            <p:extLst/>
          </p:nvPr>
        </p:nvGraphicFramePr>
        <p:xfrm>
          <a:off x="531875" y="2559071"/>
          <a:ext cx="8876442" cy="3904456"/>
        </p:xfrm>
        <a:graphic>
          <a:graphicData uri="http://schemas.openxmlformats.org/drawingml/2006/chart">
            <c:chart xmlns:c="http://schemas.openxmlformats.org/drawingml/2006/chart" xmlns:r="http://schemas.openxmlformats.org/officeDocument/2006/relationships" r:id="rId3"/>
          </a:graphicData>
        </a:graphic>
      </p:graphicFrame>
      <p:sp>
        <p:nvSpPr>
          <p:cNvPr id="9" name="Rounded Rectangle 8"/>
          <p:cNvSpPr/>
          <p:nvPr/>
        </p:nvSpPr>
        <p:spPr bwMode="auto">
          <a:xfrm>
            <a:off x="574407" y="2240896"/>
            <a:ext cx="8699073" cy="252000"/>
          </a:xfrm>
          <a:prstGeom prst="roundRect">
            <a:avLst/>
          </a:prstGeom>
          <a:solidFill>
            <a:srgbClr val="00A1DE"/>
          </a:solidFill>
          <a:ln w="9525" cap="flat" cmpd="sng" algn="ctr">
            <a:noFill/>
            <a:prstDash val="solid"/>
            <a:round/>
            <a:headEnd type="none" w="med" len="med"/>
            <a:tailEnd type="none" w="med" len="med"/>
          </a:ln>
          <a:effectLst/>
        </p:spPr>
        <p:txBody>
          <a:bodyPr vert="horz" wrap="square" lIns="72000" tIns="36000" rIns="36000" bIns="36000" numCol="1" rtlCol="0" anchor="t" anchorCtr="0" compatLnSpc="1">
            <a:prstTxWarp prst="textNoShape">
              <a:avLst/>
            </a:prstTxWarp>
          </a:bodyPr>
          <a:lstStyle/>
          <a:p>
            <a:pPr algn="ctr" defTabSz="914400" fontAlgn="base">
              <a:lnSpc>
                <a:spcPct val="106000"/>
              </a:lnSpc>
              <a:spcBef>
                <a:spcPct val="0"/>
              </a:spcBef>
              <a:spcAft>
                <a:spcPct val="0"/>
              </a:spcAft>
              <a:defRPr/>
            </a:pPr>
            <a:r>
              <a:rPr lang="es-ES" sz="1200" kern="0" dirty="0" smtClean="0">
                <a:solidFill>
                  <a:srgbClr val="FFFFFF"/>
                </a:solidFill>
                <a:cs typeface="Arial" pitchFamily="34" charset="0"/>
              </a:rPr>
              <a:t>Evolución anual de los 5 principales rubros de ingreso de Quito Turismo en cada año (2011-2016) </a:t>
            </a:r>
          </a:p>
        </p:txBody>
      </p:sp>
      <p:graphicFrame>
        <p:nvGraphicFramePr>
          <p:cNvPr id="10" name="Chart 9"/>
          <p:cNvGraphicFramePr/>
          <p:nvPr>
            <p:extLst/>
          </p:nvPr>
        </p:nvGraphicFramePr>
        <p:xfrm>
          <a:off x="5424264" y="2583806"/>
          <a:ext cx="3816424" cy="1588730"/>
        </p:xfrm>
        <a:graphic>
          <a:graphicData uri="http://schemas.openxmlformats.org/drawingml/2006/chart">
            <c:chart xmlns:c="http://schemas.openxmlformats.org/drawingml/2006/chart" xmlns:r="http://schemas.openxmlformats.org/officeDocument/2006/relationships" r:id="rId4"/>
          </a:graphicData>
        </a:graphic>
      </p:graphicFrame>
      <p:sp>
        <p:nvSpPr>
          <p:cNvPr id="11"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Modelo de gestión de Quito Turismo</a:t>
            </a:r>
            <a:endParaRPr lang="es-ES" dirty="0">
              <a:solidFill>
                <a:srgbClr val="002060"/>
              </a:solidFill>
              <a:cs typeface="Arial" charset="0"/>
            </a:endParaRPr>
          </a:p>
          <a:p>
            <a:pPr fontAlgn="base">
              <a:spcBef>
                <a:spcPct val="0"/>
              </a:spcBef>
              <a:spcAft>
                <a:spcPct val="0"/>
              </a:spcAft>
            </a:pPr>
            <a:r>
              <a:rPr lang="es-ES" sz="2000" b="1" dirty="0">
                <a:solidFill>
                  <a:srgbClr val="00B0F0"/>
                </a:solidFill>
                <a:cs typeface="Arial" charset="0"/>
              </a:rPr>
              <a:t>Evolución de los principales ingresos presupuestados entre 2011 y 2016</a:t>
            </a:r>
            <a:endParaRPr lang="es-ES" sz="1400" i="1" dirty="0">
              <a:solidFill>
                <a:srgbClr val="00B0F0"/>
              </a:solidFill>
              <a:cs typeface="Arial" charset="0"/>
            </a:endParaRPr>
          </a:p>
        </p:txBody>
      </p:sp>
    </p:spTree>
    <p:extLst>
      <p:ext uri="{BB962C8B-B14F-4D97-AF65-F5344CB8AC3E}">
        <p14:creationId xmlns:p14="http://schemas.microsoft.com/office/powerpoint/2010/main" val="3677635501"/>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72480" y="6463527"/>
            <a:ext cx="8712968" cy="461665"/>
          </a:xfrm>
          <a:prstGeom prst="rect">
            <a:avLst/>
          </a:prstGeom>
          <a:noFill/>
        </p:spPr>
        <p:txBody>
          <a:bodyPr wrap="square" rtlCol="0">
            <a:spAutoFit/>
          </a:bodyPr>
          <a:lstStyle/>
          <a:p>
            <a:r>
              <a:rPr lang="es-ES" sz="800" dirty="0" smtClean="0">
                <a:solidFill>
                  <a:srgbClr val="002776"/>
                </a:solidFill>
                <a:cs typeface="Arial" panose="020B0604020202020204" pitchFamily="34" charset="0"/>
              </a:rPr>
              <a:t>Nota: (*) Las cifras para 2016 son proyectadas para todo el año</a:t>
            </a:r>
            <a:endParaRPr lang="es-ES" sz="800" i="1" dirty="0" smtClean="0">
              <a:solidFill>
                <a:srgbClr val="002060"/>
              </a:solidFill>
            </a:endParaRPr>
          </a:p>
          <a:p>
            <a:r>
              <a:rPr lang="es-ES" sz="800" i="1" dirty="0" smtClean="0">
                <a:solidFill>
                  <a:srgbClr val="002060"/>
                </a:solidFill>
              </a:rPr>
              <a:t>Fuente: POA anuales proporcionados por Quito Turismo</a:t>
            </a:r>
          </a:p>
          <a:p>
            <a:r>
              <a:rPr lang="es-ES" sz="800" dirty="0" smtClean="0">
                <a:solidFill>
                  <a:srgbClr val="002776"/>
                </a:solidFill>
                <a:cs typeface="Arial" panose="020B0604020202020204" pitchFamily="34" charset="0"/>
              </a:rPr>
              <a:t> </a:t>
            </a:r>
            <a:endParaRPr lang="es-ES" sz="800" dirty="0">
              <a:solidFill>
                <a:srgbClr val="002776"/>
              </a:solidFill>
              <a:cs typeface="Arial" panose="020B0604020202020204" pitchFamily="34" charset="0"/>
            </a:endParaRPr>
          </a:p>
        </p:txBody>
      </p:sp>
      <p:sp>
        <p:nvSpPr>
          <p:cNvPr id="8" name="TextBox 7"/>
          <p:cNvSpPr txBox="1"/>
          <p:nvPr/>
        </p:nvSpPr>
        <p:spPr bwMode="auto">
          <a:xfrm>
            <a:off x="422874" y="1079750"/>
            <a:ext cx="9094444" cy="977969"/>
          </a:xfrm>
          <a:prstGeom prst="rect">
            <a:avLst/>
          </a:prstGeom>
        </p:spPr>
        <p:txBody>
          <a:bodyPr wrap="square" lIns="36000" rIns="36000" rtlCol="0" anchor="ctr">
            <a:noAutofit/>
          </a:bodyPr>
          <a:lstStyle/>
          <a:p>
            <a:pPr marL="171450" indent="-171450" algn="just">
              <a:buFont typeface="Arial" panose="020B0604020202020204" pitchFamily="34" charset="0"/>
              <a:buChar char="•"/>
            </a:pPr>
            <a:r>
              <a:rPr lang="es-ES" sz="1050" dirty="0" smtClean="0">
                <a:solidFill>
                  <a:srgbClr val="002060"/>
                </a:solidFill>
              </a:rPr>
              <a:t>Como se puede apreciar, los </a:t>
            </a:r>
            <a:r>
              <a:rPr lang="es-ES" sz="1050" b="1" dirty="0" smtClean="0">
                <a:solidFill>
                  <a:srgbClr val="002060"/>
                </a:solidFill>
              </a:rPr>
              <a:t>recursos destinados al Fortalecimiento Institucional y Talento Humado</a:t>
            </a:r>
            <a:r>
              <a:rPr lang="es-ES" sz="1050" dirty="0" smtClean="0">
                <a:solidFill>
                  <a:srgbClr val="002060"/>
                </a:solidFill>
              </a:rPr>
              <a:t> en Quito Turismo han tenido una </a:t>
            </a:r>
            <a:r>
              <a:rPr lang="es-ES" sz="1050" b="1" dirty="0" smtClean="0">
                <a:solidFill>
                  <a:srgbClr val="002060"/>
                </a:solidFill>
              </a:rPr>
              <a:t>tendencia creciente </a:t>
            </a:r>
            <a:r>
              <a:rPr lang="es-ES" sz="1050" dirty="0" smtClean="0">
                <a:solidFill>
                  <a:srgbClr val="002060"/>
                </a:solidFill>
              </a:rPr>
              <a:t>durante los últimos 6 años y </a:t>
            </a:r>
            <a:r>
              <a:rPr lang="es-ES" sz="1050" b="1" dirty="0" smtClean="0">
                <a:solidFill>
                  <a:srgbClr val="002060"/>
                </a:solidFill>
              </a:rPr>
              <a:t>para 2016, se presupuestaron por el doble de lo que habían sido en promedio en los 5 años </a:t>
            </a:r>
            <a:r>
              <a:rPr lang="es-ES" sz="1050" dirty="0" smtClean="0">
                <a:solidFill>
                  <a:srgbClr val="002060"/>
                </a:solidFill>
              </a:rPr>
              <a:t>anteriores (USD$ 3.4 MM frente a USD$ 1.7 MM). En 2016, estos gastos representan el 51.1% de los gastos totales presupuestados (ver gráfico interior) cuando en los 5 años anteriores representaron en promedio el 23.6%.</a:t>
            </a:r>
          </a:p>
          <a:p>
            <a:pPr marL="171450" indent="-171450" algn="just">
              <a:buFont typeface="Arial" panose="020B0604020202020204" pitchFamily="34" charset="0"/>
              <a:buChar char="•"/>
            </a:pPr>
            <a:r>
              <a:rPr lang="es-ES" sz="1050" dirty="0" smtClean="0">
                <a:solidFill>
                  <a:srgbClr val="002060"/>
                </a:solidFill>
              </a:rPr>
              <a:t>El </a:t>
            </a:r>
            <a:r>
              <a:rPr lang="es-ES" sz="1050" b="1" dirty="0" smtClean="0">
                <a:solidFill>
                  <a:srgbClr val="002060"/>
                </a:solidFill>
              </a:rPr>
              <a:t>presupuesto de todos los otros macro–proyectos estratégicos ha sido recortado drásticamente </a:t>
            </a:r>
            <a:r>
              <a:rPr lang="es-ES" sz="1050" dirty="0" smtClean="0">
                <a:solidFill>
                  <a:srgbClr val="002060"/>
                </a:solidFill>
              </a:rPr>
              <a:t>frente a lo que representó en los últimos dos años.</a:t>
            </a:r>
            <a:endParaRPr lang="es-ES" sz="1050" b="1" dirty="0">
              <a:solidFill>
                <a:srgbClr val="002060"/>
              </a:solidFill>
            </a:endParaRPr>
          </a:p>
        </p:txBody>
      </p:sp>
      <p:graphicFrame>
        <p:nvGraphicFramePr>
          <p:cNvPr id="6" name="Chart 5"/>
          <p:cNvGraphicFramePr/>
          <p:nvPr>
            <p:extLst/>
          </p:nvPr>
        </p:nvGraphicFramePr>
        <p:xfrm>
          <a:off x="531875" y="2559071"/>
          <a:ext cx="8876442" cy="3904456"/>
        </p:xfrm>
        <a:graphic>
          <a:graphicData uri="http://schemas.openxmlformats.org/drawingml/2006/chart">
            <c:chart xmlns:c="http://schemas.openxmlformats.org/drawingml/2006/chart" xmlns:r="http://schemas.openxmlformats.org/officeDocument/2006/relationships" r:id="rId3"/>
          </a:graphicData>
        </a:graphic>
      </p:graphicFrame>
      <p:sp>
        <p:nvSpPr>
          <p:cNvPr id="9" name="Rounded Rectangle 8"/>
          <p:cNvSpPr/>
          <p:nvPr/>
        </p:nvSpPr>
        <p:spPr bwMode="auto">
          <a:xfrm>
            <a:off x="574407" y="2240896"/>
            <a:ext cx="8699073" cy="252000"/>
          </a:xfrm>
          <a:prstGeom prst="roundRect">
            <a:avLst/>
          </a:prstGeom>
          <a:solidFill>
            <a:srgbClr val="00A1DE"/>
          </a:solidFill>
          <a:ln w="9525" cap="flat" cmpd="sng" algn="ctr">
            <a:noFill/>
            <a:prstDash val="solid"/>
            <a:round/>
            <a:headEnd type="none" w="med" len="med"/>
            <a:tailEnd type="none" w="med" len="med"/>
          </a:ln>
          <a:effectLst/>
        </p:spPr>
        <p:txBody>
          <a:bodyPr vert="horz" wrap="square" lIns="72000" tIns="36000" rIns="36000" bIns="36000" numCol="1" rtlCol="0" anchor="t" anchorCtr="0" compatLnSpc="1">
            <a:prstTxWarp prst="textNoShape">
              <a:avLst/>
            </a:prstTxWarp>
          </a:bodyPr>
          <a:lstStyle/>
          <a:p>
            <a:pPr algn="ctr" defTabSz="914400" fontAlgn="base">
              <a:lnSpc>
                <a:spcPct val="106000"/>
              </a:lnSpc>
              <a:spcBef>
                <a:spcPct val="0"/>
              </a:spcBef>
              <a:spcAft>
                <a:spcPct val="0"/>
              </a:spcAft>
              <a:defRPr/>
            </a:pPr>
            <a:r>
              <a:rPr lang="es-ES" sz="1200" kern="0" dirty="0" smtClean="0">
                <a:solidFill>
                  <a:srgbClr val="FFFFFF"/>
                </a:solidFill>
                <a:cs typeface="Arial" pitchFamily="34" charset="0"/>
              </a:rPr>
              <a:t>Evolución anual de los gastos de Quito Turismo (2011-2016)  para cada macro-proyecto estratégico</a:t>
            </a:r>
          </a:p>
        </p:txBody>
      </p:sp>
      <p:graphicFrame>
        <p:nvGraphicFramePr>
          <p:cNvPr id="10" name="Chart 9"/>
          <p:cNvGraphicFramePr/>
          <p:nvPr>
            <p:extLst/>
          </p:nvPr>
        </p:nvGraphicFramePr>
        <p:xfrm>
          <a:off x="5424264" y="2583806"/>
          <a:ext cx="3816424" cy="1588730"/>
        </p:xfrm>
        <a:graphic>
          <a:graphicData uri="http://schemas.openxmlformats.org/drawingml/2006/chart">
            <c:chart xmlns:c="http://schemas.openxmlformats.org/drawingml/2006/chart" xmlns:r="http://schemas.openxmlformats.org/officeDocument/2006/relationships" r:id="rId4"/>
          </a:graphicData>
        </a:graphic>
      </p:graphicFrame>
      <p:sp>
        <p:nvSpPr>
          <p:cNvPr id="11" name="Title 1"/>
          <p:cNvSpPr txBox="1">
            <a:spLocks/>
          </p:cNvSpPr>
          <p:nvPr/>
        </p:nvSpPr>
        <p:spPr bwMode="auto">
          <a:xfrm>
            <a:off x="344488" y="260648"/>
            <a:ext cx="9561512"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Modelo de gestión de Quito Turismo</a:t>
            </a:r>
            <a:endParaRPr lang="es-ES" dirty="0">
              <a:solidFill>
                <a:srgbClr val="002060"/>
              </a:solidFill>
              <a:cs typeface="Arial" charset="0"/>
            </a:endParaRPr>
          </a:p>
          <a:p>
            <a:pPr fontAlgn="base">
              <a:spcBef>
                <a:spcPct val="0"/>
              </a:spcBef>
              <a:spcAft>
                <a:spcPct val="0"/>
              </a:spcAft>
            </a:pPr>
            <a:r>
              <a:rPr lang="es-ES" sz="1950" b="1" dirty="0">
                <a:solidFill>
                  <a:srgbClr val="00B0F0"/>
                </a:solidFill>
                <a:cs typeface="Arial" charset="0"/>
              </a:rPr>
              <a:t>Evolución de </a:t>
            </a:r>
            <a:r>
              <a:rPr lang="es-ES" sz="1950" b="1" dirty="0" smtClean="0">
                <a:solidFill>
                  <a:srgbClr val="00B0F0"/>
                </a:solidFill>
                <a:cs typeface="Arial" charset="0"/>
              </a:rPr>
              <a:t>gastos </a:t>
            </a:r>
            <a:r>
              <a:rPr lang="es-ES" sz="1950" b="1" dirty="0">
                <a:solidFill>
                  <a:srgbClr val="00B0F0"/>
                </a:solidFill>
                <a:cs typeface="Arial" charset="0"/>
              </a:rPr>
              <a:t>presupuestados </a:t>
            </a:r>
            <a:r>
              <a:rPr lang="es-ES" sz="1950" b="1" dirty="0" smtClean="0">
                <a:solidFill>
                  <a:srgbClr val="00B0F0"/>
                </a:solidFill>
                <a:cs typeface="Arial" charset="0"/>
              </a:rPr>
              <a:t>por macro-proyecto </a:t>
            </a:r>
            <a:r>
              <a:rPr lang="es-ES" sz="1950" b="1" dirty="0">
                <a:solidFill>
                  <a:srgbClr val="00B0F0"/>
                </a:solidFill>
                <a:cs typeface="Arial" charset="0"/>
              </a:rPr>
              <a:t>estratégico </a:t>
            </a:r>
            <a:r>
              <a:rPr lang="es-ES" sz="1950" b="1" dirty="0" smtClean="0">
                <a:solidFill>
                  <a:srgbClr val="00B0F0"/>
                </a:solidFill>
                <a:cs typeface="Arial" charset="0"/>
              </a:rPr>
              <a:t>2011-16</a:t>
            </a:r>
            <a:endParaRPr lang="es-ES" sz="1950" b="1" dirty="0">
              <a:solidFill>
                <a:srgbClr val="00B0F0"/>
              </a:solidFill>
              <a:cs typeface="Arial" charset="0"/>
            </a:endParaRPr>
          </a:p>
        </p:txBody>
      </p:sp>
    </p:spTree>
    <p:extLst>
      <p:ext uri="{BB962C8B-B14F-4D97-AF65-F5344CB8AC3E}">
        <p14:creationId xmlns:p14="http://schemas.microsoft.com/office/powerpoint/2010/main" val="2128653153"/>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Modelo de </a:t>
            </a:r>
            <a:r>
              <a:rPr lang="es-ES" b="1" dirty="0" smtClean="0">
                <a:solidFill>
                  <a:srgbClr val="002060"/>
                </a:solidFill>
                <a:cs typeface="Arial" charset="0"/>
              </a:rPr>
              <a:t>gestión </a:t>
            </a:r>
            <a:r>
              <a:rPr lang="es-ES" b="1" dirty="0">
                <a:solidFill>
                  <a:srgbClr val="002060"/>
                </a:solidFill>
                <a:cs typeface="Arial" charset="0"/>
              </a:rPr>
              <a:t>de Quito Turismo </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Principales </a:t>
            </a:r>
            <a:r>
              <a:rPr lang="es-ES" sz="2000" b="1" dirty="0" smtClean="0">
                <a:solidFill>
                  <a:srgbClr val="00B0F0"/>
                </a:solidFill>
                <a:cs typeface="Arial" charset="0"/>
              </a:rPr>
              <a:t>observaciones </a:t>
            </a:r>
            <a:r>
              <a:rPr lang="es-ES" sz="2000" dirty="0">
                <a:solidFill>
                  <a:srgbClr val="00B0F0"/>
                </a:solidFill>
                <a:latin typeface="Arial"/>
                <a:ea typeface="+mn-ea"/>
                <a:cs typeface="Arial" charset="0"/>
              </a:rPr>
              <a:t>– Análisis </a:t>
            </a:r>
            <a:r>
              <a:rPr lang="es-ES" sz="2000" dirty="0" err="1" smtClean="0">
                <a:solidFill>
                  <a:srgbClr val="00B0F0"/>
                </a:solidFill>
                <a:latin typeface="Arial"/>
                <a:ea typeface="+mn-ea"/>
                <a:cs typeface="Arial" charset="0"/>
              </a:rPr>
              <a:t>POAs</a:t>
            </a:r>
            <a:r>
              <a:rPr lang="es-ES" sz="2000" dirty="0" smtClean="0">
                <a:solidFill>
                  <a:srgbClr val="00B0F0"/>
                </a:solidFill>
                <a:latin typeface="Arial"/>
                <a:ea typeface="+mn-ea"/>
                <a:cs typeface="Arial" charset="0"/>
              </a:rPr>
              <a:t> 2011-16</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49</a:t>
            </a:fld>
            <a:endParaRPr lang="es-ES" dirty="0">
              <a:solidFill>
                <a:srgbClr val="002776"/>
              </a:solidFill>
            </a:endParaRPr>
          </a:p>
        </p:txBody>
      </p:sp>
      <p:grpSp>
        <p:nvGrpSpPr>
          <p:cNvPr id="9" name="Group 8"/>
          <p:cNvGrpSpPr/>
          <p:nvPr/>
        </p:nvGrpSpPr>
        <p:grpSpPr>
          <a:xfrm>
            <a:off x="369499" y="1084000"/>
            <a:ext cx="9120576" cy="195759"/>
            <a:chOff x="369499" y="1554307"/>
            <a:chExt cx="8388000" cy="208669"/>
          </a:xfrm>
        </p:grpSpPr>
        <p:cxnSp>
          <p:nvCxnSpPr>
            <p:cNvPr id="1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1" name="TxtBox:83/125"/>
            <p:cNvSpPr/>
            <p:nvPr/>
          </p:nvSpPr>
          <p:spPr bwMode="auto">
            <a:xfrm>
              <a:off x="3467475" y="1554307"/>
              <a:ext cx="2183270" cy="20866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Observaciones generales</a:t>
              </a:r>
              <a:endParaRPr lang="es-ES" sz="1200" b="1" dirty="0">
                <a:solidFill>
                  <a:srgbClr val="002776"/>
                </a:solidFill>
              </a:endParaRPr>
            </a:p>
          </p:txBody>
        </p:sp>
      </p:grpSp>
      <p:sp>
        <p:nvSpPr>
          <p:cNvPr id="12" name="Freeform 25"/>
          <p:cNvSpPr>
            <a:spLocks/>
          </p:cNvSpPr>
          <p:nvPr/>
        </p:nvSpPr>
        <p:spPr bwMode="auto">
          <a:xfrm>
            <a:off x="602405" y="1503037"/>
            <a:ext cx="52620" cy="3600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3" name="Freeform 26"/>
          <p:cNvSpPr>
            <a:spLocks/>
          </p:cNvSpPr>
          <p:nvPr/>
        </p:nvSpPr>
        <p:spPr bwMode="auto">
          <a:xfrm>
            <a:off x="520715" y="2274507"/>
            <a:ext cx="216000" cy="360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4" name="Freeform 27"/>
          <p:cNvSpPr>
            <a:spLocks/>
          </p:cNvSpPr>
          <p:nvPr/>
        </p:nvSpPr>
        <p:spPr bwMode="auto">
          <a:xfrm>
            <a:off x="520715" y="3070788"/>
            <a:ext cx="216000" cy="360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5" name="Freeform 28"/>
          <p:cNvSpPr>
            <a:spLocks noEditPoints="1"/>
          </p:cNvSpPr>
          <p:nvPr/>
        </p:nvSpPr>
        <p:spPr bwMode="auto">
          <a:xfrm>
            <a:off x="520715" y="4022760"/>
            <a:ext cx="216000" cy="360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6" name="Freeform 29"/>
          <p:cNvSpPr>
            <a:spLocks/>
          </p:cNvSpPr>
          <p:nvPr/>
        </p:nvSpPr>
        <p:spPr bwMode="auto">
          <a:xfrm>
            <a:off x="520715" y="4942555"/>
            <a:ext cx="216000" cy="360000"/>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7" name="TextBox 16"/>
          <p:cNvSpPr txBox="1"/>
          <p:nvPr/>
        </p:nvSpPr>
        <p:spPr bwMode="auto">
          <a:xfrm>
            <a:off x="906012" y="2924944"/>
            <a:ext cx="8280000" cy="702743"/>
          </a:xfrm>
          <a:prstGeom prst="rect">
            <a:avLst/>
          </a:prstGeom>
        </p:spPr>
        <p:txBody>
          <a:bodyPr wrap="square" lIns="36000" rIns="36000" rtlCol="0" anchor="ctr">
            <a:noAutofit/>
          </a:bodyPr>
          <a:lstStyle/>
          <a:p>
            <a:pPr algn="just">
              <a:spcAft>
                <a:spcPts val="600"/>
              </a:spcAft>
            </a:pPr>
            <a:r>
              <a:rPr lang="es-ES" sz="1200" dirty="0" smtClean="0">
                <a:solidFill>
                  <a:srgbClr val="002060"/>
                </a:solidFill>
              </a:rPr>
              <a:t>Las </a:t>
            </a:r>
            <a:r>
              <a:rPr lang="es-ES" sz="1200" b="1" dirty="0" smtClean="0">
                <a:solidFill>
                  <a:srgbClr val="002060"/>
                </a:solidFill>
              </a:rPr>
              <a:t>fuentes de ingresos </a:t>
            </a:r>
            <a:r>
              <a:rPr lang="es-ES" sz="1200" dirty="0" smtClean="0">
                <a:solidFill>
                  <a:srgbClr val="002060"/>
                </a:solidFill>
              </a:rPr>
              <a:t>que hemos catalogado como </a:t>
            </a:r>
            <a:r>
              <a:rPr lang="es-ES" sz="1200" b="1" dirty="0" smtClean="0">
                <a:solidFill>
                  <a:srgbClr val="002060"/>
                </a:solidFill>
              </a:rPr>
              <a:t>generadas por terceros </a:t>
            </a:r>
            <a:r>
              <a:rPr lang="es-ES" sz="1200" dirty="0" smtClean="0">
                <a:solidFill>
                  <a:srgbClr val="002060"/>
                </a:solidFill>
              </a:rPr>
              <a:t>(aquellas que Quito Turismo recibe sin ningún esfuerzo de gestión) </a:t>
            </a:r>
            <a:r>
              <a:rPr lang="es-ES" sz="1200" b="1" dirty="0" smtClean="0">
                <a:solidFill>
                  <a:srgbClr val="002060"/>
                </a:solidFill>
              </a:rPr>
              <a:t>representan cada vez un porcentaje mayor de los ingresos totales </a:t>
            </a:r>
            <a:r>
              <a:rPr lang="es-ES" sz="1200" dirty="0" smtClean="0">
                <a:solidFill>
                  <a:srgbClr val="002060"/>
                </a:solidFill>
              </a:rPr>
              <a:t>(58.1% en 2011 y 66.6% en 2016), lo que significa que Quito Turismo se ha vuelto cada vez más dependiente de las fuentes estatales.</a:t>
            </a:r>
            <a:endParaRPr lang="es-ES" sz="1200" dirty="0">
              <a:solidFill>
                <a:srgbClr val="002060"/>
              </a:solidFill>
            </a:endParaRPr>
          </a:p>
        </p:txBody>
      </p:sp>
      <p:sp>
        <p:nvSpPr>
          <p:cNvPr id="18" name="TextBox 17"/>
          <p:cNvSpPr txBox="1"/>
          <p:nvPr/>
        </p:nvSpPr>
        <p:spPr bwMode="auto">
          <a:xfrm>
            <a:off x="906012" y="3789040"/>
            <a:ext cx="8280000" cy="867265"/>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smtClean="0">
                <a:solidFill>
                  <a:srgbClr val="002060"/>
                </a:solidFill>
              </a:rPr>
              <a:t>El </a:t>
            </a:r>
            <a:r>
              <a:rPr lang="es-ES" sz="1200" b="1" dirty="0" smtClean="0">
                <a:solidFill>
                  <a:srgbClr val="002060"/>
                </a:solidFill>
              </a:rPr>
              <a:t>44% de los ingresos de terceros corresponde a los aportes que realiza el Municipio del DMQ </a:t>
            </a:r>
            <a:r>
              <a:rPr lang="es-ES" sz="1200" dirty="0" smtClean="0">
                <a:solidFill>
                  <a:srgbClr val="002060"/>
                </a:solidFill>
              </a:rPr>
              <a:t>y como ya se mencionó, dicho rubro ha tenido una tendencia decreciente y se ha presupuestado para 2016 en niveles del año 2011. Las tasas por servicios turísticos con las únicas sobre las cuales Quito Turismo tendría alguna injerencia y actualmente son fijas, no han logrado modificar la ordenanza para que sean un % de la ocupación hotelera.</a:t>
            </a:r>
            <a:endParaRPr lang="es-ES" sz="1200" dirty="0">
              <a:solidFill>
                <a:srgbClr val="002060"/>
              </a:solidFill>
            </a:endParaRPr>
          </a:p>
        </p:txBody>
      </p:sp>
      <p:sp>
        <p:nvSpPr>
          <p:cNvPr id="19" name="TextBox 18"/>
          <p:cNvSpPr txBox="1"/>
          <p:nvPr/>
        </p:nvSpPr>
        <p:spPr bwMode="auto">
          <a:xfrm>
            <a:off x="906012" y="4725144"/>
            <a:ext cx="8280000" cy="794823"/>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smtClean="0">
                <a:solidFill>
                  <a:srgbClr val="002776"/>
                </a:solidFill>
                <a:cs typeface="Arial" charset="0"/>
              </a:rPr>
              <a:t>Llama la atención el </a:t>
            </a:r>
            <a:r>
              <a:rPr lang="es-ES" sz="1200" b="1" dirty="0" smtClean="0">
                <a:solidFill>
                  <a:srgbClr val="002776"/>
                </a:solidFill>
                <a:cs typeface="Arial" charset="0"/>
              </a:rPr>
              <a:t>porcentaje destinado a Fortalecimiento Institucional en 2016 (51.1%)</a:t>
            </a:r>
            <a:r>
              <a:rPr lang="es-ES" sz="1200" dirty="0" smtClean="0">
                <a:solidFill>
                  <a:srgbClr val="002776"/>
                </a:solidFill>
                <a:cs typeface="Arial" charset="0"/>
              </a:rPr>
              <a:t>, cuando históricamente ha sido en promedio del 23.6% (2011-2014). Por otro lado, se puede observar que actividades como </a:t>
            </a:r>
            <a:r>
              <a:rPr lang="es-ES" sz="1200" b="1" dirty="0" smtClean="0">
                <a:solidFill>
                  <a:srgbClr val="002776"/>
                </a:solidFill>
                <a:cs typeface="Arial" charset="0"/>
              </a:rPr>
              <a:t>Atracción de Inversiones, Comunicación y Calidad y Sostenibilidad han recibido atención presupuestaria desde el año 2015 apenas y en porcentajes no significativos.</a:t>
            </a:r>
            <a:endParaRPr lang="es-ES" sz="1200" b="1" dirty="0">
              <a:solidFill>
                <a:srgbClr val="002776"/>
              </a:solidFill>
              <a:cs typeface="Arial" charset="0"/>
            </a:endParaRPr>
          </a:p>
        </p:txBody>
      </p:sp>
      <p:sp>
        <p:nvSpPr>
          <p:cNvPr id="20" name="TextBox 19"/>
          <p:cNvSpPr txBox="1"/>
          <p:nvPr/>
        </p:nvSpPr>
        <p:spPr bwMode="auto">
          <a:xfrm>
            <a:off x="906012" y="2060848"/>
            <a:ext cx="8280000" cy="830391"/>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smtClean="0">
                <a:solidFill>
                  <a:srgbClr val="002060"/>
                </a:solidFill>
              </a:rPr>
              <a:t>Las fuentes de ingreso de Quito Turismo están </a:t>
            </a:r>
            <a:r>
              <a:rPr lang="es-ES" sz="1200" b="1" dirty="0" smtClean="0">
                <a:solidFill>
                  <a:srgbClr val="002060"/>
                </a:solidFill>
              </a:rPr>
              <a:t>muy concentradas puesto que los 5 mayores rubros de ingreso </a:t>
            </a:r>
            <a:r>
              <a:rPr lang="es-ES" sz="1200" dirty="0" smtClean="0">
                <a:solidFill>
                  <a:srgbClr val="002060"/>
                </a:solidFill>
              </a:rPr>
              <a:t>seleccionados para cada año representan (acumulados) en promedio el 74.2% del total de ingresos de dicho año.</a:t>
            </a:r>
            <a:endParaRPr lang="es-ES" sz="1200" dirty="0">
              <a:solidFill>
                <a:srgbClr val="002776"/>
              </a:solidFill>
            </a:endParaRPr>
          </a:p>
        </p:txBody>
      </p:sp>
      <p:sp>
        <p:nvSpPr>
          <p:cNvPr id="21" name="TextBox 20"/>
          <p:cNvSpPr txBox="1"/>
          <p:nvPr/>
        </p:nvSpPr>
        <p:spPr bwMode="auto">
          <a:xfrm>
            <a:off x="906012" y="1463900"/>
            <a:ext cx="8280000" cy="588053"/>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r>
              <a:rPr lang="es-ES" dirty="0" smtClean="0">
                <a:solidFill>
                  <a:srgbClr val="002776"/>
                </a:solidFill>
              </a:rPr>
              <a:t>Las </a:t>
            </a:r>
            <a:r>
              <a:rPr lang="es-ES" b="1" dirty="0" smtClean="0">
                <a:solidFill>
                  <a:srgbClr val="002776"/>
                </a:solidFill>
              </a:rPr>
              <a:t>fuentes de Ingreso no son regulares de un año a otro</a:t>
            </a:r>
            <a:r>
              <a:rPr lang="es-ES" dirty="0" smtClean="0">
                <a:solidFill>
                  <a:srgbClr val="002776"/>
                </a:solidFill>
              </a:rPr>
              <a:t>, sin embargo esto se explica por que cada año se incorporan nuevos proyectos e iniciativas que generan ingresos y se contabilizan en partidas diferentes a las iniciales.</a:t>
            </a:r>
            <a:endParaRPr lang="es-ES" dirty="0">
              <a:solidFill>
                <a:srgbClr val="002776"/>
              </a:solidFill>
            </a:endParaRPr>
          </a:p>
        </p:txBody>
      </p:sp>
      <p:sp>
        <p:nvSpPr>
          <p:cNvPr id="23" name="TextBox 22"/>
          <p:cNvSpPr txBox="1"/>
          <p:nvPr/>
        </p:nvSpPr>
        <p:spPr bwMode="auto">
          <a:xfrm>
            <a:off x="906012" y="5649259"/>
            <a:ext cx="8280000" cy="804077"/>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r>
              <a:rPr lang="es-ES" b="1" dirty="0" smtClean="0">
                <a:solidFill>
                  <a:srgbClr val="002776"/>
                </a:solidFill>
              </a:rPr>
              <a:t>En 2016 se privilegia el fortalecimiento institucional frente a los otros macro-proyectos estratégicos definidos en los </a:t>
            </a:r>
            <a:r>
              <a:rPr lang="es-ES" b="1" dirty="0" err="1" smtClean="0">
                <a:solidFill>
                  <a:srgbClr val="002776"/>
                </a:solidFill>
              </a:rPr>
              <a:t>POA’s</a:t>
            </a:r>
            <a:r>
              <a:rPr lang="es-ES" b="1" dirty="0" smtClean="0">
                <a:solidFill>
                  <a:srgbClr val="002776"/>
                </a:solidFill>
              </a:rPr>
              <a:t> anuales desde el año 2011</a:t>
            </a:r>
            <a:r>
              <a:rPr lang="es-ES" dirty="0" smtClean="0">
                <a:solidFill>
                  <a:srgbClr val="002776"/>
                </a:solidFill>
              </a:rPr>
              <a:t>, marcando un claro cambio de estrategia de gestión. Los macro-proyectos de Desarrollo del Destino Turístico, Mercadeo y Promoción Turística y el de Negocios y Comercialización, ven sus presupuestos drásticamente recortados para este año.</a:t>
            </a:r>
            <a:endParaRPr lang="es-ES" dirty="0">
              <a:solidFill>
                <a:srgbClr val="002776"/>
              </a:solidFill>
            </a:endParaRPr>
          </a:p>
        </p:txBody>
      </p:sp>
      <p:sp>
        <p:nvSpPr>
          <p:cNvPr id="24" name="Freeform 30"/>
          <p:cNvSpPr>
            <a:spLocks noEditPoints="1"/>
          </p:cNvSpPr>
          <p:nvPr/>
        </p:nvSpPr>
        <p:spPr bwMode="auto">
          <a:xfrm>
            <a:off x="540425" y="5771231"/>
            <a:ext cx="195770" cy="376074"/>
          </a:xfrm>
          <a:custGeom>
            <a:avLst/>
            <a:gdLst>
              <a:gd name="T0" fmla="*/ 49 w 49"/>
              <a:gd name="T1" fmla="*/ 45 h 71"/>
              <a:gd name="T2" fmla="*/ 42 w 49"/>
              <a:gd name="T3" fmla="*/ 63 h 71"/>
              <a:gd name="T4" fmla="*/ 23 w 49"/>
              <a:gd name="T5" fmla="*/ 71 h 71"/>
              <a:gd name="T6" fmla="*/ 6 w 49"/>
              <a:gd name="T7" fmla="*/ 63 h 71"/>
              <a:gd name="T8" fmla="*/ 0 w 49"/>
              <a:gd name="T9" fmla="*/ 44 h 71"/>
              <a:gd name="T10" fmla="*/ 6 w 49"/>
              <a:gd name="T11" fmla="*/ 22 h 71"/>
              <a:gd name="T12" fmla="*/ 21 w 49"/>
              <a:gd name="T13" fmla="*/ 5 h 71"/>
              <a:gd name="T14" fmla="*/ 31 w 49"/>
              <a:gd name="T15" fmla="*/ 0 h 71"/>
              <a:gd name="T16" fmla="*/ 34 w 49"/>
              <a:gd name="T17" fmla="*/ 1 h 71"/>
              <a:gd name="T18" fmla="*/ 36 w 49"/>
              <a:gd name="T19" fmla="*/ 4 h 71"/>
              <a:gd name="T20" fmla="*/ 34 w 49"/>
              <a:gd name="T21" fmla="*/ 6 h 71"/>
              <a:gd name="T22" fmla="*/ 33 w 49"/>
              <a:gd name="T23" fmla="*/ 5 h 71"/>
              <a:gd name="T24" fmla="*/ 32 w 49"/>
              <a:gd name="T25" fmla="*/ 5 h 71"/>
              <a:gd name="T26" fmla="*/ 21 w 49"/>
              <a:gd name="T27" fmla="*/ 11 h 71"/>
              <a:gd name="T28" fmla="*/ 13 w 49"/>
              <a:gd name="T29" fmla="*/ 22 h 71"/>
              <a:gd name="T30" fmla="*/ 7 w 49"/>
              <a:gd name="T31" fmla="*/ 36 h 71"/>
              <a:gd name="T32" fmla="*/ 9 w 49"/>
              <a:gd name="T33" fmla="*/ 34 h 71"/>
              <a:gd name="T34" fmla="*/ 28 w 49"/>
              <a:gd name="T35" fmla="*/ 24 h 71"/>
              <a:gd name="T36" fmla="*/ 43 w 49"/>
              <a:gd name="T37" fmla="*/ 30 h 71"/>
              <a:gd name="T38" fmla="*/ 49 w 49"/>
              <a:gd name="T39" fmla="*/ 45 h 71"/>
              <a:gd name="T40" fmla="*/ 44 w 49"/>
              <a:gd name="T41" fmla="*/ 44 h 71"/>
              <a:gd name="T42" fmla="*/ 40 w 49"/>
              <a:gd name="T43" fmla="*/ 32 h 71"/>
              <a:gd name="T44" fmla="*/ 28 w 49"/>
              <a:gd name="T45" fmla="*/ 28 h 71"/>
              <a:gd name="T46" fmla="*/ 15 w 49"/>
              <a:gd name="T47" fmla="*/ 33 h 71"/>
              <a:gd name="T48" fmla="*/ 8 w 49"/>
              <a:gd name="T49" fmla="*/ 43 h 71"/>
              <a:gd name="T50" fmla="*/ 8 w 49"/>
              <a:gd name="T51" fmla="*/ 44 h 71"/>
              <a:gd name="T52" fmla="*/ 8 w 49"/>
              <a:gd name="T53" fmla="*/ 45 h 71"/>
              <a:gd name="T54" fmla="*/ 6 w 49"/>
              <a:gd name="T55" fmla="*/ 47 h 71"/>
              <a:gd name="T56" fmla="*/ 10 w 49"/>
              <a:gd name="T57" fmla="*/ 61 h 71"/>
              <a:gd name="T58" fmla="*/ 23 w 49"/>
              <a:gd name="T59" fmla="*/ 67 h 71"/>
              <a:gd name="T60" fmla="*/ 38 w 49"/>
              <a:gd name="T61" fmla="*/ 60 h 71"/>
              <a:gd name="T62" fmla="*/ 44 w 49"/>
              <a:gd name="T6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71">
                <a:moveTo>
                  <a:pt x="49" y="45"/>
                </a:moveTo>
                <a:cubicBezTo>
                  <a:pt x="49" y="53"/>
                  <a:pt x="46" y="59"/>
                  <a:pt x="42" y="63"/>
                </a:cubicBezTo>
                <a:cubicBezTo>
                  <a:pt x="37" y="68"/>
                  <a:pt x="31" y="71"/>
                  <a:pt x="23" y="71"/>
                </a:cubicBezTo>
                <a:cubicBezTo>
                  <a:pt x="16" y="71"/>
                  <a:pt x="10" y="68"/>
                  <a:pt x="6" y="63"/>
                </a:cubicBezTo>
                <a:cubicBezTo>
                  <a:pt x="2" y="58"/>
                  <a:pt x="0" y="52"/>
                  <a:pt x="0" y="44"/>
                </a:cubicBezTo>
                <a:cubicBezTo>
                  <a:pt x="0" y="37"/>
                  <a:pt x="2" y="30"/>
                  <a:pt x="6" y="22"/>
                </a:cubicBezTo>
                <a:cubicBezTo>
                  <a:pt x="10" y="15"/>
                  <a:pt x="15" y="10"/>
                  <a:pt x="21" y="5"/>
                </a:cubicBezTo>
                <a:cubicBezTo>
                  <a:pt x="25" y="1"/>
                  <a:pt x="29" y="0"/>
                  <a:pt x="31" y="0"/>
                </a:cubicBezTo>
                <a:cubicBezTo>
                  <a:pt x="32" y="0"/>
                  <a:pt x="33" y="0"/>
                  <a:pt x="34" y="1"/>
                </a:cubicBezTo>
                <a:cubicBezTo>
                  <a:pt x="35" y="2"/>
                  <a:pt x="36" y="3"/>
                  <a:pt x="36" y="4"/>
                </a:cubicBezTo>
                <a:cubicBezTo>
                  <a:pt x="36" y="5"/>
                  <a:pt x="35" y="6"/>
                  <a:pt x="34" y="6"/>
                </a:cubicBezTo>
                <a:cubicBezTo>
                  <a:pt x="34" y="6"/>
                  <a:pt x="33" y="6"/>
                  <a:pt x="33" y="5"/>
                </a:cubicBezTo>
                <a:cubicBezTo>
                  <a:pt x="32" y="5"/>
                  <a:pt x="32" y="5"/>
                  <a:pt x="32" y="5"/>
                </a:cubicBezTo>
                <a:cubicBezTo>
                  <a:pt x="29" y="5"/>
                  <a:pt x="26" y="7"/>
                  <a:pt x="21" y="11"/>
                </a:cubicBezTo>
                <a:cubicBezTo>
                  <a:pt x="17" y="15"/>
                  <a:pt x="15" y="18"/>
                  <a:pt x="13" y="22"/>
                </a:cubicBezTo>
                <a:cubicBezTo>
                  <a:pt x="9" y="27"/>
                  <a:pt x="7" y="32"/>
                  <a:pt x="7" y="36"/>
                </a:cubicBezTo>
                <a:cubicBezTo>
                  <a:pt x="7" y="36"/>
                  <a:pt x="8" y="35"/>
                  <a:pt x="9" y="34"/>
                </a:cubicBezTo>
                <a:cubicBezTo>
                  <a:pt x="14" y="28"/>
                  <a:pt x="21" y="24"/>
                  <a:pt x="28" y="24"/>
                </a:cubicBezTo>
                <a:cubicBezTo>
                  <a:pt x="34" y="24"/>
                  <a:pt x="39" y="26"/>
                  <a:pt x="43" y="30"/>
                </a:cubicBezTo>
                <a:cubicBezTo>
                  <a:pt x="47" y="34"/>
                  <a:pt x="49" y="39"/>
                  <a:pt x="49" y="45"/>
                </a:cubicBezTo>
                <a:close/>
                <a:moveTo>
                  <a:pt x="44" y="44"/>
                </a:moveTo>
                <a:cubicBezTo>
                  <a:pt x="44" y="39"/>
                  <a:pt x="42" y="35"/>
                  <a:pt x="40" y="32"/>
                </a:cubicBezTo>
                <a:cubicBezTo>
                  <a:pt x="37" y="29"/>
                  <a:pt x="33" y="28"/>
                  <a:pt x="28" y="28"/>
                </a:cubicBezTo>
                <a:cubicBezTo>
                  <a:pt x="25" y="28"/>
                  <a:pt x="20" y="30"/>
                  <a:pt x="15" y="33"/>
                </a:cubicBezTo>
                <a:cubicBezTo>
                  <a:pt x="10" y="37"/>
                  <a:pt x="8" y="40"/>
                  <a:pt x="8" y="43"/>
                </a:cubicBezTo>
                <a:cubicBezTo>
                  <a:pt x="8" y="43"/>
                  <a:pt x="8" y="44"/>
                  <a:pt x="8" y="44"/>
                </a:cubicBezTo>
                <a:cubicBezTo>
                  <a:pt x="8" y="44"/>
                  <a:pt x="8" y="44"/>
                  <a:pt x="8" y="45"/>
                </a:cubicBezTo>
                <a:cubicBezTo>
                  <a:pt x="8" y="46"/>
                  <a:pt x="7" y="46"/>
                  <a:pt x="6" y="47"/>
                </a:cubicBezTo>
                <a:cubicBezTo>
                  <a:pt x="6" y="52"/>
                  <a:pt x="8" y="57"/>
                  <a:pt x="10" y="61"/>
                </a:cubicBezTo>
                <a:cubicBezTo>
                  <a:pt x="14" y="65"/>
                  <a:pt x="18" y="67"/>
                  <a:pt x="23" y="67"/>
                </a:cubicBezTo>
                <a:cubicBezTo>
                  <a:pt x="29" y="67"/>
                  <a:pt x="34" y="65"/>
                  <a:pt x="38" y="60"/>
                </a:cubicBezTo>
                <a:cubicBezTo>
                  <a:pt x="42" y="56"/>
                  <a:pt x="44" y="50"/>
                  <a:pt x="44" y="4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Tree>
    <p:extLst>
      <p:ext uri="{BB962C8B-B14F-4D97-AF65-F5344CB8AC3E}">
        <p14:creationId xmlns:p14="http://schemas.microsoft.com/office/powerpoint/2010/main" val="66678873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9" y="260648"/>
            <a:ext cx="7992888"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600" b="1" dirty="0">
                <a:solidFill>
                  <a:srgbClr val="002060"/>
                </a:solidFill>
                <a:cs typeface="Arial" charset="0"/>
              </a:rPr>
              <a:t>Metodología de trabajo basada en el modelo de Deloitte Play to </a:t>
            </a:r>
            <a:r>
              <a:rPr lang="es-ES" sz="1600" b="1" dirty="0" err="1">
                <a:solidFill>
                  <a:srgbClr val="002060"/>
                </a:solidFill>
                <a:cs typeface="Arial" charset="0"/>
              </a:rPr>
              <a:t>win</a:t>
            </a:r>
            <a:endParaRPr lang="es-ES" sz="16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5</a:t>
            </a:fld>
            <a:endParaRPr lang="es-ES" dirty="0">
              <a:solidFill>
                <a:srgbClr val="002776"/>
              </a:solidFill>
            </a:endParaRPr>
          </a:p>
        </p:txBody>
      </p:sp>
      <p:sp>
        <p:nvSpPr>
          <p:cNvPr id="12" name="Rectangle 4"/>
          <p:cNvSpPr>
            <a:spLocks noChangeArrowheads="1"/>
          </p:cNvSpPr>
          <p:nvPr/>
        </p:nvSpPr>
        <p:spPr bwMode="auto">
          <a:xfrm rot="16200000">
            <a:off x="495144" y="3404401"/>
            <a:ext cx="562654" cy="143886"/>
          </a:xfrm>
          <a:prstGeom prst="rect">
            <a:avLst/>
          </a:prstGeom>
          <a:noFill/>
          <a:ln w="12700">
            <a:noFill/>
            <a:miter lim="800000"/>
            <a:headEnd/>
            <a:tailEnd/>
          </a:ln>
        </p:spPr>
        <p:txBody>
          <a:bodyPr wrap="none" lIns="0" tIns="0" rIns="0" bIns="0">
            <a:spAutoFit/>
          </a:bodyPr>
          <a:lstStyle/>
          <a:p>
            <a:pPr algn="ctr" defTabSz="903288" fontAlgn="base">
              <a:lnSpc>
                <a:spcPct val="85000"/>
              </a:lnSpc>
              <a:spcBef>
                <a:spcPct val="0"/>
              </a:spcBef>
              <a:spcAft>
                <a:spcPct val="0"/>
              </a:spcAft>
            </a:pPr>
            <a:r>
              <a:rPr lang="es-ES" altLang="ja-JP" sz="1100" b="1" dirty="0" smtClean="0">
                <a:solidFill>
                  <a:srgbClr val="002776"/>
                </a:solidFill>
                <a:ea typeface="ＭＳ Ｐゴシック" charset="-128"/>
                <a:cs typeface="Arial" charset="0"/>
              </a:rPr>
              <a:t>Objetivo</a:t>
            </a:r>
            <a:endParaRPr lang="es-ES" altLang="ja-JP" sz="1100" b="1" dirty="0">
              <a:solidFill>
                <a:srgbClr val="002776"/>
              </a:solidFill>
              <a:ea typeface="ＭＳ Ｐゴシック" charset="-128"/>
              <a:cs typeface="Arial" charset="0"/>
            </a:endParaRPr>
          </a:p>
        </p:txBody>
      </p:sp>
      <p:sp>
        <p:nvSpPr>
          <p:cNvPr id="13" name="Rectangle 5"/>
          <p:cNvSpPr>
            <a:spLocks noChangeArrowheads="1"/>
          </p:cNvSpPr>
          <p:nvPr/>
        </p:nvSpPr>
        <p:spPr bwMode="auto">
          <a:xfrm>
            <a:off x="3579114" y="6249866"/>
            <a:ext cx="3140498" cy="143886"/>
          </a:xfrm>
          <a:prstGeom prst="rect">
            <a:avLst/>
          </a:prstGeom>
          <a:noFill/>
          <a:ln w="12700">
            <a:noFill/>
            <a:miter lim="800000"/>
            <a:headEnd/>
            <a:tailEnd/>
          </a:ln>
        </p:spPr>
        <p:txBody>
          <a:bodyPr wrap="square" lIns="0" tIns="0" rIns="0" bIns="0">
            <a:spAutoFit/>
          </a:bodyPr>
          <a:lstStyle/>
          <a:p>
            <a:pPr algn="ctr" defTabSz="903288" fontAlgn="base">
              <a:lnSpc>
                <a:spcPct val="85000"/>
              </a:lnSpc>
              <a:spcBef>
                <a:spcPct val="0"/>
              </a:spcBef>
              <a:spcAft>
                <a:spcPct val="0"/>
              </a:spcAft>
            </a:pPr>
            <a:r>
              <a:rPr lang="es-ES" altLang="ja-JP" sz="1100" b="1" dirty="0" smtClean="0">
                <a:solidFill>
                  <a:srgbClr val="002776"/>
                </a:solidFill>
                <a:ea typeface="ＭＳ Ｐゴシック" charset="-128"/>
                <a:cs typeface="Arial" charset="0"/>
              </a:rPr>
              <a:t>Acciones derivadas de la estrategia</a:t>
            </a:r>
            <a:endParaRPr lang="es-ES" altLang="ja-JP" sz="1100" b="1" dirty="0">
              <a:solidFill>
                <a:srgbClr val="002776"/>
              </a:solidFill>
              <a:ea typeface="ＭＳ Ｐゴシック" charset="-128"/>
              <a:cs typeface="Arial" charset="0"/>
            </a:endParaRPr>
          </a:p>
        </p:txBody>
      </p:sp>
      <p:sp>
        <p:nvSpPr>
          <p:cNvPr id="14" name="Rectangle 6"/>
          <p:cNvSpPr>
            <a:spLocks noChangeArrowheads="1"/>
          </p:cNvSpPr>
          <p:nvPr/>
        </p:nvSpPr>
        <p:spPr bwMode="auto">
          <a:xfrm>
            <a:off x="934176" y="5367955"/>
            <a:ext cx="2217528" cy="654025"/>
          </a:xfrm>
          <a:prstGeom prst="rect">
            <a:avLst/>
          </a:prstGeom>
          <a:noFill/>
          <a:ln w="12700">
            <a:noFill/>
            <a:miter lim="800000"/>
            <a:headEnd/>
            <a:tailEnd/>
          </a:ln>
        </p:spPr>
        <p:txBody>
          <a:bodyPr wrap="square" lIns="0" tIns="0" rIns="0" bIns="0">
            <a:spAutoFit/>
          </a:bodyPr>
          <a:lstStyle/>
          <a:p>
            <a:pPr algn="ctr" defTabSz="903288" fontAlgn="base">
              <a:lnSpc>
                <a:spcPct val="85000"/>
              </a:lnSpc>
              <a:spcBef>
                <a:spcPct val="0"/>
              </a:spcBef>
              <a:spcAft>
                <a:spcPct val="0"/>
              </a:spcAft>
            </a:pPr>
            <a:r>
              <a:rPr lang="es-ES" altLang="ja-JP" sz="1400" b="1" dirty="0" smtClean="0">
                <a:solidFill>
                  <a:srgbClr val="002776"/>
                </a:solidFill>
                <a:ea typeface="ＭＳ Ｐゴシック" charset="-128"/>
                <a:cs typeface="Arial" charset="0"/>
              </a:rPr>
              <a:t>¿Dónde estamos ahora?</a:t>
            </a:r>
          </a:p>
          <a:p>
            <a:pPr algn="ctr" defTabSz="903288" fontAlgn="base">
              <a:lnSpc>
                <a:spcPct val="85000"/>
              </a:lnSpc>
              <a:spcBef>
                <a:spcPct val="0"/>
              </a:spcBef>
              <a:spcAft>
                <a:spcPct val="0"/>
              </a:spcAft>
            </a:pPr>
            <a:r>
              <a:rPr lang="es-ES" altLang="ja-JP" sz="1200" i="1" dirty="0" smtClean="0">
                <a:solidFill>
                  <a:srgbClr val="002776"/>
                </a:solidFill>
                <a:ea typeface="ＭＳ Ｐゴシック" charset="-128"/>
                <a:cs typeface="Arial" charset="0"/>
              </a:rPr>
              <a:t>Diagnóstico y análisis de la situación actual de la industria del turismo en Quito</a:t>
            </a:r>
            <a:endParaRPr lang="es-ES" altLang="ja-JP" sz="1200" i="1" dirty="0">
              <a:solidFill>
                <a:srgbClr val="002776"/>
              </a:solidFill>
              <a:ea typeface="ＭＳ Ｐゴシック" charset="-128"/>
              <a:cs typeface="Arial" charset="0"/>
            </a:endParaRPr>
          </a:p>
        </p:txBody>
      </p:sp>
      <p:sp>
        <p:nvSpPr>
          <p:cNvPr id="15" name="Line 7"/>
          <p:cNvSpPr>
            <a:spLocks noChangeShapeType="1"/>
          </p:cNvSpPr>
          <p:nvPr/>
        </p:nvSpPr>
        <p:spPr bwMode="auto">
          <a:xfrm flipH="1">
            <a:off x="910250" y="6177728"/>
            <a:ext cx="8028000" cy="0"/>
          </a:xfrm>
          <a:prstGeom prst="line">
            <a:avLst/>
          </a:prstGeom>
          <a:noFill/>
          <a:ln w="12700">
            <a:solidFill>
              <a:srgbClr val="002776"/>
            </a:solidFill>
            <a:round/>
            <a:headEnd/>
            <a:tailEnd/>
          </a:ln>
        </p:spPr>
        <p:txBody>
          <a:bodyPr wrap="square" lIns="36000" tIns="36000" rIns="36000" bIns="36000" anchor="ctr"/>
          <a:lstStyle/>
          <a:p>
            <a:pPr defTabSz="914400" fontAlgn="base">
              <a:spcBef>
                <a:spcPct val="0"/>
              </a:spcBef>
              <a:spcAft>
                <a:spcPct val="0"/>
              </a:spcAft>
              <a:defRPr/>
            </a:pPr>
            <a:endParaRPr lang="es-ES" sz="2000" kern="0" dirty="0">
              <a:solidFill>
                <a:srgbClr val="313131"/>
              </a:solidFill>
              <a:cs typeface="Arial" charset="0"/>
            </a:endParaRPr>
          </a:p>
        </p:txBody>
      </p:sp>
      <p:sp>
        <p:nvSpPr>
          <p:cNvPr id="16" name="Line 8"/>
          <p:cNvSpPr>
            <a:spLocks noChangeShapeType="1"/>
          </p:cNvSpPr>
          <p:nvPr/>
        </p:nvSpPr>
        <p:spPr bwMode="auto">
          <a:xfrm>
            <a:off x="900917" y="1026533"/>
            <a:ext cx="0" cy="5148000"/>
          </a:xfrm>
          <a:prstGeom prst="line">
            <a:avLst/>
          </a:prstGeom>
          <a:noFill/>
          <a:ln w="12700">
            <a:solidFill>
              <a:srgbClr val="002776"/>
            </a:solidFill>
            <a:round/>
            <a:headEnd/>
            <a:tailEnd/>
          </a:ln>
        </p:spPr>
        <p:txBody>
          <a:bodyPr wrap="square" lIns="36000" tIns="36000" rIns="36000" bIns="36000" anchor="ctr"/>
          <a:lstStyle/>
          <a:p>
            <a:pPr defTabSz="914400" fontAlgn="base">
              <a:spcBef>
                <a:spcPct val="0"/>
              </a:spcBef>
              <a:spcAft>
                <a:spcPct val="0"/>
              </a:spcAft>
              <a:defRPr/>
            </a:pPr>
            <a:endParaRPr lang="es-ES" sz="2000" kern="0" dirty="0">
              <a:solidFill>
                <a:srgbClr val="313131"/>
              </a:solidFill>
              <a:cs typeface="Arial" charset="0"/>
            </a:endParaRPr>
          </a:p>
        </p:txBody>
      </p:sp>
      <p:sp>
        <p:nvSpPr>
          <p:cNvPr id="17" name="Oval 22"/>
          <p:cNvSpPr>
            <a:spLocks noChangeArrowheads="1"/>
          </p:cNvSpPr>
          <p:nvPr/>
        </p:nvSpPr>
        <p:spPr bwMode="auto">
          <a:xfrm>
            <a:off x="1679026" y="4772637"/>
            <a:ext cx="468001" cy="467999"/>
          </a:xfrm>
          <a:prstGeom prst="ellipse">
            <a:avLst/>
          </a:prstGeom>
          <a:solidFill>
            <a:srgbClr val="B4B4B4"/>
          </a:solidFill>
          <a:ln w="12700" algn="ctr">
            <a:solidFill>
              <a:srgbClr val="B4B4B4"/>
            </a:solidFill>
            <a:round/>
            <a:headEnd/>
            <a:tailEnd/>
          </a:ln>
        </p:spPr>
        <p:txBody>
          <a:bodyPr wrap="square" lIns="36000" tIns="36000" rIns="36000" bIns="36000" anchor="ctr"/>
          <a:lstStyle/>
          <a:p>
            <a:pPr algn="ctr" defTabSz="914400" fontAlgn="base">
              <a:spcBef>
                <a:spcPct val="0"/>
              </a:spcBef>
              <a:spcAft>
                <a:spcPct val="0"/>
              </a:spcAft>
            </a:pPr>
            <a:endParaRPr lang="es-ES" sz="1400" dirty="0">
              <a:solidFill>
                <a:srgbClr val="313131"/>
              </a:solidFill>
              <a:cs typeface="Arial" charset="0"/>
            </a:endParaRPr>
          </a:p>
        </p:txBody>
      </p:sp>
      <p:sp>
        <p:nvSpPr>
          <p:cNvPr id="18" name="Arc 25"/>
          <p:cNvSpPr>
            <a:spLocks/>
          </p:cNvSpPr>
          <p:nvPr/>
        </p:nvSpPr>
        <p:spPr bwMode="auto">
          <a:xfrm rot="18155166" flipH="1">
            <a:off x="1962506" y="4035618"/>
            <a:ext cx="1692000" cy="395654"/>
          </a:xfrm>
          <a:custGeom>
            <a:avLst/>
            <a:gdLst>
              <a:gd name="T0" fmla="*/ 2147483647 w 29767"/>
              <a:gd name="T1" fmla="*/ 0 h 26228"/>
              <a:gd name="T2" fmla="*/ 0 w 29767"/>
              <a:gd name="T3" fmla="*/ 2147483647 h 26228"/>
              <a:gd name="T4" fmla="*/ 2147483647 w 29767"/>
              <a:gd name="T5" fmla="*/ 2147483647 h 26228"/>
              <a:gd name="T6" fmla="*/ 0 60000 65536"/>
              <a:gd name="T7" fmla="*/ 0 60000 65536"/>
              <a:gd name="T8" fmla="*/ 0 60000 65536"/>
              <a:gd name="T9" fmla="*/ 0 w 29767"/>
              <a:gd name="T10" fmla="*/ 0 h 26228"/>
              <a:gd name="T11" fmla="*/ 29767 w 29767"/>
              <a:gd name="T12" fmla="*/ 26228 h 26228"/>
            </a:gdLst>
            <a:ahLst/>
            <a:cxnLst>
              <a:cxn ang="T6">
                <a:pos x="T0" y="T1"/>
              </a:cxn>
              <a:cxn ang="T7">
                <a:pos x="T2" y="T3"/>
              </a:cxn>
              <a:cxn ang="T8">
                <a:pos x="T4" y="T5"/>
              </a:cxn>
            </a:cxnLst>
            <a:rect l="T9" t="T10" r="T11" b="T12"/>
            <a:pathLst>
              <a:path w="29767" h="26228" fill="none" extrusionOk="0">
                <a:moveTo>
                  <a:pt x="29265" y="-1"/>
                </a:moveTo>
                <a:cubicBezTo>
                  <a:pt x="29598" y="1520"/>
                  <a:pt x="29767" y="3071"/>
                  <a:pt x="29767" y="4628"/>
                </a:cubicBezTo>
                <a:cubicBezTo>
                  <a:pt x="29767" y="16557"/>
                  <a:pt x="20096" y="26228"/>
                  <a:pt x="8167" y="26228"/>
                </a:cubicBezTo>
                <a:cubicBezTo>
                  <a:pt x="5366" y="26228"/>
                  <a:pt x="2592" y="25683"/>
                  <a:pt x="-1" y="24624"/>
                </a:cubicBezTo>
              </a:path>
              <a:path w="29767" h="26228" stroke="0" extrusionOk="0">
                <a:moveTo>
                  <a:pt x="29265" y="-1"/>
                </a:moveTo>
                <a:cubicBezTo>
                  <a:pt x="29598" y="1520"/>
                  <a:pt x="29767" y="3071"/>
                  <a:pt x="29767" y="4628"/>
                </a:cubicBezTo>
                <a:cubicBezTo>
                  <a:pt x="29767" y="16557"/>
                  <a:pt x="20096" y="26228"/>
                  <a:pt x="8167" y="26228"/>
                </a:cubicBezTo>
                <a:cubicBezTo>
                  <a:pt x="5366" y="26228"/>
                  <a:pt x="2592" y="25683"/>
                  <a:pt x="-1" y="24624"/>
                </a:cubicBezTo>
                <a:lnTo>
                  <a:pt x="8167" y="4628"/>
                </a:lnTo>
                <a:close/>
              </a:path>
            </a:pathLst>
          </a:custGeom>
          <a:noFill/>
          <a:ln w="19050" cap="rnd">
            <a:solidFill>
              <a:srgbClr val="002776"/>
            </a:solidFill>
            <a:round/>
            <a:headEnd type="none" w="sm" len="sm"/>
            <a:tailEnd type="triangle" w="lg" len="lg"/>
          </a:ln>
        </p:spPr>
        <p:txBody>
          <a:bodyPr wrap="square" lIns="36000" tIns="36000" rIns="36000" bIns="36000" anchor="ctr"/>
          <a:lstStyle/>
          <a:p>
            <a:pPr algn="ctr" defTabSz="914400" fontAlgn="base">
              <a:spcBef>
                <a:spcPct val="0"/>
              </a:spcBef>
              <a:spcAft>
                <a:spcPct val="0"/>
              </a:spcAft>
              <a:defRPr/>
            </a:pPr>
            <a:endParaRPr lang="es-ES" sz="1400" kern="0" dirty="0">
              <a:solidFill>
                <a:srgbClr val="313131"/>
              </a:solidFill>
              <a:cs typeface="Arial" charset="0"/>
            </a:endParaRPr>
          </a:p>
        </p:txBody>
      </p:sp>
      <p:sp>
        <p:nvSpPr>
          <p:cNvPr id="19" name="Rectangle 6"/>
          <p:cNvSpPr>
            <a:spLocks noChangeArrowheads="1"/>
          </p:cNvSpPr>
          <p:nvPr/>
        </p:nvSpPr>
        <p:spPr bwMode="auto">
          <a:xfrm>
            <a:off x="5884295" y="980728"/>
            <a:ext cx="3192039" cy="497059"/>
          </a:xfrm>
          <a:prstGeom prst="rect">
            <a:avLst/>
          </a:prstGeom>
          <a:noFill/>
          <a:ln w="12700">
            <a:noFill/>
            <a:miter lim="800000"/>
            <a:headEnd/>
            <a:tailEnd/>
          </a:ln>
        </p:spPr>
        <p:txBody>
          <a:bodyPr wrap="square" lIns="0" tIns="0" rIns="0" bIns="0">
            <a:spAutoFit/>
          </a:bodyPr>
          <a:lstStyle/>
          <a:p>
            <a:pPr algn="ctr" defTabSz="903288" fontAlgn="base">
              <a:lnSpc>
                <a:spcPct val="85000"/>
              </a:lnSpc>
              <a:spcBef>
                <a:spcPct val="0"/>
              </a:spcBef>
              <a:spcAft>
                <a:spcPct val="0"/>
              </a:spcAft>
            </a:pPr>
            <a:r>
              <a:rPr lang="es-ES" altLang="ja-JP" sz="1400" b="1" dirty="0" smtClean="0">
                <a:solidFill>
                  <a:srgbClr val="92D400"/>
                </a:solidFill>
                <a:ea typeface="ＭＳ Ｐゴシック" charset="-128"/>
                <a:cs typeface="Arial" charset="0"/>
              </a:rPr>
              <a:t>¿A dónde queremos llegar?</a:t>
            </a:r>
          </a:p>
          <a:p>
            <a:pPr algn="ctr" defTabSz="903288" fontAlgn="base">
              <a:lnSpc>
                <a:spcPct val="85000"/>
              </a:lnSpc>
              <a:spcBef>
                <a:spcPct val="0"/>
              </a:spcBef>
              <a:spcAft>
                <a:spcPct val="0"/>
              </a:spcAft>
            </a:pPr>
            <a:r>
              <a:rPr lang="es-ES" altLang="ja-JP" sz="1200" i="1" dirty="0" smtClean="0">
                <a:solidFill>
                  <a:srgbClr val="92D400"/>
                </a:solidFill>
                <a:ea typeface="ＭＳ Ｐゴシック" charset="-128"/>
                <a:cs typeface="Arial" charset="0"/>
              </a:rPr>
              <a:t>Plan Estratégico de Desarrollo de Turismo Sostenible de Quito al 2021</a:t>
            </a:r>
            <a:endParaRPr lang="es-ES" altLang="ja-JP" sz="1400" dirty="0">
              <a:solidFill>
                <a:srgbClr val="92D400"/>
              </a:solidFill>
              <a:ea typeface="ＭＳ Ｐゴシック" charset="-128"/>
              <a:cs typeface="Arial" charset="0"/>
            </a:endParaRPr>
          </a:p>
        </p:txBody>
      </p:sp>
      <p:sp>
        <p:nvSpPr>
          <p:cNvPr id="20" name="Oval 22"/>
          <p:cNvSpPr>
            <a:spLocks noChangeArrowheads="1"/>
          </p:cNvSpPr>
          <p:nvPr/>
        </p:nvSpPr>
        <p:spPr bwMode="auto">
          <a:xfrm>
            <a:off x="5236221" y="983655"/>
            <a:ext cx="468000" cy="468000"/>
          </a:xfrm>
          <a:prstGeom prst="ellipse">
            <a:avLst/>
          </a:prstGeom>
          <a:solidFill>
            <a:srgbClr val="92D400"/>
          </a:solidFill>
          <a:ln w="12700" algn="ctr">
            <a:solidFill>
              <a:srgbClr val="92D050"/>
            </a:solidFill>
            <a:round/>
            <a:headEnd/>
            <a:tailEnd/>
          </a:ln>
        </p:spPr>
        <p:txBody>
          <a:bodyPr wrap="square" lIns="36000" tIns="36000" rIns="36000" bIns="36000" anchor="ctr"/>
          <a:lstStyle/>
          <a:p>
            <a:pPr algn="ctr" defTabSz="914400" fontAlgn="base">
              <a:spcBef>
                <a:spcPct val="0"/>
              </a:spcBef>
              <a:spcAft>
                <a:spcPct val="0"/>
              </a:spcAft>
              <a:defRPr/>
            </a:pPr>
            <a:endParaRPr lang="es-ES" sz="1400" kern="0" dirty="0">
              <a:solidFill>
                <a:srgbClr val="313131"/>
              </a:solidFill>
              <a:cs typeface="Arial" charset="0"/>
            </a:endParaRPr>
          </a:p>
        </p:txBody>
      </p:sp>
      <p:sp>
        <p:nvSpPr>
          <p:cNvPr id="21" name="Rectangle 20"/>
          <p:cNvSpPr/>
          <p:nvPr/>
        </p:nvSpPr>
        <p:spPr>
          <a:xfrm>
            <a:off x="3688485" y="4632430"/>
            <a:ext cx="3009436" cy="223138"/>
          </a:xfrm>
          <a:prstGeom prst="rect">
            <a:avLst/>
          </a:prstGeom>
        </p:spPr>
        <p:txBody>
          <a:bodyPr wrap="square">
            <a:spAutoFit/>
          </a:bodyPr>
          <a:lstStyle/>
          <a:p>
            <a:pPr algn="ctr" defTabSz="903288" fontAlgn="base">
              <a:lnSpc>
                <a:spcPct val="85000"/>
              </a:lnSpc>
              <a:spcBef>
                <a:spcPct val="0"/>
              </a:spcBef>
              <a:spcAft>
                <a:spcPct val="0"/>
              </a:spcAft>
            </a:pPr>
            <a:r>
              <a:rPr lang="es-ES" altLang="ja-JP" sz="1000" b="1" dirty="0" smtClean="0">
                <a:solidFill>
                  <a:srgbClr val="002776"/>
                </a:solidFill>
                <a:ea typeface="ＭＳ Ｐゴシック" charset="-128"/>
                <a:cs typeface="Arial" charset="0"/>
              </a:rPr>
              <a:t>¿Cuál es nuestra estrategia actual?</a:t>
            </a:r>
            <a:endParaRPr lang="es-ES" altLang="ja-JP" sz="1000" b="1" dirty="0">
              <a:solidFill>
                <a:srgbClr val="002776"/>
              </a:solidFill>
              <a:ea typeface="ＭＳ Ｐゴシック" charset="-128"/>
              <a:cs typeface="Arial" charset="0"/>
            </a:endParaRPr>
          </a:p>
        </p:txBody>
      </p:sp>
      <p:sp>
        <p:nvSpPr>
          <p:cNvPr id="22" name="Rectangle 21"/>
          <p:cNvSpPr/>
          <p:nvPr/>
        </p:nvSpPr>
        <p:spPr>
          <a:xfrm>
            <a:off x="4745455" y="3192485"/>
            <a:ext cx="3050000" cy="223138"/>
          </a:xfrm>
          <a:prstGeom prst="rect">
            <a:avLst/>
          </a:prstGeom>
        </p:spPr>
        <p:txBody>
          <a:bodyPr wrap="square">
            <a:spAutoFit/>
          </a:bodyPr>
          <a:lstStyle/>
          <a:p>
            <a:pPr algn="ctr" defTabSz="903288" fontAlgn="base">
              <a:lnSpc>
                <a:spcPct val="85000"/>
              </a:lnSpc>
              <a:spcBef>
                <a:spcPct val="0"/>
              </a:spcBef>
              <a:spcAft>
                <a:spcPct val="0"/>
              </a:spcAft>
            </a:pPr>
            <a:r>
              <a:rPr lang="es-ES" altLang="ja-JP" sz="1000" b="1" dirty="0" smtClean="0">
                <a:solidFill>
                  <a:srgbClr val="002776"/>
                </a:solidFill>
                <a:ea typeface="ＭＳ Ｐゴシック" charset="-128"/>
                <a:cs typeface="Arial" charset="0"/>
              </a:rPr>
              <a:t>¿Cómo llegamos a nuestros objetivos?</a:t>
            </a:r>
            <a:endParaRPr lang="es-ES" altLang="ja-JP" sz="1000" b="1" dirty="0">
              <a:solidFill>
                <a:srgbClr val="002776"/>
              </a:solidFill>
              <a:ea typeface="ＭＳ Ｐゴシック" charset="-128"/>
              <a:cs typeface="Arial" charset="0"/>
            </a:endParaRPr>
          </a:p>
        </p:txBody>
      </p:sp>
      <p:sp>
        <p:nvSpPr>
          <p:cNvPr id="23" name="Rectangle 22"/>
          <p:cNvSpPr/>
          <p:nvPr/>
        </p:nvSpPr>
        <p:spPr>
          <a:xfrm>
            <a:off x="5644744" y="1734321"/>
            <a:ext cx="3106895" cy="223138"/>
          </a:xfrm>
          <a:prstGeom prst="rect">
            <a:avLst/>
          </a:prstGeom>
        </p:spPr>
        <p:txBody>
          <a:bodyPr wrap="square">
            <a:spAutoFit/>
          </a:bodyPr>
          <a:lstStyle/>
          <a:p>
            <a:pPr algn="ctr" defTabSz="903288" fontAlgn="base">
              <a:lnSpc>
                <a:spcPct val="85000"/>
              </a:lnSpc>
              <a:spcBef>
                <a:spcPct val="0"/>
              </a:spcBef>
              <a:spcAft>
                <a:spcPct val="0"/>
              </a:spcAft>
            </a:pPr>
            <a:r>
              <a:rPr lang="es-ES" altLang="ja-JP" sz="1000" b="1" dirty="0" smtClean="0">
                <a:solidFill>
                  <a:srgbClr val="002776"/>
                </a:solidFill>
                <a:ea typeface="ＭＳ Ｐゴシック" charset="-128"/>
                <a:cs typeface="Arial" charset="0"/>
              </a:rPr>
              <a:t>¿Qué hacemos para llegar a nuestros objetivos?</a:t>
            </a:r>
            <a:endParaRPr lang="es-ES" altLang="ja-JP" sz="1000" b="1" dirty="0">
              <a:solidFill>
                <a:srgbClr val="002776"/>
              </a:solidFill>
              <a:ea typeface="ＭＳ Ｐゴシック" charset="-128"/>
              <a:cs typeface="Arial" charset="0"/>
            </a:endParaRPr>
          </a:p>
        </p:txBody>
      </p:sp>
      <p:sp>
        <p:nvSpPr>
          <p:cNvPr id="24" name="Arc 25"/>
          <p:cNvSpPr>
            <a:spLocks/>
          </p:cNvSpPr>
          <p:nvPr/>
        </p:nvSpPr>
        <p:spPr bwMode="auto">
          <a:xfrm rot="17807287" flipH="1">
            <a:off x="2881565" y="3326115"/>
            <a:ext cx="1872000" cy="396881"/>
          </a:xfrm>
          <a:custGeom>
            <a:avLst/>
            <a:gdLst>
              <a:gd name="T0" fmla="*/ 2147483647 w 29767"/>
              <a:gd name="T1" fmla="*/ 0 h 26228"/>
              <a:gd name="T2" fmla="*/ 0 w 29767"/>
              <a:gd name="T3" fmla="*/ 2147483647 h 26228"/>
              <a:gd name="T4" fmla="*/ 2147483647 w 29767"/>
              <a:gd name="T5" fmla="*/ 2147483647 h 26228"/>
              <a:gd name="T6" fmla="*/ 0 60000 65536"/>
              <a:gd name="T7" fmla="*/ 0 60000 65536"/>
              <a:gd name="T8" fmla="*/ 0 60000 65536"/>
              <a:gd name="T9" fmla="*/ 0 w 29767"/>
              <a:gd name="T10" fmla="*/ 0 h 26228"/>
              <a:gd name="T11" fmla="*/ 29767 w 29767"/>
              <a:gd name="T12" fmla="*/ 26228 h 26228"/>
            </a:gdLst>
            <a:ahLst/>
            <a:cxnLst>
              <a:cxn ang="T6">
                <a:pos x="T0" y="T1"/>
              </a:cxn>
              <a:cxn ang="T7">
                <a:pos x="T2" y="T3"/>
              </a:cxn>
              <a:cxn ang="T8">
                <a:pos x="T4" y="T5"/>
              </a:cxn>
            </a:cxnLst>
            <a:rect l="T9" t="T10" r="T11" b="T12"/>
            <a:pathLst>
              <a:path w="29767" h="26228" fill="none" extrusionOk="0">
                <a:moveTo>
                  <a:pt x="29265" y="-1"/>
                </a:moveTo>
                <a:cubicBezTo>
                  <a:pt x="29598" y="1520"/>
                  <a:pt x="29767" y="3071"/>
                  <a:pt x="29767" y="4628"/>
                </a:cubicBezTo>
                <a:cubicBezTo>
                  <a:pt x="29767" y="16557"/>
                  <a:pt x="20096" y="26228"/>
                  <a:pt x="8167" y="26228"/>
                </a:cubicBezTo>
                <a:cubicBezTo>
                  <a:pt x="5366" y="26228"/>
                  <a:pt x="2592" y="25683"/>
                  <a:pt x="-1" y="24624"/>
                </a:cubicBezTo>
              </a:path>
              <a:path w="29767" h="26228" stroke="0" extrusionOk="0">
                <a:moveTo>
                  <a:pt x="29265" y="-1"/>
                </a:moveTo>
                <a:cubicBezTo>
                  <a:pt x="29598" y="1520"/>
                  <a:pt x="29767" y="3071"/>
                  <a:pt x="29767" y="4628"/>
                </a:cubicBezTo>
                <a:cubicBezTo>
                  <a:pt x="29767" y="16557"/>
                  <a:pt x="20096" y="26228"/>
                  <a:pt x="8167" y="26228"/>
                </a:cubicBezTo>
                <a:cubicBezTo>
                  <a:pt x="5366" y="26228"/>
                  <a:pt x="2592" y="25683"/>
                  <a:pt x="-1" y="24624"/>
                </a:cubicBezTo>
                <a:lnTo>
                  <a:pt x="8167" y="4628"/>
                </a:lnTo>
                <a:close/>
              </a:path>
            </a:pathLst>
          </a:custGeom>
          <a:noFill/>
          <a:ln w="19050" cap="rnd">
            <a:solidFill>
              <a:srgbClr val="00B0F0"/>
            </a:solidFill>
            <a:round/>
            <a:headEnd type="none" w="sm" len="sm"/>
            <a:tailEnd type="triangle" w="lg" len="lg"/>
          </a:ln>
        </p:spPr>
        <p:txBody>
          <a:bodyPr wrap="square" lIns="36000" tIns="36000" rIns="36000" bIns="36000" anchor="ctr"/>
          <a:lstStyle/>
          <a:p>
            <a:pPr algn="ctr" defTabSz="914400" fontAlgn="base">
              <a:spcBef>
                <a:spcPct val="0"/>
              </a:spcBef>
              <a:spcAft>
                <a:spcPct val="0"/>
              </a:spcAft>
              <a:defRPr/>
            </a:pPr>
            <a:endParaRPr lang="es-ES" sz="1400" dirty="0">
              <a:solidFill>
                <a:srgbClr val="313131"/>
              </a:solidFill>
              <a:cs typeface="Arial" charset="0"/>
            </a:endParaRPr>
          </a:p>
        </p:txBody>
      </p:sp>
      <p:sp>
        <p:nvSpPr>
          <p:cNvPr id="25" name="Arc 25"/>
          <p:cNvSpPr>
            <a:spLocks/>
          </p:cNvSpPr>
          <p:nvPr/>
        </p:nvSpPr>
        <p:spPr bwMode="auto">
          <a:xfrm rot="17714473" flipH="1">
            <a:off x="3908303" y="2371664"/>
            <a:ext cx="1904972" cy="457150"/>
          </a:xfrm>
          <a:custGeom>
            <a:avLst/>
            <a:gdLst>
              <a:gd name="T0" fmla="*/ 2147483647 w 29767"/>
              <a:gd name="T1" fmla="*/ 0 h 26228"/>
              <a:gd name="T2" fmla="*/ 0 w 29767"/>
              <a:gd name="T3" fmla="*/ 2147483647 h 26228"/>
              <a:gd name="T4" fmla="*/ 2147483647 w 29767"/>
              <a:gd name="T5" fmla="*/ 2147483647 h 26228"/>
              <a:gd name="T6" fmla="*/ 0 60000 65536"/>
              <a:gd name="T7" fmla="*/ 0 60000 65536"/>
              <a:gd name="T8" fmla="*/ 0 60000 65536"/>
              <a:gd name="T9" fmla="*/ 0 w 29767"/>
              <a:gd name="T10" fmla="*/ 0 h 26228"/>
              <a:gd name="T11" fmla="*/ 29767 w 29767"/>
              <a:gd name="T12" fmla="*/ 26228 h 26228"/>
            </a:gdLst>
            <a:ahLst/>
            <a:cxnLst>
              <a:cxn ang="T6">
                <a:pos x="T0" y="T1"/>
              </a:cxn>
              <a:cxn ang="T7">
                <a:pos x="T2" y="T3"/>
              </a:cxn>
              <a:cxn ang="T8">
                <a:pos x="T4" y="T5"/>
              </a:cxn>
            </a:cxnLst>
            <a:rect l="T9" t="T10" r="T11" b="T12"/>
            <a:pathLst>
              <a:path w="29767" h="26228" fill="none" extrusionOk="0">
                <a:moveTo>
                  <a:pt x="29265" y="-1"/>
                </a:moveTo>
                <a:cubicBezTo>
                  <a:pt x="29598" y="1520"/>
                  <a:pt x="29767" y="3071"/>
                  <a:pt x="29767" y="4628"/>
                </a:cubicBezTo>
                <a:cubicBezTo>
                  <a:pt x="29767" y="16557"/>
                  <a:pt x="20096" y="26228"/>
                  <a:pt x="8167" y="26228"/>
                </a:cubicBezTo>
                <a:cubicBezTo>
                  <a:pt x="5366" y="26228"/>
                  <a:pt x="2592" y="25683"/>
                  <a:pt x="-1" y="24624"/>
                </a:cubicBezTo>
              </a:path>
              <a:path w="29767" h="26228" stroke="0" extrusionOk="0">
                <a:moveTo>
                  <a:pt x="29265" y="-1"/>
                </a:moveTo>
                <a:cubicBezTo>
                  <a:pt x="29598" y="1520"/>
                  <a:pt x="29767" y="3071"/>
                  <a:pt x="29767" y="4628"/>
                </a:cubicBezTo>
                <a:cubicBezTo>
                  <a:pt x="29767" y="16557"/>
                  <a:pt x="20096" y="26228"/>
                  <a:pt x="8167" y="26228"/>
                </a:cubicBezTo>
                <a:cubicBezTo>
                  <a:pt x="5366" y="26228"/>
                  <a:pt x="2592" y="25683"/>
                  <a:pt x="-1" y="24624"/>
                </a:cubicBezTo>
                <a:lnTo>
                  <a:pt x="8167" y="4628"/>
                </a:lnTo>
                <a:close/>
              </a:path>
            </a:pathLst>
          </a:custGeom>
          <a:noFill/>
          <a:ln w="19050" cap="rnd">
            <a:solidFill>
              <a:srgbClr val="92D400"/>
            </a:solidFill>
            <a:round/>
            <a:headEnd type="none" w="sm" len="sm"/>
            <a:tailEnd type="triangle" w="lg" len="lg"/>
          </a:ln>
        </p:spPr>
        <p:txBody>
          <a:bodyPr wrap="square" lIns="36000" tIns="36000" rIns="36000" bIns="36000" anchor="ctr"/>
          <a:lstStyle/>
          <a:p>
            <a:pPr algn="ctr" defTabSz="914400" fontAlgn="base">
              <a:spcBef>
                <a:spcPct val="0"/>
              </a:spcBef>
              <a:spcAft>
                <a:spcPct val="0"/>
              </a:spcAft>
              <a:defRPr/>
            </a:pPr>
            <a:endParaRPr lang="es-ES" sz="1400" kern="0" dirty="0">
              <a:solidFill>
                <a:srgbClr val="313131"/>
              </a:solidFill>
              <a:cs typeface="Arial" charset="0"/>
            </a:endParaRPr>
          </a:p>
        </p:txBody>
      </p:sp>
      <p:pic>
        <p:nvPicPr>
          <p:cNvPr id="26" name="Picture 32" descr="C:\Users\jsauvageau\Desktop\1.png"/>
          <p:cNvPicPr>
            <a:picLocks noChangeAspect="1" noChangeArrowheads="1"/>
          </p:cNvPicPr>
          <p:nvPr/>
        </p:nvPicPr>
        <p:blipFill>
          <a:blip r:embed="rId6" cstate="email">
            <a:biLevel thresh="25000"/>
            <a:extLst>
              <a:ext uri="{28A0092B-C50C-407E-A947-70E740481C1C}">
                <a14:useLocalDpi xmlns:a14="http://schemas.microsoft.com/office/drawing/2010/main" val="0"/>
              </a:ext>
            </a:extLst>
          </a:blip>
          <a:srcRect/>
          <a:stretch>
            <a:fillRect/>
          </a:stretch>
        </p:blipFill>
        <p:spPr bwMode="auto">
          <a:xfrm>
            <a:off x="5346854" y="1091655"/>
            <a:ext cx="246739" cy="252000"/>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7" descr="C:\Users\jsauvageau\Desktop\1.png"/>
          <p:cNvPicPr>
            <a:picLocks noChangeAspect="1" noChangeArrowheads="1"/>
          </p:cNvPicPr>
          <p:nvPr/>
        </p:nvPicPr>
        <p:blipFill>
          <a:blip r:embed="rId7" cstate="email">
            <a:biLevel thresh="25000"/>
            <a:extLst>
              <a:ext uri="{28A0092B-C50C-407E-A947-70E740481C1C}">
                <a14:useLocalDpi xmlns:a14="http://schemas.microsoft.com/office/drawing/2010/main" val="0"/>
              </a:ext>
            </a:extLst>
          </a:blip>
          <a:srcRect/>
          <a:stretch>
            <a:fillRect/>
          </a:stretch>
        </p:blipFill>
        <p:spPr bwMode="auto">
          <a:xfrm>
            <a:off x="1759089" y="4880621"/>
            <a:ext cx="329652" cy="288000"/>
          </a:xfrm>
          <a:prstGeom prst="rect">
            <a:avLst/>
          </a:prstGeom>
          <a:noFill/>
          <a:extLst>
            <a:ext uri="{909E8E84-426E-40DD-AFC4-6F175D3DCCD1}">
              <a14:hiddenFill xmlns:a14="http://schemas.microsoft.com/office/drawing/2010/main">
                <a:solidFill>
                  <a:srgbClr val="FFFFFF"/>
                </a:solidFill>
              </a14:hiddenFill>
            </a:ext>
          </a:extLst>
        </p:spPr>
      </p:pic>
      <p:sp>
        <p:nvSpPr>
          <p:cNvPr id="29" name="AutoShape 10"/>
          <p:cNvSpPr>
            <a:spLocks noChangeArrowheads="1"/>
          </p:cNvSpPr>
          <p:nvPr>
            <p:custDataLst>
              <p:tags r:id="rId1"/>
            </p:custDataLst>
          </p:nvPr>
        </p:nvSpPr>
        <p:spPr bwMode="gray">
          <a:xfrm>
            <a:off x="3693187" y="4860410"/>
            <a:ext cx="3398400" cy="468000"/>
          </a:xfrm>
          <a:prstGeom prst="roundRect">
            <a:avLst/>
          </a:prstGeom>
          <a:solidFill>
            <a:srgbClr val="002776"/>
          </a:solidFill>
          <a:ln w="12700" cap="rnd" algn="ctr">
            <a:noFill/>
            <a:miter lim="800000"/>
            <a:headEnd/>
            <a:tailEnd/>
          </a:ln>
        </p:spPr>
        <p:txBody>
          <a:bodyPr lIns="0" tIns="36000" rIns="36000" bIns="36000" anchor="ctr" anchorCtr="1"/>
          <a:lstStyle/>
          <a:p>
            <a:pPr defTabSz="1014664" eaLnBrk="0" fontAlgn="base" hangingPunct="0">
              <a:lnSpc>
                <a:spcPct val="106000"/>
              </a:lnSpc>
              <a:spcBef>
                <a:spcPct val="0"/>
              </a:spcBef>
              <a:spcAft>
                <a:spcPct val="0"/>
              </a:spcAft>
              <a:defRPr/>
            </a:pPr>
            <a:r>
              <a:rPr lang="es-ES" sz="1200" b="1" kern="0" dirty="0" smtClean="0">
                <a:solidFill>
                  <a:srgbClr val="FFFFFF"/>
                </a:solidFill>
                <a:cs typeface="Arial" charset="0"/>
              </a:rPr>
              <a:t>Estrategia actual</a:t>
            </a:r>
            <a:endParaRPr lang="es-ES" sz="1200" b="1" kern="0" dirty="0">
              <a:solidFill>
                <a:srgbClr val="FFFFFF"/>
              </a:solidFill>
              <a:cs typeface="Arial" charset="0"/>
            </a:endParaRPr>
          </a:p>
        </p:txBody>
      </p:sp>
      <p:sp>
        <p:nvSpPr>
          <p:cNvPr id="31" name="AutoShape 11"/>
          <p:cNvSpPr>
            <a:spLocks noChangeArrowheads="1"/>
          </p:cNvSpPr>
          <p:nvPr>
            <p:custDataLst>
              <p:tags r:id="rId2"/>
            </p:custDataLst>
          </p:nvPr>
        </p:nvSpPr>
        <p:spPr bwMode="gray">
          <a:xfrm>
            <a:off x="4707601" y="3415358"/>
            <a:ext cx="3398400" cy="468000"/>
          </a:xfrm>
          <a:prstGeom prst="roundRect">
            <a:avLst/>
          </a:prstGeom>
          <a:solidFill>
            <a:srgbClr val="00A1DE"/>
          </a:solidFill>
          <a:ln w="12700" cap="rnd" algn="ctr">
            <a:noFill/>
            <a:miter lim="800000"/>
            <a:headEnd/>
            <a:tailEnd/>
          </a:ln>
        </p:spPr>
        <p:txBody>
          <a:bodyPr lIns="0" tIns="36000" rIns="36000" bIns="36000" anchor="ctr" anchorCtr="1"/>
          <a:lstStyle/>
          <a:p>
            <a:pPr defTabSz="1014664" eaLnBrk="0" fontAlgn="base" hangingPunct="0">
              <a:lnSpc>
                <a:spcPct val="106000"/>
              </a:lnSpc>
              <a:spcBef>
                <a:spcPct val="0"/>
              </a:spcBef>
              <a:spcAft>
                <a:spcPct val="0"/>
              </a:spcAft>
            </a:pPr>
            <a:r>
              <a:rPr lang="es-ES" sz="1200" b="1" kern="0" dirty="0" smtClean="0">
                <a:solidFill>
                  <a:srgbClr val="FFFFFF"/>
                </a:solidFill>
                <a:cs typeface="Arial" charset="0"/>
              </a:rPr>
              <a:t>Alternativas </a:t>
            </a:r>
            <a:r>
              <a:rPr lang="es-ES" sz="1200" b="1" dirty="0" smtClean="0">
                <a:solidFill>
                  <a:srgbClr val="FFFFFF"/>
                </a:solidFill>
                <a:cs typeface="Arial" charset="0"/>
              </a:rPr>
              <a:t>estratégicas</a:t>
            </a:r>
            <a:endParaRPr lang="es-ES" sz="1200" b="1" dirty="0">
              <a:solidFill>
                <a:srgbClr val="FFFFFF"/>
              </a:solidFill>
              <a:cs typeface="Arial" charset="0"/>
            </a:endParaRPr>
          </a:p>
        </p:txBody>
      </p:sp>
      <p:sp>
        <p:nvSpPr>
          <p:cNvPr id="34" name="AutoShape 11"/>
          <p:cNvSpPr>
            <a:spLocks noChangeArrowheads="1"/>
          </p:cNvSpPr>
          <p:nvPr>
            <p:custDataLst>
              <p:tags r:id="rId3"/>
            </p:custDataLst>
          </p:nvPr>
        </p:nvSpPr>
        <p:spPr bwMode="gray">
          <a:xfrm>
            <a:off x="5657486" y="1943811"/>
            <a:ext cx="3397700" cy="468000"/>
          </a:xfrm>
          <a:prstGeom prst="roundRect">
            <a:avLst/>
          </a:prstGeom>
          <a:solidFill>
            <a:srgbClr val="92D400"/>
          </a:solidFill>
          <a:ln w="12700" cap="rnd" algn="ctr">
            <a:noFill/>
            <a:miter lim="800000"/>
            <a:headEnd/>
            <a:tailEnd/>
          </a:ln>
        </p:spPr>
        <p:txBody>
          <a:bodyPr lIns="576000" tIns="36000" rIns="36000" bIns="36000" anchor="ctr" anchorCtr="1"/>
          <a:lstStyle/>
          <a:p>
            <a:pPr defTabSz="1014664" eaLnBrk="0" fontAlgn="base" hangingPunct="0">
              <a:lnSpc>
                <a:spcPct val="106000"/>
              </a:lnSpc>
              <a:spcBef>
                <a:spcPct val="0"/>
              </a:spcBef>
              <a:spcAft>
                <a:spcPct val="0"/>
              </a:spcAft>
              <a:defRPr/>
            </a:pPr>
            <a:r>
              <a:rPr lang="es-ES" sz="1200" b="1" kern="0" dirty="0" smtClean="0">
                <a:solidFill>
                  <a:srgbClr val="FFFFFF"/>
                </a:solidFill>
                <a:cs typeface="Arial" charset="0"/>
              </a:rPr>
              <a:t>Plan estratégico</a:t>
            </a:r>
            <a:endParaRPr lang="es-ES" sz="1200" b="1" kern="0" dirty="0">
              <a:solidFill>
                <a:srgbClr val="FFFFFF"/>
              </a:solidFill>
              <a:cs typeface="Arial" charset="0"/>
            </a:endParaRPr>
          </a:p>
        </p:txBody>
      </p:sp>
      <p:grpSp>
        <p:nvGrpSpPr>
          <p:cNvPr id="35" name="Group 34"/>
          <p:cNvGrpSpPr/>
          <p:nvPr/>
        </p:nvGrpSpPr>
        <p:grpSpPr>
          <a:xfrm>
            <a:off x="5846483" y="2029507"/>
            <a:ext cx="360000" cy="324000"/>
            <a:chOff x="7650163" y="5060950"/>
            <a:chExt cx="565150" cy="541338"/>
          </a:xfrm>
          <a:solidFill>
            <a:srgbClr val="FFFFFF"/>
          </a:solidFill>
        </p:grpSpPr>
        <p:sp>
          <p:nvSpPr>
            <p:cNvPr id="38" name="Freeform 460"/>
            <p:cNvSpPr>
              <a:spLocks noEditPoints="1"/>
            </p:cNvSpPr>
            <p:nvPr/>
          </p:nvSpPr>
          <p:spPr bwMode="auto">
            <a:xfrm>
              <a:off x="7926388" y="5060950"/>
              <a:ext cx="288925" cy="288925"/>
            </a:xfrm>
            <a:custGeom>
              <a:avLst/>
              <a:gdLst>
                <a:gd name="T0" fmla="*/ 44 w 49"/>
                <a:gd name="T1" fmla="*/ 27 h 49"/>
                <a:gd name="T2" fmla="*/ 45 w 49"/>
                <a:gd name="T3" fmla="*/ 37 h 49"/>
                <a:gd name="T4" fmla="*/ 36 w 49"/>
                <a:gd name="T5" fmla="*/ 40 h 49"/>
                <a:gd name="T6" fmla="*/ 29 w 49"/>
                <a:gd name="T7" fmla="*/ 48 h 49"/>
                <a:gd name="T8" fmla="*/ 20 w 49"/>
                <a:gd name="T9" fmla="*/ 43 h 49"/>
                <a:gd name="T10" fmla="*/ 9 w 49"/>
                <a:gd name="T11" fmla="*/ 43 h 49"/>
                <a:gd name="T12" fmla="*/ 5 w 49"/>
                <a:gd name="T13" fmla="*/ 28 h 49"/>
                <a:gd name="T14" fmla="*/ 6 w 49"/>
                <a:gd name="T15" fmla="*/ 19 h 49"/>
                <a:gd name="T16" fmla="*/ 6 w 49"/>
                <a:gd name="T17" fmla="*/ 10 h 49"/>
                <a:gd name="T18" fmla="*/ 14 w 49"/>
                <a:gd name="T19" fmla="*/ 8 h 49"/>
                <a:gd name="T20" fmla="*/ 20 w 49"/>
                <a:gd name="T21" fmla="*/ 0 h 49"/>
                <a:gd name="T22" fmla="*/ 29 w 49"/>
                <a:gd name="T23" fmla="*/ 5 h 49"/>
                <a:gd name="T24" fmla="*/ 38 w 49"/>
                <a:gd name="T25" fmla="*/ 4 h 49"/>
                <a:gd name="T26" fmla="*/ 40 w 49"/>
                <a:gd name="T27" fmla="*/ 13 h 49"/>
                <a:gd name="T28" fmla="*/ 49 w 49"/>
                <a:gd name="T29" fmla="*/ 18 h 49"/>
                <a:gd name="T30" fmla="*/ 41 w 49"/>
                <a:gd name="T31" fmla="*/ 24 h 49"/>
                <a:gd name="T32" fmla="*/ 41 w 49"/>
                <a:gd name="T33" fmla="*/ 24 h 49"/>
                <a:gd name="T34" fmla="*/ 40 w 49"/>
                <a:gd name="T35" fmla="*/ 39 h 49"/>
                <a:gd name="T36" fmla="*/ 38 w 49"/>
                <a:gd name="T37" fmla="*/ 13 h 49"/>
                <a:gd name="T38" fmla="*/ 36 w 49"/>
                <a:gd name="T39" fmla="*/ 8 h 49"/>
                <a:gd name="T40" fmla="*/ 35 w 49"/>
                <a:gd name="T41" fmla="*/ 15 h 49"/>
                <a:gd name="T42" fmla="*/ 35 w 49"/>
                <a:gd name="T43" fmla="*/ 15 h 49"/>
                <a:gd name="T44" fmla="*/ 34 w 49"/>
                <a:gd name="T45" fmla="*/ 22 h 49"/>
                <a:gd name="T46" fmla="*/ 35 w 49"/>
                <a:gd name="T47" fmla="*/ 22 h 49"/>
                <a:gd name="T48" fmla="*/ 33 w 49"/>
                <a:gd name="T49" fmla="*/ 36 h 49"/>
                <a:gd name="T50" fmla="*/ 34 w 49"/>
                <a:gd name="T51" fmla="*/ 36 h 49"/>
                <a:gd name="T52" fmla="*/ 33 w 49"/>
                <a:gd name="T53" fmla="*/ 26 h 49"/>
                <a:gd name="T54" fmla="*/ 33 w 49"/>
                <a:gd name="T55" fmla="*/ 26 h 49"/>
                <a:gd name="T56" fmla="*/ 18 w 49"/>
                <a:gd name="T57" fmla="*/ 26 h 49"/>
                <a:gd name="T58" fmla="*/ 29 w 49"/>
                <a:gd name="T59" fmla="*/ 23 h 49"/>
                <a:gd name="T60" fmla="*/ 28 w 49"/>
                <a:gd name="T61" fmla="*/ 17 h 49"/>
                <a:gd name="T62" fmla="*/ 24 w 49"/>
                <a:gd name="T63" fmla="*/ 6 h 49"/>
                <a:gd name="T64" fmla="*/ 22 w 49"/>
                <a:gd name="T65" fmla="*/ 31 h 49"/>
                <a:gd name="T66" fmla="*/ 22 w 49"/>
                <a:gd name="T67" fmla="*/ 31 h 49"/>
                <a:gd name="T68" fmla="*/ 23 w 49"/>
                <a:gd name="T69" fmla="*/ 16 h 49"/>
                <a:gd name="T70" fmla="*/ 23 w 49"/>
                <a:gd name="T71" fmla="*/ 39 h 49"/>
                <a:gd name="T72" fmla="*/ 22 w 49"/>
                <a:gd name="T73" fmla="*/ 4 h 49"/>
                <a:gd name="T74" fmla="*/ 19 w 49"/>
                <a:gd name="T75" fmla="*/ 41 h 49"/>
                <a:gd name="T76" fmla="*/ 19 w 49"/>
                <a:gd name="T77" fmla="*/ 41 h 49"/>
                <a:gd name="T78" fmla="*/ 21 w 49"/>
                <a:gd name="T79" fmla="*/ 30 h 49"/>
                <a:gd name="T80" fmla="*/ 20 w 49"/>
                <a:gd name="T81" fmla="*/ 38 h 49"/>
                <a:gd name="T82" fmla="*/ 17 w 49"/>
                <a:gd name="T83" fmla="*/ 20 h 49"/>
                <a:gd name="T84" fmla="*/ 18 w 49"/>
                <a:gd name="T85" fmla="*/ 20 h 49"/>
                <a:gd name="T86" fmla="*/ 17 w 49"/>
                <a:gd name="T87" fmla="*/ 27 h 49"/>
                <a:gd name="T88" fmla="*/ 15 w 49"/>
                <a:gd name="T89" fmla="*/ 39 h 49"/>
                <a:gd name="T90" fmla="*/ 14 w 49"/>
                <a:gd name="T91" fmla="*/ 10 h 49"/>
                <a:gd name="T92" fmla="*/ 14 w 49"/>
                <a:gd name="T93" fmla="*/ 10 h 49"/>
                <a:gd name="T94" fmla="*/ 10 w 49"/>
                <a:gd name="T95" fmla="*/ 7 h 49"/>
                <a:gd name="T96" fmla="*/ 10 w 49"/>
                <a:gd name="T97"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49">
                  <a:moveTo>
                    <a:pt x="48" y="28"/>
                  </a:moveTo>
                  <a:cubicBezTo>
                    <a:pt x="47" y="29"/>
                    <a:pt x="45" y="27"/>
                    <a:pt x="44" y="27"/>
                  </a:cubicBezTo>
                  <a:cubicBezTo>
                    <a:pt x="43" y="29"/>
                    <a:pt x="43" y="32"/>
                    <a:pt x="42" y="34"/>
                  </a:cubicBezTo>
                  <a:cubicBezTo>
                    <a:pt x="43" y="35"/>
                    <a:pt x="45" y="35"/>
                    <a:pt x="45" y="37"/>
                  </a:cubicBezTo>
                  <a:cubicBezTo>
                    <a:pt x="44" y="39"/>
                    <a:pt x="42" y="41"/>
                    <a:pt x="41" y="43"/>
                  </a:cubicBezTo>
                  <a:cubicBezTo>
                    <a:pt x="39" y="42"/>
                    <a:pt x="38" y="41"/>
                    <a:pt x="36" y="40"/>
                  </a:cubicBezTo>
                  <a:cubicBezTo>
                    <a:pt x="34" y="41"/>
                    <a:pt x="31" y="42"/>
                    <a:pt x="29" y="42"/>
                  </a:cubicBezTo>
                  <a:cubicBezTo>
                    <a:pt x="29" y="44"/>
                    <a:pt x="30" y="46"/>
                    <a:pt x="29" y="48"/>
                  </a:cubicBezTo>
                  <a:cubicBezTo>
                    <a:pt x="26" y="48"/>
                    <a:pt x="24" y="49"/>
                    <a:pt x="21" y="49"/>
                  </a:cubicBezTo>
                  <a:cubicBezTo>
                    <a:pt x="20" y="47"/>
                    <a:pt x="20" y="44"/>
                    <a:pt x="20" y="43"/>
                  </a:cubicBezTo>
                  <a:cubicBezTo>
                    <a:pt x="16" y="42"/>
                    <a:pt x="15" y="40"/>
                    <a:pt x="13" y="39"/>
                  </a:cubicBezTo>
                  <a:cubicBezTo>
                    <a:pt x="11" y="40"/>
                    <a:pt x="11" y="42"/>
                    <a:pt x="9" y="43"/>
                  </a:cubicBezTo>
                  <a:cubicBezTo>
                    <a:pt x="7" y="42"/>
                    <a:pt x="5" y="40"/>
                    <a:pt x="4" y="38"/>
                  </a:cubicBezTo>
                  <a:cubicBezTo>
                    <a:pt x="7" y="36"/>
                    <a:pt x="6" y="32"/>
                    <a:pt x="5" y="28"/>
                  </a:cubicBezTo>
                  <a:cubicBezTo>
                    <a:pt x="0" y="31"/>
                    <a:pt x="0" y="25"/>
                    <a:pt x="0" y="20"/>
                  </a:cubicBezTo>
                  <a:cubicBezTo>
                    <a:pt x="3" y="21"/>
                    <a:pt x="3" y="20"/>
                    <a:pt x="6" y="19"/>
                  </a:cubicBezTo>
                  <a:cubicBezTo>
                    <a:pt x="6" y="17"/>
                    <a:pt x="7" y="15"/>
                    <a:pt x="8" y="13"/>
                  </a:cubicBezTo>
                  <a:cubicBezTo>
                    <a:pt x="8" y="12"/>
                    <a:pt x="6" y="12"/>
                    <a:pt x="6" y="10"/>
                  </a:cubicBezTo>
                  <a:cubicBezTo>
                    <a:pt x="5" y="7"/>
                    <a:pt x="9" y="6"/>
                    <a:pt x="11" y="4"/>
                  </a:cubicBezTo>
                  <a:cubicBezTo>
                    <a:pt x="13" y="5"/>
                    <a:pt x="13" y="7"/>
                    <a:pt x="14" y="8"/>
                  </a:cubicBezTo>
                  <a:cubicBezTo>
                    <a:pt x="17" y="8"/>
                    <a:pt x="18" y="6"/>
                    <a:pt x="21" y="5"/>
                  </a:cubicBezTo>
                  <a:cubicBezTo>
                    <a:pt x="21" y="3"/>
                    <a:pt x="19" y="2"/>
                    <a:pt x="20" y="0"/>
                  </a:cubicBezTo>
                  <a:cubicBezTo>
                    <a:pt x="23" y="0"/>
                    <a:pt x="25" y="0"/>
                    <a:pt x="28" y="0"/>
                  </a:cubicBezTo>
                  <a:cubicBezTo>
                    <a:pt x="29" y="1"/>
                    <a:pt x="29" y="3"/>
                    <a:pt x="29" y="5"/>
                  </a:cubicBezTo>
                  <a:cubicBezTo>
                    <a:pt x="30" y="6"/>
                    <a:pt x="32" y="7"/>
                    <a:pt x="34" y="8"/>
                  </a:cubicBezTo>
                  <a:cubicBezTo>
                    <a:pt x="36" y="7"/>
                    <a:pt x="36" y="5"/>
                    <a:pt x="38" y="4"/>
                  </a:cubicBezTo>
                  <a:cubicBezTo>
                    <a:pt x="39" y="7"/>
                    <a:pt x="42" y="8"/>
                    <a:pt x="42" y="10"/>
                  </a:cubicBezTo>
                  <a:cubicBezTo>
                    <a:pt x="42" y="12"/>
                    <a:pt x="41" y="11"/>
                    <a:pt x="40" y="13"/>
                  </a:cubicBezTo>
                  <a:cubicBezTo>
                    <a:pt x="41" y="15"/>
                    <a:pt x="42" y="16"/>
                    <a:pt x="42" y="18"/>
                  </a:cubicBezTo>
                  <a:cubicBezTo>
                    <a:pt x="45" y="19"/>
                    <a:pt x="46" y="19"/>
                    <a:pt x="49" y="18"/>
                  </a:cubicBezTo>
                  <a:cubicBezTo>
                    <a:pt x="49" y="21"/>
                    <a:pt x="49" y="25"/>
                    <a:pt x="48" y="28"/>
                  </a:cubicBezTo>
                  <a:close/>
                  <a:moveTo>
                    <a:pt x="41" y="24"/>
                  </a:moveTo>
                  <a:cubicBezTo>
                    <a:pt x="40" y="25"/>
                    <a:pt x="42" y="25"/>
                    <a:pt x="42" y="24"/>
                  </a:cubicBezTo>
                  <a:cubicBezTo>
                    <a:pt x="41" y="24"/>
                    <a:pt x="41" y="24"/>
                    <a:pt x="41" y="24"/>
                  </a:cubicBezTo>
                  <a:close/>
                  <a:moveTo>
                    <a:pt x="40" y="40"/>
                  </a:moveTo>
                  <a:cubicBezTo>
                    <a:pt x="40" y="40"/>
                    <a:pt x="41" y="39"/>
                    <a:pt x="40" y="39"/>
                  </a:cubicBezTo>
                  <a:cubicBezTo>
                    <a:pt x="40" y="40"/>
                    <a:pt x="40" y="40"/>
                    <a:pt x="40" y="40"/>
                  </a:cubicBezTo>
                  <a:close/>
                  <a:moveTo>
                    <a:pt x="38" y="13"/>
                  </a:moveTo>
                  <a:cubicBezTo>
                    <a:pt x="38" y="14"/>
                    <a:pt x="38" y="13"/>
                    <a:pt x="38" y="13"/>
                  </a:cubicBezTo>
                  <a:close/>
                  <a:moveTo>
                    <a:pt x="36" y="8"/>
                  </a:moveTo>
                  <a:cubicBezTo>
                    <a:pt x="36" y="8"/>
                    <a:pt x="36" y="8"/>
                    <a:pt x="36" y="8"/>
                  </a:cubicBezTo>
                  <a:close/>
                  <a:moveTo>
                    <a:pt x="35" y="15"/>
                  </a:moveTo>
                  <a:cubicBezTo>
                    <a:pt x="35" y="15"/>
                    <a:pt x="37" y="16"/>
                    <a:pt x="36" y="15"/>
                  </a:cubicBezTo>
                  <a:cubicBezTo>
                    <a:pt x="36" y="15"/>
                    <a:pt x="35" y="15"/>
                    <a:pt x="35" y="15"/>
                  </a:cubicBezTo>
                  <a:close/>
                  <a:moveTo>
                    <a:pt x="34" y="22"/>
                  </a:moveTo>
                  <a:cubicBezTo>
                    <a:pt x="34" y="22"/>
                    <a:pt x="34" y="22"/>
                    <a:pt x="34" y="22"/>
                  </a:cubicBezTo>
                  <a:cubicBezTo>
                    <a:pt x="34" y="22"/>
                    <a:pt x="35" y="22"/>
                    <a:pt x="35" y="22"/>
                  </a:cubicBezTo>
                  <a:cubicBezTo>
                    <a:pt x="35" y="22"/>
                    <a:pt x="35" y="22"/>
                    <a:pt x="35" y="22"/>
                  </a:cubicBezTo>
                  <a:cubicBezTo>
                    <a:pt x="34" y="22"/>
                    <a:pt x="34" y="21"/>
                    <a:pt x="34" y="22"/>
                  </a:cubicBezTo>
                  <a:close/>
                  <a:moveTo>
                    <a:pt x="33" y="36"/>
                  </a:moveTo>
                  <a:cubicBezTo>
                    <a:pt x="34" y="36"/>
                    <a:pt x="34" y="36"/>
                    <a:pt x="34" y="36"/>
                  </a:cubicBezTo>
                  <a:cubicBezTo>
                    <a:pt x="34" y="36"/>
                    <a:pt x="34" y="36"/>
                    <a:pt x="34" y="36"/>
                  </a:cubicBezTo>
                  <a:cubicBezTo>
                    <a:pt x="34" y="36"/>
                    <a:pt x="33" y="36"/>
                    <a:pt x="33" y="36"/>
                  </a:cubicBezTo>
                  <a:close/>
                  <a:moveTo>
                    <a:pt x="33" y="26"/>
                  </a:moveTo>
                  <a:cubicBezTo>
                    <a:pt x="33" y="26"/>
                    <a:pt x="33" y="25"/>
                    <a:pt x="33" y="25"/>
                  </a:cubicBezTo>
                  <a:cubicBezTo>
                    <a:pt x="33" y="26"/>
                    <a:pt x="33" y="26"/>
                    <a:pt x="33" y="26"/>
                  </a:cubicBezTo>
                  <a:close/>
                  <a:moveTo>
                    <a:pt x="24" y="18"/>
                  </a:moveTo>
                  <a:cubicBezTo>
                    <a:pt x="21" y="18"/>
                    <a:pt x="17" y="22"/>
                    <a:pt x="18" y="26"/>
                  </a:cubicBezTo>
                  <a:cubicBezTo>
                    <a:pt x="19" y="28"/>
                    <a:pt x="23" y="30"/>
                    <a:pt x="25" y="30"/>
                  </a:cubicBezTo>
                  <a:cubicBezTo>
                    <a:pt x="28" y="30"/>
                    <a:pt x="30" y="27"/>
                    <a:pt x="29" y="23"/>
                  </a:cubicBezTo>
                  <a:cubicBezTo>
                    <a:pt x="28" y="20"/>
                    <a:pt x="27" y="18"/>
                    <a:pt x="24" y="18"/>
                  </a:cubicBezTo>
                  <a:close/>
                  <a:moveTo>
                    <a:pt x="28" y="17"/>
                  </a:moveTo>
                  <a:cubicBezTo>
                    <a:pt x="27" y="17"/>
                    <a:pt x="29" y="17"/>
                    <a:pt x="28" y="17"/>
                  </a:cubicBezTo>
                  <a:close/>
                  <a:moveTo>
                    <a:pt x="24" y="6"/>
                  </a:moveTo>
                  <a:cubicBezTo>
                    <a:pt x="24" y="6"/>
                    <a:pt x="24" y="6"/>
                    <a:pt x="24" y="6"/>
                  </a:cubicBezTo>
                  <a:close/>
                  <a:moveTo>
                    <a:pt x="22" y="31"/>
                  </a:moveTo>
                  <a:cubicBezTo>
                    <a:pt x="22" y="32"/>
                    <a:pt x="24" y="32"/>
                    <a:pt x="24" y="31"/>
                  </a:cubicBezTo>
                  <a:cubicBezTo>
                    <a:pt x="23" y="32"/>
                    <a:pt x="23" y="31"/>
                    <a:pt x="22" y="31"/>
                  </a:cubicBezTo>
                  <a:close/>
                  <a:moveTo>
                    <a:pt x="22" y="17"/>
                  </a:moveTo>
                  <a:cubicBezTo>
                    <a:pt x="23" y="17"/>
                    <a:pt x="23" y="17"/>
                    <a:pt x="23" y="16"/>
                  </a:cubicBezTo>
                  <a:cubicBezTo>
                    <a:pt x="23" y="16"/>
                    <a:pt x="22" y="16"/>
                    <a:pt x="22" y="17"/>
                  </a:cubicBezTo>
                  <a:close/>
                  <a:moveTo>
                    <a:pt x="23" y="39"/>
                  </a:moveTo>
                  <a:cubicBezTo>
                    <a:pt x="23" y="39"/>
                    <a:pt x="23" y="39"/>
                    <a:pt x="23" y="39"/>
                  </a:cubicBezTo>
                  <a:close/>
                  <a:moveTo>
                    <a:pt x="22" y="4"/>
                  </a:moveTo>
                  <a:cubicBezTo>
                    <a:pt x="22" y="5"/>
                    <a:pt x="22" y="4"/>
                    <a:pt x="22" y="4"/>
                  </a:cubicBezTo>
                  <a:close/>
                  <a:moveTo>
                    <a:pt x="19" y="41"/>
                  </a:moveTo>
                  <a:cubicBezTo>
                    <a:pt x="21" y="41"/>
                    <a:pt x="21" y="42"/>
                    <a:pt x="22" y="41"/>
                  </a:cubicBezTo>
                  <a:cubicBezTo>
                    <a:pt x="22" y="41"/>
                    <a:pt x="19" y="40"/>
                    <a:pt x="19" y="41"/>
                  </a:cubicBezTo>
                  <a:close/>
                  <a:moveTo>
                    <a:pt x="21" y="30"/>
                  </a:moveTo>
                  <a:cubicBezTo>
                    <a:pt x="20" y="30"/>
                    <a:pt x="22" y="30"/>
                    <a:pt x="21" y="30"/>
                  </a:cubicBezTo>
                  <a:close/>
                  <a:moveTo>
                    <a:pt x="20" y="38"/>
                  </a:moveTo>
                  <a:cubicBezTo>
                    <a:pt x="20" y="38"/>
                    <a:pt x="20" y="38"/>
                    <a:pt x="20" y="38"/>
                  </a:cubicBezTo>
                  <a:close/>
                  <a:moveTo>
                    <a:pt x="17" y="20"/>
                  </a:moveTo>
                  <a:cubicBezTo>
                    <a:pt x="17" y="20"/>
                    <a:pt x="17" y="20"/>
                    <a:pt x="17" y="20"/>
                  </a:cubicBezTo>
                  <a:cubicBezTo>
                    <a:pt x="17" y="20"/>
                    <a:pt x="18" y="20"/>
                    <a:pt x="18" y="20"/>
                  </a:cubicBezTo>
                  <a:cubicBezTo>
                    <a:pt x="18" y="20"/>
                    <a:pt x="18" y="20"/>
                    <a:pt x="18" y="20"/>
                  </a:cubicBezTo>
                  <a:cubicBezTo>
                    <a:pt x="18" y="20"/>
                    <a:pt x="17" y="20"/>
                    <a:pt x="17" y="20"/>
                  </a:cubicBezTo>
                  <a:close/>
                  <a:moveTo>
                    <a:pt x="17" y="27"/>
                  </a:moveTo>
                  <a:cubicBezTo>
                    <a:pt x="17" y="27"/>
                    <a:pt x="18" y="27"/>
                    <a:pt x="17" y="27"/>
                  </a:cubicBezTo>
                  <a:close/>
                  <a:moveTo>
                    <a:pt x="15" y="39"/>
                  </a:moveTo>
                  <a:cubicBezTo>
                    <a:pt x="15" y="38"/>
                    <a:pt x="16" y="40"/>
                    <a:pt x="15" y="39"/>
                  </a:cubicBezTo>
                  <a:close/>
                  <a:moveTo>
                    <a:pt x="14" y="10"/>
                  </a:moveTo>
                  <a:cubicBezTo>
                    <a:pt x="15" y="10"/>
                    <a:pt x="16" y="9"/>
                    <a:pt x="15" y="9"/>
                  </a:cubicBezTo>
                  <a:cubicBezTo>
                    <a:pt x="15" y="10"/>
                    <a:pt x="14" y="10"/>
                    <a:pt x="14" y="10"/>
                  </a:cubicBezTo>
                  <a:close/>
                  <a:moveTo>
                    <a:pt x="10" y="7"/>
                  </a:moveTo>
                  <a:cubicBezTo>
                    <a:pt x="10" y="7"/>
                    <a:pt x="10" y="7"/>
                    <a:pt x="10" y="7"/>
                  </a:cubicBezTo>
                  <a:close/>
                  <a:moveTo>
                    <a:pt x="10" y="18"/>
                  </a:moveTo>
                  <a:cubicBezTo>
                    <a:pt x="9" y="19"/>
                    <a:pt x="11" y="19"/>
                    <a:pt x="1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39" name="Freeform 461"/>
            <p:cNvSpPr>
              <a:spLocks noEditPoints="1"/>
            </p:cNvSpPr>
            <p:nvPr/>
          </p:nvSpPr>
          <p:spPr bwMode="auto">
            <a:xfrm>
              <a:off x="8021638" y="5356225"/>
              <a:ext cx="152400" cy="134938"/>
            </a:xfrm>
            <a:custGeom>
              <a:avLst/>
              <a:gdLst>
                <a:gd name="T0" fmla="*/ 26 w 26"/>
                <a:gd name="T1" fmla="*/ 9 h 23"/>
                <a:gd name="T2" fmla="*/ 25 w 26"/>
                <a:gd name="T3" fmla="*/ 14 h 23"/>
                <a:gd name="T4" fmla="*/ 23 w 26"/>
                <a:gd name="T5" fmla="*/ 14 h 23"/>
                <a:gd name="T6" fmla="*/ 22 w 26"/>
                <a:gd name="T7" fmla="*/ 17 h 23"/>
                <a:gd name="T8" fmla="*/ 24 w 26"/>
                <a:gd name="T9" fmla="*/ 19 h 23"/>
                <a:gd name="T10" fmla="*/ 21 w 26"/>
                <a:gd name="T11" fmla="*/ 23 h 23"/>
                <a:gd name="T12" fmla="*/ 16 w 26"/>
                <a:gd name="T13" fmla="*/ 23 h 23"/>
                <a:gd name="T14" fmla="*/ 11 w 26"/>
                <a:gd name="T15" fmla="*/ 23 h 23"/>
                <a:gd name="T16" fmla="*/ 10 w 26"/>
                <a:gd name="T17" fmla="*/ 21 h 23"/>
                <a:gd name="T18" fmla="*/ 8 w 26"/>
                <a:gd name="T19" fmla="*/ 20 h 23"/>
                <a:gd name="T20" fmla="*/ 5 w 26"/>
                <a:gd name="T21" fmla="*/ 22 h 23"/>
                <a:gd name="T22" fmla="*/ 2 w 26"/>
                <a:gd name="T23" fmla="*/ 19 h 23"/>
                <a:gd name="T24" fmla="*/ 1 w 26"/>
                <a:gd name="T25" fmla="*/ 13 h 23"/>
                <a:gd name="T26" fmla="*/ 0 w 26"/>
                <a:gd name="T27" fmla="*/ 9 h 23"/>
                <a:gd name="T28" fmla="*/ 3 w 26"/>
                <a:gd name="T29" fmla="*/ 8 h 23"/>
                <a:gd name="T30" fmla="*/ 2 w 26"/>
                <a:gd name="T31" fmla="*/ 4 h 23"/>
                <a:gd name="T32" fmla="*/ 6 w 26"/>
                <a:gd name="T33" fmla="*/ 1 h 23"/>
                <a:gd name="T34" fmla="*/ 9 w 26"/>
                <a:gd name="T35" fmla="*/ 3 h 23"/>
                <a:gd name="T36" fmla="*/ 10 w 26"/>
                <a:gd name="T37" fmla="*/ 1 h 23"/>
                <a:gd name="T38" fmla="*/ 14 w 26"/>
                <a:gd name="T39" fmla="*/ 0 h 23"/>
                <a:gd name="T40" fmla="*/ 14 w 26"/>
                <a:gd name="T41" fmla="*/ 2 h 23"/>
                <a:gd name="T42" fmla="*/ 18 w 26"/>
                <a:gd name="T43" fmla="*/ 1 h 23"/>
                <a:gd name="T44" fmla="*/ 22 w 26"/>
                <a:gd name="T45" fmla="*/ 3 h 23"/>
                <a:gd name="T46" fmla="*/ 22 w 26"/>
                <a:gd name="T47" fmla="*/ 8 h 23"/>
                <a:gd name="T48" fmla="*/ 26 w 26"/>
                <a:gd name="T49" fmla="*/ 9 h 23"/>
                <a:gd name="T50" fmla="*/ 12 w 26"/>
                <a:gd name="T51" fmla="*/ 10 h 23"/>
                <a:gd name="T52" fmla="*/ 11 w 26"/>
                <a:gd name="T53" fmla="*/ 13 h 23"/>
                <a:gd name="T54" fmla="*/ 15 w 26"/>
                <a:gd name="T55" fmla="*/ 14 h 23"/>
                <a:gd name="T56" fmla="*/ 12 w 26"/>
                <a:gd name="T57" fmla="*/ 10 h 23"/>
                <a:gd name="T58" fmla="*/ 5 w 26"/>
                <a:gd name="T59" fmla="*/ 14 h 23"/>
                <a:gd name="T60" fmla="*/ 6 w 26"/>
                <a:gd name="T61" fmla="*/ 15 h 23"/>
                <a:gd name="T62" fmla="*/ 5 w 26"/>
                <a:gd name="T6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23">
                  <a:moveTo>
                    <a:pt x="26" y="9"/>
                  </a:moveTo>
                  <a:cubicBezTo>
                    <a:pt x="26" y="10"/>
                    <a:pt x="26" y="13"/>
                    <a:pt x="25" y="14"/>
                  </a:cubicBezTo>
                  <a:cubicBezTo>
                    <a:pt x="25" y="14"/>
                    <a:pt x="24" y="14"/>
                    <a:pt x="23" y="14"/>
                  </a:cubicBezTo>
                  <a:cubicBezTo>
                    <a:pt x="23" y="15"/>
                    <a:pt x="23" y="16"/>
                    <a:pt x="22" y="17"/>
                  </a:cubicBezTo>
                  <a:cubicBezTo>
                    <a:pt x="22" y="18"/>
                    <a:pt x="24" y="18"/>
                    <a:pt x="24" y="19"/>
                  </a:cubicBezTo>
                  <a:cubicBezTo>
                    <a:pt x="23" y="21"/>
                    <a:pt x="22" y="22"/>
                    <a:pt x="21" y="23"/>
                  </a:cubicBezTo>
                  <a:cubicBezTo>
                    <a:pt x="20" y="21"/>
                    <a:pt x="16" y="19"/>
                    <a:pt x="16" y="23"/>
                  </a:cubicBezTo>
                  <a:cubicBezTo>
                    <a:pt x="14" y="23"/>
                    <a:pt x="13" y="23"/>
                    <a:pt x="11" y="23"/>
                  </a:cubicBezTo>
                  <a:cubicBezTo>
                    <a:pt x="11" y="23"/>
                    <a:pt x="10" y="22"/>
                    <a:pt x="10" y="21"/>
                  </a:cubicBezTo>
                  <a:cubicBezTo>
                    <a:pt x="10" y="20"/>
                    <a:pt x="9" y="20"/>
                    <a:pt x="8" y="20"/>
                  </a:cubicBezTo>
                  <a:cubicBezTo>
                    <a:pt x="7" y="20"/>
                    <a:pt x="7" y="22"/>
                    <a:pt x="5" y="22"/>
                  </a:cubicBezTo>
                  <a:cubicBezTo>
                    <a:pt x="4" y="21"/>
                    <a:pt x="3" y="20"/>
                    <a:pt x="2" y="19"/>
                  </a:cubicBezTo>
                  <a:cubicBezTo>
                    <a:pt x="4" y="17"/>
                    <a:pt x="5" y="13"/>
                    <a:pt x="1" y="13"/>
                  </a:cubicBezTo>
                  <a:cubicBezTo>
                    <a:pt x="0" y="12"/>
                    <a:pt x="0" y="10"/>
                    <a:pt x="0" y="9"/>
                  </a:cubicBezTo>
                  <a:cubicBezTo>
                    <a:pt x="1" y="9"/>
                    <a:pt x="2" y="8"/>
                    <a:pt x="3" y="8"/>
                  </a:cubicBezTo>
                  <a:cubicBezTo>
                    <a:pt x="4" y="6"/>
                    <a:pt x="3" y="6"/>
                    <a:pt x="2" y="4"/>
                  </a:cubicBezTo>
                  <a:cubicBezTo>
                    <a:pt x="3" y="3"/>
                    <a:pt x="5" y="2"/>
                    <a:pt x="6" y="1"/>
                  </a:cubicBezTo>
                  <a:cubicBezTo>
                    <a:pt x="7" y="1"/>
                    <a:pt x="7" y="3"/>
                    <a:pt x="9" y="3"/>
                  </a:cubicBezTo>
                  <a:cubicBezTo>
                    <a:pt x="10" y="2"/>
                    <a:pt x="9" y="1"/>
                    <a:pt x="10" y="1"/>
                  </a:cubicBezTo>
                  <a:cubicBezTo>
                    <a:pt x="11" y="0"/>
                    <a:pt x="12" y="0"/>
                    <a:pt x="14" y="0"/>
                  </a:cubicBezTo>
                  <a:cubicBezTo>
                    <a:pt x="14" y="1"/>
                    <a:pt x="14" y="2"/>
                    <a:pt x="14" y="2"/>
                  </a:cubicBezTo>
                  <a:cubicBezTo>
                    <a:pt x="17" y="3"/>
                    <a:pt x="17" y="1"/>
                    <a:pt x="18" y="1"/>
                  </a:cubicBezTo>
                  <a:cubicBezTo>
                    <a:pt x="20" y="1"/>
                    <a:pt x="21" y="2"/>
                    <a:pt x="22" y="3"/>
                  </a:cubicBezTo>
                  <a:cubicBezTo>
                    <a:pt x="20" y="5"/>
                    <a:pt x="22" y="7"/>
                    <a:pt x="22" y="8"/>
                  </a:cubicBezTo>
                  <a:cubicBezTo>
                    <a:pt x="24" y="8"/>
                    <a:pt x="25" y="8"/>
                    <a:pt x="26" y="9"/>
                  </a:cubicBezTo>
                  <a:close/>
                  <a:moveTo>
                    <a:pt x="12" y="10"/>
                  </a:moveTo>
                  <a:cubicBezTo>
                    <a:pt x="11" y="10"/>
                    <a:pt x="11" y="11"/>
                    <a:pt x="11" y="13"/>
                  </a:cubicBezTo>
                  <a:cubicBezTo>
                    <a:pt x="12" y="13"/>
                    <a:pt x="14" y="13"/>
                    <a:pt x="15" y="14"/>
                  </a:cubicBezTo>
                  <a:cubicBezTo>
                    <a:pt x="17" y="12"/>
                    <a:pt x="15" y="9"/>
                    <a:pt x="12" y="10"/>
                  </a:cubicBezTo>
                  <a:close/>
                  <a:moveTo>
                    <a:pt x="5" y="14"/>
                  </a:moveTo>
                  <a:cubicBezTo>
                    <a:pt x="5" y="15"/>
                    <a:pt x="6" y="15"/>
                    <a:pt x="6" y="15"/>
                  </a:cubicBezTo>
                  <a:cubicBezTo>
                    <a:pt x="6" y="15"/>
                    <a:pt x="6" y="14"/>
                    <a:pt x="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40" name="Freeform 462"/>
            <p:cNvSpPr>
              <a:spLocks noEditPoints="1"/>
            </p:cNvSpPr>
            <p:nvPr/>
          </p:nvSpPr>
          <p:spPr bwMode="auto">
            <a:xfrm>
              <a:off x="7650163" y="5256213"/>
              <a:ext cx="358775" cy="346075"/>
            </a:xfrm>
            <a:custGeom>
              <a:avLst/>
              <a:gdLst>
                <a:gd name="T0" fmla="*/ 53 w 61"/>
                <a:gd name="T1" fmla="*/ 33 h 59"/>
                <a:gd name="T2" fmla="*/ 54 w 61"/>
                <a:gd name="T3" fmla="*/ 47 h 59"/>
                <a:gd name="T4" fmla="*/ 42 w 61"/>
                <a:gd name="T5" fmla="*/ 49 h 59"/>
                <a:gd name="T6" fmla="*/ 35 w 61"/>
                <a:gd name="T7" fmla="*/ 58 h 59"/>
                <a:gd name="T8" fmla="*/ 25 w 61"/>
                <a:gd name="T9" fmla="*/ 53 h 59"/>
                <a:gd name="T10" fmla="*/ 13 w 61"/>
                <a:gd name="T11" fmla="*/ 53 h 59"/>
                <a:gd name="T12" fmla="*/ 5 w 61"/>
                <a:gd name="T13" fmla="*/ 46 h 59"/>
                <a:gd name="T14" fmla="*/ 6 w 61"/>
                <a:gd name="T15" fmla="*/ 35 h 59"/>
                <a:gd name="T16" fmla="*/ 1 w 61"/>
                <a:gd name="T17" fmla="*/ 25 h 59"/>
                <a:gd name="T18" fmla="*/ 9 w 61"/>
                <a:gd name="T19" fmla="*/ 18 h 59"/>
                <a:gd name="T20" fmla="*/ 12 w 61"/>
                <a:gd name="T21" fmla="*/ 6 h 59"/>
                <a:gd name="T22" fmla="*/ 25 w 61"/>
                <a:gd name="T23" fmla="*/ 7 h 59"/>
                <a:gd name="T24" fmla="*/ 25 w 61"/>
                <a:gd name="T25" fmla="*/ 1 h 59"/>
                <a:gd name="T26" fmla="*/ 35 w 61"/>
                <a:gd name="T27" fmla="*/ 7 h 59"/>
                <a:gd name="T28" fmla="*/ 53 w 61"/>
                <a:gd name="T29" fmla="*/ 12 h 59"/>
                <a:gd name="T30" fmla="*/ 58 w 61"/>
                <a:gd name="T31" fmla="*/ 23 h 59"/>
                <a:gd name="T32" fmla="*/ 51 w 61"/>
                <a:gd name="T33" fmla="*/ 23 h 59"/>
                <a:gd name="T34" fmla="*/ 51 w 61"/>
                <a:gd name="T35" fmla="*/ 23 h 59"/>
                <a:gd name="T36" fmla="*/ 49 w 61"/>
                <a:gd name="T37" fmla="*/ 41 h 59"/>
                <a:gd name="T38" fmla="*/ 46 w 61"/>
                <a:gd name="T39" fmla="*/ 37 h 59"/>
                <a:gd name="T40" fmla="*/ 44 w 61"/>
                <a:gd name="T41" fmla="*/ 48 h 59"/>
                <a:gd name="T42" fmla="*/ 45 w 61"/>
                <a:gd name="T43" fmla="*/ 48 h 59"/>
                <a:gd name="T44" fmla="*/ 44 w 61"/>
                <a:gd name="T45" fmla="*/ 48 h 59"/>
                <a:gd name="T46" fmla="*/ 44 w 61"/>
                <a:gd name="T47" fmla="*/ 46 h 59"/>
                <a:gd name="T48" fmla="*/ 43 w 61"/>
                <a:gd name="T49" fmla="*/ 13 h 59"/>
                <a:gd name="T50" fmla="*/ 37 w 61"/>
                <a:gd name="T51" fmla="*/ 22 h 59"/>
                <a:gd name="T52" fmla="*/ 37 w 61"/>
                <a:gd name="T53" fmla="*/ 22 h 59"/>
                <a:gd name="T54" fmla="*/ 37 w 61"/>
                <a:gd name="T55" fmla="*/ 34 h 59"/>
                <a:gd name="T56" fmla="*/ 23 w 61"/>
                <a:gd name="T57" fmla="*/ 36 h 59"/>
                <a:gd name="T58" fmla="*/ 34 w 61"/>
                <a:gd name="T59" fmla="*/ 39 h 59"/>
                <a:gd name="T60" fmla="*/ 34 w 61"/>
                <a:gd name="T61" fmla="*/ 39 h 59"/>
                <a:gd name="T62" fmla="*/ 35 w 61"/>
                <a:gd name="T63" fmla="*/ 51 h 59"/>
                <a:gd name="T64" fmla="*/ 34 w 61"/>
                <a:gd name="T65" fmla="*/ 56 h 59"/>
                <a:gd name="T66" fmla="*/ 29 w 61"/>
                <a:gd name="T67" fmla="*/ 44 h 59"/>
                <a:gd name="T68" fmla="*/ 30 w 61"/>
                <a:gd name="T69" fmla="*/ 45 h 59"/>
                <a:gd name="T70" fmla="*/ 29 w 61"/>
                <a:gd name="T71" fmla="*/ 44 h 59"/>
                <a:gd name="T72" fmla="*/ 28 w 61"/>
                <a:gd name="T73" fmla="*/ 16 h 59"/>
                <a:gd name="T74" fmla="*/ 28 w 61"/>
                <a:gd name="T75" fmla="*/ 45 h 59"/>
                <a:gd name="T76" fmla="*/ 27 w 61"/>
                <a:gd name="T77" fmla="*/ 17 h 59"/>
                <a:gd name="T78" fmla="*/ 26 w 61"/>
                <a:gd name="T79" fmla="*/ 3 h 59"/>
                <a:gd name="T80" fmla="*/ 26 w 61"/>
                <a:gd name="T81" fmla="*/ 3 h 59"/>
                <a:gd name="T82" fmla="*/ 26 w 61"/>
                <a:gd name="T83" fmla="*/ 38 h 59"/>
                <a:gd name="T84" fmla="*/ 25 w 61"/>
                <a:gd name="T85" fmla="*/ 51 h 59"/>
                <a:gd name="T86" fmla="*/ 26 w 61"/>
                <a:gd name="T87" fmla="*/ 50 h 59"/>
                <a:gd name="T88" fmla="*/ 21 w 61"/>
                <a:gd name="T89" fmla="*/ 25 h 59"/>
                <a:gd name="T90" fmla="*/ 21 w 61"/>
                <a:gd name="T91" fmla="*/ 25 h 59"/>
                <a:gd name="T92" fmla="*/ 20 w 61"/>
                <a:gd name="T93" fmla="*/ 48 h 59"/>
                <a:gd name="T94" fmla="*/ 15 w 61"/>
                <a:gd name="T95" fmla="*/ 41 h 59"/>
                <a:gd name="T96" fmla="*/ 15 w 61"/>
                <a:gd name="T97" fmla="*/ 41 h 59"/>
                <a:gd name="T98" fmla="*/ 10 w 61"/>
                <a:gd name="T99" fmla="*/ 43 h 59"/>
                <a:gd name="T100" fmla="*/ 10 w 61"/>
                <a:gd name="T101" fmla="*/ 42 h 59"/>
                <a:gd name="T102" fmla="*/ 6 w 61"/>
                <a:gd name="T103" fmla="*/ 26 h 59"/>
                <a:gd name="T104" fmla="*/ 6 w 61"/>
                <a:gd name="T105" fmla="*/ 26 h 59"/>
                <a:gd name="T106" fmla="*/ 5 w 61"/>
                <a:gd name="T107"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1" h="59">
                  <a:moveTo>
                    <a:pt x="58" y="34"/>
                  </a:moveTo>
                  <a:cubicBezTo>
                    <a:pt x="56" y="34"/>
                    <a:pt x="55" y="33"/>
                    <a:pt x="53" y="33"/>
                  </a:cubicBezTo>
                  <a:cubicBezTo>
                    <a:pt x="52" y="36"/>
                    <a:pt x="52" y="39"/>
                    <a:pt x="50" y="42"/>
                  </a:cubicBezTo>
                  <a:cubicBezTo>
                    <a:pt x="52" y="43"/>
                    <a:pt x="53" y="45"/>
                    <a:pt x="54" y="47"/>
                  </a:cubicBezTo>
                  <a:cubicBezTo>
                    <a:pt x="52" y="50"/>
                    <a:pt x="50" y="52"/>
                    <a:pt x="47" y="54"/>
                  </a:cubicBezTo>
                  <a:cubicBezTo>
                    <a:pt x="45" y="53"/>
                    <a:pt x="44" y="51"/>
                    <a:pt x="42" y="49"/>
                  </a:cubicBezTo>
                  <a:cubicBezTo>
                    <a:pt x="40" y="50"/>
                    <a:pt x="39" y="52"/>
                    <a:pt x="36" y="52"/>
                  </a:cubicBezTo>
                  <a:cubicBezTo>
                    <a:pt x="35" y="54"/>
                    <a:pt x="36" y="57"/>
                    <a:pt x="35" y="58"/>
                  </a:cubicBezTo>
                  <a:cubicBezTo>
                    <a:pt x="32" y="59"/>
                    <a:pt x="27" y="59"/>
                    <a:pt x="25" y="57"/>
                  </a:cubicBezTo>
                  <a:cubicBezTo>
                    <a:pt x="25" y="56"/>
                    <a:pt x="25" y="54"/>
                    <a:pt x="25" y="53"/>
                  </a:cubicBezTo>
                  <a:cubicBezTo>
                    <a:pt x="22" y="52"/>
                    <a:pt x="18" y="51"/>
                    <a:pt x="16" y="49"/>
                  </a:cubicBezTo>
                  <a:cubicBezTo>
                    <a:pt x="14" y="50"/>
                    <a:pt x="14" y="52"/>
                    <a:pt x="13" y="53"/>
                  </a:cubicBezTo>
                  <a:cubicBezTo>
                    <a:pt x="11" y="53"/>
                    <a:pt x="10" y="51"/>
                    <a:pt x="9" y="50"/>
                  </a:cubicBezTo>
                  <a:cubicBezTo>
                    <a:pt x="8" y="50"/>
                    <a:pt x="5" y="48"/>
                    <a:pt x="5" y="46"/>
                  </a:cubicBezTo>
                  <a:cubicBezTo>
                    <a:pt x="5" y="44"/>
                    <a:pt x="8" y="43"/>
                    <a:pt x="8" y="42"/>
                  </a:cubicBezTo>
                  <a:cubicBezTo>
                    <a:pt x="9" y="39"/>
                    <a:pt x="6" y="38"/>
                    <a:pt x="6" y="35"/>
                  </a:cubicBezTo>
                  <a:cubicBezTo>
                    <a:pt x="4" y="34"/>
                    <a:pt x="3" y="35"/>
                    <a:pt x="0" y="35"/>
                  </a:cubicBezTo>
                  <a:cubicBezTo>
                    <a:pt x="0" y="32"/>
                    <a:pt x="0" y="27"/>
                    <a:pt x="1" y="25"/>
                  </a:cubicBezTo>
                  <a:cubicBezTo>
                    <a:pt x="3" y="24"/>
                    <a:pt x="5" y="25"/>
                    <a:pt x="6" y="24"/>
                  </a:cubicBezTo>
                  <a:cubicBezTo>
                    <a:pt x="7" y="22"/>
                    <a:pt x="7" y="19"/>
                    <a:pt x="9" y="18"/>
                  </a:cubicBezTo>
                  <a:cubicBezTo>
                    <a:pt x="8" y="16"/>
                    <a:pt x="6" y="15"/>
                    <a:pt x="5" y="14"/>
                  </a:cubicBezTo>
                  <a:cubicBezTo>
                    <a:pt x="6" y="10"/>
                    <a:pt x="9" y="8"/>
                    <a:pt x="12" y="6"/>
                  </a:cubicBezTo>
                  <a:cubicBezTo>
                    <a:pt x="13" y="8"/>
                    <a:pt x="14" y="9"/>
                    <a:pt x="15" y="10"/>
                  </a:cubicBezTo>
                  <a:cubicBezTo>
                    <a:pt x="19" y="10"/>
                    <a:pt x="21" y="7"/>
                    <a:pt x="25" y="7"/>
                  </a:cubicBezTo>
                  <a:cubicBezTo>
                    <a:pt x="25" y="5"/>
                    <a:pt x="24" y="3"/>
                    <a:pt x="24" y="1"/>
                  </a:cubicBezTo>
                  <a:cubicBezTo>
                    <a:pt x="24" y="1"/>
                    <a:pt x="25" y="1"/>
                    <a:pt x="25" y="1"/>
                  </a:cubicBezTo>
                  <a:cubicBezTo>
                    <a:pt x="27" y="1"/>
                    <a:pt x="31" y="1"/>
                    <a:pt x="34" y="0"/>
                  </a:cubicBezTo>
                  <a:cubicBezTo>
                    <a:pt x="34" y="3"/>
                    <a:pt x="34" y="5"/>
                    <a:pt x="35" y="7"/>
                  </a:cubicBezTo>
                  <a:cubicBezTo>
                    <a:pt x="38" y="8"/>
                    <a:pt x="42" y="10"/>
                    <a:pt x="44" y="6"/>
                  </a:cubicBezTo>
                  <a:cubicBezTo>
                    <a:pt x="48" y="5"/>
                    <a:pt x="53" y="8"/>
                    <a:pt x="53" y="12"/>
                  </a:cubicBezTo>
                  <a:cubicBezTo>
                    <a:pt x="48" y="15"/>
                    <a:pt x="50" y="20"/>
                    <a:pt x="53" y="23"/>
                  </a:cubicBezTo>
                  <a:cubicBezTo>
                    <a:pt x="54" y="23"/>
                    <a:pt x="56" y="24"/>
                    <a:pt x="58" y="23"/>
                  </a:cubicBezTo>
                  <a:cubicBezTo>
                    <a:pt x="61" y="24"/>
                    <a:pt x="59" y="31"/>
                    <a:pt x="58" y="34"/>
                  </a:cubicBezTo>
                  <a:close/>
                  <a:moveTo>
                    <a:pt x="51" y="23"/>
                  </a:moveTo>
                  <a:cubicBezTo>
                    <a:pt x="51" y="22"/>
                    <a:pt x="51" y="22"/>
                    <a:pt x="50" y="22"/>
                  </a:cubicBezTo>
                  <a:cubicBezTo>
                    <a:pt x="50" y="22"/>
                    <a:pt x="50" y="23"/>
                    <a:pt x="51" y="23"/>
                  </a:cubicBezTo>
                  <a:close/>
                  <a:moveTo>
                    <a:pt x="48" y="42"/>
                  </a:moveTo>
                  <a:cubicBezTo>
                    <a:pt x="49" y="42"/>
                    <a:pt x="49" y="42"/>
                    <a:pt x="49" y="41"/>
                  </a:cubicBezTo>
                  <a:cubicBezTo>
                    <a:pt x="48" y="41"/>
                    <a:pt x="48" y="42"/>
                    <a:pt x="48" y="42"/>
                  </a:cubicBezTo>
                  <a:close/>
                  <a:moveTo>
                    <a:pt x="46" y="37"/>
                  </a:moveTo>
                  <a:cubicBezTo>
                    <a:pt x="45" y="37"/>
                    <a:pt x="46" y="37"/>
                    <a:pt x="46" y="37"/>
                  </a:cubicBezTo>
                  <a:close/>
                  <a:moveTo>
                    <a:pt x="44" y="48"/>
                  </a:moveTo>
                  <a:cubicBezTo>
                    <a:pt x="44" y="48"/>
                    <a:pt x="44" y="48"/>
                    <a:pt x="44" y="48"/>
                  </a:cubicBezTo>
                  <a:cubicBezTo>
                    <a:pt x="44" y="48"/>
                    <a:pt x="45" y="48"/>
                    <a:pt x="45" y="48"/>
                  </a:cubicBezTo>
                  <a:cubicBezTo>
                    <a:pt x="45" y="48"/>
                    <a:pt x="45" y="48"/>
                    <a:pt x="45" y="48"/>
                  </a:cubicBezTo>
                  <a:cubicBezTo>
                    <a:pt x="45" y="48"/>
                    <a:pt x="44" y="48"/>
                    <a:pt x="44" y="48"/>
                  </a:cubicBezTo>
                  <a:close/>
                  <a:moveTo>
                    <a:pt x="44" y="46"/>
                  </a:moveTo>
                  <a:cubicBezTo>
                    <a:pt x="43" y="47"/>
                    <a:pt x="45" y="47"/>
                    <a:pt x="44" y="46"/>
                  </a:cubicBezTo>
                  <a:close/>
                  <a:moveTo>
                    <a:pt x="43" y="12"/>
                  </a:moveTo>
                  <a:cubicBezTo>
                    <a:pt x="43" y="13"/>
                    <a:pt x="43" y="13"/>
                    <a:pt x="43" y="13"/>
                  </a:cubicBezTo>
                  <a:cubicBezTo>
                    <a:pt x="43" y="13"/>
                    <a:pt x="43" y="12"/>
                    <a:pt x="43" y="12"/>
                  </a:cubicBezTo>
                  <a:close/>
                  <a:moveTo>
                    <a:pt x="37" y="22"/>
                  </a:moveTo>
                  <a:cubicBezTo>
                    <a:pt x="36" y="23"/>
                    <a:pt x="37" y="24"/>
                    <a:pt x="37" y="24"/>
                  </a:cubicBezTo>
                  <a:cubicBezTo>
                    <a:pt x="38" y="23"/>
                    <a:pt x="37" y="22"/>
                    <a:pt x="37" y="22"/>
                  </a:cubicBezTo>
                  <a:close/>
                  <a:moveTo>
                    <a:pt x="28" y="38"/>
                  </a:moveTo>
                  <a:cubicBezTo>
                    <a:pt x="32" y="37"/>
                    <a:pt x="36" y="37"/>
                    <a:pt x="37" y="34"/>
                  </a:cubicBezTo>
                  <a:cubicBezTo>
                    <a:pt x="41" y="24"/>
                    <a:pt x="29" y="17"/>
                    <a:pt x="23" y="24"/>
                  </a:cubicBezTo>
                  <a:cubicBezTo>
                    <a:pt x="20" y="27"/>
                    <a:pt x="20" y="32"/>
                    <a:pt x="23" y="36"/>
                  </a:cubicBezTo>
                  <a:cubicBezTo>
                    <a:pt x="25" y="36"/>
                    <a:pt x="26" y="38"/>
                    <a:pt x="28" y="38"/>
                  </a:cubicBezTo>
                  <a:close/>
                  <a:moveTo>
                    <a:pt x="34" y="39"/>
                  </a:moveTo>
                  <a:cubicBezTo>
                    <a:pt x="34" y="40"/>
                    <a:pt x="35" y="40"/>
                    <a:pt x="35" y="39"/>
                  </a:cubicBezTo>
                  <a:cubicBezTo>
                    <a:pt x="35" y="39"/>
                    <a:pt x="34" y="39"/>
                    <a:pt x="34" y="39"/>
                  </a:cubicBezTo>
                  <a:close/>
                  <a:moveTo>
                    <a:pt x="35" y="51"/>
                  </a:moveTo>
                  <a:cubicBezTo>
                    <a:pt x="34" y="51"/>
                    <a:pt x="35" y="50"/>
                    <a:pt x="35" y="51"/>
                  </a:cubicBezTo>
                  <a:close/>
                  <a:moveTo>
                    <a:pt x="33" y="57"/>
                  </a:moveTo>
                  <a:cubicBezTo>
                    <a:pt x="33" y="57"/>
                    <a:pt x="34" y="57"/>
                    <a:pt x="34" y="56"/>
                  </a:cubicBezTo>
                  <a:cubicBezTo>
                    <a:pt x="33" y="56"/>
                    <a:pt x="33" y="56"/>
                    <a:pt x="33" y="57"/>
                  </a:cubicBezTo>
                  <a:close/>
                  <a:moveTo>
                    <a:pt x="29" y="44"/>
                  </a:moveTo>
                  <a:cubicBezTo>
                    <a:pt x="29" y="44"/>
                    <a:pt x="29" y="45"/>
                    <a:pt x="29" y="45"/>
                  </a:cubicBezTo>
                  <a:cubicBezTo>
                    <a:pt x="29" y="45"/>
                    <a:pt x="30" y="45"/>
                    <a:pt x="30" y="45"/>
                  </a:cubicBezTo>
                  <a:cubicBezTo>
                    <a:pt x="30" y="45"/>
                    <a:pt x="30" y="44"/>
                    <a:pt x="30" y="44"/>
                  </a:cubicBezTo>
                  <a:cubicBezTo>
                    <a:pt x="30" y="44"/>
                    <a:pt x="29" y="44"/>
                    <a:pt x="29" y="44"/>
                  </a:cubicBezTo>
                  <a:close/>
                  <a:moveTo>
                    <a:pt x="28" y="16"/>
                  </a:moveTo>
                  <a:cubicBezTo>
                    <a:pt x="28" y="17"/>
                    <a:pt x="28" y="16"/>
                    <a:pt x="28" y="16"/>
                  </a:cubicBezTo>
                  <a:close/>
                  <a:moveTo>
                    <a:pt x="28" y="45"/>
                  </a:moveTo>
                  <a:cubicBezTo>
                    <a:pt x="28" y="43"/>
                    <a:pt x="27" y="45"/>
                    <a:pt x="28" y="45"/>
                  </a:cubicBezTo>
                  <a:close/>
                  <a:moveTo>
                    <a:pt x="27" y="17"/>
                  </a:moveTo>
                  <a:cubicBezTo>
                    <a:pt x="27" y="17"/>
                    <a:pt x="27" y="18"/>
                    <a:pt x="27" y="17"/>
                  </a:cubicBezTo>
                  <a:cubicBezTo>
                    <a:pt x="28" y="17"/>
                    <a:pt x="27" y="17"/>
                    <a:pt x="27" y="17"/>
                  </a:cubicBezTo>
                  <a:close/>
                  <a:moveTo>
                    <a:pt x="26" y="3"/>
                  </a:moveTo>
                  <a:cubicBezTo>
                    <a:pt x="26" y="4"/>
                    <a:pt x="25" y="5"/>
                    <a:pt x="26" y="5"/>
                  </a:cubicBezTo>
                  <a:cubicBezTo>
                    <a:pt x="26" y="4"/>
                    <a:pt x="26" y="3"/>
                    <a:pt x="26" y="3"/>
                  </a:cubicBezTo>
                  <a:close/>
                  <a:moveTo>
                    <a:pt x="26" y="38"/>
                  </a:moveTo>
                  <a:cubicBezTo>
                    <a:pt x="25" y="38"/>
                    <a:pt x="27" y="38"/>
                    <a:pt x="26" y="38"/>
                  </a:cubicBezTo>
                  <a:close/>
                  <a:moveTo>
                    <a:pt x="25" y="50"/>
                  </a:moveTo>
                  <a:cubicBezTo>
                    <a:pt x="25" y="50"/>
                    <a:pt x="25" y="51"/>
                    <a:pt x="25" y="51"/>
                  </a:cubicBezTo>
                  <a:cubicBezTo>
                    <a:pt x="26" y="51"/>
                    <a:pt x="26" y="51"/>
                    <a:pt x="26" y="51"/>
                  </a:cubicBezTo>
                  <a:cubicBezTo>
                    <a:pt x="26" y="51"/>
                    <a:pt x="26" y="50"/>
                    <a:pt x="26" y="50"/>
                  </a:cubicBezTo>
                  <a:cubicBezTo>
                    <a:pt x="26" y="50"/>
                    <a:pt x="26" y="50"/>
                    <a:pt x="25" y="50"/>
                  </a:cubicBezTo>
                  <a:close/>
                  <a:moveTo>
                    <a:pt x="21" y="25"/>
                  </a:moveTo>
                  <a:cubicBezTo>
                    <a:pt x="21" y="25"/>
                    <a:pt x="21" y="23"/>
                    <a:pt x="21" y="23"/>
                  </a:cubicBezTo>
                  <a:cubicBezTo>
                    <a:pt x="21" y="24"/>
                    <a:pt x="20" y="25"/>
                    <a:pt x="21" y="25"/>
                  </a:cubicBezTo>
                  <a:close/>
                  <a:moveTo>
                    <a:pt x="20" y="46"/>
                  </a:moveTo>
                  <a:cubicBezTo>
                    <a:pt x="20" y="46"/>
                    <a:pt x="20" y="47"/>
                    <a:pt x="20" y="48"/>
                  </a:cubicBezTo>
                  <a:cubicBezTo>
                    <a:pt x="21" y="48"/>
                    <a:pt x="21" y="45"/>
                    <a:pt x="20" y="46"/>
                  </a:cubicBezTo>
                  <a:close/>
                  <a:moveTo>
                    <a:pt x="15" y="41"/>
                  </a:moveTo>
                  <a:cubicBezTo>
                    <a:pt x="15" y="41"/>
                    <a:pt x="15" y="41"/>
                    <a:pt x="15" y="41"/>
                  </a:cubicBezTo>
                  <a:cubicBezTo>
                    <a:pt x="15" y="41"/>
                    <a:pt x="15" y="41"/>
                    <a:pt x="15" y="41"/>
                  </a:cubicBezTo>
                  <a:close/>
                  <a:moveTo>
                    <a:pt x="10" y="42"/>
                  </a:moveTo>
                  <a:cubicBezTo>
                    <a:pt x="10" y="42"/>
                    <a:pt x="10" y="42"/>
                    <a:pt x="10" y="43"/>
                  </a:cubicBezTo>
                  <a:cubicBezTo>
                    <a:pt x="10" y="43"/>
                    <a:pt x="10" y="43"/>
                    <a:pt x="10" y="43"/>
                  </a:cubicBezTo>
                  <a:cubicBezTo>
                    <a:pt x="10" y="42"/>
                    <a:pt x="10" y="42"/>
                    <a:pt x="10" y="42"/>
                  </a:cubicBezTo>
                  <a:cubicBezTo>
                    <a:pt x="10" y="42"/>
                    <a:pt x="10" y="42"/>
                    <a:pt x="10" y="42"/>
                  </a:cubicBezTo>
                  <a:close/>
                  <a:moveTo>
                    <a:pt x="6" y="26"/>
                  </a:moveTo>
                  <a:cubicBezTo>
                    <a:pt x="6" y="26"/>
                    <a:pt x="6" y="26"/>
                    <a:pt x="6" y="26"/>
                  </a:cubicBezTo>
                  <a:cubicBezTo>
                    <a:pt x="6" y="26"/>
                    <a:pt x="6" y="26"/>
                    <a:pt x="6" y="26"/>
                  </a:cubicBezTo>
                  <a:close/>
                  <a:moveTo>
                    <a:pt x="5" y="32"/>
                  </a:moveTo>
                  <a:cubicBezTo>
                    <a:pt x="5" y="32"/>
                    <a:pt x="6" y="32"/>
                    <a:pt x="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41" name="Freeform 463"/>
            <p:cNvSpPr>
              <a:spLocks noEditPoints="1"/>
            </p:cNvSpPr>
            <p:nvPr/>
          </p:nvSpPr>
          <p:spPr bwMode="auto">
            <a:xfrm>
              <a:off x="7732713" y="5067300"/>
              <a:ext cx="188913" cy="188913"/>
            </a:xfrm>
            <a:custGeom>
              <a:avLst/>
              <a:gdLst>
                <a:gd name="T0" fmla="*/ 31 w 32"/>
                <a:gd name="T1" fmla="*/ 19 h 32"/>
                <a:gd name="T2" fmla="*/ 26 w 32"/>
                <a:gd name="T3" fmla="*/ 22 h 32"/>
                <a:gd name="T4" fmla="*/ 28 w 32"/>
                <a:gd name="T5" fmla="*/ 24 h 32"/>
                <a:gd name="T6" fmla="*/ 24 w 32"/>
                <a:gd name="T7" fmla="*/ 28 h 32"/>
                <a:gd name="T8" fmla="*/ 21 w 32"/>
                <a:gd name="T9" fmla="*/ 26 h 32"/>
                <a:gd name="T10" fmla="*/ 18 w 32"/>
                <a:gd name="T11" fmla="*/ 27 h 32"/>
                <a:gd name="T12" fmla="*/ 18 w 32"/>
                <a:gd name="T13" fmla="*/ 31 h 32"/>
                <a:gd name="T14" fmla="*/ 12 w 32"/>
                <a:gd name="T15" fmla="*/ 32 h 32"/>
                <a:gd name="T16" fmla="*/ 11 w 32"/>
                <a:gd name="T17" fmla="*/ 26 h 32"/>
                <a:gd name="T18" fmla="*/ 7 w 32"/>
                <a:gd name="T19" fmla="*/ 28 h 32"/>
                <a:gd name="T20" fmla="*/ 4 w 32"/>
                <a:gd name="T21" fmla="*/ 25 h 32"/>
                <a:gd name="T22" fmla="*/ 1 w 32"/>
                <a:gd name="T23" fmla="*/ 19 h 32"/>
                <a:gd name="T24" fmla="*/ 1 w 32"/>
                <a:gd name="T25" fmla="*/ 13 h 32"/>
                <a:gd name="T26" fmla="*/ 4 w 32"/>
                <a:gd name="T27" fmla="*/ 13 h 32"/>
                <a:gd name="T28" fmla="*/ 3 w 32"/>
                <a:gd name="T29" fmla="*/ 8 h 32"/>
                <a:gd name="T30" fmla="*/ 6 w 32"/>
                <a:gd name="T31" fmla="*/ 4 h 32"/>
                <a:gd name="T32" fmla="*/ 9 w 32"/>
                <a:gd name="T33" fmla="*/ 6 h 32"/>
                <a:gd name="T34" fmla="*/ 13 w 32"/>
                <a:gd name="T35" fmla="*/ 4 h 32"/>
                <a:gd name="T36" fmla="*/ 13 w 32"/>
                <a:gd name="T37" fmla="*/ 0 h 32"/>
                <a:gd name="T38" fmla="*/ 18 w 32"/>
                <a:gd name="T39" fmla="*/ 1 h 32"/>
                <a:gd name="T40" fmla="*/ 18 w 32"/>
                <a:gd name="T41" fmla="*/ 4 h 32"/>
                <a:gd name="T42" fmla="*/ 23 w 32"/>
                <a:gd name="T43" fmla="*/ 3 h 32"/>
                <a:gd name="T44" fmla="*/ 27 w 32"/>
                <a:gd name="T45" fmla="*/ 9 h 32"/>
                <a:gd name="T46" fmla="*/ 28 w 32"/>
                <a:gd name="T47" fmla="*/ 13 h 32"/>
                <a:gd name="T48" fmla="*/ 31 w 32"/>
                <a:gd name="T49" fmla="*/ 19 h 32"/>
                <a:gd name="T50" fmla="*/ 22 w 32"/>
                <a:gd name="T51" fmla="*/ 8 h 32"/>
                <a:gd name="T52" fmla="*/ 21 w 32"/>
                <a:gd name="T53" fmla="*/ 7 h 32"/>
                <a:gd name="T54" fmla="*/ 22 w 32"/>
                <a:gd name="T55" fmla="*/ 8 h 32"/>
                <a:gd name="T56" fmla="*/ 20 w 32"/>
                <a:gd name="T57" fmla="*/ 25 h 32"/>
                <a:gd name="T58" fmla="*/ 20 w 32"/>
                <a:gd name="T59" fmla="*/ 25 h 32"/>
                <a:gd name="T60" fmla="*/ 14 w 32"/>
                <a:gd name="T61" fmla="*/ 13 h 32"/>
                <a:gd name="T62" fmla="*/ 13 w 32"/>
                <a:gd name="T63" fmla="*/ 18 h 32"/>
                <a:gd name="T64" fmla="*/ 14 w 32"/>
                <a:gd name="T65" fmla="*/ 13 h 32"/>
                <a:gd name="T66" fmla="*/ 16 w 32"/>
                <a:gd name="T67" fmla="*/ 28 h 32"/>
                <a:gd name="T68" fmla="*/ 16 w 32"/>
                <a:gd name="T69" fmla="*/ 28 h 32"/>
                <a:gd name="T70" fmla="*/ 13 w 32"/>
                <a:gd name="T71" fmla="*/ 28 h 32"/>
                <a:gd name="T72" fmla="*/ 14 w 32"/>
                <a:gd name="T73" fmla="*/ 29 h 32"/>
                <a:gd name="T74" fmla="*/ 13 w 32"/>
                <a:gd name="T75" fmla="*/ 28 h 32"/>
                <a:gd name="T76" fmla="*/ 6 w 32"/>
                <a:gd name="T77" fmla="*/ 19 h 32"/>
                <a:gd name="T78" fmla="*/ 6 w 32"/>
                <a:gd name="T79"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31" y="19"/>
                  </a:moveTo>
                  <a:cubicBezTo>
                    <a:pt x="29" y="18"/>
                    <a:pt x="27" y="20"/>
                    <a:pt x="26" y="22"/>
                  </a:cubicBezTo>
                  <a:cubicBezTo>
                    <a:pt x="26" y="23"/>
                    <a:pt x="28" y="23"/>
                    <a:pt x="28" y="24"/>
                  </a:cubicBezTo>
                  <a:cubicBezTo>
                    <a:pt x="27" y="26"/>
                    <a:pt x="26" y="27"/>
                    <a:pt x="24" y="28"/>
                  </a:cubicBezTo>
                  <a:cubicBezTo>
                    <a:pt x="23" y="28"/>
                    <a:pt x="22" y="27"/>
                    <a:pt x="21" y="26"/>
                  </a:cubicBezTo>
                  <a:cubicBezTo>
                    <a:pt x="20" y="27"/>
                    <a:pt x="19" y="27"/>
                    <a:pt x="18" y="27"/>
                  </a:cubicBezTo>
                  <a:cubicBezTo>
                    <a:pt x="18" y="28"/>
                    <a:pt x="18" y="30"/>
                    <a:pt x="18" y="31"/>
                  </a:cubicBezTo>
                  <a:cubicBezTo>
                    <a:pt x="16" y="32"/>
                    <a:pt x="14" y="31"/>
                    <a:pt x="12" y="32"/>
                  </a:cubicBezTo>
                  <a:cubicBezTo>
                    <a:pt x="11" y="30"/>
                    <a:pt x="13" y="26"/>
                    <a:pt x="11" y="26"/>
                  </a:cubicBezTo>
                  <a:cubicBezTo>
                    <a:pt x="9" y="26"/>
                    <a:pt x="9" y="28"/>
                    <a:pt x="7" y="28"/>
                  </a:cubicBezTo>
                  <a:cubicBezTo>
                    <a:pt x="7" y="26"/>
                    <a:pt x="5" y="26"/>
                    <a:pt x="4" y="25"/>
                  </a:cubicBezTo>
                  <a:cubicBezTo>
                    <a:pt x="5" y="22"/>
                    <a:pt x="5" y="18"/>
                    <a:pt x="1" y="19"/>
                  </a:cubicBezTo>
                  <a:cubicBezTo>
                    <a:pt x="0" y="18"/>
                    <a:pt x="1" y="15"/>
                    <a:pt x="1" y="13"/>
                  </a:cubicBezTo>
                  <a:cubicBezTo>
                    <a:pt x="2" y="13"/>
                    <a:pt x="3" y="13"/>
                    <a:pt x="4" y="13"/>
                  </a:cubicBezTo>
                  <a:cubicBezTo>
                    <a:pt x="6" y="12"/>
                    <a:pt x="4" y="9"/>
                    <a:pt x="3" y="8"/>
                  </a:cubicBezTo>
                  <a:cubicBezTo>
                    <a:pt x="3" y="6"/>
                    <a:pt x="5" y="6"/>
                    <a:pt x="6" y="4"/>
                  </a:cubicBezTo>
                  <a:cubicBezTo>
                    <a:pt x="8" y="4"/>
                    <a:pt x="8" y="5"/>
                    <a:pt x="9" y="6"/>
                  </a:cubicBezTo>
                  <a:cubicBezTo>
                    <a:pt x="10" y="5"/>
                    <a:pt x="11" y="4"/>
                    <a:pt x="13" y="4"/>
                  </a:cubicBezTo>
                  <a:cubicBezTo>
                    <a:pt x="13" y="3"/>
                    <a:pt x="11" y="1"/>
                    <a:pt x="13" y="0"/>
                  </a:cubicBezTo>
                  <a:cubicBezTo>
                    <a:pt x="15" y="1"/>
                    <a:pt x="17" y="0"/>
                    <a:pt x="18" y="1"/>
                  </a:cubicBezTo>
                  <a:cubicBezTo>
                    <a:pt x="18" y="3"/>
                    <a:pt x="18" y="3"/>
                    <a:pt x="18" y="4"/>
                  </a:cubicBezTo>
                  <a:cubicBezTo>
                    <a:pt x="20" y="6"/>
                    <a:pt x="22" y="4"/>
                    <a:pt x="23" y="3"/>
                  </a:cubicBezTo>
                  <a:cubicBezTo>
                    <a:pt x="26" y="4"/>
                    <a:pt x="30" y="6"/>
                    <a:pt x="27" y="9"/>
                  </a:cubicBezTo>
                  <a:cubicBezTo>
                    <a:pt x="27" y="10"/>
                    <a:pt x="27" y="12"/>
                    <a:pt x="28" y="13"/>
                  </a:cubicBezTo>
                  <a:cubicBezTo>
                    <a:pt x="32" y="12"/>
                    <a:pt x="32" y="16"/>
                    <a:pt x="31" y="19"/>
                  </a:cubicBezTo>
                  <a:close/>
                  <a:moveTo>
                    <a:pt x="22" y="8"/>
                  </a:moveTo>
                  <a:cubicBezTo>
                    <a:pt x="22" y="7"/>
                    <a:pt x="22" y="7"/>
                    <a:pt x="21" y="7"/>
                  </a:cubicBezTo>
                  <a:cubicBezTo>
                    <a:pt x="22" y="7"/>
                    <a:pt x="21" y="8"/>
                    <a:pt x="22" y="8"/>
                  </a:cubicBezTo>
                  <a:close/>
                  <a:moveTo>
                    <a:pt x="20" y="25"/>
                  </a:moveTo>
                  <a:cubicBezTo>
                    <a:pt x="19" y="25"/>
                    <a:pt x="20" y="25"/>
                    <a:pt x="20" y="25"/>
                  </a:cubicBezTo>
                  <a:close/>
                  <a:moveTo>
                    <a:pt x="14" y="13"/>
                  </a:moveTo>
                  <a:cubicBezTo>
                    <a:pt x="13" y="13"/>
                    <a:pt x="12" y="16"/>
                    <a:pt x="13" y="18"/>
                  </a:cubicBezTo>
                  <a:cubicBezTo>
                    <a:pt x="18" y="21"/>
                    <a:pt x="20" y="12"/>
                    <a:pt x="14" y="13"/>
                  </a:cubicBezTo>
                  <a:close/>
                  <a:moveTo>
                    <a:pt x="16" y="28"/>
                  </a:moveTo>
                  <a:cubicBezTo>
                    <a:pt x="16" y="29"/>
                    <a:pt x="16" y="28"/>
                    <a:pt x="16" y="28"/>
                  </a:cubicBezTo>
                  <a:close/>
                  <a:moveTo>
                    <a:pt x="13" y="28"/>
                  </a:moveTo>
                  <a:cubicBezTo>
                    <a:pt x="13" y="29"/>
                    <a:pt x="13" y="29"/>
                    <a:pt x="14" y="29"/>
                  </a:cubicBezTo>
                  <a:cubicBezTo>
                    <a:pt x="14" y="29"/>
                    <a:pt x="14" y="28"/>
                    <a:pt x="13" y="28"/>
                  </a:cubicBezTo>
                  <a:close/>
                  <a:moveTo>
                    <a:pt x="6" y="19"/>
                  </a:move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grpSp>
      <p:grpSp>
        <p:nvGrpSpPr>
          <p:cNvPr id="42" name="Group 41"/>
          <p:cNvGrpSpPr/>
          <p:nvPr/>
        </p:nvGrpSpPr>
        <p:grpSpPr>
          <a:xfrm>
            <a:off x="3832501" y="4956502"/>
            <a:ext cx="360000" cy="324000"/>
            <a:chOff x="3148013" y="2008188"/>
            <a:chExt cx="754063" cy="825500"/>
          </a:xfrm>
          <a:solidFill>
            <a:srgbClr val="FFFFFF"/>
          </a:solidFill>
        </p:grpSpPr>
        <p:sp>
          <p:nvSpPr>
            <p:cNvPr id="43" name="Freeform 35"/>
            <p:cNvSpPr>
              <a:spLocks noEditPoints="1"/>
            </p:cNvSpPr>
            <p:nvPr/>
          </p:nvSpPr>
          <p:spPr bwMode="auto">
            <a:xfrm>
              <a:off x="3148013" y="2008188"/>
              <a:ext cx="754063" cy="825500"/>
            </a:xfrm>
            <a:custGeom>
              <a:avLst/>
              <a:gdLst>
                <a:gd name="T0" fmla="*/ 100 w 107"/>
                <a:gd name="T1" fmla="*/ 48 h 117"/>
                <a:gd name="T2" fmla="*/ 59 w 107"/>
                <a:gd name="T3" fmla="*/ 111 h 117"/>
                <a:gd name="T4" fmla="*/ 0 w 107"/>
                <a:gd name="T5" fmla="*/ 87 h 117"/>
                <a:gd name="T6" fmla="*/ 16 w 107"/>
                <a:gd name="T7" fmla="*/ 64 h 117"/>
                <a:gd name="T8" fmla="*/ 48 w 107"/>
                <a:gd name="T9" fmla="*/ 6 h 117"/>
                <a:gd name="T10" fmla="*/ 80 w 107"/>
                <a:gd name="T11" fmla="*/ 9 h 117"/>
                <a:gd name="T12" fmla="*/ 52 w 107"/>
                <a:gd name="T13" fmla="*/ 7 h 117"/>
                <a:gd name="T14" fmla="*/ 91 w 107"/>
                <a:gd name="T15" fmla="*/ 31 h 117"/>
                <a:gd name="T16" fmla="*/ 93 w 107"/>
                <a:gd name="T17" fmla="*/ 41 h 117"/>
                <a:gd name="T18" fmla="*/ 93 w 107"/>
                <a:gd name="T19" fmla="*/ 45 h 117"/>
                <a:gd name="T20" fmla="*/ 91 w 107"/>
                <a:gd name="T21" fmla="*/ 51 h 117"/>
                <a:gd name="T22" fmla="*/ 89 w 107"/>
                <a:gd name="T23" fmla="*/ 56 h 117"/>
                <a:gd name="T24" fmla="*/ 88 w 107"/>
                <a:gd name="T25" fmla="*/ 62 h 117"/>
                <a:gd name="T26" fmla="*/ 86 w 107"/>
                <a:gd name="T27" fmla="*/ 68 h 117"/>
                <a:gd name="T28" fmla="*/ 84 w 107"/>
                <a:gd name="T29" fmla="*/ 72 h 117"/>
                <a:gd name="T30" fmla="*/ 82 w 107"/>
                <a:gd name="T31" fmla="*/ 75 h 117"/>
                <a:gd name="T32" fmla="*/ 81 w 107"/>
                <a:gd name="T33" fmla="*/ 80 h 117"/>
                <a:gd name="T34" fmla="*/ 80 w 107"/>
                <a:gd name="T35" fmla="*/ 84 h 117"/>
                <a:gd name="T36" fmla="*/ 52 w 107"/>
                <a:gd name="T37" fmla="*/ 4 h 117"/>
                <a:gd name="T38" fmla="*/ 6 w 107"/>
                <a:gd name="T39" fmla="*/ 87 h 117"/>
                <a:gd name="T40" fmla="*/ 81 w 107"/>
                <a:gd name="T41" fmla="*/ 55 h 117"/>
                <a:gd name="T42" fmla="*/ 68 w 107"/>
                <a:gd name="T43" fmla="*/ 34 h 117"/>
                <a:gd name="T44" fmla="*/ 39 w 107"/>
                <a:gd name="T45" fmla="*/ 8 h 117"/>
                <a:gd name="T46" fmla="*/ 74 w 107"/>
                <a:gd name="T47" fmla="*/ 28 h 117"/>
                <a:gd name="T48" fmla="*/ 75 w 107"/>
                <a:gd name="T49" fmla="*/ 19 h 117"/>
                <a:gd name="T50" fmla="*/ 77 w 107"/>
                <a:gd name="T51" fmla="*/ 88 h 117"/>
                <a:gd name="T52" fmla="*/ 75 w 107"/>
                <a:gd name="T53" fmla="*/ 82 h 117"/>
                <a:gd name="T54" fmla="*/ 75 w 107"/>
                <a:gd name="T55" fmla="*/ 92 h 117"/>
                <a:gd name="T56" fmla="*/ 72 w 107"/>
                <a:gd name="T57" fmla="*/ 88 h 117"/>
                <a:gd name="T58" fmla="*/ 73 w 107"/>
                <a:gd name="T59" fmla="*/ 95 h 117"/>
                <a:gd name="T60" fmla="*/ 74 w 107"/>
                <a:gd name="T61" fmla="*/ 93 h 117"/>
                <a:gd name="T62" fmla="*/ 73 w 107"/>
                <a:gd name="T63" fmla="*/ 95 h 117"/>
                <a:gd name="T64" fmla="*/ 73 w 107"/>
                <a:gd name="T65" fmla="*/ 96 h 117"/>
                <a:gd name="T66" fmla="*/ 70 w 107"/>
                <a:gd name="T67" fmla="*/ 100 h 117"/>
                <a:gd name="T68" fmla="*/ 68 w 107"/>
                <a:gd name="T69" fmla="*/ 102 h 117"/>
                <a:gd name="T70" fmla="*/ 66 w 107"/>
                <a:gd name="T71" fmla="*/ 99 h 117"/>
                <a:gd name="T72" fmla="*/ 65 w 107"/>
                <a:gd name="T73" fmla="*/ 107 h 117"/>
                <a:gd name="T74" fmla="*/ 65 w 107"/>
                <a:gd name="T75" fmla="*/ 107 h 117"/>
                <a:gd name="T76" fmla="*/ 64 w 107"/>
                <a:gd name="T77"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7" h="117">
                  <a:moveTo>
                    <a:pt x="106" y="20"/>
                  </a:moveTo>
                  <a:cubicBezTo>
                    <a:pt x="107" y="31"/>
                    <a:pt x="103" y="40"/>
                    <a:pt x="100" y="48"/>
                  </a:cubicBezTo>
                  <a:cubicBezTo>
                    <a:pt x="91" y="73"/>
                    <a:pt x="80" y="94"/>
                    <a:pt x="64" y="113"/>
                  </a:cubicBezTo>
                  <a:cubicBezTo>
                    <a:pt x="62" y="113"/>
                    <a:pt x="61" y="111"/>
                    <a:pt x="59" y="111"/>
                  </a:cubicBezTo>
                  <a:cubicBezTo>
                    <a:pt x="55" y="112"/>
                    <a:pt x="55" y="116"/>
                    <a:pt x="51" y="117"/>
                  </a:cubicBezTo>
                  <a:cubicBezTo>
                    <a:pt x="33" y="108"/>
                    <a:pt x="17" y="97"/>
                    <a:pt x="0" y="87"/>
                  </a:cubicBezTo>
                  <a:cubicBezTo>
                    <a:pt x="0" y="83"/>
                    <a:pt x="4" y="83"/>
                    <a:pt x="6" y="81"/>
                  </a:cubicBezTo>
                  <a:cubicBezTo>
                    <a:pt x="9" y="77"/>
                    <a:pt x="13" y="70"/>
                    <a:pt x="16" y="64"/>
                  </a:cubicBezTo>
                  <a:cubicBezTo>
                    <a:pt x="24" y="47"/>
                    <a:pt x="32" y="25"/>
                    <a:pt x="37" y="4"/>
                  </a:cubicBezTo>
                  <a:cubicBezTo>
                    <a:pt x="40" y="3"/>
                    <a:pt x="44" y="5"/>
                    <a:pt x="48" y="6"/>
                  </a:cubicBezTo>
                  <a:cubicBezTo>
                    <a:pt x="49" y="4"/>
                    <a:pt x="49" y="1"/>
                    <a:pt x="50" y="0"/>
                  </a:cubicBezTo>
                  <a:cubicBezTo>
                    <a:pt x="59" y="2"/>
                    <a:pt x="70" y="6"/>
                    <a:pt x="80" y="9"/>
                  </a:cubicBezTo>
                  <a:cubicBezTo>
                    <a:pt x="89" y="13"/>
                    <a:pt x="100" y="14"/>
                    <a:pt x="106" y="20"/>
                  </a:cubicBezTo>
                  <a:close/>
                  <a:moveTo>
                    <a:pt x="52" y="7"/>
                  </a:moveTo>
                  <a:cubicBezTo>
                    <a:pt x="60" y="9"/>
                    <a:pt x="69" y="11"/>
                    <a:pt x="77" y="14"/>
                  </a:cubicBezTo>
                  <a:cubicBezTo>
                    <a:pt x="81" y="20"/>
                    <a:pt x="86" y="25"/>
                    <a:pt x="91" y="31"/>
                  </a:cubicBezTo>
                  <a:cubicBezTo>
                    <a:pt x="91" y="33"/>
                    <a:pt x="90" y="34"/>
                    <a:pt x="90" y="36"/>
                  </a:cubicBezTo>
                  <a:cubicBezTo>
                    <a:pt x="91" y="37"/>
                    <a:pt x="93" y="38"/>
                    <a:pt x="93" y="41"/>
                  </a:cubicBezTo>
                  <a:cubicBezTo>
                    <a:pt x="91" y="41"/>
                    <a:pt x="91" y="39"/>
                    <a:pt x="89" y="38"/>
                  </a:cubicBezTo>
                  <a:cubicBezTo>
                    <a:pt x="89" y="41"/>
                    <a:pt x="93" y="41"/>
                    <a:pt x="93" y="45"/>
                  </a:cubicBezTo>
                  <a:cubicBezTo>
                    <a:pt x="90" y="45"/>
                    <a:pt x="91" y="42"/>
                    <a:pt x="88" y="43"/>
                  </a:cubicBezTo>
                  <a:cubicBezTo>
                    <a:pt x="87" y="48"/>
                    <a:pt x="91" y="47"/>
                    <a:pt x="91" y="51"/>
                  </a:cubicBezTo>
                  <a:cubicBezTo>
                    <a:pt x="89" y="52"/>
                    <a:pt x="89" y="49"/>
                    <a:pt x="87" y="49"/>
                  </a:cubicBezTo>
                  <a:cubicBezTo>
                    <a:pt x="86" y="53"/>
                    <a:pt x="90" y="52"/>
                    <a:pt x="89" y="56"/>
                  </a:cubicBezTo>
                  <a:cubicBezTo>
                    <a:pt x="87" y="56"/>
                    <a:pt x="86" y="53"/>
                    <a:pt x="85" y="55"/>
                  </a:cubicBezTo>
                  <a:cubicBezTo>
                    <a:pt x="84" y="59"/>
                    <a:pt x="88" y="58"/>
                    <a:pt x="88" y="62"/>
                  </a:cubicBezTo>
                  <a:cubicBezTo>
                    <a:pt x="85" y="62"/>
                    <a:pt x="85" y="59"/>
                    <a:pt x="83" y="61"/>
                  </a:cubicBezTo>
                  <a:cubicBezTo>
                    <a:pt x="81" y="65"/>
                    <a:pt x="86" y="64"/>
                    <a:pt x="86" y="68"/>
                  </a:cubicBezTo>
                  <a:cubicBezTo>
                    <a:pt x="83" y="68"/>
                    <a:pt x="83" y="66"/>
                    <a:pt x="81" y="66"/>
                  </a:cubicBezTo>
                  <a:cubicBezTo>
                    <a:pt x="81" y="70"/>
                    <a:pt x="84" y="69"/>
                    <a:pt x="84" y="72"/>
                  </a:cubicBezTo>
                  <a:cubicBezTo>
                    <a:pt x="83" y="74"/>
                    <a:pt x="81" y="70"/>
                    <a:pt x="80" y="72"/>
                  </a:cubicBezTo>
                  <a:cubicBezTo>
                    <a:pt x="81" y="72"/>
                    <a:pt x="83" y="73"/>
                    <a:pt x="82" y="75"/>
                  </a:cubicBezTo>
                  <a:cubicBezTo>
                    <a:pt x="80" y="76"/>
                    <a:pt x="79" y="72"/>
                    <a:pt x="78" y="75"/>
                  </a:cubicBezTo>
                  <a:cubicBezTo>
                    <a:pt x="76" y="78"/>
                    <a:pt x="82" y="77"/>
                    <a:pt x="81" y="80"/>
                  </a:cubicBezTo>
                  <a:cubicBezTo>
                    <a:pt x="78" y="81"/>
                    <a:pt x="79" y="79"/>
                    <a:pt x="77" y="79"/>
                  </a:cubicBezTo>
                  <a:cubicBezTo>
                    <a:pt x="76" y="82"/>
                    <a:pt x="79" y="82"/>
                    <a:pt x="80" y="84"/>
                  </a:cubicBezTo>
                  <a:cubicBezTo>
                    <a:pt x="89" y="64"/>
                    <a:pt x="101" y="48"/>
                    <a:pt x="102" y="20"/>
                  </a:cubicBezTo>
                  <a:cubicBezTo>
                    <a:pt x="85" y="15"/>
                    <a:pt x="68" y="10"/>
                    <a:pt x="52" y="4"/>
                  </a:cubicBezTo>
                  <a:cubicBezTo>
                    <a:pt x="52" y="4"/>
                    <a:pt x="51" y="5"/>
                    <a:pt x="52" y="7"/>
                  </a:cubicBezTo>
                  <a:close/>
                  <a:moveTo>
                    <a:pt x="6" y="87"/>
                  </a:moveTo>
                  <a:cubicBezTo>
                    <a:pt x="22" y="94"/>
                    <a:pt x="35" y="104"/>
                    <a:pt x="51" y="112"/>
                  </a:cubicBezTo>
                  <a:cubicBezTo>
                    <a:pt x="64" y="97"/>
                    <a:pt x="74" y="77"/>
                    <a:pt x="81" y="55"/>
                  </a:cubicBezTo>
                  <a:cubicBezTo>
                    <a:pt x="83" y="47"/>
                    <a:pt x="86" y="39"/>
                    <a:pt x="86" y="31"/>
                  </a:cubicBezTo>
                  <a:cubicBezTo>
                    <a:pt x="78" y="28"/>
                    <a:pt x="74" y="36"/>
                    <a:pt x="68" y="34"/>
                  </a:cubicBezTo>
                  <a:cubicBezTo>
                    <a:pt x="69" y="28"/>
                    <a:pt x="72" y="24"/>
                    <a:pt x="71" y="17"/>
                  </a:cubicBezTo>
                  <a:cubicBezTo>
                    <a:pt x="61" y="13"/>
                    <a:pt x="50" y="11"/>
                    <a:pt x="39" y="8"/>
                  </a:cubicBezTo>
                  <a:cubicBezTo>
                    <a:pt x="33" y="39"/>
                    <a:pt x="22" y="66"/>
                    <a:pt x="6" y="87"/>
                  </a:cubicBezTo>
                  <a:close/>
                  <a:moveTo>
                    <a:pt x="74" y="28"/>
                  </a:moveTo>
                  <a:cubicBezTo>
                    <a:pt x="76" y="27"/>
                    <a:pt x="79" y="27"/>
                    <a:pt x="80" y="25"/>
                  </a:cubicBezTo>
                  <a:cubicBezTo>
                    <a:pt x="78" y="23"/>
                    <a:pt x="77" y="20"/>
                    <a:pt x="75" y="19"/>
                  </a:cubicBezTo>
                  <a:cubicBezTo>
                    <a:pt x="75" y="22"/>
                    <a:pt x="75" y="26"/>
                    <a:pt x="74" y="28"/>
                  </a:cubicBezTo>
                  <a:close/>
                  <a:moveTo>
                    <a:pt x="77" y="88"/>
                  </a:moveTo>
                  <a:cubicBezTo>
                    <a:pt x="77" y="86"/>
                    <a:pt x="79" y="86"/>
                    <a:pt x="79" y="84"/>
                  </a:cubicBezTo>
                  <a:cubicBezTo>
                    <a:pt x="77" y="85"/>
                    <a:pt x="76" y="83"/>
                    <a:pt x="75" y="82"/>
                  </a:cubicBezTo>
                  <a:cubicBezTo>
                    <a:pt x="73" y="85"/>
                    <a:pt x="75" y="87"/>
                    <a:pt x="77" y="88"/>
                  </a:cubicBezTo>
                  <a:close/>
                  <a:moveTo>
                    <a:pt x="75" y="92"/>
                  </a:moveTo>
                  <a:cubicBezTo>
                    <a:pt x="75" y="91"/>
                    <a:pt x="75" y="91"/>
                    <a:pt x="76" y="91"/>
                  </a:cubicBezTo>
                  <a:cubicBezTo>
                    <a:pt x="75" y="89"/>
                    <a:pt x="74" y="88"/>
                    <a:pt x="72" y="88"/>
                  </a:cubicBezTo>
                  <a:cubicBezTo>
                    <a:pt x="71" y="89"/>
                    <a:pt x="73" y="91"/>
                    <a:pt x="75" y="92"/>
                  </a:cubicBezTo>
                  <a:close/>
                  <a:moveTo>
                    <a:pt x="73" y="95"/>
                  </a:moveTo>
                  <a:cubicBezTo>
                    <a:pt x="73" y="95"/>
                    <a:pt x="73" y="94"/>
                    <a:pt x="73" y="94"/>
                  </a:cubicBezTo>
                  <a:cubicBezTo>
                    <a:pt x="74" y="94"/>
                    <a:pt x="74" y="94"/>
                    <a:pt x="74" y="93"/>
                  </a:cubicBezTo>
                  <a:cubicBezTo>
                    <a:pt x="72" y="94"/>
                    <a:pt x="72" y="92"/>
                    <a:pt x="70" y="91"/>
                  </a:cubicBezTo>
                  <a:cubicBezTo>
                    <a:pt x="70" y="93"/>
                    <a:pt x="72" y="94"/>
                    <a:pt x="73" y="95"/>
                  </a:cubicBezTo>
                  <a:close/>
                  <a:moveTo>
                    <a:pt x="70" y="100"/>
                  </a:moveTo>
                  <a:cubicBezTo>
                    <a:pt x="71" y="98"/>
                    <a:pt x="72" y="97"/>
                    <a:pt x="73" y="96"/>
                  </a:cubicBezTo>
                  <a:cubicBezTo>
                    <a:pt x="70" y="96"/>
                    <a:pt x="71" y="94"/>
                    <a:pt x="68" y="94"/>
                  </a:cubicBezTo>
                  <a:cubicBezTo>
                    <a:pt x="66" y="96"/>
                    <a:pt x="69" y="98"/>
                    <a:pt x="70" y="100"/>
                  </a:cubicBezTo>
                  <a:close/>
                  <a:moveTo>
                    <a:pt x="68" y="103"/>
                  </a:moveTo>
                  <a:cubicBezTo>
                    <a:pt x="68" y="102"/>
                    <a:pt x="68" y="102"/>
                    <a:pt x="68" y="102"/>
                  </a:cubicBezTo>
                  <a:cubicBezTo>
                    <a:pt x="69" y="102"/>
                    <a:pt x="69" y="101"/>
                    <a:pt x="69" y="101"/>
                  </a:cubicBezTo>
                  <a:cubicBezTo>
                    <a:pt x="66" y="102"/>
                    <a:pt x="68" y="99"/>
                    <a:pt x="66" y="99"/>
                  </a:cubicBezTo>
                  <a:cubicBezTo>
                    <a:pt x="66" y="101"/>
                    <a:pt x="67" y="102"/>
                    <a:pt x="68" y="103"/>
                  </a:cubicBezTo>
                  <a:close/>
                  <a:moveTo>
                    <a:pt x="65" y="107"/>
                  </a:moveTo>
                  <a:cubicBezTo>
                    <a:pt x="66" y="105"/>
                    <a:pt x="65" y="103"/>
                    <a:pt x="63" y="104"/>
                  </a:cubicBezTo>
                  <a:cubicBezTo>
                    <a:pt x="63" y="105"/>
                    <a:pt x="64" y="106"/>
                    <a:pt x="65" y="107"/>
                  </a:cubicBezTo>
                  <a:close/>
                  <a:moveTo>
                    <a:pt x="61" y="107"/>
                  </a:moveTo>
                  <a:cubicBezTo>
                    <a:pt x="60" y="110"/>
                    <a:pt x="64" y="110"/>
                    <a:pt x="64" y="107"/>
                  </a:cubicBezTo>
                  <a:cubicBezTo>
                    <a:pt x="62" y="108"/>
                    <a:pt x="62" y="106"/>
                    <a:pt x="61"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44" name="Freeform 42"/>
            <p:cNvSpPr>
              <a:spLocks/>
            </p:cNvSpPr>
            <p:nvPr/>
          </p:nvSpPr>
          <p:spPr bwMode="auto">
            <a:xfrm>
              <a:off x="3443288" y="2114550"/>
              <a:ext cx="155575" cy="84138"/>
            </a:xfrm>
            <a:custGeom>
              <a:avLst/>
              <a:gdLst>
                <a:gd name="T0" fmla="*/ 22 w 22"/>
                <a:gd name="T1" fmla="*/ 8 h 12"/>
                <a:gd name="T2" fmla="*/ 12 w 22"/>
                <a:gd name="T3" fmla="*/ 7 h 12"/>
                <a:gd name="T4" fmla="*/ 0 w 22"/>
                <a:gd name="T5" fmla="*/ 2 h 12"/>
                <a:gd name="T6" fmla="*/ 0 w 22"/>
                <a:gd name="T7" fmla="*/ 0 h 12"/>
                <a:gd name="T8" fmla="*/ 2 w 22"/>
                <a:gd name="T9" fmla="*/ 0 h 12"/>
                <a:gd name="T10" fmla="*/ 22 w 22"/>
                <a:gd name="T11" fmla="*/ 8 h 12"/>
              </a:gdLst>
              <a:ahLst/>
              <a:cxnLst>
                <a:cxn ang="0">
                  <a:pos x="T0" y="T1"/>
                </a:cxn>
                <a:cxn ang="0">
                  <a:pos x="T2" y="T3"/>
                </a:cxn>
                <a:cxn ang="0">
                  <a:pos x="T4" y="T5"/>
                </a:cxn>
                <a:cxn ang="0">
                  <a:pos x="T6" y="T7"/>
                </a:cxn>
                <a:cxn ang="0">
                  <a:pos x="T8" y="T9"/>
                </a:cxn>
                <a:cxn ang="0">
                  <a:pos x="T10" y="T11"/>
                </a:cxn>
              </a:cxnLst>
              <a:rect l="0" t="0" r="r" b="b"/>
              <a:pathLst>
                <a:path w="22" h="12">
                  <a:moveTo>
                    <a:pt x="22" y="8"/>
                  </a:moveTo>
                  <a:cubicBezTo>
                    <a:pt x="20" y="12"/>
                    <a:pt x="15" y="8"/>
                    <a:pt x="12" y="7"/>
                  </a:cubicBezTo>
                  <a:cubicBezTo>
                    <a:pt x="7" y="5"/>
                    <a:pt x="3" y="4"/>
                    <a:pt x="0" y="2"/>
                  </a:cubicBezTo>
                  <a:cubicBezTo>
                    <a:pt x="0" y="1"/>
                    <a:pt x="0" y="1"/>
                    <a:pt x="0" y="0"/>
                  </a:cubicBezTo>
                  <a:cubicBezTo>
                    <a:pt x="0" y="0"/>
                    <a:pt x="1" y="0"/>
                    <a:pt x="2" y="0"/>
                  </a:cubicBezTo>
                  <a:cubicBezTo>
                    <a:pt x="9" y="2"/>
                    <a:pt x="17" y="3"/>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45" name="Freeform 50"/>
            <p:cNvSpPr>
              <a:spLocks/>
            </p:cNvSpPr>
            <p:nvPr/>
          </p:nvSpPr>
          <p:spPr bwMode="auto">
            <a:xfrm>
              <a:off x="3430588" y="2170113"/>
              <a:ext cx="147638" cy="71438"/>
            </a:xfrm>
            <a:custGeom>
              <a:avLst/>
              <a:gdLst>
                <a:gd name="T0" fmla="*/ 21 w 21"/>
                <a:gd name="T1" fmla="*/ 10 h 10"/>
                <a:gd name="T2" fmla="*/ 1 w 21"/>
                <a:gd name="T3" fmla="*/ 2 h 10"/>
                <a:gd name="T4" fmla="*/ 0 w 21"/>
                <a:gd name="T5" fmla="*/ 1 h 10"/>
                <a:gd name="T6" fmla="*/ 2 w 21"/>
                <a:gd name="T7" fmla="*/ 0 h 10"/>
                <a:gd name="T8" fmla="*/ 13 w 21"/>
                <a:gd name="T9" fmla="*/ 4 h 10"/>
                <a:gd name="T10" fmla="*/ 21 w 21"/>
                <a:gd name="T11" fmla="*/ 10 h 10"/>
              </a:gdLst>
              <a:ahLst/>
              <a:cxnLst>
                <a:cxn ang="0">
                  <a:pos x="T0" y="T1"/>
                </a:cxn>
                <a:cxn ang="0">
                  <a:pos x="T2" y="T3"/>
                </a:cxn>
                <a:cxn ang="0">
                  <a:pos x="T4" y="T5"/>
                </a:cxn>
                <a:cxn ang="0">
                  <a:pos x="T6" y="T7"/>
                </a:cxn>
                <a:cxn ang="0">
                  <a:pos x="T8" y="T9"/>
                </a:cxn>
                <a:cxn ang="0">
                  <a:pos x="T10" y="T11"/>
                </a:cxn>
              </a:cxnLst>
              <a:rect l="0" t="0" r="r" b="b"/>
              <a:pathLst>
                <a:path w="21" h="10">
                  <a:moveTo>
                    <a:pt x="21" y="10"/>
                  </a:moveTo>
                  <a:cubicBezTo>
                    <a:pt x="12" y="9"/>
                    <a:pt x="8" y="5"/>
                    <a:pt x="1" y="2"/>
                  </a:cubicBezTo>
                  <a:cubicBezTo>
                    <a:pt x="0" y="2"/>
                    <a:pt x="0" y="1"/>
                    <a:pt x="0" y="1"/>
                  </a:cubicBezTo>
                  <a:cubicBezTo>
                    <a:pt x="1" y="0"/>
                    <a:pt x="1" y="0"/>
                    <a:pt x="2" y="0"/>
                  </a:cubicBezTo>
                  <a:cubicBezTo>
                    <a:pt x="6" y="0"/>
                    <a:pt x="9" y="2"/>
                    <a:pt x="13" y="4"/>
                  </a:cubicBezTo>
                  <a:cubicBezTo>
                    <a:pt x="16" y="5"/>
                    <a:pt x="21" y="5"/>
                    <a:pt x="2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46" name="Freeform 52"/>
            <p:cNvSpPr>
              <a:spLocks/>
            </p:cNvSpPr>
            <p:nvPr/>
          </p:nvSpPr>
          <p:spPr bwMode="auto">
            <a:xfrm>
              <a:off x="3408363" y="2219325"/>
              <a:ext cx="274638" cy="134938"/>
            </a:xfrm>
            <a:custGeom>
              <a:avLst/>
              <a:gdLst>
                <a:gd name="T0" fmla="*/ 39 w 39"/>
                <a:gd name="T1" fmla="*/ 19 h 19"/>
                <a:gd name="T2" fmla="*/ 18 w 39"/>
                <a:gd name="T3" fmla="*/ 12 h 19"/>
                <a:gd name="T4" fmla="*/ 0 w 39"/>
                <a:gd name="T5" fmla="*/ 2 h 19"/>
                <a:gd name="T6" fmla="*/ 1 w 39"/>
                <a:gd name="T7" fmla="*/ 1 h 19"/>
                <a:gd name="T8" fmla="*/ 2 w 39"/>
                <a:gd name="T9" fmla="*/ 1 h 19"/>
                <a:gd name="T10" fmla="*/ 31 w 39"/>
                <a:gd name="T11" fmla="*/ 13 h 19"/>
                <a:gd name="T12" fmla="*/ 39 w 39"/>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9" h="19">
                  <a:moveTo>
                    <a:pt x="39" y="19"/>
                  </a:moveTo>
                  <a:cubicBezTo>
                    <a:pt x="32" y="19"/>
                    <a:pt x="25" y="15"/>
                    <a:pt x="18" y="12"/>
                  </a:cubicBezTo>
                  <a:cubicBezTo>
                    <a:pt x="12" y="9"/>
                    <a:pt x="6" y="6"/>
                    <a:pt x="0" y="2"/>
                  </a:cubicBezTo>
                  <a:cubicBezTo>
                    <a:pt x="0" y="2"/>
                    <a:pt x="0" y="1"/>
                    <a:pt x="1" y="1"/>
                  </a:cubicBezTo>
                  <a:cubicBezTo>
                    <a:pt x="1" y="1"/>
                    <a:pt x="2" y="0"/>
                    <a:pt x="2" y="1"/>
                  </a:cubicBezTo>
                  <a:cubicBezTo>
                    <a:pt x="12" y="4"/>
                    <a:pt x="21" y="9"/>
                    <a:pt x="31" y="13"/>
                  </a:cubicBezTo>
                  <a:cubicBezTo>
                    <a:pt x="34" y="14"/>
                    <a:pt x="39" y="15"/>
                    <a:pt x="3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47" name="Freeform 62"/>
            <p:cNvSpPr>
              <a:spLocks/>
            </p:cNvSpPr>
            <p:nvPr/>
          </p:nvSpPr>
          <p:spPr bwMode="auto">
            <a:xfrm>
              <a:off x="3387725" y="2290763"/>
              <a:ext cx="288925" cy="139700"/>
            </a:xfrm>
            <a:custGeom>
              <a:avLst/>
              <a:gdLst>
                <a:gd name="T0" fmla="*/ 41 w 41"/>
                <a:gd name="T1" fmla="*/ 20 h 20"/>
                <a:gd name="T2" fmla="*/ 21 w 41"/>
                <a:gd name="T3" fmla="*/ 11 h 20"/>
                <a:gd name="T4" fmla="*/ 0 w 41"/>
                <a:gd name="T5" fmla="*/ 1 h 20"/>
                <a:gd name="T6" fmla="*/ 1 w 41"/>
                <a:gd name="T7" fmla="*/ 0 h 20"/>
                <a:gd name="T8" fmla="*/ 2 w 41"/>
                <a:gd name="T9" fmla="*/ 0 h 20"/>
                <a:gd name="T10" fmla="*/ 34 w 41"/>
                <a:gd name="T11" fmla="*/ 14 h 20"/>
                <a:gd name="T12" fmla="*/ 41 w 4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1" h="20">
                  <a:moveTo>
                    <a:pt x="41" y="20"/>
                  </a:moveTo>
                  <a:cubicBezTo>
                    <a:pt x="34" y="20"/>
                    <a:pt x="28" y="14"/>
                    <a:pt x="21" y="11"/>
                  </a:cubicBezTo>
                  <a:cubicBezTo>
                    <a:pt x="14" y="8"/>
                    <a:pt x="7" y="5"/>
                    <a:pt x="0" y="1"/>
                  </a:cubicBezTo>
                  <a:cubicBezTo>
                    <a:pt x="0" y="1"/>
                    <a:pt x="0" y="0"/>
                    <a:pt x="1" y="0"/>
                  </a:cubicBezTo>
                  <a:cubicBezTo>
                    <a:pt x="1" y="0"/>
                    <a:pt x="2" y="0"/>
                    <a:pt x="2" y="0"/>
                  </a:cubicBezTo>
                  <a:cubicBezTo>
                    <a:pt x="13" y="3"/>
                    <a:pt x="24" y="8"/>
                    <a:pt x="34" y="14"/>
                  </a:cubicBezTo>
                  <a:cubicBezTo>
                    <a:pt x="37" y="15"/>
                    <a:pt x="41" y="16"/>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48" name="Freeform 64"/>
            <p:cNvSpPr>
              <a:spLocks/>
            </p:cNvSpPr>
            <p:nvPr/>
          </p:nvSpPr>
          <p:spPr bwMode="auto">
            <a:xfrm>
              <a:off x="3379788" y="2339975"/>
              <a:ext cx="92075" cy="49213"/>
            </a:xfrm>
            <a:custGeom>
              <a:avLst/>
              <a:gdLst>
                <a:gd name="T0" fmla="*/ 13 w 13"/>
                <a:gd name="T1" fmla="*/ 7 h 7"/>
                <a:gd name="T2" fmla="*/ 0 w 13"/>
                <a:gd name="T3" fmla="*/ 0 h 7"/>
                <a:gd name="T4" fmla="*/ 13 w 13"/>
                <a:gd name="T5" fmla="*/ 7 h 7"/>
              </a:gdLst>
              <a:ahLst/>
              <a:cxnLst>
                <a:cxn ang="0">
                  <a:pos x="T0" y="T1"/>
                </a:cxn>
                <a:cxn ang="0">
                  <a:pos x="T2" y="T3"/>
                </a:cxn>
                <a:cxn ang="0">
                  <a:pos x="T4" y="T5"/>
                </a:cxn>
              </a:cxnLst>
              <a:rect l="0" t="0" r="r" b="b"/>
              <a:pathLst>
                <a:path w="13" h="7">
                  <a:moveTo>
                    <a:pt x="13" y="7"/>
                  </a:moveTo>
                  <a:cubicBezTo>
                    <a:pt x="9" y="7"/>
                    <a:pt x="3" y="4"/>
                    <a:pt x="0" y="0"/>
                  </a:cubicBezTo>
                  <a:cubicBezTo>
                    <a:pt x="4" y="0"/>
                    <a:pt x="12" y="3"/>
                    <a:pt x="1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49" name="Freeform 73"/>
            <p:cNvSpPr>
              <a:spLocks noEditPoints="1"/>
            </p:cNvSpPr>
            <p:nvPr/>
          </p:nvSpPr>
          <p:spPr bwMode="auto">
            <a:xfrm>
              <a:off x="3275013" y="2430463"/>
              <a:ext cx="381000" cy="282575"/>
            </a:xfrm>
            <a:custGeom>
              <a:avLst/>
              <a:gdLst>
                <a:gd name="T0" fmla="*/ 31 w 54"/>
                <a:gd name="T1" fmla="*/ 4 h 40"/>
                <a:gd name="T2" fmla="*/ 29 w 54"/>
                <a:gd name="T3" fmla="*/ 10 h 40"/>
                <a:gd name="T4" fmla="*/ 33 w 54"/>
                <a:gd name="T5" fmla="*/ 12 h 40"/>
                <a:gd name="T6" fmla="*/ 40 w 54"/>
                <a:gd name="T7" fmla="*/ 1 h 40"/>
                <a:gd name="T8" fmla="*/ 46 w 54"/>
                <a:gd name="T9" fmla="*/ 5 h 40"/>
                <a:gd name="T10" fmla="*/ 44 w 54"/>
                <a:gd name="T11" fmla="*/ 10 h 40"/>
                <a:gd name="T12" fmla="*/ 54 w 54"/>
                <a:gd name="T13" fmla="*/ 6 h 40"/>
                <a:gd name="T14" fmla="*/ 43 w 54"/>
                <a:gd name="T15" fmla="*/ 13 h 40"/>
                <a:gd name="T16" fmla="*/ 31 w 54"/>
                <a:gd name="T17" fmla="*/ 40 h 40"/>
                <a:gd name="T18" fmla="*/ 14 w 54"/>
                <a:gd name="T19" fmla="*/ 31 h 40"/>
                <a:gd name="T20" fmla="*/ 0 w 54"/>
                <a:gd name="T21" fmla="*/ 20 h 40"/>
                <a:gd name="T22" fmla="*/ 7 w 54"/>
                <a:gd name="T23" fmla="*/ 7 h 40"/>
                <a:gd name="T24" fmla="*/ 18 w 54"/>
                <a:gd name="T25" fmla="*/ 10 h 40"/>
                <a:gd name="T26" fmla="*/ 25 w 54"/>
                <a:gd name="T27" fmla="*/ 0 h 40"/>
                <a:gd name="T28" fmla="*/ 31 w 54"/>
                <a:gd name="T29" fmla="*/ 4 h 40"/>
                <a:gd name="T30" fmla="*/ 10 w 54"/>
                <a:gd name="T31" fmla="*/ 24 h 40"/>
                <a:gd name="T32" fmla="*/ 11 w 54"/>
                <a:gd name="T33" fmla="*/ 24 h 40"/>
                <a:gd name="T34" fmla="*/ 18 w 54"/>
                <a:gd name="T35" fmla="*/ 12 h 40"/>
                <a:gd name="T36" fmla="*/ 10 w 54"/>
                <a:gd name="T37" fmla="*/ 24 h 40"/>
                <a:gd name="T38" fmla="*/ 23 w 54"/>
                <a:gd name="T39" fmla="*/ 32 h 40"/>
                <a:gd name="T40" fmla="*/ 32 w 54"/>
                <a:gd name="T41" fmla="*/ 13 h 40"/>
                <a:gd name="T42" fmla="*/ 27 w 54"/>
                <a:gd name="T43" fmla="*/ 13 h 40"/>
                <a:gd name="T44" fmla="*/ 23 w 54"/>
                <a:gd name="T45"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40">
                  <a:moveTo>
                    <a:pt x="31" y="4"/>
                  </a:moveTo>
                  <a:cubicBezTo>
                    <a:pt x="31" y="7"/>
                    <a:pt x="30" y="8"/>
                    <a:pt x="29" y="10"/>
                  </a:cubicBezTo>
                  <a:cubicBezTo>
                    <a:pt x="30" y="11"/>
                    <a:pt x="32" y="11"/>
                    <a:pt x="33" y="12"/>
                  </a:cubicBezTo>
                  <a:cubicBezTo>
                    <a:pt x="36" y="8"/>
                    <a:pt x="37" y="5"/>
                    <a:pt x="40" y="1"/>
                  </a:cubicBezTo>
                  <a:cubicBezTo>
                    <a:pt x="43" y="2"/>
                    <a:pt x="44" y="3"/>
                    <a:pt x="46" y="5"/>
                  </a:cubicBezTo>
                  <a:cubicBezTo>
                    <a:pt x="45" y="7"/>
                    <a:pt x="44" y="8"/>
                    <a:pt x="44" y="10"/>
                  </a:cubicBezTo>
                  <a:cubicBezTo>
                    <a:pt x="48" y="10"/>
                    <a:pt x="50" y="5"/>
                    <a:pt x="54" y="6"/>
                  </a:cubicBezTo>
                  <a:cubicBezTo>
                    <a:pt x="52" y="10"/>
                    <a:pt x="48" y="12"/>
                    <a:pt x="43" y="13"/>
                  </a:cubicBezTo>
                  <a:cubicBezTo>
                    <a:pt x="39" y="22"/>
                    <a:pt x="35" y="31"/>
                    <a:pt x="31" y="40"/>
                  </a:cubicBezTo>
                  <a:cubicBezTo>
                    <a:pt x="25" y="38"/>
                    <a:pt x="19" y="34"/>
                    <a:pt x="14" y="31"/>
                  </a:cubicBezTo>
                  <a:cubicBezTo>
                    <a:pt x="9" y="27"/>
                    <a:pt x="4" y="24"/>
                    <a:pt x="0" y="20"/>
                  </a:cubicBezTo>
                  <a:cubicBezTo>
                    <a:pt x="3" y="17"/>
                    <a:pt x="6" y="12"/>
                    <a:pt x="7" y="7"/>
                  </a:cubicBezTo>
                  <a:cubicBezTo>
                    <a:pt x="11" y="5"/>
                    <a:pt x="15" y="8"/>
                    <a:pt x="18" y="10"/>
                  </a:cubicBezTo>
                  <a:cubicBezTo>
                    <a:pt x="21" y="8"/>
                    <a:pt x="22" y="3"/>
                    <a:pt x="25" y="0"/>
                  </a:cubicBezTo>
                  <a:cubicBezTo>
                    <a:pt x="28" y="0"/>
                    <a:pt x="30" y="2"/>
                    <a:pt x="31" y="4"/>
                  </a:cubicBezTo>
                  <a:close/>
                  <a:moveTo>
                    <a:pt x="10" y="24"/>
                  </a:moveTo>
                  <a:cubicBezTo>
                    <a:pt x="10" y="24"/>
                    <a:pt x="11" y="24"/>
                    <a:pt x="11" y="24"/>
                  </a:cubicBezTo>
                  <a:cubicBezTo>
                    <a:pt x="15" y="22"/>
                    <a:pt x="15" y="16"/>
                    <a:pt x="18" y="12"/>
                  </a:cubicBezTo>
                  <a:cubicBezTo>
                    <a:pt x="12" y="12"/>
                    <a:pt x="12" y="20"/>
                    <a:pt x="10" y="24"/>
                  </a:cubicBezTo>
                  <a:close/>
                  <a:moveTo>
                    <a:pt x="23" y="32"/>
                  </a:moveTo>
                  <a:cubicBezTo>
                    <a:pt x="26" y="25"/>
                    <a:pt x="30" y="21"/>
                    <a:pt x="32" y="13"/>
                  </a:cubicBezTo>
                  <a:cubicBezTo>
                    <a:pt x="30" y="13"/>
                    <a:pt x="29" y="13"/>
                    <a:pt x="27" y="13"/>
                  </a:cubicBezTo>
                  <a:cubicBezTo>
                    <a:pt x="27" y="19"/>
                    <a:pt x="16" y="29"/>
                    <a:pt x="23"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grpSp>
      <p:grpSp>
        <p:nvGrpSpPr>
          <p:cNvPr id="50" name="Group 49"/>
          <p:cNvGrpSpPr>
            <a:grpSpLocks noChangeAspect="1"/>
          </p:cNvGrpSpPr>
          <p:nvPr/>
        </p:nvGrpSpPr>
        <p:grpSpPr>
          <a:xfrm>
            <a:off x="4817463" y="3505098"/>
            <a:ext cx="315720" cy="324000"/>
            <a:chOff x="4259263" y="555625"/>
            <a:chExt cx="1876425" cy="1925638"/>
          </a:xfrm>
          <a:solidFill>
            <a:srgbClr val="FFFFFF"/>
          </a:solidFill>
        </p:grpSpPr>
        <p:sp>
          <p:nvSpPr>
            <p:cNvPr id="51" name="Freeform 31"/>
            <p:cNvSpPr>
              <a:spLocks noEditPoints="1"/>
            </p:cNvSpPr>
            <p:nvPr/>
          </p:nvSpPr>
          <p:spPr bwMode="auto">
            <a:xfrm>
              <a:off x="4259263" y="555625"/>
              <a:ext cx="1876425" cy="1925638"/>
            </a:xfrm>
            <a:custGeom>
              <a:avLst/>
              <a:gdLst>
                <a:gd name="T0" fmla="*/ 188 w 192"/>
                <a:gd name="T1" fmla="*/ 42 h 197"/>
                <a:gd name="T2" fmla="*/ 170 w 192"/>
                <a:gd name="T3" fmla="*/ 19 h 197"/>
                <a:gd name="T4" fmla="*/ 150 w 192"/>
                <a:gd name="T5" fmla="*/ 7 h 197"/>
                <a:gd name="T6" fmla="*/ 116 w 192"/>
                <a:gd name="T7" fmla="*/ 1 h 197"/>
                <a:gd name="T8" fmla="*/ 89 w 192"/>
                <a:gd name="T9" fmla="*/ 6 h 197"/>
                <a:gd name="T10" fmla="*/ 68 w 192"/>
                <a:gd name="T11" fmla="*/ 16 h 197"/>
                <a:gd name="T12" fmla="*/ 57 w 192"/>
                <a:gd name="T13" fmla="*/ 29 h 197"/>
                <a:gd name="T14" fmla="*/ 50 w 192"/>
                <a:gd name="T15" fmla="*/ 49 h 197"/>
                <a:gd name="T16" fmla="*/ 18 w 192"/>
                <a:gd name="T17" fmla="*/ 53 h 197"/>
                <a:gd name="T18" fmla="*/ 5 w 192"/>
                <a:gd name="T19" fmla="*/ 65 h 197"/>
                <a:gd name="T20" fmla="*/ 1 w 192"/>
                <a:gd name="T21" fmla="*/ 91 h 197"/>
                <a:gd name="T22" fmla="*/ 3 w 192"/>
                <a:gd name="T23" fmla="*/ 138 h 197"/>
                <a:gd name="T24" fmla="*/ 12 w 192"/>
                <a:gd name="T25" fmla="*/ 153 h 197"/>
                <a:gd name="T26" fmla="*/ 36 w 192"/>
                <a:gd name="T27" fmla="*/ 161 h 197"/>
                <a:gd name="T28" fmla="*/ 42 w 192"/>
                <a:gd name="T29" fmla="*/ 182 h 197"/>
                <a:gd name="T30" fmla="*/ 54 w 192"/>
                <a:gd name="T31" fmla="*/ 188 h 197"/>
                <a:gd name="T32" fmla="*/ 65 w 192"/>
                <a:gd name="T33" fmla="*/ 168 h 197"/>
                <a:gd name="T34" fmla="*/ 77 w 192"/>
                <a:gd name="T35" fmla="*/ 158 h 197"/>
                <a:gd name="T36" fmla="*/ 95 w 192"/>
                <a:gd name="T37" fmla="*/ 149 h 197"/>
                <a:gd name="T38" fmla="*/ 105 w 192"/>
                <a:gd name="T39" fmla="*/ 126 h 197"/>
                <a:gd name="T40" fmla="*/ 123 w 192"/>
                <a:gd name="T41" fmla="*/ 127 h 197"/>
                <a:gd name="T42" fmla="*/ 147 w 192"/>
                <a:gd name="T43" fmla="*/ 139 h 197"/>
                <a:gd name="T44" fmla="*/ 164 w 192"/>
                <a:gd name="T45" fmla="*/ 144 h 197"/>
                <a:gd name="T46" fmla="*/ 171 w 192"/>
                <a:gd name="T47" fmla="*/ 113 h 197"/>
                <a:gd name="T48" fmla="*/ 187 w 192"/>
                <a:gd name="T49" fmla="*/ 98 h 197"/>
                <a:gd name="T50" fmla="*/ 191 w 192"/>
                <a:gd name="T51" fmla="*/ 73 h 197"/>
                <a:gd name="T52" fmla="*/ 50 w 192"/>
                <a:gd name="T53" fmla="*/ 190 h 197"/>
                <a:gd name="T54" fmla="*/ 95 w 192"/>
                <a:gd name="T55" fmla="*/ 142 h 197"/>
                <a:gd name="T56" fmla="*/ 69 w 192"/>
                <a:gd name="T57" fmla="*/ 157 h 197"/>
                <a:gd name="T58" fmla="*/ 56 w 192"/>
                <a:gd name="T59" fmla="*/ 173 h 197"/>
                <a:gd name="T60" fmla="*/ 47 w 192"/>
                <a:gd name="T61" fmla="*/ 184 h 197"/>
                <a:gd name="T62" fmla="*/ 46 w 192"/>
                <a:gd name="T63" fmla="*/ 158 h 197"/>
                <a:gd name="T64" fmla="*/ 40 w 192"/>
                <a:gd name="T65" fmla="*/ 150 h 197"/>
                <a:gd name="T66" fmla="*/ 47 w 192"/>
                <a:gd name="T67" fmla="*/ 129 h 197"/>
                <a:gd name="T68" fmla="*/ 54 w 192"/>
                <a:gd name="T69" fmla="*/ 108 h 197"/>
                <a:gd name="T70" fmla="*/ 47 w 192"/>
                <a:gd name="T71" fmla="*/ 86 h 197"/>
                <a:gd name="T72" fmla="*/ 43 w 192"/>
                <a:gd name="T73" fmla="*/ 59 h 197"/>
                <a:gd name="T74" fmla="*/ 54 w 192"/>
                <a:gd name="T75" fmla="*/ 78 h 197"/>
                <a:gd name="T76" fmla="*/ 61 w 192"/>
                <a:gd name="T77" fmla="*/ 100 h 197"/>
                <a:gd name="T78" fmla="*/ 75 w 192"/>
                <a:gd name="T79" fmla="*/ 115 h 197"/>
                <a:gd name="T80" fmla="*/ 91 w 192"/>
                <a:gd name="T81" fmla="*/ 122 h 197"/>
                <a:gd name="T82" fmla="*/ 140 w 192"/>
                <a:gd name="T83" fmla="*/ 11 h 197"/>
                <a:gd name="T84" fmla="*/ 125 w 192"/>
                <a:gd name="T85" fmla="*/ 20 h 197"/>
                <a:gd name="T86" fmla="*/ 120 w 192"/>
                <a:gd name="T87" fmla="*/ 43 h 197"/>
                <a:gd name="T88" fmla="*/ 116 w 192"/>
                <a:gd name="T89" fmla="*/ 63 h 197"/>
                <a:gd name="T90" fmla="*/ 112 w 192"/>
                <a:gd name="T91" fmla="*/ 80 h 197"/>
                <a:gd name="T92" fmla="*/ 117 w 192"/>
                <a:gd name="T93" fmla="*/ 94 h 197"/>
                <a:gd name="T94" fmla="*/ 119 w 192"/>
                <a:gd name="T95" fmla="*/ 112 h 197"/>
                <a:gd name="T96" fmla="*/ 127 w 192"/>
                <a:gd name="T97" fmla="*/ 122 h 197"/>
                <a:gd name="T98" fmla="*/ 105 w 192"/>
                <a:gd name="T99" fmla="*/ 106 h 197"/>
                <a:gd name="T100" fmla="*/ 104 w 192"/>
                <a:gd name="T101" fmla="*/ 80 h 197"/>
                <a:gd name="T102" fmla="*/ 98 w 192"/>
                <a:gd name="T103" fmla="*/ 64 h 197"/>
                <a:gd name="T104" fmla="*/ 79 w 192"/>
                <a:gd name="T105" fmla="*/ 54 h 197"/>
                <a:gd name="T106" fmla="*/ 57 w 192"/>
                <a:gd name="T107" fmla="*/ 43 h 197"/>
                <a:gd name="T108" fmla="*/ 69 w 192"/>
                <a:gd name="T109" fmla="*/ 24 h 197"/>
                <a:gd name="T110" fmla="*/ 91 w 192"/>
                <a:gd name="T111" fmla="*/ 11 h 197"/>
                <a:gd name="T112" fmla="*/ 110 w 192"/>
                <a:gd name="T113" fmla="*/ 7 h 197"/>
                <a:gd name="T114" fmla="*/ 135 w 192"/>
                <a:gd name="T115" fmla="*/ 8 h 197"/>
                <a:gd name="T116" fmla="*/ 150 w 192"/>
                <a:gd name="T117" fmla="*/ 140 h 197"/>
                <a:gd name="T118" fmla="*/ 155 w 192"/>
                <a:gd name="T119" fmla="*/ 144 h 197"/>
                <a:gd name="T120" fmla="*/ 160 w 192"/>
                <a:gd name="T121" fmla="*/ 133 h 197"/>
                <a:gd name="T122" fmla="*/ 184 w 192"/>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197">
                  <a:moveTo>
                    <a:pt x="191" y="70"/>
                  </a:moveTo>
                  <a:cubicBezTo>
                    <a:pt x="192" y="69"/>
                    <a:pt x="191" y="68"/>
                    <a:pt x="191" y="68"/>
                  </a:cubicBezTo>
                  <a:cubicBezTo>
                    <a:pt x="191" y="67"/>
                    <a:pt x="191" y="67"/>
                    <a:pt x="191" y="66"/>
                  </a:cubicBezTo>
                  <a:cubicBezTo>
                    <a:pt x="191" y="66"/>
                    <a:pt x="191" y="65"/>
                    <a:pt x="191" y="64"/>
                  </a:cubicBezTo>
                  <a:cubicBezTo>
                    <a:pt x="191" y="63"/>
                    <a:pt x="191" y="63"/>
                    <a:pt x="191" y="62"/>
                  </a:cubicBezTo>
                  <a:cubicBezTo>
                    <a:pt x="191" y="62"/>
                    <a:pt x="191" y="61"/>
                    <a:pt x="191" y="61"/>
                  </a:cubicBezTo>
                  <a:cubicBezTo>
                    <a:pt x="191" y="61"/>
                    <a:pt x="191" y="61"/>
                    <a:pt x="191" y="60"/>
                  </a:cubicBezTo>
                  <a:cubicBezTo>
                    <a:pt x="191" y="60"/>
                    <a:pt x="191" y="58"/>
                    <a:pt x="191" y="58"/>
                  </a:cubicBezTo>
                  <a:cubicBezTo>
                    <a:pt x="191" y="58"/>
                    <a:pt x="191" y="58"/>
                    <a:pt x="191" y="57"/>
                  </a:cubicBezTo>
                  <a:cubicBezTo>
                    <a:pt x="191" y="57"/>
                    <a:pt x="191" y="57"/>
                    <a:pt x="190" y="56"/>
                  </a:cubicBezTo>
                  <a:cubicBezTo>
                    <a:pt x="190" y="56"/>
                    <a:pt x="190" y="55"/>
                    <a:pt x="190" y="55"/>
                  </a:cubicBezTo>
                  <a:cubicBezTo>
                    <a:pt x="190" y="54"/>
                    <a:pt x="189" y="53"/>
                    <a:pt x="189" y="52"/>
                  </a:cubicBezTo>
                  <a:cubicBezTo>
                    <a:pt x="189" y="51"/>
                    <a:pt x="189" y="51"/>
                    <a:pt x="189" y="51"/>
                  </a:cubicBezTo>
                  <a:cubicBezTo>
                    <a:pt x="189" y="50"/>
                    <a:pt x="189" y="50"/>
                    <a:pt x="189" y="49"/>
                  </a:cubicBezTo>
                  <a:cubicBezTo>
                    <a:pt x="190" y="48"/>
                    <a:pt x="189" y="47"/>
                    <a:pt x="189" y="46"/>
                  </a:cubicBezTo>
                  <a:cubicBezTo>
                    <a:pt x="189" y="46"/>
                    <a:pt x="189" y="45"/>
                    <a:pt x="189" y="45"/>
                  </a:cubicBezTo>
                  <a:cubicBezTo>
                    <a:pt x="189" y="44"/>
                    <a:pt x="188" y="43"/>
                    <a:pt x="188" y="42"/>
                  </a:cubicBezTo>
                  <a:cubicBezTo>
                    <a:pt x="188" y="41"/>
                    <a:pt x="188" y="41"/>
                    <a:pt x="188" y="41"/>
                  </a:cubicBezTo>
                  <a:cubicBezTo>
                    <a:pt x="188" y="40"/>
                    <a:pt x="188" y="40"/>
                    <a:pt x="188" y="39"/>
                  </a:cubicBezTo>
                  <a:cubicBezTo>
                    <a:pt x="187" y="39"/>
                    <a:pt x="187" y="38"/>
                    <a:pt x="187" y="38"/>
                  </a:cubicBezTo>
                  <a:cubicBezTo>
                    <a:pt x="187" y="37"/>
                    <a:pt x="187" y="37"/>
                    <a:pt x="187" y="36"/>
                  </a:cubicBezTo>
                  <a:cubicBezTo>
                    <a:pt x="186" y="36"/>
                    <a:pt x="186" y="35"/>
                    <a:pt x="186" y="35"/>
                  </a:cubicBezTo>
                  <a:cubicBezTo>
                    <a:pt x="186" y="35"/>
                    <a:pt x="186" y="34"/>
                    <a:pt x="186" y="34"/>
                  </a:cubicBezTo>
                  <a:cubicBezTo>
                    <a:pt x="185" y="33"/>
                    <a:pt x="184" y="31"/>
                    <a:pt x="183" y="30"/>
                  </a:cubicBezTo>
                  <a:cubicBezTo>
                    <a:pt x="182" y="29"/>
                    <a:pt x="182" y="28"/>
                    <a:pt x="181" y="27"/>
                  </a:cubicBezTo>
                  <a:cubicBezTo>
                    <a:pt x="181" y="26"/>
                    <a:pt x="180" y="26"/>
                    <a:pt x="180" y="26"/>
                  </a:cubicBezTo>
                  <a:cubicBezTo>
                    <a:pt x="179" y="26"/>
                    <a:pt x="179" y="25"/>
                    <a:pt x="179" y="25"/>
                  </a:cubicBezTo>
                  <a:cubicBezTo>
                    <a:pt x="179" y="25"/>
                    <a:pt x="178" y="25"/>
                    <a:pt x="178" y="24"/>
                  </a:cubicBezTo>
                  <a:cubicBezTo>
                    <a:pt x="177" y="24"/>
                    <a:pt x="177" y="23"/>
                    <a:pt x="176" y="23"/>
                  </a:cubicBezTo>
                  <a:cubicBezTo>
                    <a:pt x="176" y="23"/>
                    <a:pt x="176" y="23"/>
                    <a:pt x="176" y="23"/>
                  </a:cubicBezTo>
                  <a:cubicBezTo>
                    <a:pt x="176" y="23"/>
                    <a:pt x="175" y="22"/>
                    <a:pt x="175" y="22"/>
                  </a:cubicBezTo>
                  <a:cubicBezTo>
                    <a:pt x="175" y="22"/>
                    <a:pt x="174" y="22"/>
                    <a:pt x="174" y="21"/>
                  </a:cubicBezTo>
                  <a:cubicBezTo>
                    <a:pt x="173" y="21"/>
                    <a:pt x="173" y="20"/>
                    <a:pt x="172" y="20"/>
                  </a:cubicBezTo>
                  <a:cubicBezTo>
                    <a:pt x="171" y="19"/>
                    <a:pt x="171" y="19"/>
                    <a:pt x="170" y="19"/>
                  </a:cubicBezTo>
                  <a:cubicBezTo>
                    <a:pt x="170" y="18"/>
                    <a:pt x="169" y="18"/>
                    <a:pt x="169" y="18"/>
                  </a:cubicBezTo>
                  <a:cubicBezTo>
                    <a:pt x="169" y="18"/>
                    <a:pt x="168" y="18"/>
                    <a:pt x="167" y="17"/>
                  </a:cubicBezTo>
                  <a:cubicBezTo>
                    <a:pt x="167" y="17"/>
                    <a:pt x="167" y="17"/>
                    <a:pt x="167" y="17"/>
                  </a:cubicBezTo>
                  <a:cubicBezTo>
                    <a:pt x="166" y="16"/>
                    <a:pt x="165" y="16"/>
                    <a:pt x="165" y="15"/>
                  </a:cubicBezTo>
                  <a:cubicBezTo>
                    <a:pt x="164" y="15"/>
                    <a:pt x="164" y="15"/>
                    <a:pt x="164" y="15"/>
                  </a:cubicBezTo>
                  <a:cubicBezTo>
                    <a:pt x="164" y="14"/>
                    <a:pt x="163" y="15"/>
                    <a:pt x="163" y="14"/>
                  </a:cubicBezTo>
                  <a:cubicBezTo>
                    <a:pt x="162" y="14"/>
                    <a:pt x="162" y="13"/>
                    <a:pt x="161" y="13"/>
                  </a:cubicBezTo>
                  <a:cubicBezTo>
                    <a:pt x="161" y="13"/>
                    <a:pt x="160" y="13"/>
                    <a:pt x="159" y="12"/>
                  </a:cubicBezTo>
                  <a:cubicBezTo>
                    <a:pt x="159" y="12"/>
                    <a:pt x="159" y="12"/>
                    <a:pt x="158" y="11"/>
                  </a:cubicBezTo>
                  <a:cubicBezTo>
                    <a:pt x="158" y="11"/>
                    <a:pt x="157" y="11"/>
                    <a:pt x="157" y="11"/>
                  </a:cubicBezTo>
                  <a:cubicBezTo>
                    <a:pt x="156" y="11"/>
                    <a:pt x="156" y="10"/>
                    <a:pt x="156" y="10"/>
                  </a:cubicBezTo>
                  <a:cubicBezTo>
                    <a:pt x="155" y="10"/>
                    <a:pt x="155" y="10"/>
                    <a:pt x="155" y="10"/>
                  </a:cubicBezTo>
                  <a:cubicBezTo>
                    <a:pt x="154" y="9"/>
                    <a:pt x="154" y="9"/>
                    <a:pt x="153" y="9"/>
                  </a:cubicBezTo>
                  <a:cubicBezTo>
                    <a:pt x="153" y="8"/>
                    <a:pt x="153" y="8"/>
                    <a:pt x="152" y="8"/>
                  </a:cubicBezTo>
                  <a:cubicBezTo>
                    <a:pt x="152" y="8"/>
                    <a:pt x="152" y="8"/>
                    <a:pt x="152" y="8"/>
                  </a:cubicBezTo>
                  <a:cubicBezTo>
                    <a:pt x="151" y="8"/>
                    <a:pt x="151" y="8"/>
                    <a:pt x="151" y="8"/>
                  </a:cubicBezTo>
                  <a:cubicBezTo>
                    <a:pt x="151" y="7"/>
                    <a:pt x="150" y="7"/>
                    <a:pt x="150" y="7"/>
                  </a:cubicBezTo>
                  <a:cubicBezTo>
                    <a:pt x="150" y="7"/>
                    <a:pt x="149" y="7"/>
                    <a:pt x="149" y="7"/>
                  </a:cubicBezTo>
                  <a:cubicBezTo>
                    <a:pt x="149" y="6"/>
                    <a:pt x="149" y="6"/>
                    <a:pt x="148" y="6"/>
                  </a:cubicBezTo>
                  <a:cubicBezTo>
                    <a:pt x="148" y="6"/>
                    <a:pt x="147" y="6"/>
                    <a:pt x="147" y="6"/>
                  </a:cubicBezTo>
                  <a:cubicBezTo>
                    <a:pt x="146" y="5"/>
                    <a:pt x="146" y="5"/>
                    <a:pt x="146" y="5"/>
                  </a:cubicBezTo>
                  <a:cubicBezTo>
                    <a:pt x="145" y="5"/>
                    <a:pt x="145" y="5"/>
                    <a:pt x="144" y="5"/>
                  </a:cubicBezTo>
                  <a:cubicBezTo>
                    <a:pt x="144" y="5"/>
                    <a:pt x="143" y="4"/>
                    <a:pt x="143" y="4"/>
                  </a:cubicBezTo>
                  <a:cubicBezTo>
                    <a:pt x="143" y="4"/>
                    <a:pt x="143" y="4"/>
                    <a:pt x="142" y="4"/>
                  </a:cubicBezTo>
                  <a:cubicBezTo>
                    <a:pt x="142" y="4"/>
                    <a:pt x="141" y="4"/>
                    <a:pt x="140" y="3"/>
                  </a:cubicBezTo>
                  <a:cubicBezTo>
                    <a:pt x="140" y="3"/>
                    <a:pt x="139" y="3"/>
                    <a:pt x="139" y="3"/>
                  </a:cubicBezTo>
                  <a:cubicBezTo>
                    <a:pt x="139" y="3"/>
                    <a:pt x="139" y="3"/>
                    <a:pt x="138" y="3"/>
                  </a:cubicBezTo>
                  <a:cubicBezTo>
                    <a:pt x="138" y="3"/>
                    <a:pt x="137" y="2"/>
                    <a:pt x="136" y="2"/>
                  </a:cubicBezTo>
                  <a:cubicBezTo>
                    <a:pt x="134" y="2"/>
                    <a:pt x="132" y="2"/>
                    <a:pt x="130" y="1"/>
                  </a:cubicBezTo>
                  <a:cubicBezTo>
                    <a:pt x="129" y="1"/>
                    <a:pt x="129" y="1"/>
                    <a:pt x="128" y="1"/>
                  </a:cubicBezTo>
                  <a:cubicBezTo>
                    <a:pt x="126" y="1"/>
                    <a:pt x="123" y="0"/>
                    <a:pt x="120" y="0"/>
                  </a:cubicBezTo>
                  <a:cubicBezTo>
                    <a:pt x="119" y="1"/>
                    <a:pt x="119" y="1"/>
                    <a:pt x="118" y="1"/>
                  </a:cubicBezTo>
                  <a:cubicBezTo>
                    <a:pt x="117" y="1"/>
                    <a:pt x="117" y="1"/>
                    <a:pt x="117" y="1"/>
                  </a:cubicBezTo>
                  <a:cubicBezTo>
                    <a:pt x="116" y="1"/>
                    <a:pt x="116" y="1"/>
                    <a:pt x="116" y="1"/>
                  </a:cubicBezTo>
                  <a:cubicBezTo>
                    <a:pt x="115" y="1"/>
                    <a:pt x="115" y="1"/>
                    <a:pt x="114" y="1"/>
                  </a:cubicBezTo>
                  <a:cubicBezTo>
                    <a:pt x="112" y="1"/>
                    <a:pt x="111" y="1"/>
                    <a:pt x="109" y="1"/>
                  </a:cubicBezTo>
                  <a:cubicBezTo>
                    <a:pt x="109" y="1"/>
                    <a:pt x="108" y="1"/>
                    <a:pt x="107" y="1"/>
                  </a:cubicBezTo>
                  <a:cubicBezTo>
                    <a:pt x="107" y="1"/>
                    <a:pt x="106" y="1"/>
                    <a:pt x="106" y="1"/>
                  </a:cubicBezTo>
                  <a:cubicBezTo>
                    <a:pt x="106" y="2"/>
                    <a:pt x="105" y="2"/>
                    <a:pt x="105" y="2"/>
                  </a:cubicBezTo>
                  <a:cubicBezTo>
                    <a:pt x="105" y="2"/>
                    <a:pt x="104" y="2"/>
                    <a:pt x="104" y="2"/>
                  </a:cubicBezTo>
                  <a:cubicBezTo>
                    <a:pt x="104" y="2"/>
                    <a:pt x="103" y="2"/>
                    <a:pt x="103" y="2"/>
                  </a:cubicBezTo>
                  <a:cubicBezTo>
                    <a:pt x="103" y="2"/>
                    <a:pt x="103" y="2"/>
                    <a:pt x="102" y="2"/>
                  </a:cubicBezTo>
                  <a:cubicBezTo>
                    <a:pt x="102" y="2"/>
                    <a:pt x="102" y="2"/>
                    <a:pt x="101" y="3"/>
                  </a:cubicBezTo>
                  <a:cubicBezTo>
                    <a:pt x="101" y="3"/>
                    <a:pt x="100" y="3"/>
                    <a:pt x="99" y="3"/>
                  </a:cubicBezTo>
                  <a:cubicBezTo>
                    <a:pt x="98" y="3"/>
                    <a:pt x="98" y="3"/>
                    <a:pt x="97" y="3"/>
                  </a:cubicBezTo>
                  <a:cubicBezTo>
                    <a:pt x="97" y="3"/>
                    <a:pt x="96" y="4"/>
                    <a:pt x="96" y="4"/>
                  </a:cubicBezTo>
                  <a:cubicBezTo>
                    <a:pt x="96" y="4"/>
                    <a:pt x="95" y="3"/>
                    <a:pt x="95" y="4"/>
                  </a:cubicBezTo>
                  <a:cubicBezTo>
                    <a:pt x="95" y="4"/>
                    <a:pt x="94" y="4"/>
                    <a:pt x="94" y="4"/>
                  </a:cubicBezTo>
                  <a:cubicBezTo>
                    <a:pt x="94" y="4"/>
                    <a:pt x="93" y="4"/>
                    <a:pt x="93" y="4"/>
                  </a:cubicBezTo>
                  <a:cubicBezTo>
                    <a:pt x="92" y="5"/>
                    <a:pt x="91" y="5"/>
                    <a:pt x="90" y="5"/>
                  </a:cubicBezTo>
                  <a:cubicBezTo>
                    <a:pt x="89" y="6"/>
                    <a:pt x="89" y="6"/>
                    <a:pt x="89" y="6"/>
                  </a:cubicBezTo>
                  <a:cubicBezTo>
                    <a:pt x="88" y="6"/>
                    <a:pt x="88" y="6"/>
                    <a:pt x="88" y="6"/>
                  </a:cubicBezTo>
                  <a:cubicBezTo>
                    <a:pt x="87" y="6"/>
                    <a:pt x="87" y="6"/>
                    <a:pt x="87" y="6"/>
                  </a:cubicBezTo>
                  <a:cubicBezTo>
                    <a:pt x="86" y="6"/>
                    <a:pt x="86" y="6"/>
                    <a:pt x="86" y="6"/>
                  </a:cubicBezTo>
                  <a:cubicBezTo>
                    <a:pt x="85" y="7"/>
                    <a:pt x="85" y="7"/>
                    <a:pt x="85" y="7"/>
                  </a:cubicBezTo>
                  <a:cubicBezTo>
                    <a:pt x="85" y="7"/>
                    <a:pt x="84" y="7"/>
                    <a:pt x="84" y="7"/>
                  </a:cubicBezTo>
                  <a:cubicBezTo>
                    <a:pt x="84" y="7"/>
                    <a:pt x="83" y="7"/>
                    <a:pt x="83" y="7"/>
                  </a:cubicBezTo>
                  <a:cubicBezTo>
                    <a:pt x="82" y="8"/>
                    <a:pt x="81" y="8"/>
                    <a:pt x="81" y="8"/>
                  </a:cubicBezTo>
                  <a:cubicBezTo>
                    <a:pt x="80" y="8"/>
                    <a:pt x="80" y="8"/>
                    <a:pt x="80" y="8"/>
                  </a:cubicBezTo>
                  <a:cubicBezTo>
                    <a:pt x="80" y="8"/>
                    <a:pt x="79" y="9"/>
                    <a:pt x="79" y="9"/>
                  </a:cubicBezTo>
                  <a:cubicBezTo>
                    <a:pt x="79" y="9"/>
                    <a:pt x="79" y="9"/>
                    <a:pt x="78" y="9"/>
                  </a:cubicBezTo>
                  <a:cubicBezTo>
                    <a:pt x="78" y="9"/>
                    <a:pt x="78" y="9"/>
                    <a:pt x="78" y="9"/>
                  </a:cubicBezTo>
                  <a:cubicBezTo>
                    <a:pt x="78" y="10"/>
                    <a:pt x="78" y="10"/>
                    <a:pt x="77" y="10"/>
                  </a:cubicBezTo>
                  <a:cubicBezTo>
                    <a:pt x="76" y="10"/>
                    <a:pt x="75" y="11"/>
                    <a:pt x="75" y="11"/>
                  </a:cubicBezTo>
                  <a:cubicBezTo>
                    <a:pt x="74" y="11"/>
                    <a:pt x="74" y="12"/>
                    <a:pt x="74" y="12"/>
                  </a:cubicBezTo>
                  <a:cubicBezTo>
                    <a:pt x="73" y="12"/>
                    <a:pt x="72" y="13"/>
                    <a:pt x="72" y="13"/>
                  </a:cubicBezTo>
                  <a:cubicBezTo>
                    <a:pt x="71" y="13"/>
                    <a:pt x="71" y="14"/>
                    <a:pt x="71" y="14"/>
                  </a:cubicBezTo>
                  <a:cubicBezTo>
                    <a:pt x="70" y="15"/>
                    <a:pt x="69" y="15"/>
                    <a:pt x="68" y="16"/>
                  </a:cubicBezTo>
                  <a:cubicBezTo>
                    <a:pt x="68" y="16"/>
                    <a:pt x="68" y="16"/>
                    <a:pt x="68" y="16"/>
                  </a:cubicBezTo>
                  <a:cubicBezTo>
                    <a:pt x="68" y="16"/>
                    <a:pt x="68" y="16"/>
                    <a:pt x="68" y="16"/>
                  </a:cubicBezTo>
                  <a:cubicBezTo>
                    <a:pt x="68" y="17"/>
                    <a:pt x="67" y="17"/>
                    <a:pt x="67" y="17"/>
                  </a:cubicBezTo>
                  <a:cubicBezTo>
                    <a:pt x="67" y="17"/>
                    <a:pt x="67" y="17"/>
                    <a:pt x="66" y="18"/>
                  </a:cubicBezTo>
                  <a:cubicBezTo>
                    <a:pt x="66" y="18"/>
                    <a:pt x="66" y="18"/>
                    <a:pt x="65" y="19"/>
                  </a:cubicBezTo>
                  <a:cubicBezTo>
                    <a:pt x="65" y="19"/>
                    <a:pt x="65" y="19"/>
                    <a:pt x="65" y="19"/>
                  </a:cubicBezTo>
                  <a:cubicBezTo>
                    <a:pt x="65" y="19"/>
                    <a:pt x="64" y="19"/>
                    <a:pt x="64" y="20"/>
                  </a:cubicBezTo>
                  <a:cubicBezTo>
                    <a:pt x="64" y="20"/>
                    <a:pt x="64" y="20"/>
                    <a:pt x="64" y="20"/>
                  </a:cubicBezTo>
                  <a:cubicBezTo>
                    <a:pt x="63" y="21"/>
                    <a:pt x="63" y="22"/>
                    <a:pt x="63" y="22"/>
                  </a:cubicBezTo>
                  <a:cubicBezTo>
                    <a:pt x="62" y="22"/>
                    <a:pt x="62" y="22"/>
                    <a:pt x="62" y="22"/>
                  </a:cubicBezTo>
                  <a:cubicBezTo>
                    <a:pt x="62" y="23"/>
                    <a:pt x="62" y="23"/>
                    <a:pt x="61" y="24"/>
                  </a:cubicBezTo>
                  <a:cubicBezTo>
                    <a:pt x="61" y="24"/>
                    <a:pt x="61" y="24"/>
                    <a:pt x="61" y="24"/>
                  </a:cubicBezTo>
                  <a:cubicBezTo>
                    <a:pt x="60" y="24"/>
                    <a:pt x="60" y="25"/>
                    <a:pt x="60" y="25"/>
                  </a:cubicBezTo>
                  <a:cubicBezTo>
                    <a:pt x="60" y="25"/>
                    <a:pt x="59" y="26"/>
                    <a:pt x="59" y="26"/>
                  </a:cubicBezTo>
                  <a:cubicBezTo>
                    <a:pt x="59" y="26"/>
                    <a:pt x="58" y="27"/>
                    <a:pt x="58" y="28"/>
                  </a:cubicBezTo>
                  <a:cubicBezTo>
                    <a:pt x="58" y="28"/>
                    <a:pt x="58" y="28"/>
                    <a:pt x="58" y="28"/>
                  </a:cubicBezTo>
                  <a:cubicBezTo>
                    <a:pt x="57" y="28"/>
                    <a:pt x="57" y="29"/>
                    <a:pt x="57" y="29"/>
                  </a:cubicBezTo>
                  <a:cubicBezTo>
                    <a:pt x="57" y="29"/>
                    <a:pt x="57" y="30"/>
                    <a:pt x="56" y="30"/>
                  </a:cubicBezTo>
                  <a:cubicBezTo>
                    <a:pt x="56" y="30"/>
                    <a:pt x="56" y="31"/>
                    <a:pt x="56" y="31"/>
                  </a:cubicBezTo>
                  <a:cubicBezTo>
                    <a:pt x="56" y="31"/>
                    <a:pt x="56" y="31"/>
                    <a:pt x="56" y="32"/>
                  </a:cubicBezTo>
                  <a:cubicBezTo>
                    <a:pt x="55" y="32"/>
                    <a:pt x="55" y="33"/>
                    <a:pt x="55" y="33"/>
                  </a:cubicBezTo>
                  <a:cubicBezTo>
                    <a:pt x="55" y="34"/>
                    <a:pt x="54" y="34"/>
                    <a:pt x="54" y="34"/>
                  </a:cubicBezTo>
                  <a:cubicBezTo>
                    <a:pt x="54" y="34"/>
                    <a:pt x="54" y="35"/>
                    <a:pt x="54" y="35"/>
                  </a:cubicBezTo>
                  <a:cubicBezTo>
                    <a:pt x="54" y="35"/>
                    <a:pt x="53" y="36"/>
                    <a:pt x="53" y="36"/>
                  </a:cubicBezTo>
                  <a:cubicBezTo>
                    <a:pt x="53" y="36"/>
                    <a:pt x="53" y="36"/>
                    <a:pt x="53" y="37"/>
                  </a:cubicBezTo>
                  <a:cubicBezTo>
                    <a:pt x="53" y="37"/>
                    <a:pt x="53" y="37"/>
                    <a:pt x="53" y="37"/>
                  </a:cubicBezTo>
                  <a:cubicBezTo>
                    <a:pt x="52" y="38"/>
                    <a:pt x="52" y="39"/>
                    <a:pt x="52" y="40"/>
                  </a:cubicBezTo>
                  <a:cubicBezTo>
                    <a:pt x="52" y="40"/>
                    <a:pt x="52" y="40"/>
                    <a:pt x="51" y="41"/>
                  </a:cubicBezTo>
                  <a:cubicBezTo>
                    <a:pt x="51" y="41"/>
                    <a:pt x="51" y="42"/>
                    <a:pt x="51" y="42"/>
                  </a:cubicBezTo>
                  <a:cubicBezTo>
                    <a:pt x="51" y="42"/>
                    <a:pt x="51" y="43"/>
                    <a:pt x="51" y="43"/>
                  </a:cubicBezTo>
                  <a:cubicBezTo>
                    <a:pt x="51" y="44"/>
                    <a:pt x="51" y="44"/>
                    <a:pt x="51" y="44"/>
                  </a:cubicBezTo>
                  <a:cubicBezTo>
                    <a:pt x="51" y="45"/>
                    <a:pt x="51" y="45"/>
                    <a:pt x="51" y="45"/>
                  </a:cubicBezTo>
                  <a:cubicBezTo>
                    <a:pt x="51" y="46"/>
                    <a:pt x="51" y="46"/>
                    <a:pt x="51" y="47"/>
                  </a:cubicBezTo>
                  <a:cubicBezTo>
                    <a:pt x="51" y="47"/>
                    <a:pt x="50" y="48"/>
                    <a:pt x="50" y="49"/>
                  </a:cubicBezTo>
                  <a:cubicBezTo>
                    <a:pt x="50" y="49"/>
                    <a:pt x="50" y="49"/>
                    <a:pt x="50" y="50"/>
                  </a:cubicBezTo>
                  <a:cubicBezTo>
                    <a:pt x="50" y="50"/>
                    <a:pt x="50" y="50"/>
                    <a:pt x="50" y="51"/>
                  </a:cubicBezTo>
                  <a:cubicBezTo>
                    <a:pt x="49" y="51"/>
                    <a:pt x="48" y="51"/>
                    <a:pt x="47" y="50"/>
                  </a:cubicBezTo>
                  <a:cubicBezTo>
                    <a:pt x="46" y="50"/>
                    <a:pt x="46" y="51"/>
                    <a:pt x="45" y="50"/>
                  </a:cubicBezTo>
                  <a:cubicBezTo>
                    <a:pt x="44" y="50"/>
                    <a:pt x="44" y="50"/>
                    <a:pt x="43" y="50"/>
                  </a:cubicBezTo>
                  <a:cubicBezTo>
                    <a:pt x="43" y="50"/>
                    <a:pt x="43" y="51"/>
                    <a:pt x="42" y="50"/>
                  </a:cubicBezTo>
                  <a:cubicBezTo>
                    <a:pt x="42" y="50"/>
                    <a:pt x="41" y="50"/>
                    <a:pt x="41" y="50"/>
                  </a:cubicBezTo>
                  <a:cubicBezTo>
                    <a:pt x="39" y="50"/>
                    <a:pt x="38" y="50"/>
                    <a:pt x="37" y="50"/>
                  </a:cubicBezTo>
                  <a:cubicBezTo>
                    <a:pt x="36" y="50"/>
                    <a:pt x="35" y="51"/>
                    <a:pt x="34" y="51"/>
                  </a:cubicBezTo>
                  <a:cubicBezTo>
                    <a:pt x="33" y="51"/>
                    <a:pt x="33" y="51"/>
                    <a:pt x="32" y="51"/>
                  </a:cubicBezTo>
                  <a:cubicBezTo>
                    <a:pt x="30" y="51"/>
                    <a:pt x="27" y="51"/>
                    <a:pt x="24" y="52"/>
                  </a:cubicBezTo>
                  <a:cubicBezTo>
                    <a:pt x="24" y="52"/>
                    <a:pt x="24" y="52"/>
                    <a:pt x="23" y="52"/>
                  </a:cubicBezTo>
                  <a:cubicBezTo>
                    <a:pt x="23" y="52"/>
                    <a:pt x="23" y="52"/>
                    <a:pt x="23" y="52"/>
                  </a:cubicBezTo>
                  <a:cubicBezTo>
                    <a:pt x="22" y="52"/>
                    <a:pt x="22" y="52"/>
                    <a:pt x="21" y="52"/>
                  </a:cubicBezTo>
                  <a:cubicBezTo>
                    <a:pt x="21" y="52"/>
                    <a:pt x="21" y="53"/>
                    <a:pt x="20" y="53"/>
                  </a:cubicBezTo>
                  <a:cubicBezTo>
                    <a:pt x="20" y="53"/>
                    <a:pt x="20" y="53"/>
                    <a:pt x="19" y="53"/>
                  </a:cubicBezTo>
                  <a:cubicBezTo>
                    <a:pt x="19" y="53"/>
                    <a:pt x="19" y="53"/>
                    <a:pt x="18" y="53"/>
                  </a:cubicBezTo>
                  <a:cubicBezTo>
                    <a:pt x="18" y="53"/>
                    <a:pt x="18" y="53"/>
                    <a:pt x="18" y="53"/>
                  </a:cubicBezTo>
                  <a:cubicBezTo>
                    <a:pt x="17" y="54"/>
                    <a:pt x="16" y="54"/>
                    <a:pt x="16" y="54"/>
                  </a:cubicBezTo>
                  <a:cubicBezTo>
                    <a:pt x="15" y="55"/>
                    <a:pt x="15" y="55"/>
                    <a:pt x="15" y="55"/>
                  </a:cubicBezTo>
                  <a:cubicBezTo>
                    <a:pt x="15" y="55"/>
                    <a:pt x="14" y="55"/>
                    <a:pt x="14" y="55"/>
                  </a:cubicBezTo>
                  <a:cubicBezTo>
                    <a:pt x="14" y="55"/>
                    <a:pt x="14" y="56"/>
                    <a:pt x="13" y="56"/>
                  </a:cubicBezTo>
                  <a:cubicBezTo>
                    <a:pt x="13" y="56"/>
                    <a:pt x="13" y="56"/>
                    <a:pt x="12" y="56"/>
                  </a:cubicBezTo>
                  <a:cubicBezTo>
                    <a:pt x="12" y="57"/>
                    <a:pt x="12" y="57"/>
                    <a:pt x="11" y="58"/>
                  </a:cubicBezTo>
                  <a:cubicBezTo>
                    <a:pt x="11" y="58"/>
                    <a:pt x="10" y="59"/>
                    <a:pt x="9" y="59"/>
                  </a:cubicBezTo>
                  <a:cubicBezTo>
                    <a:pt x="9" y="59"/>
                    <a:pt x="9" y="59"/>
                    <a:pt x="9" y="60"/>
                  </a:cubicBezTo>
                  <a:cubicBezTo>
                    <a:pt x="9" y="60"/>
                    <a:pt x="8" y="60"/>
                    <a:pt x="8" y="61"/>
                  </a:cubicBezTo>
                  <a:cubicBezTo>
                    <a:pt x="8" y="61"/>
                    <a:pt x="8" y="61"/>
                    <a:pt x="8" y="61"/>
                  </a:cubicBezTo>
                  <a:cubicBezTo>
                    <a:pt x="7" y="62"/>
                    <a:pt x="7" y="62"/>
                    <a:pt x="7" y="62"/>
                  </a:cubicBezTo>
                  <a:cubicBezTo>
                    <a:pt x="7" y="62"/>
                    <a:pt x="7" y="62"/>
                    <a:pt x="7" y="62"/>
                  </a:cubicBezTo>
                  <a:cubicBezTo>
                    <a:pt x="7" y="62"/>
                    <a:pt x="6" y="62"/>
                    <a:pt x="6" y="62"/>
                  </a:cubicBezTo>
                  <a:cubicBezTo>
                    <a:pt x="6" y="63"/>
                    <a:pt x="6" y="63"/>
                    <a:pt x="6" y="63"/>
                  </a:cubicBezTo>
                  <a:cubicBezTo>
                    <a:pt x="6" y="63"/>
                    <a:pt x="5" y="63"/>
                    <a:pt x="5" y="64"/>
                  </a:cubicBezTo>
                  <a:cubicBezTo>
                    <a:pt x="5" y="64"/>
                    <a:pt x="5" y="65"/>
                    <a:pt x="5" y="65"/>
                  </a:cubicBezTo>
                  <a:cubicBezTo>
                    <a:pt x="5" y="66"/>
                    <a:pt x="4" y="66"/>
                    <a:pt x="4" y="67"/>
                  </a:cubicBezTo>
                  <a:cubicBezTo>
                    <a:pt x="4" y="67"/>
                    <a:pt x="4" y="68"/>
                    <a:pt x="4" y="68"/>
                  </a:cubicBezTo>
                  <a:cubicBezTo>
                    <a:pt x="4" y="68"/>
                    <a:pt x="4" y="69"/>
                    <a:pt x="4" y="69"/>
                  </a:cubicBezTo>
                  <a:cubicBezTo>
                    <a:pt x="3" y="70"/>
                    <a:pt x="4" y="70"/>
                    <a:pt x="4" y="70"/>
                  </a:cubicBezTo>
                  <a:cubicBezTo>
                    <a:pt x="4" y="71"/>
                    <a:pt x="4" y="71"/>
                    <a:pt x="4" y="72"/>
                  </a:cubicBezTo>
                  <a:cubicBezTo>
                    <a:pt x="4" y="72"/>
                    <a:pt x="4" y="73"/>
                    <a:pt x="4" y="73"/>
                  </a:cubicBezTo>
                  <a:cubicBezTo>
                    <a:pt x="3" y="74"/>
                    <a:pt x="3" y="74"/>
                    <a:pt x="3" y="75"/>
                  </a:cubicBezTo>
                  <a:cubicBezTo>
                    <a:pt x="3" y="75"/>
                    <a:pt x="3" y="75"/>
                    <a:pt x="3" y="76"/>
                  </a:cubicBezTo>
                  <a:cubicBezTo>
                    <a:pt x="3" y="76"/>
                    <a:pt x="3" y="77"/>
                    <a:pt x="3" y="77"/>
                  </a:cubicBezTo>
                  <a:cubicBezTo>
                    <a:pt x="3" y="78"/>
                    <a:pt x="2" y="78"/>
                    <a:pt x="2" y="79"/>
                  </a:cubicBezTo>
                  <a:cubicBezTo>
                    <a:pt x="2" y="80"/>
                    <a:pt x="2" y="80"/>
                    <a:pt x="2" y="81"/>
                  </a:cubicBezTo>
                  <a:cubicBezTo>
                    <a:pt x="2" y="81"/>
                    <a:pt x="2" y="81"/>
                    <a:pt x="2" y="81"/>
                  </a:cubicBezTo>
                  <a:cubicBezTo>
                    <a:pt x="2" y="82"/>
                    <a:pt x="2" y="82"/>
                    <a:pt x="2" y="82"/>
                  </a:cubicBezTo>
                  <a:cubicBezTo>
                    <a:pt x="2" y="84"/>
                    <a:pt x="2" y="85"/>
                    <a:pt x="1" y="87"/>
                  </a:cubicBezTo>
                  <a:cubicBezTo>
                    <a:pt x="1" y="87"/>
                    <a:pt x="1" y="88"/>
                    <a:pt x="1" y="88"/>
                  </a:cubicBezTo>
                  <a:cubicBezTo>
                    <a:pt x="1" y="89"/>
                    <a:pt x="1" y="89"/>
                    <a:pt x="1" y="89"/>
                  </a:cubicBezTo>
                  <a:cubicBezTo>
                    <a:pt x="1" y="90"/>
                    <a:pt x="1" y="91"/>
                    <a:pt x="1" y="91"/>
                  </a:cubicBezTo>
                  <a:cubicBezTo>
                    <a:pt x="1" y="92"/>
                    <a:pt x="1" y="93"/>
                    <a:pt x="1" y="94"/>
                  </a:cubicBezTo>
                  <a:cubicBezTo>
                    <a:pt x="1" y="95"/>
                    <a:pt x="1" y="96"/>
                    <a:pt x="1" y="97"/>
                  </a:cubicBezTo>
                  <a:cubicBezTo>
                    <a:pt x="1" y="97"/>
                    <a:pt x="1" y="98"/>
                    <a:pt x="1" y="98"/>
                  </a:cubicBezTo>
                  <a:cubicBezTo>
                    <a:pt x="1" y="98"/>
                    <a:pt x="1" y="99"/>
                    <a:pt x="1" y="99"/>
                  </a:cubicBezTo>
                  <a:cubicBezTo>
                    <a:pt x="0" y="101"/>
                    <a:pt x="1" y="103"/>
                    <a:pt x="1" y="106"/>
                  </a:cubicBezTo>
                  <a:cubicBezTo>
                    <a:pt x="0" y="107"/>
                    <a:pt x="0" y="110"/>
                    <a:pt x="0" y="111"/>
                  </a:cubicBezTo>
                  <a:cubicBezTo>
                    <a:pt x="0" y="112"/>
                    <a:pt x="0" y="112"/>
                    <a:pt x="0" y="113"/>
                  </a:cubicBezTo>
                  <a:cubicBezTo>
                    <a:pt x="0" y="113"/>
                    <a:pt x="1" y="114"/>
                    <a:pt x="1" y="114"/>
                  </a:cubicBezTo>
                  <a:cubicBezTo>
                    <a:pt x="1" y="115"/>
                    <a:pt x="1" y="116"/>
                    <a:pt x="0" y="117"/>
                  </a:cubicBezTo>
                  <a:cubicBezTo>
                    <a:pt x="0" y="118"/>
                    <a:pt x="0" y="118"/>
                    <a:pt x="0" y="119"/>
                  </a:cubicBezTo>
                  <a:cubicBezTo>
                    <a:pt x="0" y="120"/>
                    <a:pt x="0" y="120"/>
                    <a:pt x="1" y="121"/>
                  </a:cubicBezTo>
                  <a:cubicBezTo>
                    <a:pt x="1" y="122"/>
                    <a:pt x="1" y="123"/>
                    <a:pt x="0" y="123"/>
                  </a:cubicBezTo>
                  <a:cubicBezTo>
                    <a:pt x="0" y="124"/>
                    <a:pt x="0" y="124"/>
                    <a:pt x="1" y="125"/>
                  </a:cubicBezTo>
                  <a:cubicBezTo>
                    <a:pt x="1" y="126"/>
                    <a:pt x="1" y="127"/>
                    <a:pt x="1" y="128"/>
                  </a:cubicBezTo>
                  <a:cubicBezTo>
                    <a:pt x="1" y="129"/>
                    <a:pt x="1" y="130"/>
                    <a:pt x="1" y="131"/>
                  </a:cubicBezTo>
                  <a:cubicBezTo>
                    <a:pt x="1" y="131"/>
                    <a:pt x="1" y="131"/>
                    <a:pt x="1" y="131"/>
                  </a:cubicBezTo>
                  <a:cubicBezTo>
                    <a:pt x="2" y="133"/>
                    <a:pt x="2" y="136"/>
                    <a:pt x="3" y="138"/>
                  </a:cubicBezTo>
                  <a:cubicBezTo>
                    <a:pt x="3" y="139"/>
                    <a:pt x="3" y="139"/>
                    <a:pt x="3" y="139"/>
                  </a:cubicBezTo>
                  <a:cubicBezTo>
                    <a:pt x="3" y="141"/>
                    <a:pt x="3" y="142"/>
                    <a:pt x="4" y="143"/>
                  </a:cubicBezTo>
                  <a:cubicBezTo>
                    <a:pt x="4" y="143"/>
                    <a:pt x="4" y="143"/>
                    <a:pt x="4" y="144"/>
                  </a:cubicBezTo>
                  <a:cubicBezTo>
                    <a:pt x="4" y="144"/>
                    <a:pt x="4" y="144"/>
                    <a:pt x="4" y="145"/>
                  </a:cubicBezTo>
                  <a:cubicBezTo>
                    <a:pt x="5" y="145"/>
                    <a:pt x="5" y="145"/>
                    <a:pt x="5" y="145"/>
                  </a:cubicBezTo>
                  <a:cubicBezTo>
                    <a:pt x="5" y="145"/>
                    <a:pt x="5" y="146"/>
                    <a:pt x="5" y="146"/>
                  </a:cubicBezTo>
                  <a:cubicBezTo>
                    <a:pt x="6" y="146"/>
                    <a:pt x="6" y="146"/>
                    <a:pt x="6" y="146"/>
                  </a:cubicBezTo>
                  <a:cubicBezTo>
                    <a:pt x="6" y="147"/>
                    <a:pt x="6" y="147"/>
                    <a:pt x="6" y="147"/>
                  </a:cubicBezTo>
                  <a:cubicBezTo>
                    <a:pt x="6" y="148"/>
                    <a:pt x="6" y="148"/>
                    <a:pt x="6" y="148"/>
                  </a:cubicBezTo>
                  <a:cubicBezTo>
                    <a:pt x="6" y="148"/>
                    <a:pt x="7" y="148"/>
                    <a:pt x="7" y="148"/>
                  </a:cubicBezTo>
                  <a:cubicBezTo>
                    <a:pt x="7" y="149"/>
                    <a:pt x="7" y="149"/>
                    <a:pt x="7" y="149"/>
                  </a:cubicBezTo>
                  <a:cubicBezTo>
                    <a:pt x="8" y="149"/>
                    <a:pt x="8" y="150"/>
                    <a:pt x="8" y="150"/>
                  </a:cubicBezTo>
                  <a:cubicBezTo>
                    <a:pt x="8" y="150"/>
                    <a:pt x="9" y="150"/>
                    <a:pt x="9" y="150"/>
                  </a:cubicBezTo>
                  <a:cubicBezTo>
                    <a:pt x="9" y="151"/>
                    <a:pt x="9" y="151"/>
                    <a:pt x="10" y="151"/>
                  </a:cubicBezTo>
                  <a:cubicBezTo>
                    <a:pt x="10" y="151"/>
                    <a:pt x="10" y="151"/>
                    <a:pt x="10" y="152"/>
                  </a:cubicBezTo>
                  <a:cubicBezTo>
                    <a:pt x="11" y="152"/>
                    <a:pt x="11" y="152"/>
                    <a:pt x="11" y="152"/>
                  </a:cubicBezTo>
                  <a:cubicBezTo>
                    <a:pt x="11" y="153"/>
                    <a:pt x="12" y="153"/>
                    <a:pt x="12" y="153"/>
                  </a:cubicBezTo>
                  <a:cubicBezTo>
                    <a:pt x="12" y="153"/>
                    <a:pt x="13" y="154"/>
                    <a:pt x="13" y="154"/>
                  </a:cubicBezTo>
                  <a:cubicBezTo>
                    <a:pt x="13" y="154"/>
                    <a:pt x="13" y="154"/>
                    <a:pt x="14" y="154"/>
                  </a:cubicBezTo>
                  <a:cubicBezTo>
                    <a:pt x="14" y="154"/>
                    <a:pt x="15" y="154"/>
                    <a:pt x="15" y="155"/>
                  </a:cubicBezTo>
                  <a:cubicBezTo>
                    <a:pt x="15" y="155"/>
                    <a:pt x="15" y="155"/>
                    <a:pt x="16" y="155"/>
                  </a:cubicBezTo>
                  <a:cubicBezTo>
                    <a:pt x="16" y="155"/>
                    <a:pt x="16" y="155"/>
                    <a:pt x="16" y="155"/>
                  </a:cubicBezTo>
                  <a:cubicBezTo>
                    <a:pt x="16" y="155"/>
                    <a:pt x="16" y="156"/>
                    <a:pt x="17" y="156"/>
                  </a:cubicBezTo>
                  <a:cubicBezTo>
                    <a:pt x="18" y="156"/>
                    <a:pt x="19" y="156"/>
                    <a:pt x="19" y="156"/>
                  </a:cubicBezTo>
                  <a:cubicBezTo>
                    <a:pt x="20" y="157"/>
                    <a:pt x="21" y="157"/>
                    <a:pt x="22" y="157"/>
                  </a:cubicBezTo>
                  <a:cubicBezTo>
                    <a:pt x="22" y="158"/>
                    <a:pt x="23" y="157"/>
                    <a:pt x="23" y="158"/>
                  </a:cubicBezTo>
                  <a:cubicBezTo>
                    <a:pt x="24" y="158"/>
                    <a:pt x="24" y="158"/>
                    <a:pt x="25" y="158"/>
                  </a:cubicBezTo>
                  <a:cubicBezTo>
                    <a:pt x="25" y="158"/>
                    <a:pt x="25" y="158"/>
                    <a:pt x="26" y="158"/>
                  </a:cubicBezTo>
                  <a:cubicBezTo>
                    <a:pt x="26" y="158"/>
                    <a:pt x="27" y="159"/>
                    <a:pt x="27" y="159"/>
                  </a:cubicBezTo>
                  <a:cubicBezTo>
                    <a:pt x="28" y="159"/>
                    <a:pt x="28" y="159"/>
                    <a:pt x="28" y="159"/>
                  </a:cubicBezTo>
                  <a:cubicBezTo>
                    <a:pt x="29" y="159"/>
                    <a:pt x="30" y="159"/>
                    <a:pt x="31" y="160"/>
                  </a:cubicBezTo>
                  <a:cubicBezTo>
                    <a:pt x="31" y="160"/>
                    <a:pt x="31" y="159"/>
                    <a:pt x="31" y="159"/>
                  </a:cubicBezTo>
                  <a:cubicBezTo>
                    <a:pt x="32" y="160"/>
                    <a:pt x="33" y="160"/>
                    <a:pt x="34" y="160"/>
                  </a:cubicBezTo>
                  <a:cubicBezTo>
                    <a:pt x="34" y="160"/>
                    <a:pt x="35" y="160"/>
                    <a:pt x="36" y="161"/>
                  </a:cubicBezTo>
                  <a:cubicBezTo>
                    <a:pt x="36" y="161"/>
                    <a:pt x="37" y="161"/>
                    <a:pt x="37" y="161"/>
                  </a:cubicBezTo>
                  <a:cubicBezTo>
                    <a:pt x="37" y="161"/>
                    <a:pt x="38" y="161"/>
                    <a:pt x="38" y="161"/>
                  </a:cubicBezTo>
                  <a:cubicBezTo>
                    <a:pt x="38" y="161"/>
                    <a:pt x="39" y="161"/>
                    <a:pt x="39" y="162"/>
                  </a:cubicBezTo>
                  <a:cubicBezTo>
                    <a:pt x="39" y="162"/>
                    <a:pt x="40" y="162"/>
                    <a:pt x="40" y="162"/>
                  </a:cubicBezTo>
                  <a:cubicBezTo>
                    <a:pt x="40" y="162"/>
                    <a:pt x="40" y="162"/>
                    <a:pt x="41" y="163"/>
                  </a:cubicBezTo>
                  <a:cubicBezTo>
                    <a:pt x="41" y="163"/>
                    <a:pt x="41" y="163"/>
                    <a:pt x="41" y="163"/>
                  </a:cubicBezTo>
                  <a:cubicBezTo>
                    <a:pt x="41" y="164"/>
                    <a:pt x="41" y="164"/>
                    <a:pt x="41" y="164"/>
                  </a:cubicBezTo>
                  <a:cubicBezTo>
                    <a:pt x="42" y="165"/>
                    <a:pt x="42" y="165"/>
                    <a:pt x="42" y="165"/>
                  </a:cubicBezTo>
                  <a:cubicBezTo>
                    <a:pt x="42" y="166"/>
                    <a:pt x="42" y="166"/>
                    <a:pt x="42" y="167"/>
                  </a:cubicBezTo>
                  <a:cubicBezTo>
                    <a:pt x="42" y="167"/>
                    <a:pt x="42" y="168"/>
                    <a:pt x="43" y="169"/>
                  </a:cubicBezTo>
                  <a:cubicBezTo>
                    <a:pt x="43" y="170"/>
                    <a:pt x="43" y="172"/>
                    <a:pt x="43" y="173"/>
                  </a:cubicBezTo>
                  <a:cubicBezTo>
                    <a:pt x="43" y="173"/>
                    <a:pt x="43" y="174"/>
                    <a:pt x="43" y="175"/>
                  </a:cubicBezTo>
                  <a:cubicBezTo>
                    <a:pt x="43" y="175"/>
                    <a:pt x="43" y="176"/>
                    <a:pt x="42" y="176"/>
                  </a:cubicBezTo>
                  <a:cubicBezTo>
                    <a:pt x="42" y="177"/>
                    <a:pt x="42" y="177"/>
                    <a:pt x="42" y="177"/>
                  </a:cubicBezTo>
                  <a:cubicBezTo>
                    <a:pt x="42" y="178"/>
                    <a:pt x="42" y="179"/>
                    <a:pt x="42" y="179"/>
                  </a:cubicBezTo>
                  <a:cubicBezTo>
                    <a:pt x="42" y="179"/>
                    <a:pt x="42" y="180"/>
                    <a:pt x="42" y="180"/>
                  </a:cubicBezTo>
                  <a:cubicBezTo>
                    <a:pt x="42" y="181"/>
                    <a:pt x="43" y="182"/>
                    <a:pt x="42" y="182"/>
                  </a:cubicBezTo>
                  <a:cubicBezTo>
                    <a:pt x="42" y="184"/>
                    <a:pt x="42" y="185"/>
                    <a:pt x="42" y="187"/>
                  </a:cubicBezTo>
                  <a:cubicBezTo>
                    <a:pt x="42" y="187"/>
                    <a:pt x="42" y="188"/>
                    <a:pt x="42" y="189"/>
                  </a:cubicBezTo>
                  <a:cubicBezTo>
                    <a:pt x="42" y="189"/>
                    <a:pt x="41" y="190"/>
                    <a:pt x="41" y="190"/>
                  </a:cubicBezTo>
                  <a:cubicBezTo>
                    <a:pt x="41" y="190"/>
                    <a:pt x="41" y="191"/>
                    <a:pt x="41" y="191"/>
                  </a:cubicBezTo>
                  <a:cubicBezTo>
                    <a:pt x="41" y="192"/>
                    <a:pt x="41" y="192"/>
                    <a:pt x="40" y="193"/>
                  </a:cubicBezTo>
                  <a:cubicBezTo>
                    <a:pt x="40" y="193"/>
                    <a:pt x="40" y="193"/>
                    <a:pt x="40" y="193"/>
                  </a:cubicBezTo>
                  <a:cubicBezTo>
                    <a:pt x="40" y="194"/>
                    <a:pt x="40" y="194"/>
                    <a:pt x="40" y="195"/>
                  </a:cubicBezTo>
                  <a:cubicBezTo>
                    <a:pt x="40" y="195"/>
                    <a:pt x="42" y="196"/>
                    <a:pt x="42" y="196"/>
                  </a:cubicBezTo>
                  <a:cubicBezTo>
                    <a:pt x="43" y="196"/>
                    <a:pt x="43" y="196"/>
                    <a:pt x="43" y="196"/>
                  </a:cubicBezTo>
                  <a:cubicBezTo>
                    <a:pt x="44" y="196"/>
                    <a:pt x="44" y="197"/>
                    <a:pt x="44" y="197"/>
                  </a:cubicBezTo>
                  <a:cubicBezTo>
                    <a:pt x="45" y="197"/>
                    <a:pt x="46" y="196"/>
                    <a:pt x="47" y="196"/>
                  </a:cubicBezTo>
                  <a:cubicBezTo>
                    <a:pt x="47" y="196"/>
                    <a:pt x="47" y="196"/>
                    <a:pt x="48" y="195"/>
                  </a:cubicBezTo>
                  <a:cubicBezTo>
                    <a:pt x="49" y="194"/>
                    <a:pt x="51" y="193"/>
                    <a:pt x="52" y="192"/>
                  </a:cubicBezTo>
                  <a:cubicBezTo>
                    <a:pt x="52" y="191"/>
                    <a:pt x="52" y="191"/>
                    <a:pt x="53" y="191"/>
                  </a:cubicBezTo>
                  <a:cubicBezTo>
                    <a:pt x="53" y="190"/>
                    <a:pt x="53" y="190"/>
                    <a:pt x="53" y="190"/>
                  </a:cubicBezTo>
                  <a:cubicBezTo>
                    <a:pt x="53" y="190"/>
                    <a:pt x="53" y="189"/>
                    <a:pt x="53" y="189"/>
                  </a:cubicBezTo>
                  <a:cubicBezTo>
                    <a:pt x="54" y="189"/>
                    <a:pt x="54" y="189"/>
                    <a:pt x="54" y="188"/>
                  </a:cubicBezTo>
                  <a:cubicBezTo>
                    <a:pt x="54" y="188"/>
                    <a:pt x="55" y="187"/>
                    <a:pt x="55" y="187"/>
                  </a:cubicBezTo>
                  <a:cubicBezTo>
                    <a:pt x="55" y="186"/>
                    <a:pt x="55" y="186"/>
                    <a:pt x="56" y="185"/>
                  </a:cubicBezTo>
                  <a:cubicBezTo>
                    <a:pt x="56" y="185"/>
                    <a:pt x="56" y="185"/>
                    <a:pt x="56" y="185"/>
                  </a:cubicBezTo>
                  <a:cubicBezTo>
                    <a:pt x="57" y="184"/>
                    <a:pt x="57" y="184"/>
                    <a:pt x="57" y="183"/>
                  </a:cubicBezTo>
                  <a:cubicBezTo>
                    <a:pt x="57" y="183"/>
                    <a:pt x="57" y="183"/>
                    <a:pt x="57" y="182"/>
                  </a:cubicBezTo>
                  <a:cubicBezTo>
                    <a:pt x="57" y="182"/>
                    <a:pt x="57" y="182"/>
                    <a:pt x="58" y="181"/>
                  </a:cubicBezTo>
                  <a:cubicBezTo>
                    <a:pt x="58" y="181"/>
                    <a:pt x="58" y="180"/>
                    <a:pt x="58" y="180"/>
                  </a:cubicBezTo>
                  <a:cubicBezTo>
                    <a:pt x="59" y="179"/>
                    <a:pt x="59" y="179"/>
                    <a:pt x="59" y="178"/>
                  </a:cubicBezTo>
                  <a:cubicBezTo>
                    <a:pt x="59" y="178"/>
                    <a:pt x="60" y="178"/>
                    <a:pt x="60" y="177"/>
                  </a:cubicBezTo>
                  <a:cubicBezTo>
                    <a:pt x="60" y="177"/>
                    <a:pt x="60" y="177"/>
                    <a:pt x="60" y="176"/>
                  </a:cubicBezTo>
                  <a:cubicBezTo>
                    <a:pt x="60" y="176"/>
                    <a:pt x="61" y="175"/>
                    <a:pt x="61" y="175"/>
                  </a:cubicBezTo>
                  <a:cubicBezTo>
                    <a:pt x="61" y="175"/>
                    <a:pt x="61" y="174"/>
                    <a:pt x="61" y="173"/>
                  </a:cubicBezTo>
                  <a:cubicBezTo>
                    <a:pt x="62" y="173"/>
                    <a:pt x="62" y="173"/>
                    <a:pt x="62" y="173"/>
                  </a:cubicBezTo>
                  <a:cubicBezTo>
                    <a:pt x="62" y="172"/>
                    <a:pt x="62" y="172"/>
                    <a:pt x="63" y="172"/>
                  </a:cubicBezTo>
                  <a:cubicBezTo>
                    <a:pt x="63" y="171"/>
                    <a:pt x="63" y="171"/>
                    <a:pt x="63" y="171"/>
                  </a:cubicBezTo>
                  <a:cubicBezTo>
                    <a:pt x="63" y="170"/>
                    <a:pt x="64" y="170"/>
                    <a:pt x="64" y="170"/>
                  </a:cubicBezTo>
                  <a:cubicBezTo>
                    <a:pt x="64" y="169"/>
                    <a:pt x="64" y="169"/>
                    <a:pt x="65" y="168"/>
                  </a:cubicBezTo>
                  <a:cubicBezTo>
                    <a:pt x="65" y="168"/>
                    <a:pt x="65" y="168"/>
                    <a:pt x="65" y="168"/>
                  </a:cubicBezTo>
                  <a:cubicBezTo>
                    <a:pt x="65" y="168"/>
                    <a:pt x="65" y="167"/>
                    <a:pt x="65" y="167"/>
                  </a:cubicBezTo>
                  <a:cubicBezTo>
                    <a:pt x="65" y="167"/>
                    <a:pt x="65" y="167"/>
                    <a:pt x="65" y="166"/>
                  </a:cubicBezTo>
                  <a:cubicBezTo>
                    <a:pt x="65" y="166"/>
                    <a:pt x="66" y="165"/>
                    <a:pt x="66" y="165"/>
                  </a:cubicBezTo>
                  <a:cubicBezTo>
                    <a:pt x="66" y="165"/>
                    <a:pt x="66" y="164"/>
                    <a:pt x="66" y="164"/>
                  </a:cubicBezTo>
                  <a:cubicBezTo>
                    <a:pt x="66" y="164"/>
                    <a:pt x="66" y="163"/>
                    <a:pt x="66" y="163"/>
                  </a:cubicBezTo>
                  <a:cubicBezTo>
                    <a:pt x="67" y="163"/>
                    <a:pt x="67" y="162"/>
                    <a:pt x="67" y="162"/>
                  </a:cubicBezTo>
                  <a:cubicBezTo>
                    <a:pt x="67" y="162"/>
                    <a:pt x="68" y="162"/>
                    <a:pt x="68" y="162"/>
                  </a:cubicBezTo>
                  <a:cubicBezTo>
                    <a:pt x="68" y="161"/>
                    <a:pt x="69" y="161"/>
                    <a:pt x="69" y="161"/>
                  </a:cubicBezTo>
                  <a:cubicBezTo>
                    <a:pt x="70" y="161"/>
                    <a:pt x="70" y="161"/>
                    <a:pt x="71" y="161"/>
                  </a:cubicBezTo>
                  <a:cubicBezTo>
                    <a:pt x="71" y="161"/>
                    <a:pt x="72" y="160"/>
                    <a:pt x="72" y="160"/>
                  </a:cubicBezTo>
                  <a:cubicBezTo>
                    <a:pt x="73" y="160"/>
                    <a:pt x="73" y="160"/>
                    <a:pt x="73" y="160"/>
                  </a:cubicBezTo>
                  <a:cubicBezTo>
                    <a:pt x="73" y="160"/>
                    <a:pt x="74" y="160"/>
                    <a:pt x="74" y="160"/>
                  </a:cubicBezTo>
                  <a:cubicBezTo>
                    <a:pt x="74" y="160"/>
                    <a:pt x="75" y="160"/>
                    <a:pt x="75" y="160"/>
                  </a:cubicBezTo>
                  <a:cubicBezTo>
                    <a:pt x="75" y="160"/>
                    <a:pt x="75" y="159"/>
                    <a:pt x="76" y="159"/>
                  </a:cubicBezTo>
                  <a:cubicBezTo>
                    <a:pt x="76" y="159"/>
                    <a:pt x="76" y="159"/>
                    <a:pt x="76" y="159"/>
                  </a:cubicBezTo>
                  <a:cubicBezTo>
                    <a:pt x="77" y="159"/>
                    <a:pt x="77" y="159"/>
                    <a:pt x="77" y="158"/>
                  </a:cubicBezTo>
                  <a:cubicBezTo>
                    <a:pt x="77" y="158"/>
                    <a:pt x="78" y="158"/>
                    <a:pt x="78" y="158"/>
                  </a:cubicBezTo>
                  <a:cubicBezTo>
                    <a:pt x="78" y="158"/>
                    <a:pt x="79" y="158"/>
                    <a:pt x="79" y="158"/>
                  </a:cubicBezTo>
                  <a:cubicBezTo>
                    <a:pt x="79" y="158"/>
                    <a:pt x="80" y="158"/>
                    <a:pt x="80" y="158"/>
                  </a:cubicBezTo>
                  <a:cubicBezTo>
                    <a:pt x="80" y="158"/>
                    <a:pt x="81" y="157"/>
                    <a:pt x="81" y="157"/>
                  </a:cubicBezTo>
                  <a:cubicBezTo>
                    <a:pt x="81" y="157"/>
                    <a:pt x="82" y="157"/>
                    <a:pt x="82" y="157"/>
                  </a:cubicBezTo>
                  <a:cubicBezTo>
                    <a:pt x="83" y="157"/>
                    <a:pt x="83" y="156"/>
                    <a:pt x="84" y="156"/>
                  </a:cubicBezTo>
                  <a:cubicBezTo>
                    <a:pt x="84" y="156"/>
                    <a:pt x="85" y="156"/>
                    <a:pt x="85" y="156"/>
                  </a:cubicBezTo>
                  <a:cubicBezTo>
                    <a:pt x="85" y="156"/>
                    <a:pt x="85" y="155"/>
                    <a:pt x="85" y="155"/>
                  </a:cubicBezTo>
                  <a:cubicBezTo>
                    <a:pt x="86" y="155"/>
                    <a:pt x="86" y="155"/>
                    <a:pt x="87" y="155"/>
                  </a:cubicBezTo>
                  <a:cubicBezTo>
                    <a:pt x="87" y="154"/>
                    <a:pt x="88" y="154"/>
                    <a:pt x="88" y="154"/>
                  </a:cubicBezTo>
                  <a:cubicBezTo>
                    <a:pt x="89" y="153"/>
                    <a:pt x="89" y="153"/>
                    <a:pt x="89" y="153"/>
                  </a:cubicBezTo>
                  <a:cubicBezTo>
                    <a:pt x="90" y="152"/>
                    <a:pt x="90" y="152"/>
                    <a:pt x="91" y="152"/>
                  </a:cubicBezTo>
                  <a:cubicBezTo>
                    <a:pt x="91" y="151"/>
                    <a:pt x="92" y="151"/>
                    <a:pt x="92" y="151"/>
                  </a:cubicBezTo>
                  <a:cubicBezTo>
                    <a:pt x="92" y="151"/>
                    <a:pt x="93" y="150"/>
                    <a:pt x="93" y="150"/>
                  </a:cubicBezTo>
                  <a:cubicBezTo>
                    <a:pt x="93" y="150"/>
                    <a:pt x="93" y="150"/>
                    <a:pt x="94" y="150"/>
                  </a:cubicBezTo>
                  <a:cubicBezTo>
                    <a:pt x="94" y="150"/>
                    <a:pt x="94" y="149"/>
                    <a:pt x="94" y="149"/>
                  </a:cubicBezTo>
                  <a:cubicBezTo>
                    <a:pt x="94" y="149"/>
                    <a:pt x="95" y="149"/>
                    <a:pt x="95" y="149"/>
                  </a:cubicBezTo>
                  <a:cubicBezTo>
                    <a:pt x="95" y="149"/>
                    <a:pt x="95" y="148"/>
                    <a:pt x="95" y="148"/>
                  </a:cubicBezTo>
                  <a:cubicBezTo>
                    <a:pt x="96" y="148"/>
                    <a:pt x="96" y="148"/>
                    <a:pt x="96" y="148"/>
                  </a:cubicBezTo>
                  <a:cubicBezTo>
                    <a:pt x="97" y="147"/>
                    <a:pt x="97" y="147"/>
                    <a:pt x="98" y="146"/>
                  </a:cubicBezTo>
                  <a:cubicBezTo>
                    <a:pt x="98" y="146"/>
                    <a:pt x="99" y="146"/>
                    <a:pt x="99" y="146"/>
                  </a:cubicBezTo>
                  <a:cubicBezTo>
                    <a:pt x="99" y="145"/>
                    <a:pt x="99" y="145"/>
                    <a:pt x="99" y="145"/>
                  </a:cubicBezTo>
                  <a:cubicBezTo>
                    <a:pt x="99" y="145"/>
                    <a:pt x="99" y="145"/>
                    <a:pt x="100" y="144"/>
                  </a:cubicBezTo>
                  <a:cubicBezTo>
                    <a:pt x="100" y="144"/>
                    <a:pt x="100" y="144"/>
                    <a:pt x="100" y="144"/>
                  </a:cubicBezTo>
                  <a:cubicBezTo>
                    <a:pt x="100" y="144"/>
                    <a:pt x="100" y="144"/>
                    <a:pt x="101" y="143"/>
                  </a:cubicBezTo>
                  <a:cubicBezTo>
                    <a:pt x="101" y="143"/>
                    <a:pt x="101" y="142"/>
                    <a:pt x="101" y="141"/>
                  </a:cubicBezTo>
                  <a:cubicBezTo>
                    <a:pt x="102" y="141"/>
                    <a:pt x="102" y="140"/>
                    <a:pt x="102" y="140"/>
                  </a:cubicBezTo>
                  <a:cubicBezTo>
                    <a:pt x="102" y="140"/>
                    <a:pt x="102" y="139"/>
                    <a:pt x="102" y="139"/>
                  </a:cubicBezTo>
                  <a:cubicBezTo>
                    <a:pt x="102" y="139"/>
                    <a:pt x="103" y="138"/>
                    <a:pt x="103" y="138"/>
                  </a:cubicBezTo>
                  <a:cubicBezTo>
                    <a:pt x="103" y="137"/>
                    <a:pt x="103" y="137"/>
                    <a:pt x="103" y="137"/>
                  </a:cubicBezTo>
                  <a:cubicBezTo>
                    <a:pt x="103" y="136"/>
                    <a:pt x="104" y="135"/>
                    <a:pt x="104" y="134"/>
                  </a:cubicBezTo>
                  <a:cubicBezTo>
                    <a:pt x="104" y="134"/>
                    <a:pt x="104" y="132"/>
                    <a:pt x="104" y="131"/>
                  </a:cubicBezTo>
                  <a:cubicBezTo>
                    <a:pt x="104" y="131"/>
                    <a:pt x="104" y="129"/>
                    <a:pt x="105" y="128"/>
                  </a:cubicBezTo>
                  <a:cubicBezTo>
                    <a:pt x="105" y="128"/>
                    <a:pt x="105" y="127"/>
                    <a:pt x="105" y="126"/>
                  </a:cubicBezTo>
                  <a:cubicBezTo>
                    <a:pt x="105" y="126"/>
                    <a:pt x="105" y="126"/>
                    <a:pt x="105" y="126"/>
                  </a:cubicBezTo>
                  <a:cubicBezTo>
                    <a:pt x="106" y="126"/>
                    <a:pt x="106" y="126"/>
                    <a:pt x="107" y="126"/>
                  </a:cubicBezTo>
                  <a:cubicBezTo>
                    <a:pt x="107" y="126"/>
                    <a:pt x="108" y="126"/>
                    <a:pt x="108" y="126"/>
                  </a:cubicBezTo>
                  <a:cubicBezTo>
                    <a:pt x="108" y="126"/>
                    <a:pt x="108" y="126"/>
                    <a:pt x="108" y="126"/>
                  </a:cubicBezTo>
                  <a:cubicBezTo>
                    <a:pt x="109" y="126"/>
                    <a:pt x="110" y="126"/>
                    <a:pt x="110" y="126"/>
                  </a:cubicBezTo>
                  <a:cubicBezTo>
                    <a:pt x="110" y="126"/>
                    <a:pt x="111" y="127"/>
                    <a:pt x="111" y="127"/>
                  </a:cubicBezTo>
                  <a:cubicBezTo>
                    <a:pt x="111" y="127"/>
                    <a:pt x="112" y="127"/>
                    <a:pt x="112" y="127"/>
                  </a:cubicBezTo>
                  <a:cubicBezTo>
                    <a:pt x="113" y="127"/>
                    <a:pt x="113" y="127"/>
                    <a:pt x="113" y="127"/>
                  </a:cubicBezTo>
                  <a:cubicBezTo>
                    <a:pt x="113" y="127"/>
                    <a:pt x="114" y="127"/>
                    <a:pt x="114" y="127"/>
                  </a:cubicBezTo>
                  <a:cubicBezTo>
                    <a:pt x="115" y="127"/>
                    <a:pt x="115" y="127"/>
                    <a:pt x="115" y="127"/>
                  </a:cubicBezTo>
                  <a:cubicBezTo>
                    <a:pt x="115" y="127"/>
                    <a:pt x="116" y="127"/>
                    <a:pt x="116" y="127"/>
                  </a:cubicBezTo>
                  <a:cubicBezTo>
                    <a:pt x="116" y="128"/>
                    <a:pt x="117" y="127"/>
                    <a:pt x="117" y="127"/>
                  </a:cubicBezTo>
                  <a:cubicBezTo>
                    <a:pt x="117" y="127"/>
                    <a:pt x="118" y="127"/>
                    <a:pt x="118" y="128"/>
                  </a:cubicBezTo>
                  <a:cubicBezTo>
                    <a:pt x="118" y="127"/>
                    <a:pt x="119" y="127"/>
                    <a:pt x="119" y="127"/>
                  </a:cubicBezTo>
                  <a:cubicBezTo>
                    <a:pt x="120" y="128"/>
                    <a:pt x="121" y="127"/>
                    <a:pt x="122" y="127"/>
                  </a:cubicBezTo>
                  <a:cubicBezTo>
                    <a:pt x="122" y="127"/>
                    <a:pt x="122" y="127"/>
                    <a:pt x="123" y="127"/>
                  </a:cubicBezTo>
                  <a:cubicBezTo>
                    <a:pt x="123" y="127"/>
                    <a:pt x="123" y="127"/>
                    <a:pt x="123" y="127"/>
                  </a:cubicBezTo>
                  <a:cubicBezTo>
                    <a:pt x="124" y="127"/>
                    <a:pt x="124" y="127"/>
                    <a:pt x="125" y="127"/>
                  </a:cubicBezTo>
                  <a:cubicBezTo>
                    <a:pt x="126" y="127"/>
                    <a:pt x="127" y="127"/>
                    <a:pt x="128" y="126"/>
                  </a:cubicBezTo>
                  <a:cubicBezTo>
                    <a:pt x="129" y="126"/>
                    <a:pt x="129" y="126"/>
                    <a:pt x="130" y="126"/>
                  </a:cubicBezTo>
                  <a:cubicBezTo>
                    <a:pt x="130" y="126"/>
                    <a:pt x="130" y="126"/>
                    <a:pt x="131" y="126"/>
                  </a:cubicBezTo>
                  <a:cubicBezTo>
                    <a:pt x="131" y="126"/>
                    <a:pt x="131" y="126"/>
                    <a:pt x="132" y="126"/>
                  </a:cubicBezTo>
                  <a:cubicBezTo>
                    <a:pt x="132" y="126"/>
                    <a:pt x="132" y="126"/>
                    <a:pt x="132" y="126"/>
                  </a:cubicBezTo>
                  <a:cubicBezTo>
                    <a:pt x="133" y="126"/>
                    <a:pt x="134" y="126"/>
                    <a:pt x="134" y="125"/>
                  </a:cubicBezTo>
                  <a:cubicBezTo>
                    <a:pt x="134" y="125"/>
                    <a:pt x="135" y="125"/>
                    <a:pt x="135" y="125"/>
                  </a:cubicBezTo>
                  <a:cubicBezTo>
                    <a:pt x="136" y="125"/>
                    <a:pt x="136" y="126"/>
                    <a:pt x="136" y="127"/>
                  </a:cubicBezTo>
                  <a:cubicBezTo>
                    <a:pt x="138" y="128"/>
                    <a:pt x="139" y="130"/>
                    <a:pt x="140" y="131"/>
                  </a:cubicBezTo>
                  <a:cubicBezTo>
                    <a:pt x="140" y="131"/>
                    <a:pt x="141" y="132"/>
                    <a:pt x="141" y="132"/>
                  </a:cubicBezTo>
                  <a:cubicBezTo>
                    <a:pt x="141" y="133"/>
                    <a:pt x="142" y="133"/>
                    <a:pt x="142" y="134"/>
                  </a:cubicBezTo>
                  <a:cubicBezTo>
                    <a:pt x="143" y="134"/>
                    <a:pt x="143" y="134"/>
                    <a:pt x="143" y="134"/>
                  </a:cubicBezTo>
                  <a:cubicBezTo>
                    <a:pt x="144" y="135"/>
                    <a:pt x="144" y="135"/>
                    <a:pt x="144" y="136"/>
                  </a:cubicBezTo>
                  <a:cubicBezTo>
                    <a:pt x="144" y="136"/>
                    <a:pt x="144" y="136"/>
                    <a:pt x="144" y="136"/>
                  </a:cubicBezTo>
                  <a:cubicBezTo>
                    <a:pt x="145" y="137"/>
                    <a:pt x="145" y="137"/>
                    <a:pt x="146" y="138"/>
                  </a:cubicBezTo>
                  <a:cubicBezTo>
                    <a:pt x="146" y="138"/>
                    <a:pt x="147" y="139"/>
                    <a:pt x="147" y="139"/>
                  </a:cubicBezTo>
                  <a:cubicBezTo>
                    <a:pt x="147" y="139"/>
                    <a:pt x="147" y="140"/>
                    <a:pt x="148" y="140"/>
                  </a:cubicBezTo>
                  <a:cubicBezTo>
                    <a:pt x="148" y="140"/>
                    <a:pt x="148" y="140"/>
                    <a:pt x="148" y="140"/>
                  </a:cubicBezTo>
                  <a:cubicBezTo>
                    <a:pt x="148" y="140"/>
                    <a:pt x="148" y="140"/>
                    <a:pt x="148" y="140"/>
                  </a:cubicBezTo>
                  <a:cubicBezTo>
                    <a:pt x="149" y="141"/>
                    <a:pt x="149" y="141"/>
                    <a:pt x="150" y="142"/>
                  </a:cubicBezTo>
                  <a:cubicBezTo>
                    <a:pt x="151" y="144"/>
                    <a:pt x="153" y="145"/>
                    <a:pt x="155" y="147"/>
                  </a:cubicBezTo>
                  <a:cubicBezTo>
                    <a:pt x="155" y="147"/>
                    <a:pt x="156" y="148"/>
                    <a:pt x="156" y="148"/>
                  </a:cubicBezTo>
                  <a:cubicBezTo>
                    <a:pt x="157" y="148"/>
                    <a:pt x="157" y="149"/>
                    <a:pt x="158" y="149"/>
                  </a:cubicBezTo>
                  <a:cubicBezTo>
                    <a:pt x="158" y="149"/>
                    <a:pt x="159" y="150"/>
                    <a:pt x="159" y="150"/>
                  </a:cubicBezTo>
                  <a:cubicBezTo>
                    <a:pt x="159" y="150"/>
                    <a:pt x="159" y="150"/>
                    <a:pt x="159" y="150"/>
                  </a:cubicBezTo>
                  <a:cubicBezTo>
                    <a:pt x="160" y="150"/>
                    <a:pt x="160" y="150"/>
                    <a:pt x="160" y="150"/>
                  </a:cubicBezTo>
                  <a:cubicBezTo>
                    <a:pt x="161" y="150"/>
                    <a:pt x="161" y="150"/>
                    <a:pt x="161" y="150"/>
                  </a:cubicBezTo>
                  <a:cubicBezTo>
                    <a:pt x="161" y="151"/>
                    <a:pt x="162" y="151"/>
                    <a:pt x="162" y="151"/>
                  </a:cubicBezTo>
                  <a:cubicBezTo>
                    <a:pt x="162" y="151"/>
                    <a:pt x="163" y="151"/>
                    <a:pt x="163" y="151"/>
                  </a:cubicBezTo>
                  <a:cubicBezTo>
                    <a:pt x="163" y="151"/>
                    <a:pt x="165" y="149"/>
                    <a:pt x="165" y="149"/>
                  </a:cubicBezTo>
                  <a:cubicBezTo>
                    <a:pt x="165" y="149"/>
                    <a:pt x="166" y="148"/>
                    <a:pt x="166" y="148"/>
                  </a:cubicBezTo>
                  <a:cubicBezTo>
                    <a:pt x="166" y="147"/>
                    <a:pt x="164" y="146"/>
                    <a:pt x="164" y="145"/>
                  </a:cubicBezTo>
                  <a:cubicBezTo>
                    <a:pt x="164" y="145"/>
                    <a:pt x="164" y="144"/>
                    <a:pt x="164" y="144"/>
                  </a:cubicBezTo>
                  <a:cubicBezTo>
                    <a:pt x="163" y="143"/>
                    <a:pt x="163" y="143"/>
                    <a:pt x="163" y="143"/>
                  </a:cubicBezTo>
                  <a:cubicBezTo>
                    <a:pt x="162" y="142"/>
                    <a:pt x="162" y="141"/>
                    <a:pt x="162" y="140"/>
                  </a:cubicBezTo>
                  <a:cubicBezTo>
                    <a:pt x="162" y="139"/>
                    <a:pt x="162" y="138"/>
                    <a:pt x="162" y="138"/>
                  </a:cubicBezTo>
                  <a:cubicBezTo>
                    <a:pt x="161" y="136"/>
                    <a:pt x="161" y="132"/>
                    <a:pt x="162" y="130"/>
                  </a:cubicBezTo>
                  <a:cubicBezTo>
                    <a:pt x="162" y="130"/>
                    <a:pt x="162" y="129"/>
                    <a:pt x="162" y="129"/>
                  </a:cubicBezTo>
                  <a:cubicBezTo>
                    <a:pt x="162" y="129"/>
                    <a:pt x="162" y="128"/>
                    <a:pt x="162" y="128"/>
                  </a:cubicBezTo>
                  <a:cubicBezTo>
                    <a:pt x="162" y="128"/>
                    <a:pt x="162" y="127"/>
                    <a:pt x="162" y="127"/>
                  </a:cubicBezTo>
                  <a:cubicBezTo>
                    <a:pt x="163" y="125"/>
                    <a:pt x="163" y="124"/>
                    <a:pt x="164" y="122"/>
                  </a:cubicBezTo>
                  <a:cubicBezTo>
                    <a:pt x="164" y="122"/>
                    <a:pt x="164" y="121"/>
                    <a:pt x="164" y="121"/>
                  </a:cubicBezTo>
                  <a:cubicBezTo>
                    <a:pt x="164" y="120"/>
                    <a:pt x="164" y="119"/>
                    <a:pt x="164" y="118"/>
                  </a:cubicBezTo>
                  <a:cubicBezTo>
                    <a:pt x="164" y="118"/>
                    <a:pt x="165" y="118"/>
                    <a:pt x="165" y="118"/>
                  </a:cubicBezTo>
                  <a:cubicBezTo>
                    <a:pt x="165" y="117"/>
                    <a:pt x="165" y="117"/>
                    <a:pt x="165" y="116"/>
                  </a:cubicBezTo>
                  <a:cubicBezTo>
                    <a:pt x="166" y="116"/>
                    <a:pt x="166" y="116"/>
                    <a:pt x="166" y="115"/>
                  </a:cubicBezTo>
                  <a:cubicBezTo>
                    <a:pt x="167" y="115"/>
                    <a:pt x="168" y="115"/>
                    <a:pt x="168" y="115"/>
                  </a:cubicBezTo>
                  <a:cubicBezTo>
                    <a:pt x="168" y="115"/>
                    <a:pt x="169" y="114"/>
                    <a:pt x="169" y="114"/>
                  </a:cubicBezTo>
                  <a:cubicBezTo>
                    <a:pt x="169" y="114"/>
                    <a:pt x="170" y="114"/>
                    <a:pt x="170" y="114"/>
                  </a:cubicBezTo>
                  <a:cubicBezTo>
                    <a:pt x="170" y="114"/>
                    <a:pt x="171" y="113"/>
                    <a:pt x="171" y="113"/>
                  </a:cubicBezTo>
                  <a:cubicBezTo>
                    <a:pt x="172" y="113"/>
                    <a:pt x="172" y="113"/>
                    <a:pt x="172" y="113"/>
                  </a:cubicBezTo>
                  <a:cubicBezTo>
                    <a:pt x="173" y="113"/>
                    <a:pt x="173" y="112"/>
                    <a:pt x="173" y="112"/>
                  </a:cubicBezTo>
                  <a:cubicBezTo>
                    <a:pt x="174" y="112"/>
                    <a:pt x="174" y="112"/>
                    <a:pt x="175" y="112"/>
                  </a:cubicBezTo>
                  <a:cubicBezTo>
                    <a:pt x="175" y="111"/>
                    <a:pt x="175" y="111"/>
                    <a:pt x="176" y="111"/>
                  </a:cubicBezTo>
                  <a:cubicBezTo>
                    <a:pt x="176" y="111"/>
                    <a:pt x="176" y="111"/>
                    <a:pt x="176" y="111"/>
                  </a:cubicBezTo>
                  <a:cubicBezTo>
                    <a:pt x="176" y="110"/>
                    <a:pt x="177" y="110"/>
                    <a:pt x="177" y="110"/>
                  </a:cubicBezTo>
                  <a:cubicBezTo>
                    <a:pt x="177" y="110"/>
                    <a:pt x="177" y="110"/>
                    <a:pt x="177" y="110"/>
                  </a:cubicBezTo>
                  <a:cubicBezTo>
                    <a:pt x="178" y="110"/>
                    <a:pt x="178" y="109"/>
                    <a:pt x="178" y="109"/>
                  </a:cubicBezTo>
                  <a:cubicBezTo>
                    <a:pt x="179" y="109"/>
                    <a:pt x="179" y="109"/>
                    <a:pt x="179" y="108"/>
                  </a:cubicBezTo>
                  <a:cubicBezTo>
                    <a:pt x="179" y="108"/>
                    <a:pt x="180" y="107"/>
                    <a:pt x="180" y="107"/>
                  </a:cubicBezTo>
                  <a:cubicBezTo>
                    <a:pt x="180" y="107"/>
                    <a:pt x="181" y="106"/>
                    <a:pt x="182" y="106"/>
                  </a:cubicBezTo>
                  <a:cubicBezTo>
                    <a:pt x="182" y="106"/>
                    <a:pt x="182" y="105"/>
                    <a:pt x="182" y="105"/>
                  </a:cubicBezTo>
                  <a:cubicBezTo>
                    <a:pt x="182" y="105"/>
                    <a:pt x="183" y="104"/>
                    <a:pt x="183" y="104"/>
                  </a:cubicBezTo>
                  <a:cubicBezTo>
                    <a:pt x="184" y="103"/>
                    <a:pt x="184" y="103"/>
                    <a:pt x="184" y="102"/>
                  </a:cubicBezTo>
                  <a:cubicBezTo>
                    <a:pt x="184" y="102"/>
                    <a:pt x="185" y="101"/>
                    <a:pt x="185" y="101"/>
                  </a:cubicBezTo>
                  <a:cubicBezTo>
                    <a:pt x="185" y="101"/>
                    <a:pt x="185" y="101"/>
                    <a:pt x="185" y="101"/>
                  </a:cubicBezTo>
                  <a:cubicBezTo>
                    <a:pt x="185" y="100"/>
                    <a:pt x="186" y="99"/>
                    <a:pt x="187" y="98"/>
                  </a:cubicBezTo>
                  <a:cubicBezTo>
                    <a:pt x="187" y="97"/>
                    <a:pt x="187" y="95"/>
                    <a:pt x="188" y="94"/>
                  </a:cubicBezTo>
                  <a:cubicBezTo>
                    <a:pt x="188" y="94"/>
                    <a:pt x="188" y="93"/>
                    <a:pt x="188" y="93"/>
                  </a:cubicBezTo>
                  <a:cubicBezTo>
                    <a:pt x="188" y="92"/>
                    <a:pt x="188" y="92"/>
                    <a:pt x="188" y="92"/>
                  </a:cubicBezTo>
                  <a:cubicBezTo>
                    <a:pt x="188" y="92"/>
                    <a:pt x="189" y="91"/>
                    <a:pt x="189" y="91"/>
                  </a:cubicBezTo>
                  <a:cubicBezTo>
                    <a:pt x="189" y="90"/>
                    <a:pt x="189" y="90"/>
                    <a:pt x="189" y="90"/>
                  </a:cubicBezTo>
                  <a:cubicBezTo>
                    <a:pt x="189" y="89"/>
                    <a:pt x="189" y="89"/>
                    <a:pt x="189" y="89"/>
                  </a:cubicBezTo>
                  <a:cubicBezTo>
                    <a:pt x="189" y="88"/>
                    <a:pt x="189" y="88"/>
                    <a:pt x="189" y="88"/>
                  </a:cubicBezTo>
                  <a:cubicBezTo>
                    <a:pt x="190" y="87"/>
                    <a:pt x="190" y="87"/>
                    <a:pt x="190" y="86"/>
                  </a:cubicBezTo>
                  <a:cubicBezTo>
                    <a:pt x="190" y="86"/>
                    <a:pt x="190" y="85"/>
                    <a:pt x="190" y="85"/>
                  </a:cubicBezTo>
                  <a:cubicBezTo>
                    <a:pt x="190" y="84"/>
                    <a:pt x="191" y="83"/>
                    <a:pt x="191" y="82"/>
                  </a:cubicBezTo>
                  <a:cubicBezTo>
                    <a:pt x="191" y="82"/>
                    <a:pt x="191" y="82"/>
                    <a:pt x="191" y="82"/>
                  </a:cubicBezTo>
                  <a:cubicBezTo>
                    <a:pt x="191" y="82"/>
                    <a:pt x="191" y="81"/>
                    <a:pt x="191" y="81"/>
                  </a:cubicBezTo>
                  <a:cubicBezTo>
                    <a:pt x="191" y="81"/>
                    <a:pt x="191" y="80"/>
                    <a:pt x="191" y="80"/>
                  </a:cubicBezTo>
                  <a:cubicBezTo>
                    <a:pt x="191" y="79"/>
                    <a:pt x="191" y="79"/>
                    <a:pt x="191" y="78"/>
                  </a:cubicBezTo>
                  <a:cubicBezTo>
                    <a:pt x="191" y="77"/>
                    <a:pt x="191" y="76"/>
                    <a:pt x="191" y="75"/>
                  </a:cubicBezTo>
                  <a:cubicBezTo>
                    <a:pt x="191" y="75"/>
                    <a:pt x="191" y="74"/>
                    <a:pt x="191" y="74"/>
                  </a:cubicBezTo>
                  <a:cubicBezTo>
                    <a:pt x="191" y="74"/>
                    <a:pt x="191" y="73"/>
                    <a:pt x="191" y="73"/>
                  </a:cubicBezTo>
                  <a:cubicBezTo>
                    <a:pt x="191" y="73"/>
                    <a:pt x="191" y="72"/>
                    <a:pt x="191" y="72"/>
                  </a:cubicBezTo>
                  <a:cubicBezTo>
                    <a:pt x="191" y="71"/>
                    <a:pt x="191" y="70"/>
                    <a:pt x="191" y="70"/>
                  </a:cubicBezTo>
                  <a:close/>
                  <a:moveTo>
                    <a:pt x="2" y="114"/>
                  </a:moveTo>
                  <a:cubicBezTo>
                    <a:pt x="2" y="114"/>
                    <a:pt x="2" y="114"/>
                    <a:pt x="2" y="114"/>
                  </a:cubicBezTo>
                  <a:cubicBezTo>
                    <a:pt x="1" y="114"/>
                    <a:pt x="1" y="114"/>
                    <a:pt x="1" y="114"/>
                  </a:cubicBezTo>
                  <a:cubicBezTo>
                    <a:pt x="1" y="114"/>
                    <a:pt x="1" y="114"/>
                    <a:pt x="1" y="114"/>
                  </a:cubicBezTo>
                  <a:cubicBezTo>
                    <a:pt x="2" y="113"/>
                    <a:pt x="2" y="113"/>
                    <a:pt x="2" y="113"/>
                  </a:cubicBezTo>
                  <a:cubicBezTo>
                    <a:pt x="2" y="113"/>
                    <a:pt x="2" y="113"/>
                    <a:pt x="2" y="113"/>
                  </a:cubicBezTo>
                  <a:lnTo>
                    <a:pt x="2" y="114"/>
                  </a:lnTo>
                  <a:close/>
                  <a:moveTo>
                    <a:pt x="4" y="109"/>
                  </a:moveTo>
                  <a:cubicBezTo>
                    <a:pt x="4" y="109"/>
                    <a:pt x="4" y="109"/>
                    <a:pt x="4" y="109"/>
                  </a:cubicBezTo>
                  <a:cubicBezTo>
                    <a:pt x="4" y="109"/>
                    <a:pt x="4" y="109"/>
                    <a:pt x="4" y="109"/>
                  </a:cubicBezTo>
                  <a:close/>
                  <a:moveTo>
                    <a:pt x="45" y="185"/>
                  </a:moveTo>
                  <a:cubicBezTo>
                    <a:pt x="46" y="185"/>
                    <a:pt x="45" y="185"/>
                    <a:pt x="46" y="185"/>
                  </a:cubicBezTo>
                  <a:cubicBezTo>
                    <a:pt x="45" y="185"/>
                    <a:pt x="46" y="185"/>
                    <a:pt x="45" y="185"/>
                  </a:cubicBezTo>
                  <a:close/>
                  <a:moveTo>
                    <a:pt x="50" y="190"/>
                  </a:moveTo>
                  <a:cubicBezTo>
                    <a:pt x="50" y="190"/>
                    <a:pt x="50" y="190"/>
                    <a:pt x="50" y="190"/>
                  </a:cubicBezTo>
                  <a:cubicBezTo>
                    <a:pt x="49" y="190"/>
                    <a:pt x="49" y="190"/>
                    <a:pt x="49" y="190"/>
                  </a:cubicBezTo>
                  <a:cubicBezTo>
                    <a:pt x="49" y="190"/>
                    <a:pt x="49" y="190"/>
                    <a:pt x="49" y="189"/>
                  </a:cubicBezTo>
                  <a:cubicBezTo>
                    <a:pt x="49" y="189"/>
                    <a:pt x="50" y="189"/>
                    <a:pt x="50" y="189"/>
                  </a:cubicBezTo>
                  <a:cubicBezTo>
                    <a:pt x="50" y="189"/>
                    <a:pt x="50" y="189"/>
                    <a:pt x="50" y="189"/>
                  </a:cubicBezTo>
                  <a:cubicBezTo>
                    <a:pt x="50" y="189"/>
                    <a:pt x="50" y="189"/>
                    <a:pt x="50" y="189"/>
                  </a:cubicBezTo>
                  <a:cubicBezTo>
                    <a:pt x="50" y="190"/>
                    <a:pt x="50" y="190"/>
                    <a:pt x="50" y="190"/>
                  </a:cubicBezTo>
                  <a:close/>
                  <a:moveTo>
                    <a:pt x="75" y="156"/>
                  </a:moveTo>
                  <a:cubicBezTo>
                    <a:pt x="75" y="156"/>
                    <a:pt x="75" y="156"/>
                    <a:pt x="75" y="156"/>
                  </a:cubicBezTo>
                  <a:cubicBezTo>
                    <a:pt x="75" y="156"/>
                    <a:pt x="75" y="156"/>
                    <a:pt x="75" y="156"/>
                  </a:cubicBezTo>
                  <a:close/>
                  <a:moveTo>
                    <a:pt x="99" y="129"/>
                  </a:moveTo>
                  <a:cubicBezTo>
                    <a:pt x="99" y="130"/>
                    <a:pt x="99" y="130"/>
                    <a:pt x="99" y="131"/>
                  </a:cubicBezTo>
                  <a:cubicBezTo>
                    <a:pt x="99" y="132"/>
                    <a:pt x="99" y="132"/>
                    <a:pt x="99" y="133"/>
                  </a:cubicBezTo>
                  <a:cubicBezTo>
                    <a:pt x="99" y="135"/>
                    <a:pt x="98" y="136"/>
                    <a:pt x="97" y="138"/>
                  </a:cubicBezTo>
                  <a:cubicBezTo>
                    <a:pt x="97" y="138"/>
                    <a:pt x="97" y="139"/>
                    <a:pt x="96" y="139"/>
                  </a:cubicBezTo>
                  <a:cubicBezTo>
                    <a:pt x="96" y="139"/>
                    <a:pt x="96" y="140"/>
                    <a:pt x="96" y="140"/>
                  </a:cubicBezTo>
                  <a:cubicBezTo>
                    <a:pt x="96" y="140"/>
                    <a:pt x="96" y="141"/>
                    <a:pt x="96" y="141"/>
                  </a:cubicBezTo>
                  <a:cubicBezTo>
                    <a:pt x="95" y="141"/>
                    <a:pt x="95" y="141"/>
                    <a:pt x="95" y="142"/>
                  </a:cubicBezTo>
                  <a:cubicBezTo>
                    <a:pt x="95" y="142"/>
                    <a:pt x="94" y="143"/>
                    <a:pt x="94" y="143"/>
                  </a:cubicBezTo>
                  <a:cubicBezTo>
                    <a:pt x="93" y="143"/>
                    <a:pt x="93" y="144"/>
                    <a:pt x="93" y="144"/>
                  </a:cubicBezTo>
                  <a:cubicBezTo>
                    <a:pt x="93" y="144"/>
                    <a:pt x="92" y="144"/>
                    <a:pt x="92" y="144"/>
                  </a:cubicBezTo>
                  <a:cubicBezTo>
                    <a:pt x="92" y="144"/>
                    <a:pt x="92" y="145"/>
                    <a:pt x="91" y="145"/>
                  </a:cubicBezTo>
                  <a:cubicBezTo>
                    <a:pt x="91" y="145"/>
                    <a:pt x="90" y="146"/>
                    <a:pt x="90" y="146"/>
                  </a:cubicBezTo>
                  <a:cubicBezTo>
                    <a:pt x="89" y="146"/>
                    <a:pt x="89" y="147"/>
                    <a:pt x="89" y="147"/>
                  </a:cubicBezTo>
                  <a:cubicBezTo>
                    <a:pt x="88" y="148"/>
                    <a:pt x="87" y="148"/>
                    <a:pt x="87" y="149"/>
                  </a:cubicBezTo>
                  <a:cubicBezTo>
                    <a:pt x="87" y="149"/>
                    <a:pt x="86" y="149"/>
                    <a:pt x="86" y="149"/>
                  </a:cubicBezTo>
                  <a:cubicBezTo>
                    <a:pt x="86" y="149"/>
                    <a:pt x="86" y="149"/>
                    <a:pt x="85" y="150"/>
                  </a:cubicBezTo>
                  <a:cubicBezTo>
                    <a:pt x="85" y="150"/>
                    <a:pt x="84" y="150"/>
                    <a:pt x="84" y="151"/>
                  </a:cubicBezTo>
                  <a:cubicBezTo>
                    <a:pt x="81" y="152"/>
                    <a:pt x="79" y="153"/>
                    <a:pt x="76" y="154"/>
                  </a:cubicBezTo>
                  <a:cubicBezTo>
                    <a:pt x="76" y="154"/>
                    <a:pt x="75" y="155"/>
                    <a:pt x="75" y="155"/>
                  </a:cubicBezTo>
                  <a:cubicBezTo>
                    <a:pt x="74" y="155"/>
                    <a:pt x="73" y="155"/>
                    <a:pt x="73" y="156"/>
                  </a:cubicBezTo>
                  <a:cubicBezTo>
                    <a:pt x="72" y="156"/>
                    <a:pt x="72" y="156"/>
                    <a:pt x="72" y="156"/>
                  </a:cubicBezTo>
                  <a:cubicBezTo>
                    <a:pt x="71" y="156"/>
                    <a:pt x="71" y="156"/>
                    <a:pt x="71" y="156"/>
                  </a:cubicBezTo>
                  <a:cubicBezTo>
                    <a:pt x="70" y="156"/>
                    <a:pt x="70" y="156"/>
                    <a:pt x="70" y="156"/>
                  </a:cubicBezTo>
                  <a:cubicBezTo>
                    <a:pt x="70" y="156"/>
                    <a:pt x="69" y="157"/>
                    <a:pt x="69" y="157"/>
                  </a:cubicBezTo>
                  <a:cubicBezTo>
                    <a:pt x="69" y="157"/>
                    <a:pt x="69" y="157"/>
                    <a:pt x="69" y="157"/>
                  </a:cubicBezTo>
                  <a:cubicBezTo>
                    <a:pt x="68" y="157"/>
                    <a:pt x="67" y="157"/>
                    <a:pt x="66" y="157"/>
                  </a:cubicBezTo>
                  <a:cubicBezTo>
                    <a:pt x="66" y="157"/>
                    <a:pt x="65" y="157"/>
                    <a:pt x="65" y="157"/>
                  </a:cubicBezTo>
                  <a:cubicBezTo>
                    <a:pt x="64" y="157"/>
                    <a:pt x="64" y="157"/>
                    <a:pt x="64" y="157"/>
                  </a:cubicBezTo>
                  <a:cubicBezTo>
                    <a:pt x="63" y="157"/>
                    <a:pt x="63" y="157"/>
                    <a:pt x="63" y="157"/>
                  </a:cubicBezTo>
                  <a:cubicBezTo>
                    <a:pt x="62" y="157"/>
                    <a:pt x="62" y="157"/>
                    <a:pt x="61" y="158"/>
                  </a:cubicBezTo>
                  <a:cubicBezTo>
                    <a:pt x="61" y="158"/>
                    <a:pt x="61" y="159"/>
                    <a:pt x="61" y="159"/>
                  </a:cubicBezTo>
                  <a:cubicBezTo>
                    <a:pt x="61" y="160"/>
                    <a:pt x="61" y="160"/>
                    <a:pt x="61" y="160"/>
                  </a:cubicBezTo>
                  <a:cubicBezTo>
                    <a:pt x="61" y="160"/>
                    <a:pt x="61" y="161"/>
                    <a:pt x="61" y="161"/>
                  </a:cubicBezTo>
                  <a:cubicBezTo>
                    <a:pt x="61" y="161"/>
                    <a:pt x="61" y="162"/>
                    <a:pt x="61" y="162"/>
                  </a:cubicBezTo>
                  <a:cubicBezTo>
                    <a:pt x="61" y="162"/>
                    <a:pt x="61" y="163"/>
                    <a:pt x="61" y="163"/>
                  </a:cubicBezTo>
                  <a:cubicBezTo>
                    <a:pt x="61" y="163"/>
                    <a:pt x="61" y="163"/>
                    <a:pt x="61" y="164"/>
                  </a:cubicBezTo>
                  <a:cubicBezTo>
                    <a:pt x="61" y="164"/>
                    <a:pt x="60" y="164"/>
                    <a:pt x="60" y="165"/>
                  </a:cubicBezTo>
                  <a:cubicBezTo>
                    <a:pt x="60" y="165"/>
                    <a:pt x="60" y="166"/>
                    <a:pt x="60" y="166"/>
                  </a:cubicBezTo>
                  <a:cubicBezTo>
                    <a:pt x="60" y="166"/>
                    <a:pt x="60" y="167"/>
                    <a:pt x="60" y="167"/>
                  </a:cubicBezTo>
                  <a:cubicBezTo>
                    <a:pt x="59" y="167"/>
                    <a:pt x="59" y="168"/>
                    <a:pt x="59" y="168"/>
                  </a:cubicBezTo>
                  <a:cubicBezTo>
                    <a:pt x="58" y="170"/>
                    <a:pt x="57" y="171"/>
                    <a:pt x="56" y="173"/>
                  </a:cubicBezTo>
                  <a:cubicBezTo>
                    <a:pt x="56" y="173"/>
                    <a:pt x="56" y="174"/>
                    <a:pt x="56" y="174"/>
                  </a:cubicBezTo>
                  <a:cubicBezTo>
                    <a:pt x="56" y="175"/>
                    <a:pt x="55" y="175"/>
                    <a:pt x="55" y="176"/>
                  </a:cubicBezTo>
                  <a:cubicBezTo>
                    <a:pt x="55" y="176"/>
                    <a:pt x="55" y="176"/>
                    <a:pt x="55" y="177"/>
                  </a:cubicBezTo>
                  <a:cubicBezTo>
                    <a:pt x="54" y="177"/>
                    <a:pt x="54" y="177"/>
                    <a:pt x="54" y="178"/>
                  </a:cubicBezTo>
                  <a:cubicBezTo>
                    <a:pt x="54" y="178"/>
                    <a:pt x="54" y="178"/>
                    <a:pt x="54" y="179"/>
                  </a:cubicBezTo>
                  <a:cubicBezTo>
                    <a:pt x="53" y="180"/>
                    <a:pt x="53" y="181"/>
                    <a:pt x="52" y="182"/>
                  </a:cubicBezTo>
                  <a:cubicBezTo>
                    <a:pt x="52" y="183"/>
                    <a:pt x="51" y="184"/>
                    <a:pt x="50" y="185"/>
                  </a:cubicBezTo>
                  <a:cubicBezTo>
                    <a:pt x="50" y="186"/>
                    <a:pt x="50" y="186"/>
                    <a:pt x="50" y="186"/>
                  </a:cubicBezTo>
                  <a:cubicBezTo>
                    <a:pt x="50" y="186"/>
                    <a:pt x="50" y="187"/>
                    <a:pt x="49" y="187"/>
                  </a:cubicBezTo>
                  <a:cubicBezTo>
                    <a:pt x="49" y="187"/>
                    <a:pt x="49" y="188"/>
                    <a:pt x="49" y="188"/>
                  </a:cubicBezTo>
                  <a:cubicBezTo>
                    <a:pt x="48" y="188"/>
                    <a:pt x="48" y="189"/>
                    <a:pt x="48" y="189"/>
                  </a:cubicBezTo>
                  <a:cubicBezTo>
                    <a:pt x="48" y="189"/>
                    <a:pt x="47" y="190"/>
                    <a:pt x="47" y="190"/>
                  </a:cubicBezTo>
                  <a:cubicBezTo>
                    <a:pt x="47" y="190"/>
                    <a:pt x="46" y="190"/>
                    <a:pt x="46" y="190"/>
                  </a:cubicBezTo>
                  <a:cubicBezTo>
                    <a:pt x="46" y="190"/>
                    <a:pt x="46" y="189"/>
                    <a:pt x="46" y="189"/>
                  </a:cubicBezTo>
                  <a:cubicBezTo>
                    <a:pt x="46" y="188"/>
                    <a:pt x="46" y="188"/>
                    <a:pt x="46" y="188"/>
                  </a:cubicBezTo>
                  <a:cubicBezTo>
                    <a:pt x="47" y="187"/>
                    <a:pt x="47" y="186"/>
                    <a:pt x="47" y="185"/>
                  </a:cubicBezTo>
                  <a:cubicBezTo>
                    <a:pt x="47" y="185"/>
                    <a:pt x="47" y="185"/>
                    <a:pt x="47" y="184"/>
                  </a:cubicBezTo>
                  <a:cubicBezTo>
                    <a:pt x="47" y="183"/>
                    <a:pt x="47" y="182"/>
                    <a:pt x="47" y="181"/>
                  </a:cubicBezTo>
                  <a:cubicBezTo>
                    <a:pt x="47" y="180"/>
                    <a:pt x="48" y="179"/>
                    <a:pt x="48" y="178"/>
                  </a:cubicBezTo>
                  <a:cubicBezTo>
                    <a:pt x="48" y="177"/>
                    <a:pt x="48" y="177"/>
                    <a:pt x="48" y="177"/>
                  </a:cubicBezTo>
                  <a:cubicBezTo>
                    <a:pt x="48" y="176"/>
                    <a:pt x="48" y="176"/>
                    <a:pt x="48" y="176"/>
                  </a:cubicBezTo>
                  <a:cubicBezTo>
                    <a:pt x="48" y="175"/>
                    <a:pt x="48" y="175"/>
                    <a:pt x="48" y="175"/>
                  </a:cubicBezTo>
                  <a:cubicBezTo>
                    <a:pt x="48" y="175"/>
                    <a:pt x="48" y="174"/>
                    <a:pt x="48" y="174"/>
                  </a:cubicBezTo>
                  <a:cubicBezTo>
                    <a:pt x="48" y="174"/>
                    <a:pt x="48" y="172"/>
                    <a:pt x="48" y="172"/>
                  </a:cubicBezTo>
                  <a:cubicBezTo>
                    <a:pt x="48" y="172"/>
                    <a:pt x="48" y="171"/>
                    <a:pt x="48" y="171"/>
                  </a:cubicBezTo>
                  <a:cubicBezTo>
                    <a:pt x="48" y="171"/>
                    <a:pt x="48" y="171"/>
                    <a:pt x="48" y="170"/>
                  </a:cubicBezTo>
                  <a:cubicBezTo>
                    <a:pt x="48" y="170"/>
                    <a:pt x="48" y="170"/>
                    <a:pt x="48" y="169"/>
                  </a:cubicBezTo>
                  <a:cubicBezTo>
                    <a:pt x="48" y="169"/>
                    <a:pt x="48" y="169"/>
                    <a:pt x="48" y="168"/>
                  </a:cubicBezTo>
                  <a:cubicBezTo>
                    <a:pt x="47" y="167"/>
                    <a:pt x="47" y="166"/>
                    <a:pt x="47" y="165"/>
                  </a:cubicBezTo>
                  <a:cubicBezTo>
                    <a:pt x="47" y="165"/>
                    <a:pt x="47" y="164"/>
                    <a:pt x="47" y="163"/>
                  </a:cubicBezTo>
                  <a:cubicBezTo>
                    <a:pt x="47" y="163"/>
                    <a:pt x="46" y="163"/>
                    <a:pt x="46" y="162"/>
                  </a:cubicBezTo>
                  <a:cubicBezTo>
                    <a:pt x="46" y="162"/>
                    <a:pt x="46" y="161"/>
                    <a:pt x="46" y="161"/>
                  </a:cubicBezTo>
                  <a:cubicBezTo>
                    <a:pt x="46" y="161"/>
                    <a:pt x="46" y="160"/>
                    <a:pt x="46" y="160"/>
                  </a:cubicBezTo>
                  <a:cubicBezTo>
                    <a:pt x="46" y="159"/>
                    <a:pt x="46" y="159"/>
                    <a:pt x="46" y="158"/>
                  </a:cubicBezTo>
                  <a:cubicBezTo>
                    <a:pt x="45" y="158"/>
                    <a:pt x="45" y="158"/>
                    <a:pt x="45" y="158"/>
                  </a:cubicBezTo>
                  <a:cubicBezTo>
                    <a:pt x="45" y="157"/>
                    <a:pt x="45" y="157"/>
                    <a:pt x="44" y="157"/>
                  </a:cubicBezTo>
                  <a:cubicBezTo>
                    <a:pt x="44" y="157"/>
                    <a:pt x="44" y="157"/>
                    <a:pt x="43" y="156"/>
                  </a:cubicBezTo>
                  <a:cubicBezTo>
                    <a:pt x="43" y="156"/>
                    <a:pt x="42" y="156"/>
                    <a:pt x="42" y="155"/>
                  </a:cubicBezTo>
                  <a:cubicBezTo>
                    <a:pt x="41" y="155"/>
                    <a:pt x="41" y="155"/>
                    <a:pt x="40" y="155"/>
                  </a:cubicBezTo>
                  <a:cubicBezTo>
                    <a:pt x="40" y="155"/>
                    <a:pt x="40" y="154"/>
                    <a:pt x="39" y="154"/>
                  </a:cubicBezTo>
                  <a:cubicBezTo>
                    <a:pt x="39" y="154"/>
                    <a:pt x="39" y="154"/>
                    <a:pt x="38" y="154"/>
                  </a:cubicBezTo>
                  <a:cubicBezTo>
                    <a:pt x="38" y="154"/>
                    <a:pt x="38" y="154"/>
                    <a:pt x="38" y="154"/>
                  </a:cubicBezTo>
                  <a:cubicBezTo>
                    <a:pt x="37" y="154"/>
                    <a:pt x="36" y="154"/>
                    <a:pt x="36" y="154"/>
                  </a:cubicBezTo>
                  <a:cubicBezTo>
                    <a:pt x="36" y="154"/>
                    <a:pt x="36" y="154"/>
                    <a:pt x="36" y="154"/>
                  </a:cubicBezTo>
                  <a:cubicBezTo>
                    <a:pt x="36" y="153"/>
                    <a:pt x="36" y="153"/>
                    <a:pt x="37" y="153"/>
                  </a:cubicBezTo>
                  <a:cubicBezTo>
                    <a:pt x="37" y="153"/>
                    <a:pt x="38" y="153"/>
                    <a:pt x="38" y="153"/>
                  </a:cubicBezTo>
                  <a:cubicBezTo>
                    <a:pt x="38" y="152"/>
                    <a:pt x="38" y="152"/>
                    <a:pt x="38" y="152"/>
                  </a:cubicBezTo>
                  <a:cubicBezTo>
                    <a:pt x="38" y="152"/>
                    <a:pt x="39" y="152"/>
                    <a:pt x="39" y="152"/>
                  </a:cubicBezTo>
                  <a:cubicBezTo>
                    <a:pt x="39" y="152"/>
                    <a:pt x="39" y="151"/>
                    <a:pt x="39" y="151"/>
                  </a:cubicBezTo>
                  <a:cubicBezTo>
                    <a:pt x="39" y="151"/>
                    <a:pt x="40" y="151"/>
                    <a:pt x="40" y="150"/>
                  </a:cubicBezTo>
                  <a:cubicBezTo>
                    <a:pt x="40" y="150"/>
                    <a:pt x="40" y="150"/>
                    <a:pt x="40" y="150"/>
                  </a:cubicBezTo>
                  <a:cubicBezTo>
                    <a:pt x="41" y="149"/>
                    <a:pt x="41" y="149"/>
                    <a:pt x="41" y="149"/>
                  </a:cubicBezTo>
                  <a:cubicBezTo>
                    <a:pt x="41" y="149"/>
                    <a:pt x="41" y="148"/>
                    <a:pt x="42" y="148"/>
                  </a:cubicBezTo>
                  <a:cubicBezTo>
                    <a:pt x="42" y="148"/>
                    <a:pt x="42" y="147"/>
                    <a:pt x="42" y="147"/>
                  </a:cubicBezTo>
                  <a:cubicBezTo>
                    <a:pt x="42" y="147"/>
                    <a:pt x="42" y="147"/>
                    <a:pt x="42" y="147"/>
                  </a:cubicBezTo>
                  <a:cubicBezTo>
                    <a:pt x="42" y="146"/>
                    <a:pt x="43" y="146"/>
                    <a:pt x="42" y="145"/>
                  </a:cubicBezTo>
                  <a:cubicBezTo>
                    <a:pt x="42" y="144"/>
                    <a:pt x="42" y="142"/>
                    <a:pt x="42" y="141"/>
                  </a:cubicBezTo>
                  <a:cubicBezTo>
                    <a:pt x="42" y="141"/>
                    <a:pt x="43" y="140"/>
                    <a:pt x="43" y="140"/>
                  </a:cubicBezTo>
                  <a:cubicBezTo>
                    <a:pt x="43" y="140"/>
                    <a:pt x="44" y="140"/>
                    <a:pt x="44" y="140"/>
                  </a:cubicBezTo>
                  <a:cubicBezTo>
                    <a:pt x="44" y="140"/>
                    <a:pt x="44" y="140"/>
                    <a:pt x="44" y="139"/>
                  </a:cubicBezTo>
                  <a:cubicBezTo>
                    <a:pt x="44" y="139"/>
                    <a:pt x="45" y="139"/>
                    <a:pt x="45" y="139"/>
                  </a:cubicBezTo>
                  <a:cubicBezTo>
                    <a:pt x="45" y="138"/>
                    <a:pt x="46" y="138"/>
                    <a:pt x="46" y="138"/>
                  </a:cubicBezTo>
                  <a:cubicBezTo>
                    <a:pt x="46" y="137"/>
                    <a:pt x="46" y="137"/>
                    <a:pt x="46" y="137"/>
                  </a:cubicBezTo>
                  <a:cubicBezTo>
                    <a:pt x="47" y="136"/>
                    <a:pt x="47" y="136"/>
                    <a:pt x="47" y="136"/>
                  </a:cubicBezTo>
                  <a:cubicBezTo>
                    <a:pt x="47" y="136"/>
                    <a:pt x="47" y="135"/>
                    <a:pt x="47" y="135"/>
                  </a:cubicBezTo>
                  <a:cubicBezTo>
                    <a:pt x="47" y="134"/>
                    <a:pt x="47" y="133"/>
                    <a:pt x="47" y="132"/>
                  </a:cubicBezTo>
                  <a:cubicBezTo>
                    <a:pt x="46" y="132"/>
                    <a:pt x="46" y="131"/>
                    <a:pt x="46" y="130"/>
                  </a:cubicBezTo>
                  <a:cubicBezTo>
                    <a:pt x="47" y="130"/>
                    <a:pt x="47" y="129"/>
                    <a:pt x="47" y="129"/>
                  </a:cubicBezTo>
                  <a:cubicBezTo>
                    <a:pt x="48" y="128"/>
                    <a:pt x="48" y="128"/>
                    <a:pt x="48" y="127"/>
                  </a:cubicBezTo>
                  <a:cubicBezTo>
                    <a:pt x="48" y="126"/>
                    <a:pt x="49" y="125"/>
                    <a:pt x="49" y="123"/>
                  </a:cubicBezTo>
                  <a:cubicBezTo>
                    <a:pt x="48" y="122"/>
                    <a:pt x="49" y="121"/>
                    <a:pt x="48" y="120"/>
                  </a:cubicBezTo>
                  <a:cubicBezTo>
                    <a:pt x="48" y="119"/>
                    <a:pt x="50" y="118"/>
                    <a:pt x="51" y="117"/>
                  </a:cubicBezTo>
                  <a:cubicBezTo>
                    <a:pt x="52" y="117"/>
                    <a:pt x="53" y="117"/>
                    <a:pt x="53" y="117"/>
                  </a:cubicBezTo>
                  <a:cubicBezTo>
                    <a:pt x="53" y="117"/>
                    <a:pt x="54" y="117"/>
                    <a:pt x="54" y="116"/>
                  </a:cubicBezTo>
                  <a:cubicBezTo>
                    <a:pt x="54" y="116"/>
                    <a:pt x="54" y="116"/>
                    <a:pt x="55" y="116"/>
                  </a:cubicBezTo>
                  <a:cubicBezTo>
                    <a:pt x="55" y="116"/>
                    <a:pt x="55" y="116"/>
                    <a:pt x="55" y="115"/>
                  </a:cubicBezTo>
                  <a:cubicBezTo>
                    <a:pt x="55" y="115"/>
                    <a:pt x="55" y="115"/>
                    <a:pt x="55" y="114"/>
                  </a:cubicBezTo>
                  <a:cubicBezTo>
                    <a:pt x="55" y="114"/>
                    <a:pt x="55" y="114"/>
                    <a:pt x="55" y="114"/>
                  </a:cubicBezTo>
                  <a:cubicBezTo>
                    <a:pt x="55" y="113"/>
                    <a:pt x="56" y="112"/>
                    <a:pt x="56" y="112"/>
                  </a:cubicBezTo>
                  <a:cubicBezTo>
                    <a:pt x="56" y="112"/>
                    <a:pt x="55" y="112"/>
                    <a:pt x="55" y="112"/>
                  </a:cubicBezTo>
                  <a:cubicBezTo>
                    <a:pt x="55" y="111"/>
                    <a:pt x="55" y="111"/>
                    <a:pt x="55" y="111"/>
                  </a:cubicBezTo>
                  <a:cubicBezTo>
                    <a:pt x="55" y="111"/>
                    <a:pt x="55" y="111"/>
                    <a:pt x="55" y="111"/>
                  </a:cubicBezTo>
                  <a:cubicBezTo>
                    <a:pt x="55" y="110"/>
                    <a:pt x="55" y="110"/>
                    <a:pt x="55" y="109"/>
                  </a:cubicBezTo>
                  <a:cubicBezTo>
                    <a:pt x="54" y="109"/>
                    <a:pt x="54" y="108"/>
                    <a:pt x="54" y="108"/>
                  </a:cubicBezTo>
                  <a:cubicBezTo>
                    <a:pt x="54" y="108"/>
                    <a:pt x="54" y="108"/>
                    <a:pt x="54" y="108"/>
                  </a:cubicBezTo>
                  <a:cubicBezTo>
                    <a:pt x="53" y="107"/>
                    <a:pt x="53" y="107"/>
                    <a:pt x="52" y="107"/>
                  </a:cubicBezTo>
                  <a:cubicBezTo>
                    <a:pt x="52" y="107"/>
                    <a:pt x="52" y="106"/>
                    <a:pt x="52" y="106"/>
                  </a:cubicBezTo>
                  <a:cubicBezTo>
                    <a:pt x="52" y="106"/>
                    <a:pt x="51" y="106"/>
                    <a:pt x="51" y="106"/>
                  </a:cubicBezTo>
                  <a:cubicBezTo>
                    <a:pt x="51" y="106"/>
                    <a:pt x="51" y="105"/>
                    <a:pt x="51" y="105"/>
                  </a:cubicBezTo>
                  <a:cubicBezTo>
                    <a:pt x="51" y="105"/>
                    <a:pt x="50" y="104"/>
                    <a:pt x="50" y="104"/>
                  </a:cubicBezTo>
                  <a:cubicBezTo>
                    <a:pt x="49" y="104"/>
                    <a:pt x="49" y="104"/>
                    <a:pt x="49" y="104"/>
                  </a:cubicBezTo>
                  <a:cubicBezTo>
                    <a:pt x="49" y="103"/>
                    <a:pt x="48" y="103"/>
                    <a:pt x="48" y="103"/>
                  </a:cubicBezTo>
                  <a:cubicBezTo>
                    <a:pt x="48" y="103"/>
                    <a:pt x="48" y="102"/>
                    <a:pt x="48" y="102"/>
                  </a:cubicBezTo>
                  <a:cubicBezTo>
                    <a:pt x="48" y="102"/>
                    <a:pt x="48" y="101"/>
                    <a:pt x="47" y="101"/>
                  </a:cubicBezTo>
                  <a:cubicBezTo>
                    <a:pt x="47" y="101"/>
                    <a:pt x="47" y="101"/>
                    <a:pt x="47" y="100"/>
                  </a:cubicBezTo>
                  <a:cubicBezTo>
                    <a:pt x="47" y="100"/>
                    <a:pt x="47" y="100"/>
                    <a:pt x="47" y="100"/>
                  </a:cubicBezTo>
                  <a:cubicBezTo>
                    <a:pt x="47" y="99"/>
                    <a:pt x="47" y="98"/>
                    <a:pt x="47" y="98"/>
                  </a:cubicBezTo>
                  <a:cubicBezTo>
                    <a:pt x="47" y="97"/>
                    <a:pt x="46" y="97"/>
                    <a:pt x="46" y="96"/>
                  </a:cubicBezTo>
                  <a:cubicBezTo>
                    <a:pt x="47" y="94"/>
                    <a:pt x="48" y="92"/>
                    <a:pt x="48" y="90"/>
                  </a:cubicBezTo>
                  <a:cubicBezTo>
                    <a:pt x="48" y="90"/>
                    <a:pt x="48" y="89"/>
                    <a:pt x="48" y="89"/>
                  </a:cubicBezTo>
                  <a:cubicBezTo>
                    <a:pt x="48" y="88"/>
                    <a:pt x="48" y="88"/>
                    <a:pt x="47" y="87"/>
                  </a:cubicBezTo>
                  <a:cubicBezTo>
                    <a:pt x="47" y="87"/>
                    <a:pt x="47" y="86"/>
                    <a:pt x="47" y="86"/>
                  </a:cubicBezTo>
                  <a:cubicBezTo>
                    <a:pt x="47" y="85"/>
                    <a:pt x="47" y="85"/>
                    <a:pt x="47" y="84"/>
                  </a:cubicBezTo>
                  <a:cubicBezTo>
                    <a:pt x="47" y="84"/>
                    <a:pt x="47" y="84"/>
                    <a:pt x="47" y="84"/>
                  </a:cubicBezTo>
                  <a:cubicBezTo>
                    <a:pt x="46" y="83"/>
                    <a:pt x="46" y="83"/>
                    <a:pt x="46" y="83"/>
                  </a:cubicBezTo>
                  <a:cubicBezTo>
                    <a:pt x="46" y="82"/>
                    <a:pt x="45" y="81"/>
                    <a:pt x="45" y="80"/>
                  </a:cubicBezTo>
                  <a:cubicBezTo>
                    <a:pt x="45" y="80"/>
                    <a:pt x="45" y="80"/>
                    <a:pt x="45" y="80"/>
                  </a:cubicBezTo>
                  <a:cubicBezTo>
                    <a:pt x="45" y="79"/>
                    <a:pt x="45" y="79"/>
                    <a:pt x="45" y="78"/>
                  </a:cubicBezTo>
                  <a:cubicBezTo>
                    <a:pt x="45" y="78"/>
                    <a:pt x="45" y="78"/>
                    <a:pt x="45" y="78"/>
                  </a:cubicBezTo>
                  <a:cubicBezTo>
                    <a:pt x="45" y="77"/>
                    <a:pt x="45" y="76"/>
                    <a:pt x="45" y="76"/>
                  </a:cubicBezTo>
                  <a:cubicBezTo>
                    <a:pt x="45" y="75"/>
                    <a:pt x="44" y="75"/>
                    <a:pt x="44" y="75"/>
                  </a:cubicBezTo>
                  <a:cubicBezTo>
                    <a:pt x="44" y="73"/>
                    <a:pt x="43" y="71"/>
                    <a:pt x="43" y="69"/>
                  </a:cubicBezTo>
                  <a:cubicBezTo>
                    <a:pt x="42" y="69"/>
                    <a:pt x="43" y="68"/>
                    <a:pt x="43" y="68"/>
                  </a:cubicBezTo>
                  <a:cubicBezTo>
                    <a:pt x="43" y="67"/>
                    <a:pt x="43" y="67"/>
                    <a:pt x="44" y="66"/>
                  </a:cubicBezTo>
                  <a:cubicBezTo>
                    <a:pt x="44" y="66"/>
                    <a:pt x="44" y="66"/>
                    <a:pt x="44" y="66"/>
                  </a:cubicBezTo>
                  <a:cubicBezTo>
                    <a:pt x="44" y="65"/>
                    <a:pt x="44" y="65"/>
                    <a:pt x="44" y="65"/>
                  </a:cubicBezTo>
                  <a:cubicBezTo>
                    <a:pt x="44" y="64"/>
                    <a:pt x="44" y="63"/>
                    <a:pt x="44" y="63"/>
                  </a:cubicBezTo>
                  <a:cubicBezTo>
                    <a:pt x="44" y="62"/>
                    <a:pt x="44" y="61"/>
                    <a:pt x="43" y="61"/>
                  </a:cubicBezTo>
                  <a:cubicBezTo>
                    <a:pt x="43" y="60"/>
                    <a:pt x="43" y="60"/>
                    <a:pt x="43" y="59"/>
                  </a:cubicBezTo>
                  <a:cubicBezTo>
                    <a:pt x="43" y="58"/>
                    <a:pt x="42" y="57"/>
                    <a:pt x="42" y="56"/>
                  </a:cubicBezTo>
                  <a:cubicBezTo>
                    <a:pt x="42" y="56"/>
                    <a:pt x="42" y="56"/>
                    <a:pt x="42" y="56"/>
                  </a:cubicBezTo>
                  <a:cubicBezTo>
                    <a:pt x="42" y="56"/>
                    <a:pt x="43" y="56"/>
                    <a:pt x="43" y="56"/>
                  </a:cubicBezTo>
                  <a:cubicBezTo>
                    <a:pt x="44" y="56"/>
                    <a:pt x="44" y="56"/>
                    <a:pt x="45" y="56"/>
                  </a:cubicBezTo>
                  <a:cubicBezTo>
                    <a:pt x="46" y="56"/>
                    <a:pt x="46" y="56"/>
                    <a:pt x="47" y="56"/>
                  </a:cubicBezTo>
                  <a:cubicBezTo>
                    <a:pt x="48" y="56"/>
                    <a:pt x="49" y="56"/>
                    <a:pt x="49" y="56"/>
                  </a:cubicBezTo>
                  <a:cubicBezTo>
                    <a:pt x="49" y="57"/>
                    <a:pt x="50" y="57"/>
                    <a:pt x="50" y="58"/>
                  </a:cubicBezTo>
                  <a:cubicBezTo>
                    <a:pt x="50" y="58"/>
                    <a:pt x="50" y="58"/>
                    <a:pt x="50" y="59"/>
                  </a:cubicBezTo>
                  <a:cubicBezTo>
                    <a:pt x="51" y="60"/>
                    <a:pt x="51" y="60"/>
                    <a:pt x="52" y="61"/>
                  </a:cubicBezTo>
                  <a:cubicBezTo>
                    <a:pt x="52" y="61"/>
                    <a:pt x="52" y="62"/>
                    <a:pt x="52" y="63"/>
                  </a:cubicBezTo>
                  <a:cubicBezTo>
                    <a:pt x="52" y="63"/>
                    <a:pt x="53" y="64"/>
                    <a:pt x="53" y="64"/>
                  </a:cubicBezTo>
                  <a:cubicBezTo>
                    <a:pt x="53" y="65"/>
                    <a:pt x="52" y="65"/>
                    <a:pt x="53" y="66"/>
                  </a:cubicBezTo>
                  <a:cubicBezTo>
                    <a:pt x="53" y="66"/>
                    <a:pt x="54" y="68"/>
                    <a:pt x="53" y="69"/>
                  </a:cubicBezTo>
                  <a:cubicBezTo>
                    <a:pt x="53" y="70"/>
                    <a:pt x="54" y="71"/>
                    <a:pt x="54" y="72"/>
                  </a:cubicBezTo>
                  <a:cubicBezTo>
                    <a:pt x="53" y="73"/>
                    <a:pt x="54" y="75"/>
                    <a:pt x="54" y="76"/>
                  </a:cubicBezTo>
                  <a:cubicBezTo>
                    <a:pt x="54" y="76"/>
                    <a:pt x="54" y="77"/>
                    <a:pt x="54" y="77"/>
                  </a:cubicBezTo>
                  <a:cubicBezTo>
                    <a:pt x="54" y="77"/>
                    <a:pt x="54" y="77"/>
                    <a:pt x="54" y="78"/>
                  </a:cubicBezTo>
                  <a:cubicBezTo>
                    <a:pt x="54" y="78"/>
                    <a:pt x="54" y="79"/>
                    <a:pt x="54" y="80"/>
                  </a:cubicBezTo>
                  <a:cubicBezTo>
                    <a:pt x="54" y="80"/>
                    <a:pt x="54" y="80"/>
                    <a:pt x="54" y="80"/>
                  </a:cubicBezTo>
                  <a:cubicBezTo>
                    <a:pt x="54" y="81"/>
                    <a:pt x="54" y="81"/>
                    <a:pt x="54" y="82"/>
                  </a:cubicBezTo>
                  <a:cubicBezTo>
                    <a:pt x="54" y="82"/>
                    <a:pt x="55" y="83"/>
                    <a:pt x="55" y="83"/>
                  </a:cubicBezTo>
                  <a:cubicBezTo>
                    <a:pt x="54" y="83"/>
                    <a:pt x="54" y="84"/>
                    <a:pt x="54" y="84"/>
                  </a:cubicBezTo>
                  <a:cubicBezTo>
                    <a:pt x="55" y="85"/>
                    <a:pt x="55" y="87"/>
                    <a:pt x="55" y="88"/>
                  </a:cubicBezTo>
                  <a:cubicBezTo>
                    <a:pt x="55" y="88"/>
                    <a:pt x="56" y="89"/>
                    <a:pt x="56" y="89"/>
                  </a:cubicBezTo>
                  <a:cubicBezTo>
                    <a:pt x="56" y="90"/>
                    <a:pt x="56" y="90"/>
                    <a:pt x="56" y="91"/>
                  </a:cubicBezTo>
                  <a:cubicBezTo>
                    <a:pt x="56" y="91"/>
                    <a:pt x="57" y="92"/>
                    <a:pt x="57" y="92"/>
                  </a:cubicBezTo>
                  <a:cubicBezTo>
                    <a:pt x="57" y="93"/>
                    <a:pt x="57" y="93"/>
                    <a:pt x="58" y="94"/>
                  </a:cubicBezTo>
                  <a:cubicBezTo>
                    <a:pt x="58" y="94"/>
                    <a:pt x="58" y="95"/>
                    <a:pt x="58" y="95"/>
                  </a:cubicBezTo>
                  <a:cubicBezTo>
                    <a:pt x="59" y="95"/>
                    <a:pt x="59" y="96"/>
                    <a:pt x="59" y="97"/>
                  </a:cubicBezTo>
                  <a:cubicBezTo>
                    <a:pt x="59" y="97"/>
                    <a:pt x="59" y="97"/>
                    <a:pt x="59" y="97"/>
                  </a:cubicBezTo>
                  <a:cubicBezTo>
                    <a:pt x="60" y="98"/>
                    <a:pt x="60" y="98"/>
                    <a:pt x="60" y="99"/>
                  </a:cubicBezTo>
                  <a:cubicBezTo>
                    <a:pt x="60" y="99"/>
                    <a:pt x="60" y="99"/>
                    <a:pt x="60" y="99"/>
                  </a:cubicBezTo>
                  <a:cubicBezTo>
                    <a:pt x="60" y="99"/>
                    <a:pt x="61" y="100"/>
                    <a:pt x="61" y="100"/>
                  </a:cubicBezTo>
                  <a:cubicBezTo>
                    <a:pt x="61" y="100"/>
                    <a:pt x="61" y="100"/>
                    <a:pt x="61" y="100"/>
                  </a:cubicBezTo>
                  <a:cubicBezTo>
                    <a:pt x="62" y="101"/>
                    <a:pt x="62" y="101"/>
                    <a:pt x="62" y="102"/>
                  </a:cubicBezTo>
                  <a:cubicBezTo>
                    <a:pt x="63" y="102"/>
                    <a:pt x="63" y="103"/>
                    <a:pt x="63" y="103"/>
                  </a:cubicBezTo>
                  <a:cubicBezTo>
                    <a:pt x="64" y="104"/>
                    <a:pt x="64" y="104"/>
                    <a:pt x="64" y="105"/>
                  </a:cubicBezTo>
                  <a:cubicBezTo>
                    <a:pt x="64" y="105"/>
                    <a:pt x="65" y="105"/>
                    <a:pt x="65" y="105"/>
                  </a:cubicBezTo>
                  <a:cubicBezTo>
                    <a:pt x="65" y="106"/>
                    <a:pt x="65" y="106"/>
                    <a:pt x="65" y="106"/>
                  </a:cubicBezTo>
                  <a:cubicBezTo>
                    <a:pt x="65" y="106"/>
                    <a:pt x="65" y="106"/>
                    <a:pt x="65" y="106"/>
                  </a:cubicBezTo>
                  <a:cubicBezTo>
                    <a:pt x="66" y="106"/>
                    <a:pt x="66" y="106"/>
                    <a:pt x="66" y="107"/>
                  </a:cubicBezTo>
                  <a:cubicBezTo>
                    <a:pt x="66" y="107"/>
                    <a:pt x="66" y="107"/>
                    <a:pt x="66" y="107"/>
                  </a:cubicBezTo>
                  <a:cubicBezTo>
                    <a:pt x="67" y="108"/>
                    <a:pt x="67" y="108"/>
                    <a:pt x="67" y="108"/>
                  </a:cubicBezTo>
                  <a:cubicBezTo>
                    <a:pt x="67" y="108"/>
                    <a:pt x="67" y="109"/>
                    <a:pt x="68" y="109"/>
                  </a:cubicBezTo>
                  <a:cubicBezTo>
                    <a:pt x="68" y="109"/>
                    <a:pt x="69" y="110"/>
                    <a:pt x="69" y="110"/>
                  </a:cubicBezTo>
                  <a:cubicBezTo>
                    <a:pt x="70" y="110"/>
                    <a:pt x="70" y="111"/>
                    <a:pt x="70" y="111"/>
                  </a:cubicBezTo>
                  <a:cubicBezTo>
                    <a:pt x="70" y="111"/>
                    <a:pt x="70" y="111"/>
                    <a:pt x="71" y="111"/>
                  </a:cubicBezTo>
                  <a:cubicBezTo>
                    <a:pt x="71" y="111"/>
                    <a:pt x="71" y="112"/>
                    <a:pt x="72" y="112"/>
                  </a:cubicBezTo>
                  <a:cubicBezTo>
                    <a:pt x="72" y="113"/>
                    <a:pt x="73" y="113"/>
                    <a:pt x="73" y="113"/>
                  </a:cubicBezTo>
                  <a:cubicBezTo>
                    <a:pt x="73" y="113"/>
                    <a:pt x="74" y="114"/>
                    <a:pt x="74" y="114"/>
                  </a:cubicBezTo>
                  <a:cubicBezTo>
                    <a:pt x="74" y="114"/>
                    <a:pt x="75" y="114"/>
                    <a:pt x="75" y="115"/>
                  </a:cubicBezTo>
                  <a:cubicBezTo>
                    <a:pt x="75" y="115"/>
                    <a:pt x="75" y="115"/>
                    <a:pt x="75" y="115"/>
                  </a:cubicBezTo>
                  <a:cubicBezTo>
                    <a:pt x="76" y="115"/>
                    <a:pt x="76" y="115"/>
                    <a:pt x="76" y="115"/>
                  </a:cubicBezTo>
                  <a:cubicBezTo>
                    <a:pt x="76" y="116"/>
                    <a:pt x="76" y="116"/>
                    <a:pt x="76" y="116"/>
                  </a:cubicBezTo>
                  <a:cubicBezTo>
                    <a:pt x="77" y="116"/>
                    <a:pt x="77" y="116"/>
                    <a:pt x="78" y="116"/>
                  </a:cubicBezTo>
                  <a:cubicBezTo>
                    <a:pt x="78" y="117"/>
                    <a:pt x="78" y="117"/>
                    <a:pt x="78" y="117"/>
                  </a:cubicBezTo>
                  <a:cubicBezTo>
                    <a:pt x="78" y="117"/>
                    <a:pt x="79" y="117"/>
                    <a:pt x="79" y="117"/>
                  </a:cubicBezTo>
                  <a:cubicBezTo>
                    <a:pt x="79" y="118"/>
                    <a:pt x="79" y="118"/>
                    <a:pt x="79" y="118"/>
                  </a:cubicBezTo>
                  <a:cubicBezTo>
                    <a:pt x="80" y="118"/>
                    <a:pt x="80" y="118"/>
                    <a:pt x="81" y="118"/>
                  </a:cubicBezTo>
                  <a:cubicBezTo>
                    <a:pt x="81" y="118"/>
                    <a:pt x="81" y="119"/>
                    <a:pt x="81" y="119"/>
                  </a:cubicBezTo>
                  <a:cubicBezTo>
                    <a:pt x="82" y="119"/>
                    <a:pt x="82" y="119"/>
                    <a:pt x="82" y="119"/>
                  </a:cubicBezTo>
                  <a:cubicBezTo>
                    <a:pt x="83" y="120"/>
                    <a:pt x="83" y="120"/>
                    <a:pt x="84" y="120"/>
                  </a:cubicBezTo>
                  <a:cubicBezTo>
                    <a:pt x="84" y="120"/>
                    <a:pt x="85" y="120"/>
                    <a:pt x="85" y="120"/>
                  </a:cubicBezTo>
                  <a:cubicBezTo>
                    <a:pt x="86" y="121"/>
                    <a:pt x="86" y="121"/>
                    <a:pt x="86" y="121"/>
                  </a:cubicBezTo>
                  <a:cubicBezTo>
                    <a:pt x="86" y="121"/>
                    <a:pt x="87" y="121"/>
                    <a:pt x="87" y="121"/>
                  </a:cubicBezTo>
                  <a:cubicBezTo>
                    <a:pt x="88" y="121"/>
                    <a:pt x="88" y="122"/>
                    <a:pt x="89" y="122"/>
                  </a:cubicBezTo>
                  <a:cubicBezTo>
                    <a:pt x="89" y="122"/>
                    <a:pt x="89" y="122"/>
                    <a:pt x="89" y="122"/>
                  </a:cubicBezTo>
                  <a:cubicBezTo>
                    <a:pt x="90" y="122"/>
                    <a:pt x="91" y="122"/>
                    <a:pt x="91" y="122"/>
                  </a:cubicBezTo>
                  <a:cubicBezTo>
                    <a:pt x="92" y="123"/>
                    <a:pt x="93" y="123"/>
                    <a:pt x="94" y="124"/>
                  </a:cubicBezTo>
                  <a:cubicBezTo>
                    <a:pt x="95" y="124"/>
                    <a:pt x="96" y="124"/>
                    <a:pt x="96" y="124"/>
                  </a:cubicBezTo>
                  <a:cubicBezTo>
                    <a:pt x="97" y="124"/>
                    <a:pt x="97" y="124"/>
                    <a:pt x="98" y="124"/>
                  </a:cubicBezTo>
                  <a:cubicBezTo>
                    <a:pt x="98" y="125"/>
                    <a:pt x="99" y="125"/>
                    <a:pt x="99" y="125"/>
                  </a:cubicBezTo>
                  <a:cubicBezTo>
                    <a:pt x="100" y="125"/>
                    <a:pt x="99" y="128"/>
                    <a:pt x="99" y="129"/>
                  </a:cubicBezTo>
                  <a:close/>
                  <a:moveTo>
                    <a:pt x="103" y="128"/>
                  </a:moveTo>
                  <a:cubicBezTo>
                    <a:pt x="103" y="128"/>
                    <a:pt x="103" y="128"/>
                    <a:pt x="103" y="128"/>
                  </a:cubicBezTo>
                  <a:cubicBezTo>
                    <a:pt x="103" y="128"/>
                    <a:pt x="103" y="127"/>
                    <a:pt x="103" y="127"/>
                  </a:cubicBezTo>
                  <a:cubicBezTo>
                    <a:pt x="103" y="127"/>
                    <a:pt x="103" y="127"/>
                    <a:pt x="103" y="127"/>
                  </a:cubicBezTo>
                  <a:cubicBezTo>
                    <a:pt x="103" y="127"/>
                    <a:pt x="103" y="127"/>
                    <a:pt x="103" y="127"/>
                  </a:cubicBezTo>
                  <a:cubicBezTo>
                    <a:pt x="103" y="128"/>
                    <a:pt x="103" y="128"/>
                    <a:pt x="103" y="128"/>
                  </a:cubicBezTo>
                  <a:close/>
                  <a:moveTo>
                    <a:pt x="104" y="115"/>
                  </a:moveTo>
                  <a:cubicBezTo>
                    <a:pt x="104" y="115"/>
                    <a:pt x="104" y="115"/>
                    <a:pt x="104" y="115"/>
                  </a:cubicBezTo>
                  <a:cubicBezTo>
                    <a:pt x="104" y="115"/>
                    <a:pt x="104" y="115"/>
                    <a:pt x="104" y="115"/>
                  </a:cubicBezTo>
                  <a:cubicBezTo>
                    <a:pt x="104" y="115"/>
                    <a:pt x="104" y="115"/>
                    <a:pt x="104" y="115"/>
                  </a:cubicBezTo>
                  <a:cubicBezTo>
                    <a:pt x="104" y="115"/>
                    <a:pt x="104" y="115"/>
                    <a:pt x="104" y="115"/>
                  </a:cubicBezTo>
                  <a:close/>
                  <a:moveTo>
                    <a:pt x="140" y="11"/>
                  </a:moveTo>
                  <a:cubicBezTo>
                    <a:pt x="140" y="11"/>
                    <a:pt x="139" y="11"/>
                    <a:pt x="139" y="11"/>
                  </a:cubicBezTo>
                  <a:cubicBezTo>
                    <a:pt x="139" y="11"/>
                    <a:pt x="138" y="11"/>
                    <a:pt x="138" y="11"/>
                  </a:cubicBezTo>
                  <a:cubicBezTo>
                    <a:pt x="138" y="11"/>
                    <a:pt x="138" y="12"/>
                    <a:pt x="138" y="12"/>
                  </a:cubicBezTo>
                  <a:cubicBezTo>
                    <a:pt x="137" y="12"/>
                    <a:pt x="137" y="12"/>
                    <a:pt x="137" y="12"/>
                  </a:cubicBezTo>
                  <a:cubicBezTo>
                    <a:pt x="136" y="12"/>
                    <a:pt x="136" y="13"/>
                    <a:pt x="136" y="13"/>
                  </a:cubicBezTo>
                  <a:cubicBezTo>
                    <a:pt x="135" y="13"/>
                    <a:pt x="135" y="13"/>
                    <a:pt x="134" y="13"/>
                  </a:cubicBezTo>
                  <a:cubicBezTo>
                    <a:pt x="134" y="13"/>
                    <a:pt x="134" y="14"/>
                    <a:pt x="133" y="14"/>
                  </a:cubicBezTo>
                  <a:cubicBezTo>
                    <a:pt x="133" y="14"/>
                    <a:pt x="133" y="14"/>
                    <a:pt x="132" y="14"/>
                  </a:cubicBezTo>
                  <a:cubicBezTo>
                    <a:pt x="132" y="14"/>
                    <a:pt x="131" y="15"/>
                    <a:pt x="131" y="15"/>
                  </a:cubicBezTo>
                  <a:cubicBezTo>
                    <a:pt x="130" y="15"/>
                    <a:pt x="130" y="15"/>
                    <a:pt x="130" y="15"/>
                  </a:cubicBezTo>
                  <a:cubicBezTo>
                    <a:pt x="130" y="16"/>
                    <a:pt x="130" y="16"/>
                    <a:pt x="129" y="16"/>
                  </a:cubicBezTo>
                  <a:cubicBezTo>
                    <a:pt x="129" y="16"/>
                    <a:pt x="129" y="16"/>
                    <a:pt x="128" y="17"/>
                  </a:cubicBezTo>
                  <a:cubicBezTo>
                    <a:pt x="128" y="17"/>
                    <a:pt x="128" y="17"/>
                    <a:pt x="128" y="17"/>
                  </a:cubicBezTo>
                  <a:cubicBezTo>
                    <a:pt x="128" y="18"/>
                    <a:pt x="128" y="18"/>
                    <a:pt x="128" y="18"/>
                  </a:cubicBezTo>
                  <a:cubicBezTo>
                    <a:pt x="127" y="19"/>
                    <a:pt x="126" y="19"/>
                    <a:pt x="126" y="19"/>
                  </a:cubicBezTo>
                  <a:cubicBezTo>
                    <a:pt x="126" y="20"/>
                    <a:pt x="126" y="20"/>
                    <a:pt x="126" y="20"/>
                  </a:cubicBezTo>
                  <a:cubicBezTo>
                    <a:pt x="126" y="20"/>
                    <a:pt x="126" y="20"/>
                    <a:pt x="125" y="20"/>
                  </a:cubicBezTo>
                  <a:cubicBezTo>
                    <a:pt x="125" y="21"/>
                    <a:pt x="125" y="22"/>
                    <a:pt x="124" y="23"/>
                  </a:cubicBezTo>
                  <a:cubicBezTo>
                    <a:pt x="124" y="23"/>
                    <a:pt x="124" y="23"/>
                    <a:pt x="124" y="23"/>
                  </a:cubicBezTo>
                  <a:cubicBezTo>
                    <a:pt x="124" y="24"/>
                    <a:pt x="123" y="25"/>
                    <a:pt x="123" y="26"/>
                  </a:cubicBezTo>
                  <a:cubicBezTo>
                    <a:pt x="123" y="27"/>
                    <a:pt x="123" y="28"/>
                    <a:pt x="123" y="29"/>
                  </a:cubicBezTo>
                  <a:cubicBezTo>
                    <a:pt x="123" y="29"/>
                    <a:pt x="123" y="29"/>
                    <a:pt x="123" y="29"/>
                  </a:cubicBezTo>
                  <a:cubicBezTo>
                    <a:pt x="123" y="29"/>
                    <a:pt x="123" y="31"/>
                    <a:pt x="123" y="31"/>
                  </a:cubicBezTo>
                  <a:cubicBezTo>
                    <a:pt x="123" y="31"/>
                    <a:pt x="123" y="32"/>
                    <a:pt x="123" y="32"/>
                  </a:cubicBezTo>
                  <a:cubicBezTo>
                    <a:pt x="123" y="32"/>
                    <a:pt x="123" y="33"/>
                    <a:pt x="123" y="33"/>
                  </a:cubicBezTo>
                  <a:cubicBezTo>
                    <a:pt x="123" y="33"/>
                    <a:pt x="123" y="34"/>
                    <a:pt x="123" y="34"/>
                  </a:cubicBezTo>
                  <a:cubicBezTo>
                    <a:pt x="123" y="35"/>
                    <a:pt x="123" y="35"/>
                    <a:pt x="122" y="36"/>
                  </a:cubicBezTo>
                  <a:cubicBezTo>
                    <a:pt x="122" y="36"/>
                    <a:pt x="122" y="36"/>
                    <a:pt x="122" y="36"/>
                  </a:cubicBezTo>
                  <a:cubicBezTo>
                    <a:pt x="122" y="37"/>
                    <a:pt x="122" y="37"/>
                    <a:pt x="121" y="37"/>
                  </a:cubicBezTo>
                  <a:cubicBezTo>
                    <a:pt x="121" y="38"/>
                    <a:pt x="121" y="38"/>
                    <a:pt x="121" y="38"/>
                  </a:cubicBezTo>
                  <a:cubicBezTo>
                    <a:pt x="121" y="38"/>
                    <a:pt x="121" y="39"/>
                    <a:pt x="121" y="39"/>
                  </a:cubicBezTo>
                  <a:cubicBezTo>
                    <a:pt x="121" y="39"/>
                    <a:pt x="121" y="40"/>
                    <a:pt x="121" y="40"/>
                  </a:cubicBezTo>
                  <a:cubicBezTo>
                    <a:pt x="121" y="41"/>
                    <a:pt x="121" y="41"/>
                    <a:pt x="121" y="42"/>
                  </a:cubicBezTo>
                  <a:cubicBezTo>
                    <a:pt x="120" y="42"/>
                    <a:pt x="120" y="42"/>
                    <a:pt x="120" y="43"/>
                  </a:cubicBezTo>
                  <a:cubicBezTo>
                    <a:pt x="120" y="43"/>
                    <a:pt x="120" y="44"/>
                    <a:pt x="120" y="45"/>
                  </a:cubicBezTo>
                  <a:cubicBezTo>
                    <a:pt x="120" y="45"/>
                    <a:pt x="120" y="45"/>
                    <a:pt x="120" y="45"/>
                  </a:cubicBezTo>
                  <a:cubicBezTo>
                    <a:pt x="119" y="46"/>
                    <a:pt x="119" y="47"/>
                    <a:pt x="119" y="48"/>
                  </a:cubicBezTo>
                  <a:cubicBezTo>
                    <a:pt x="119" y="49"/>
                    <a:pt x="119" y="50"/>
                    <a:pt x="119" y="51"/>
                  </a:cubicBezTo>
                  <a:cubicBezTo>
                    <a:pt x="119" y="51"/>
                    <a:pt x="119" y="52"/>
                    <a:pt x="119" y="52"/>
                  </a:cubicBezTo>
                  <a:cubicBezTo>
                    <a:pt x="119" y="52"/>
                    <a:pt x="119" y="53"/>
                    <a:pt x="119" y="53"/>
                  </a:cubicBezTo>
                  <a:cubicBezTo>
                    <a:pt x="119" y="53"/>
                    <a:pt x="119" y="54"/>
                    <a:pt x="119" y="54"/>
                  </a:cubicBezTo>
                  <a:cubicBezTo>
                    <a:pt x="119" y="54"/>
                    <a:pt x="119" y="55"/>
                    <a:pt x="119" y="55"/>
                  </a:cubicBezTo>
                  <a:cubicBezTo>
                    <a:pt x="119" y="55"/>
                    <a:pt x="119" y="56"/>
                    <a:pt x="119" y="56"/>
                  </a:cubicBezTo>
                  <a:cubicBezTo>
                    <a:pt x="119" y="56"/>
                    <a:pt x="119" y="57"/>
                    <a:pt x="119" y="57"/>
                  </a:cubicBezTo>
                  <a:cubicBezTo>
                    <a:pt x="119" y="58"/>
                    <a:pt x="119" y="58"/>
                    <a:pt x="119" y="58"/>
                  </a:cubicBezTo>
                  <a:cubicBezTo>
                    <a:pt x="119" y="58"/>
                    <a:pt x="119" y="59"/>
                    <a:pt x="119" y="59"/>
                  </a:cubicBezTo>
                  <a:cubicBezTo>
                    <a:pt x="119" y="60"/>
                    <a:pt x="119" y="60"/>
                    <a:pt x="119" y="60"/>
                  </a:cubicBezTo>
                  <a:cubicBezTo>
                    <a:pt x="119" y="60"/>
                    <a:pt x="118" y="61"/>
                    <a:pt x="118" y="61"/>
                  </a:cubicBezTo>
                  <a:cubicBezTo>
                    <a:pt x="118" y="61"/>
                    <a:pt x="118" y="61"/>
                    <a:pt x="118" y="61"/>
                  </a:cubicBezTo>
                  <a:cubicBezTo>
                    <a:pt x="117" y="62"/>
                    <a:pt x="117" y="62"/>
                    <a:pt x="117" y="62"/>
                  </a:cubicBezTo>
                  <a:cubicBezTo>
                    <a:pt x="117" y="62"/>
                    <a:pt x="116" y="62"/>
                    <a:pt x="116" y="63"/>
                  </a:cubicBezTo>
                  <a:cubicBezTo>
                    <a:pt x="116" y="63"/>
                    <a:pt x="116" y="63"/>
                    <a:pt x="116" y="63"/>
                  </a:cubicBezTo>
                  <a:cubicBezTo>
                    <a:pt x="116" y="64"/>
                    <a:pt x="115" y="64"/>
                    <a:pt x="115" y="65"/>
                  </a:cubicBezTo>
                  <a:cubicBezTo>
                    <a:pt x="114" y="65"/>
                    <a:pt x="114" y="66"/>
                    <a:pt x="113" y="67"/>
                  </a:cubicBezTo>
                  <a:cubicBezTo>
                    <a:pt x="113" y="67"/>
                    <a:pt x="113" y="67"/>
                    <a:pt x="113" y="67"/>
                  </a:cubicBezTo>
                  <a:cubicBezTo>
                    <a:pt x="113" y="67"/>
                    <a:pt x="113" y="68"/>
                    <a:pt x="113" y="68"/>
                  </a:cubicBezTo>
                  <a:cubicBezTo>
                    <a:pt x="113" y="68"/>
                    <a:pt x="112" y="69"/>
                    <a:pt x="112" y="69"/>
                  </a:cubicBezTo>
                  <a:cubicBezTo>
                    <a:pt x="112" y="69"/>
                    <a:pt x="112" y="70"/>
                    <a:pt x="112" y="70"/>
                  </a:cubicBezTo>
                  <a:cubicBezTo>
                    <a:pt x="112" y="70"/>
                    <a:pt x="112" y="70"/>
                    <a:pt x="112" y="71"/>
                  </a:cubicBezTo>
                  <a:cubicBezTo>
                    <a:pt x="111" y="71"/>
                    <a:pt x="112" y="71"/>
                    <a:pt x="111" y="71"/>
                  </a:cubicBezTo>
                  <a:cubicBezTo>
                    <a:pt x="111" y="71"/>
                    <a:pt x="111" y="72"/>
                    <a:pt x="111" y="72"/>
                  </a:cubicBezTo>
                  <a:cubicBezTo>
                    <a:pt x="111" y="72"/>
                    <a:pt x="111" y="72"/>
                    <a:pt x="111" y="73"/>
                  </a:cubicBezTo>
                  <a:cubicBezTo>
                    <a:pt x="111" y="73"/>
                    <a:pt x="110" y="73"/>
                    <a:pt x="110" y="74"/>
                  </a:cubicBezTo>
                  <a:cubicBezTo>
                    <a:pt x="110" y="74"/>
                    <a:pt x="110" y="74"/>
                    <a:pt x="110" y="74"/>
                  </a:cubicBezTo>
                  <a:cubicBezTo>
                    <a:pt x="110" y="74"/>
                    <a:pt x="110" y="75"/>
                    <a:pt x="110" y="75"/>
                  </a:cubicBezTo>
                  <a:cubicBezTo>
                    <a:pt x="110" y="75"/>
                    <a:pt x="110" y="76"/>
                    <a:pt x="110" y="76"/>
                  </a:cubicBezTo>
                  <a:cubicBezTo>
                    <a:pt x="110" y="76"/>
                    <a:pt x="110" y="77"/>
                    <a:pt x="110" y="77"/>
                  </a:cubicBezTo>
                  <a:cubicBezTo>
                    <a:pt x="110" y="78"/>
                    <a:pt x="111" y="79"/>
                    <a:pt x="112" y="80"/>
                  </a:cubicBezTo>
                  <a:cubicBezTo>
                    <a:pt x="112" y="80"/>
                    <a:pt x="113" y="80"/>
                    <a:pt x="113" y="81"/>
                  </a:cubicBezTo>
                  <a:cubicBezTo>
                    <a:pt x="113" y="81"/>
                    <a:pt x="114" y="81"/>
                    <a:pt x="115" y="81"/>
                  </a:cubicBezTo>
                  <a:cubicBezTo>
                    <a:pt x="115" y="82"/>
                    <a:pt x="116" y="82"/>
                    <a:pt x="116" y="82"/>
                  </a:cubicBezTo>
                  <a:cubicBezTo>
                    <a:pt x="116" y="82"/>
                    <a:pt x="116" y="82"/>
                    <a:pt x="116" y="82"/>
                  </a:cubicBezTo>
                  <a:cubicBezTo>
                    <a:pt x="117" y="82"/>
                    <a:pt x="117" y="82"/>
                    <a:pt x="117" y="82"/>
                  </a:cubicBezTo>
                  <a:cubicBezTo>
                    <a:pt x="117" y="83"/>
                    <a:pt x="118" y="83"/>
                    <a:pt x="118" y="83"/>
                  </a:cubicBezTo>
                  <a:cubicBezTo>
                    <a:pt x="118" y="84"/>
                    <a:pt x="117" y="85"/>
                    <a:pt x="117" y="85"/>
                  </a:cubicBezTo>
                  <a:cubicBezTo>
                    <a:pt x="117" y="85"/>
                    <a:pt x="117" y="86"/>
                    <a:pt x="117" y="86"/>
                  </a:cubicBezTo>
                  <a:cubicBezTo>
                    <a:pt x="116" y="86"/>
                    <a:pt x="116" y="86"/>
                    <a:pt x="116" y="86"/>
                  </a:cubicBezTo>
                  <a:cubicBezTo>
                    <a:pt x="116" y="86"/>
                    <a:pt x="116" y="87"/>
                    <a:pt x="116" y="87"/>
                  </a:cubicBezTo>
                  <a:cubicBezTo>
                    <a:pt x="116" y="87"/>
                    <a:pt x="116" y="88"/>
                    <a:pt x="116" y="88"/>
                  </a:cubicBezTo>
                  <a:cubicBezTo>
                    <a:pt x="116" y="88"/>
                    <a:pt x="116" y="88"/>
                    <a:pt x="116" y="88"/>
                  </a:cubicBezTo>
                  <a:cubicBezTo>
                    <a:pt x="116" y="89"/>
                    <a:pt x="116" y="89"/>
                    <a:pt x="116" y="89"/>
                  </a:cubicBezTo>
                  <a:cubicBezTo>
                    <a:pt x="116" y="90"/>
                    <a:pt x="116" y="90"/>
                    <a:pt x="116" y="90"/>
                  </a:cubicBezTo>
                  <a:cubicBezTo>
                    <a:pt x="116" y="91"/>
                    <a:pt x="116" y="91"/>
                    <a:pt x="116" y="92"/>
                  </a:cubicBezTo>
                  <a:cubicBezTo>
                    <a:pt x="116" y="92"/>
                    <a:pt x="117" y="93"/>
                    <a:pt x="117" y="93"/>
                  </a:cubicBezTo>
                  <a:cubicBezTo>
                    <a:pt x="117" y="94"/>
                    <a:pt x="117" y="94"/>
                    <a:pt x="117" y="94"/>
                  </a:cubicBezTo>
                  <a:cubicBezTo>
                    <a:pt x="116" y="95"/>
                    <a:pt x="117" y="95"/>
                    <a:pt x="117" y="95"/>
                  </a:cubicBezTo>
                  <a:cubicBezTo>
                    <a:pt x="116" y="96"/>
                    <a:pt x="116" y="97"/>
                    <a:pt x="116" y="97"/>
                  </a:cubicBezTo>
                  <a:cubicBezTo>
                    <a:pt x="116" y="97"/>
                    <a:pt x="116" y="97"/>
                    <a:pt x="116" y="97"/>
                  </a:cubicBezTo>
                  <a:cubicBezTo>
                    <a:pt x="116" y="98"/>
                    <a:pt x="116" y="98"/>
                    <a:pt x="116" y="98"/>
                  </a:cubicBezTo>
                  <a:cubicBezTo>
                    <a:pt x="116" y="98"/>
                    <a:pt x="117" y="99"/>
                    <a:pt x="117" y="99"/>
                  </a:cubicBezTo>
                  <a:cubicBezTo>
                    <a:pt x="117" y="100"/>
                    <a:pt x="117" y="100"/>
                    <a:pt x="118" y="100"/>
                  </a:cubicBezTo>
                  <a:cubicBezTo>
                    <a:pt x="118" y="100"/>
                    <a:pt x="118" y="101"/>
                    <a:pt x="118" y="101"/>
                  </a:cubicBezTo>
                  <a:cubicBezTo>
                    <a:pt x="118" y="102"/>
                    <a:pt x="118" y="102"/>
                    <a:pt x="118" y="103"/>
                  </a:cubicBezTo>
                  <a:cubicBezTo>
                    <a:pt x="118" y="103"/>
                    <a:pt x="118" y="103"/>
                    <a:pt x="118" y="104"/>
                  </a:cubicBezTo>
                  <a:cubicBezTo>
                    <a:pt x="118" y="104"/>
                    <a:pt x="117" y="105"/>
                    <a:pt x="117" y="105"/>
                  </a:cubicBezTo>
                  <a:cubicBezTo>
                    <a:pt x="117" y="105"/>
                    <a:pt x="117" y="106"/>
                    <a:pt x="117" y="106"/>
                  </a:cubicBezTo>
                  <a:cubicBezTo>
                    <a:pt x="117" y="106"/>
                    <a:pt x="117" y="107"/>
                    <a:pt x="117" y="107"/>
                  </a:cubicBezTo>
                  <a:cubicBezTo>
                    <a:pt x="117" y="107"/>
                    <a:pt x="117" y="108"/>
                    <a:pt x="117" y="108"/>
                  </a:cubicBezTo>
                  <a:cubicBezTo>
                    <a:pt x="117" y="108"/>
                    <a:pt x="117" y="109"/>
                    <a:pt x="118" y="109"/>
                  </a:cubicBezTo>
                  <a:cubicBezTo>
                    <a:pt x="118" y="110"/>
                    <a:pt x="118" y="110"/>
                    <a:pt x="118" y="110"/>
                  </a:cubicBezTo>
                  <a:cubicBezTo>
                    <a:pt x="118" y="110"/>
                    <a:pt x="118" y="111"/>
                    <a:pt x="118" y="111"/>
                  </a:cubicBezTo>
                  <a:cubicBezTo>
                    <a:pt x="118" y="111"/>
                    <a:pt x="118" y="112"/>
                    <a:pt x="119" y="112"/>
                  </a:cubicBezTo>
                  <a:cubicBezTo>
                    <a:pt x="119" y="112"/>
                    <a:pt x="119" y="113"/>
                    <a:pt x="119" y="113"/>
                  </a:cubicBezTo>
                  <a:cubicBezTo>
                    <a:pt x="119" y="113"/>
                    <a:pt x="119" y="113"/>
                    <a:pt x="120" y="114"/>
                  </a:cubicBezTo>
                  <a:cubicBezTo>
                    <a:pt x="120" y="114"/>
                    <a:pt x="120" y="114"/>
                    <a:pt x="121" y="115"/>
                  </a:cubicBezTo>
                  <a:cubicBezTo>
                    <a:pt x="121" y="115"/>
                    <a:pt x="121" y="115"/>
                    <a:pt x="121" y="115"/>
                  </a:cubicBezTo>
                  <a:cubicBezTo>
                    <a:pt x="122" y="115"/>
                    <a:pt x="122" y="115"/>
                    <a:pt x="123" y="116"/>
                  </a:cubicBezTo>
                  <a:cubicBezTo>
                    <a:pt x="123" y="116"/>
                    <a:pt x="124" y="116"/>
                    <a:pt x="124" y="116"/>
                  </a:cubicBezTo>
                  <a:cubicBezTo>
                    <a:pt x="125" y="116"/>
                    <a:pt x="125" y="116"/>
                    <a:pt x="125" y="116"/>
                  </a:cubicBezTo>
                  <a:cubicBezTo>
                    <a:pt x="126" y="116"/>
                    <a:pt x="126" y="116"/>
                    <a:pt x="126" y="116"/>
                  </a:cubicBezTo>
                  <a:cubicBezTo>
                    <a:pt x="127" y="116"/>
                    <a:pt x="127" y="116"/>
                    <a:pt x="128" y="116"/>
                  </a:cubicBezTo>
                  <a:cubicBezTo>
                    <a:pt x="128" y="116"/>
                    <a:pt x="128" y="117"/>
                    <a:pt x="129" y="117"/>
                  </a:cubicBezTo>
                  <a:cubicBezTo>
                    <a:pt x="129" y="117"/>
                    <a:pt x="129" y="117"/>
                    <a:pt x="130" y="117"/>
                  </a:cubicBezTo>
                  <a:cubicBezTo>
                    <a:pt x="130" y="118"/>
                    <a:pt x="131" y="119"/>
                    <a:pt x="132" y="120"/>
                  </a:cubicBezTo>
                  <a:cubicBezTo>
                    <a:pt x="132" y="120"/>
                    <a:pt x="132" y="120"/>
                    <a:pt x="132" y="121"/>
                  </a:cubicBezTo>
                  <a:cubicBezTo>
                    <a:pt x="132" y="121"/>
                    <a:pt x="131" y="121"/>
                    <a:pt x="131" y="121"/>
                  </a:cubicBezTo>
                  <a:cubicBezTo>
                    <a:pt x="130" y="121"/>
                    <a:pt x="130" y="121"/>
                    <a:pt x="130" y="121"/>
                  </a:cubicBezTo>
                  <a:cubicBezTo>
                    <a:pt x="129" y="122"/>
                    <a:pt x="129" y="122"/>
                    <a:pt x="128" y="122"/>
                  </a:cubicBezTo>
                  <a:cubicBezTo>
                    <a:pt x="128" y="122"/>
                    <a:pt x="128" y="122"/>
                    <a:pt x="127" y="122"/>
                  </a:cubicBezTo>
                  <a:cubicBezTo>
                    <a:pt x="127" y="122"/>
                    <a:pt x="126" y="122"/>
                    <a:pt x="125" y="122"/>
                  </a:cubicBezTo>
                  <a:cubicBezTo>
                    <a:pt x="125" y="122"/>
                    <a:pt x="123" y="122"/>
                    <a:pt x="123" y="122"/>
                  </a:cubicBezTo>
                  <a:cubicBezTo>
                    <a:pt x="122" y="123"/>
                    <a:pt x="122" y="122"/>
                    <a:pt x="122" y="122"/>
                  </a:cubicBezTo>
                  <a:cubicBezTo>
                    <a:pt x="121" y="122"/>
                    <a:pt x="121" y="122"/>
                    <a:pt x="120" y="123"/>
                  </a:cubicBezTo>
                  <a:cubicBezTo>
                    <a:pt x="120" y="123"/>
                    <a:pt x="119" y="122"/>
                    <a:pt x="119" y="122"/>
                  </a:cubicBezTo>
                  <a:cubicBezTo>
                    <a:pt x="117" y="122"/>
                    <a:pt x="116" y="122"/>
                    <a:pt x="114" y="122"/>
                  </a:cubicBezTo>
                  <a:cubicBezTo>
                    <a:pt x="114" y="122"/>
                    <a:pt x="113" y="122"/>
                    <a:pt x="113" y="122"/>
                  </a:cubicBezTo>
                  <a:cubicBezTo>
                    <a:pt x="111" y="122"/>
                    <a:pt x="109" y="122"/>
                    <a:pt x="108" y="121"/>
                  </a:cubicBezTo>
                  <a:cubicBezTo>
                    <a:pt x="108" y="121"/>
                    <a:pt x="108" y="121"/>
                    <a:pt x="108" y="121"/>
                  </a:cubicBezTo>
                  <a:cubicBezTo>
                    <a:pt x="107" y="121"/>
                    <a:pt x="106" y="121"/>
                    <a:pt x="105" y="121"/>
                  </a:cubicBezTo>
                  <a:cubicBezTo>
                    <a:pt x="105" y="120"/>
                    <a:pt x="105" y="119"/>
                    <a:pt x="105" y="118"/>
                  </a:cubicBezTo>
                  <a:cubicBezTo>
                    <a:pt x="105" y="116"/>
                    <a:pt x="105" y="113"/>
                    <a:pt x="105" y="111"/>
                  </a:cubicBezTo>
                  <a:cubicBezTo>
                    <a:pt x="105" y="111"/>
                    <a:pt x="105" y="111"/>
                    <a:pt x="105" y="110"/>
                  </a:cubicBezTo>
                  <a:cubicBezTo>
                    <a:pt x="105" y="110"/>
                    <a:pt x="105" y="109"/>
                    <a:pt x="105" y="109"/>
                  </a:cubicBezTo>
                  <a:cubicBezTo>
                    <a:pt x="106" y="108"/>
                    <a:pt x="105" y="108"/>
                    <a:pt x="105" y="108"/>
                  </a:cubicBezTo>
                  <a:cubicBezTo>
                    <a:pt x="105" y="107"/>
                    <a:pt x="105" y="107"/>
                    <a:pt x="105" y="106"/>
                  </a:cubicBezTo>
                  <a:cubicBezTo>
                    <a:pt x="105" y="106"/>
                    <a:pt x="105" y="106"/>
                    <a:pt x="105" y="106"/>
                  </a:cubicBezTo>
                  <a:cubicBezTo>
                    <a:pt x="105" y="105"/>
                    <a:pt x="106" y="104"/>
                    <a:pt x="105" y="103"/>
                  </a:cubicBezTo>
                  <a:cubicBezTo>
                    <a:pt x="105" y="103"/>
                    <a:pt x="105" y="102"/>
                    <a:pt x="105" y="102"/>
                  </a:cubicBezTo>
                  <a:cubicBezTo>
                    <a:pt x="105" y="102"/>
                    <a:pt x="105" y="101"/>
                    <a:pt x="105" y="100"/>
                  </a:cubicBezTo>
                  <a:cubicBezTo>
                    <a:pt x="106" y="99"/>
                    <a:pt x="105" y="98"/>
                    <a:pt x="105" y="98"/>
                  </a:cubicBezTo>
                  <a:cubicBezTo>
                    <a:pt x="105" y="97"/>
                    <a:pt x="105" y="97"/>
                    <a:pt x="105" y="96"/>
                  </a:cubicBezTo>
                  <a:cubicBezTo>
                    <a:pt x="105" y="96"/>
                    <a:pt x="105" y="96"/>
                    <a:pt x="105" y="96"/>
                  </a:cubicBezTo>
                  <a:cubicBezTo>
                    <a:pt x="105" y="95"/>
                    <a:pt x="105" y="95"/>
                    <a:pt x="105" y="94"/>
                  </a:cubicBezTo>
                  <a:cubicBezTo>
                    <a:pt x="105" y="94"/>
                    <a:pt x="105" y="92"/>
                    <a:pt x="105" y="92"/>
                  </a:cubicBezTo>
                  <a:cubicBezTo>
                    <a:pt x="105" y="91"/>
                    <a:pt x="105" y="91"/>
                    <a:pt x="105" y="90"/>
                  </a:cubicBezTo>
                  <a:cubicBezTo>
                    <a:pt x="105" y="90"/>
                    <a:pt x="105" y="89"/>
                    <a:pt x="105" y="89"/>
                  </a:cubicBezTo>
                  <a:cubicBezTo>
                    <a:pt x="105" y="89"/>
                    <a:pt x="105" y="89"/>
                    <a:pt x="105" y="88"/>
                  </a:cubicBezTo>
                  <a:cubicBezTo>
                    <a:pt x="105" y="88"/>
                    <a:pt x="105" y="88"/>
                    <a:pt x="105" y="87"/>
                  </a:cubicBezTo>
                  <a:cubicBezTo>
                    <a:pt x="105" y="87"/>
                    <a:pt x="105" y="87"/>
                    <a:pt x="105" y="86"/>
                  </a:cubicBezTo>
                  <a:cubicBezTo>
                    <a:pt x="105" y="86"/>
                    <a:pt x="105" y="85"/>
                    <a:pt x="105" y="85"/>
                  </a:cubicBezTo>
                  <a:cubicBezTo>
                    <a:pt x="104" y="84"/>
                    <a:pt x="104" y="83"/>
                    <a:pt x="104" y="83"/>
                  </a:cubicBezTo>
                  <a:cubicBezTo>
                    <a:pt x="104" y="82"/>
                    <a:pt x="104" y="82"/>
                    <a:pt x="104" y="81"/>
                  </a:cubicBezTo>
                  <a:cubicBezTo>
                    <a:pt x="104" y="81"/>
                    <a:pt x="104" y="81"/>
                    <a:pt x="104" y="80"/>
                  </a:cubicBezTo>
                  <a:cubicBezTo>
                    <a:pt x="104" y="80"/>
                    <a:pt x="104" y="80"/>
                    <a:pt x="104" y="79"/>
                  </a:cubicBezTo>
                  <a:cubicBezTo>
                    <a:pt x="104" y="79"/>
                    <a:pt x="103" y="78"/>
                    <a:pt x="103" y="78"/>
                  </a:cubicBezTo>
                  <a:cubicBezTo>
                    <a:pt x="103" y="77"/>
                    <a:pt x="103" y="77"/>
                    <a:pt x="103" y="76"/>
                  </a:cubicBezTo>
                  <a:cubicBezTo>
                    <a:pt x="103" y="76"/>
                    <a:pt x="103" y="75"/>
                    <a:pt x="103" y="75"/>
                  </a:cubicBezTo>
                  <a:cubicBezTo>
                    <a:pt x="103" y="75"/>
                    <a:pt x="103" y="75"/>
                    <a:pt x="103" y="74"/>
                  </a:cubicBezTo>
                  <a:cubicBezTo>
                    <a:pt x="103" y="74"/>
                    <a:pt x="103" y="74"/>
                    <a:pt x="103" y="73"/>
                  </a:cubicBezTo>
                  <a:cubicBezTo>
                    <a:pt x="103" y="73"/>
                    <a:pt x="102" y="73"/>
                    <a:pt x="102" y="72"/>
                  </a:cubicBezTo>
                  <a:cubicBezTo>
                    <a:pt x="102" y="72"/>
                    <a:pt x="102" y="72"/>
                    <a:pt x="102" y="72"/>
                  </a:cubicBezTo>
                  <a:cubicBezTo>
                    <a:pt x="102" y="71"/>
                    <a:pt x="102" y="71"/>
                    <a:pt x="102" y="71"/>
                  </a:cubicBezTo>
                  <a:cubicBezTo>
                    <a:pt x="102" y="70"/>
                    <a:pt x="101" y="69"/>
                    <a:pt x="101" y="68"/>
                  </a:cubicBezTo>
                  <a:cubicBezTo>
                    <a:pt x="101" y="68"/>
                    <a:pt x="101" y="68"/>
                    <a:pt x="101" y="68"/>
                  </a:cubicBezTo>
                  <a:cubicBezTo>
                    <a:pt x="101" y="67"/>
                    <a:pt x="100" y="67"/>
                    <a:pt x="100" y="67"/>
                  </a:cubicBezTo>
                  <a:cubicBezTo>
                    <a:pt x="100" y="67"/>
                    <a:pt x="100" y="66"/>
                    <a:pt x="100" y="66"/>
                  </a:cubicBezTo>
                  <a:cubicBezTo>
                    <a:pt x="100" y="66"/>
                    <a:pt x="100" y="66"/>
                    <a:pt x="100" y="66"/>
                  </a:cubicBezTo>
                  <a:cubicBezTo>
                    <a:pt x="99" y="65"/>
                    <a:pt x="99" y="65"/>
                    <a:pt x="99" y="65"/>
                  </a:cubicBezTo>
                  <a:cubicBezTo>
                    <a:pt x="99" y="65"/>
                    <a:pt x="99" y="65"/>
                    <a:pt x="99" y="64"/>
                  </a:cubicBezTo>
                  <a:cubicBezTo>
                    <a:pt x="98" y="64"/>
                    <a:pt x="98" y="64"/>
                    <a:pt x="98" y="64"/>
                  </a:cubicBezTo>
                  <a:cubicBezTo>
                    <a:pt x="98" y="63"/>
                    <a:pt x="98" y="63"/>
                    <a:pt x="98" y="63"/>
                  </a:cubicBezTo>
                  <a:cubicBezTo>
                    <a:pt x="97" y="62"/>
                    <a:pt x="97" y="62"/>
                    <a:pt x="96" y="61"/>
                  </a:cubicBezTo>
                  <a:cubicBezTo>
                    <a:pt x="96" y="61"/>
                    <a:pt x="95" y="61"/>
                    <a:pt x="95" y="60"/>
                  </a:cubicBezTo>
                  <a:cubicBezTo>
                    <a:pt x="95" y="60"/>
                    <a:pt x="94" y="60"/>
                    <a:pt x="93" y="59"/>
                  </a:cubicBezTo>
                  <a:cubicBezTo>
                    <a:pt x="93" y="59"/>
                    <a:pt x="93" y="59"/>
                    <a:pt x="93" y="59"/>
                  </a:cubicBezTo>
                  <a:cubicBezTo>
                    <a:pt x="92" y="58"/>
                    <a:pt x="92" y="58"/>
                    <a:pt x="92" y="58"/>
                  </a:cubicBezTo>
                  <a:cubicBezTo>
                    <a:pt x="92" y="58"/>
                    <a:pt x="91" y="58"/>
                    <a:pt x="91" y="58"/>
                  </a:cubicBezTo>
                  <a:cubicBezTo>
                    <a:pt x="91" y="58"/>
                    <a:pt x="91" y="58"/>
                    <a:pt x="90" y="57"/>
                  </a:cubicBezTo>
                  <a:cubicBezTo>
                    <a:pt x="90" y="57"/>
                    <a:pt x="90" y="57"/>
                    <a:pt x="90" y="57"/>
                  </a:cubicBezTo>
                  <a:cubicBezTo>
                    <a:pt x="89" y="57"/>
                    <a:pt x="89" y="57"/>
                    <a:pt x="88" y="57"/>
                  </a:cubicBezTo>
                  <a:cubicBezTo>
                    <a:pt x="87" y="56"/>
                    <a:pt x="86" y="56"/>
                    <a:pt x="85" y="55"/>
                  </a:cubicBezTo>
                  <a:cubicBezTo>
                    <a:pt x="85" y="55"/>
                    <a:pt x="84" y="55"/>
                    <a:pt x="83" y="55"/>
                  </a:cubicBezTo>
                  <a:cubicBezTo>
                    <a:pt x="83" y="55"/>
                    <a:pt x="83" y="56"/>
                    <a:pt x="82" y="55"/>
                  </a:cubicBezTo>
                  <a:cubicBezTo>
                    <a:pt x="82" y="55"/>
                    <a:pt x="82" y="55"/>
                    <a:pt x="81" y="55"/>
                  </a:cubicBezTo>
                  <a:cubicBezTo>
                    <a:pt x="81" y="55"/>
                    <a:pt x="81" y="55"/>
                    <a:pt x="81" y="55"/>
                  </a:cubicBezTo>
                  <a:cubicBezTo>
                    <a:pt x="80" y="55"/>
                    <a:pt x="80" y="55"/>
                    <a:pt x="80" y="54"/>
                  </a:cubicBezTo>
                  <a:cubicBezTo>
                    <a:pt x="79" y="54"/>
                    <a:pt x="79" y="54"/>
                    <a:pt x="79" y="54"/>
                  </a:cubicBezTo>
                  <a:cubicBezTo>
                    <a:pt x="78" y="54"/>
                    <a:pt x="78" y="54"/>
                    <a:pt x="78" y="54"/>
                  </a:cubicBezTo>
                  <a:cubicBezTo>
                    <a:pt x="77" y="53"/>
                    <a:pt x="76" y="54"/>
                    <a:pt x="76" y="54"/>
                  </a:cubicBezTo>
                  <a:cubicBezTo>
                    <a:pt x="75" y="54"/>
                    <a:pt x="75" y="54"/>
                    <a:pt x="75" y="53"/>
                  </a:cubicBezTo>
                  <a:cubicBezTo>
                    <a:pt x="74" y="53"/>
                    <a:pt x="74" y="54"/>
                    <a:pt x="73" y="53"/>
                  </a:cubicBezTo>
                  <a:cubicBezTo>
                    <a:pt x="73" y="53"/>
                    <a:pt x="73" y="53"/>
                    <a:pt x="73" y="53"/>
                  </a:cubicBezTo>
                  <a:cubicBezTo>
                    <a:pt x="72" y="53"/>
                    <a:pt x="72" y="53"/>
                    <a:pt x="72" y="53"/>
                  </a:cubicBezTo>
                  <a:cubicBezTo>
                    <a:pt x="71" y="53"/>
                    <a:pt x="71" y="53"/>
                    <a:pt x="70" y="53"/>
                  </a:cubicBezTo>
                  <a:cubicBezTo>
                    <a:pt x="69" y="53"/>
                    <a:pt x="67" y="53"/>
                    <a:pt x="66" y="53"/>
                  </a:cubicBezTo>
                  <a:cubicBezTo>
                    <a:pt x="66" y="52"/>
                    <a:pt x="65" y="53"/>
                    <a:pt x="64" y="52"/>
                  </a:cubicBezTo>
                  <a:cubicBezTo>
                    <a:pt x="63" y="52"/>
                    <a:pt x="61" y="52"/>
                    <a:pt x="59" y="52"/>
                  </a:cubicBezTo>
                  <a:cubicBezTo>
                    <a:pt x="59" y="52"/>
                    <a:pt x="58" y="52"/>
                    <a:pt x="58" y="52"/>
                  </a:cubicBezTo>
                  <a:cubicBezTo>
                    <a:pt x="57" y="51"/>
                    <a:pt x="56" y="51"/>
                    <a:pt x="56" y="50"/>
                  </a:cubicBezTo>
                  <a:cubicBezTo>
                    <a:pt x="56" y="49"/>
                    <a:pt x="56" y="48"/>
                    <a:pt x="56" y="47"/>
                  </a:cubicBezTo>
                  <a:cubicBezTo>
                    <a:pt x="56" y="47"/>
                    <a:pt x="56" y="47"/>
                    <a:pt x="56" y="46"/>
                  </a:cubicBezTo>
                  <a:cubicBezTo>
                    <a:pt x="56" y="46"/>
                    <a:pt x="57" y="46"/>
                    <a:pt x="57" y="45"/>
                  </a:cubicBezTo>
                  <a:cubicBezTo>
                    <a:pt x="57" y="45"/>
                    <a:pt x="57" y="44"/>
                    <a:pt x="57" y="43"/>
                  </a:cubicBezTo>
                  <a:cubicBezTo>
                    <a:pt x="57" y="43"/>
                    <a:pt x="57" y="43"/>
                    <a:pt x="57" y="43"/>
                  </a:cubicBezTo>
                  <a:cubicBezTo>
                    <a:pt x="57" y="42"/>
                    <a:pt x="57" y="42"/>
                    <a:pt x="57" y="42"/>
                  </a:cubicBezTo>
                  <a:cubicBezTo>
                    <a:pt x="57" y="42"/>
                    <a:pt x="58" y="41"/>
                    <a:pt x="58" y="41"/>
                  </a:cubicBezTo>
                  <a:cubicBezTo>
                    <a:pt x="58" y="40"/>
                    <a:pt x="58" y="40"/>
                    <a:pt x="59" y="39"/>
                  </a:cubicBezTo>
                  <a:cubicBezTo>
                    <a:pt x="59" y="39"/>
                    <a:pt x="59" y="38"/>
                    <a:pt x="59" y="38"/>
                  </a:cubicBezTo>
                  <a:cubicBezTo>
                    <a:pt x="59" y="38"/>
                    <a:pt x="59" y="38"/>
                    <a:pt x="59" y="37"/>
                  </a:cubicBezTo>
                  <a:cubicBezTo>
                    <a:pt x="59" y="37"/>
                    <a:pt x="59" y="37"/>
                    <a:pt x="60" y="37"/>
                  </a:cubicBezTo>
                  <a:cubicBezTo>
                    <a:pt x="60" y="37"/>
                    <a:pt x="60" y="36"/>
                    <a:pt x="60" y="36"/>
                  </a:cubicBezTo>
                  <a:cubicBezTo>
                    <a:pt x="60" y="36"/>
                    <a:pt x="60" y="36"/>
                    <a:pt x="60" y="36"/>
                  </a:cubicBezTo>
                  <a:cubicBezTo>
                    <a:pt x="60" y="36"/>
                    <a:pt x="60" y="35"/>
                    <a:pt x="61" y="35"/>
                  </a:cubicBezTo>
                  <a:cubicBezTo>
                    <a:pt x="61" y="34"/>
                    <a:pt x="61" y="34"/>
                    <a:pt x="61" y="34"/>
                  </a:cubicBezTo>
                  <a:cubicBezTo>
                    <a:pt x="62" y="33"/>
                    <a:pt x="62" y="33"/>
                    <a:pt x="62" y="32"/>
                  </a:cubicBezTo>
                  <a:cubicBezTo>
                    <a:pt x="63" y="31"/>
                    <a:pt x="63" y="31"/>
                    <a:pt x="64" y="30"/>
                  </a:cubicBezTo>
                  <a:cubicBezTo>
                    <a:pt x="64" y="29"/>
                    <a:pt x="65" y="29"/>
                    <a:pt x="65" y="28"/>
                  </a:cubicBezTo>
                  <a:cubicBezTo>
                    <a:pt x="65" y="28"/>
                    <a:pt x="65" y="28"/>
                    <a:pt x="65" y="27"/>
                  </a:cubicBezTo>
                  <a:cubicBezTo>
                    <a:pt x="66" y="27"/>
                    <a:pt x="66" y="27"/>
                    <a:pt x="66" y="27"/>
                  </a:cubicBezTo>
                  <a:cubicBezTo>
                    <a:pt x="67" y="27"/>
                    <a:pt x="67" y="26"/>
                    <a:pt x="67" y="26"/>
                  </a:cubicBezTo>
                  <a:cubicBezTo>
                    <a:pt x="68" y="25"/>
                    <a:pt x="68" y="25"/>
                    <a:pt x="69" y="24"/>
                  </a:cubicBezTo>
                  <a:cubicBezTo>
                    <a:pt x="69" y="24"/>
                    <a:pt x="69" y="24"/>
                    <a:pt x="69" y="24"/>
                  </a:cubicBezTo>
                  <a:cubicBezTo>
                    <a:pt x="69" y="24"/>
                    <a:pt x="69" y="23"/>
                    <a:pt x="69" y="23"/>
                  </a:cubicBezTo>
                  <a:cubicBezTo>
                    <a:pt x="70" y="23"/>
                    <a:pt x="70" y="23"/>
                    <a:pt x="70" y="22"/>
                  </a:cubicBezTo>
                  <a:cubicBezTo>
                    <a:pt x="71" y="22"/>
                    <a:pt x="71" y="22"/>
                    <a:pt x="72" y="21"/>
                  </a:cubicBezTo>
                  <a:cubicBezTo>
                    <a:pt x="72" y="21"/>
                    <a:pt x="72" y="21"/>
                    <a:pt x="72" y="20"/>
                  </a:cubicBezTo>
                  <a:cubicBezTo>
                    <a:pt x="72" y="20"/>
                    <a:pt x="73" y="20"/>
                    <a:pt x="73" y="20"/>
                  </a:cubicBezTo>
                  <a:cubicBezTo>
                    <a:pt x="73" y="20"/>
                    <a:pt x="74" y="19"/>
                    <a:pt x="74" y="19"/>
                  </a:cubicBezTo>
                  <a:cubicBezTo>
                    <a:pt x="75" y="18"/>
                    <a:pt x="76" y="17"/>
                    <a:pt x="78" y="17"/>
                  </a:cubicBezTo>
                  <a:cubicBezTo>
                    <a:pt x="78" y="16"/>
                    <a:pt x="79" y="16"/>
                    <a:pt x="79" y="15"/>
                  </a:cubicBezTo>
                  <a:cubicBezTo>
                    <a:pt x="79" y="15"/>
                    <a:pt x="80" y="15"/>
                    <a:pt x="80" y="15"/>
                  </a:cubicBezTo>
                  <a:cubicBezTo>
                    <a:pt x="81" y="14"/>
                    <a:pt x="82" y="14"/>
                    <a:pt x="83" y="14"/>
                  </a:cubicBezTo>
                  <a:cubicBezTo>
                    <a:pt x="84" y="13"/>
                    <a:pt x="85" y="13"/>
                    <a:pt x="85" y="13"/>
                  </a:cubicBezTo>
                  <a:cubicBezTo>
                    <a:pt x="86" y="13"/>
                    <a:pt x="86" y="13"/>
                    <a:pt x="86" y="13"/>
                  </a:cubicBezTo>
                  <a:cubicBezTo>
                    <a:pt x="86" y="12"/>
                    <a:pt x="87" y="12"/>
                    <a:pt x="87" y="12"/>
                  </a:cubicBezTo>
                  <a:cubicBezTo>
                    <a:pt x="87" y="12"/>
                    <a:pt x="88" y="12"/>
                    <a:pt x="88" y="12"/>
                  </a:cubicBezTo>
                  <a:cubicBezTo>
                    <a:pt x="88" y="12"/>
                    <a:pt x="89" y="12"/>
                    <a:pt x="90" y="12"/>
                  </a:cubicBezTo>
                  <a:cubicBezTo>
                    <a:pt x="90" y="12"/>
                    <a:pt x="91" y="11"/>
                    <a:pt x="91" y="11"/>
                  </a:cubicBezTo>
                  <a:cubicBezTo>
                    <a:pt x="92" y="11"/>
                    <a:pt x="92" y="11"/>
                    <a:pt x="92" y="11"/>
                  </a:cubicBezTo>
                  <a:cubicBezTo>
                    <a:pt x="93" y="11"/>
                    <a:pt x="94" y="10"/>
                    <a:pt x="94" y="10"/>
                  </a:cubicBezTo>
                  <a:cubicBezTo>
                    <a:pt x="95" y="10"/>
                    <a:pt x="96" y="10"/>
                    <a:pt x="96" y="10"/>
                  </a:cubicBezTo>
                  <a:cubicBezTo>
                    <a:pt x="96" y="10"/>
                    <a:pt x="97" y="10"/>
                    <a:pt x="97" y="10"/>
                  </a:cubicBezTo>
                  <a:cubicBezTo>
                    <a:pt x="97" y="9"/>
                    <a:pt x="98" y="9"/>
                    <a:pt x="98" y="9"/>
                  </a:cubicBezTo>
                  <a:cubicBezTo>
                    <a:pt x="99" y="9"/>
                    <a:pt x="99" y="9"/>
                    <a:pt x="99" y="9"/>
                  </a:cubicBezTo>
                  <a:cubicBezTo>
                    <a:pt x="100" y="9"/>
                    <a:pt x="100" y="9"/>
                    <a:pt x="100" y="9"/>
                  </a:cubicBezTo>
                  <a:cubicBezTo>
                    <a:pt x="101" y="9"/>
                    <a:pt x="101" y="9"/>
                    <a:pt x="101" y="8"/>
                  </a:cubicBezTo>
                  <a:cubicBezTo>
                    <a:pt x="101" y="8"/>
                    <a:pt x="102" y="8"/>
                    <a:pt x="102" y="8"/>
                  </a:cubicBezTo>
                  <a:cubicBezTo>
                    <a:pt x="102" y="8"/>
                    <a:pt x="103" y="8"/>
                    <a:pt x="103" y="8"/>
                  </a:cubicBezTo>
                  <a:cubicBezTo>
                    <a:pt x="104" y="8"/>
                    <a:pt x="104" y="8"/>
                    <a:pt x="104" y="8"/>
                  </a:cubicBezTo>
                  <a:cubicBezTo>
                    <a:pt x="104" y="8"/>
                    <a:pt x="105" y="8"/>
                    <a:pt x="105" y="8"/>
                  </a:cubicBezTo>
                  <a:cubicBezTo>
                    <a:pt x="105" y="7"/>
                    <a:pt x="106" y="7"/>
                    <a:pt x="106" y="7"/>
                  </a:cubicBezTo>
                  <a:cubicBezTo>
                    <a:pt x="106" y="7"/>
                    <a:pt x="106" y="7"/>
                    <a:pt x="107" y="7"/>
                  </a:cubicBezTo>
                  <a:cubicBezTo>
                    <a:pt x="107" y="7"/>
                    <a:pt x="107" y="7"/>
                    <a:pt x="107" y="7"/>
                  </a:cubicBezTo>
                  <a:cubicBezTo>
                    <a:pt x="108" y="7"/>
                    <a:pt x="108" y="7"/>
                    <a:pt x="109" y="7"/>
                  </a:cubicBezTo>
                  <a:cubicBezTo>
                    <a:pt x="109" y="7"/>
                    <a:pt x="109" y="7"/>
                    <a:pt x="110" y="7"/>
                  </a:cubicBezTo>
                  <a:cubicBezTo>
                    <a:pt x="110" y="7"/>
                    <a:pt x="111" y="7"/>
                    <a:pt x="111" y="7"/>
                  </a:cubicBezTo>
                  <a:cubicBezTo>
                    <a:pt x="111" y="7"/>
                    <a:pt x="112" y="6"/>
                    <a:pt x="112" y="6"/>
                  </a:cubicBezTo>
                  <a:cubicBezTo>
                    <a:pt x="112" y="6"/>
                    <a:pt x="112" y="6"/>
                    <a:pt x="113" y="6"/>
                  </a:cubicBezTo>
                  <a:cubicBezTo>
                    <a:pt x="114" y="6"/>
                    <a:pt x="115" y="6"/>
                    <a:pt x="115" y="6"/>
                  </a:cubicBezTo>
                  <a:cubicBezTo>
                    <a:pt x="116" y="6"/>
                    <a:pt x="117" y="6"/>
                    <a:pt x="117" y="6"/>
                  </a:cubicBezTo>
                  <a:cubicBezTo>
                    <a:pt x="119" y="6"/>
                    <a:pt x="120" y="6"/>
                    <a:pt x="121" y="7"/>
                  </a:cubicBezTo>
                  <a:cubicBezTo>
                    <a:pt x="121" y="7"/>
                    <a:pt x="122" y="7"/>
                    <a:pt x="122" y="7"/>
                  </a:cubicBezTo>
                  <a:cubicBezTo>
                    <a:pt x="123" y="7"/>
                    <a:pt x="123" y="7"/>
                    <a:pt x="124" y="7"/>
                  </a:cubicBezTo>
                  <a:cubicBezTo>
                    <a:pt x="124" y="7"/>
                    <a:pt x="124" y="7"/>
                    <a:pt x="124" y="7"/>
                  </a:cubicBezTo>
                  <a:cubicBezTo>
                    <a:pt x="124" y="7"/>
                    <a:pt x="125" y="7"/>
                    <a:pt x="125" y="7"/>
                  </a:cubicBezTo>
                  <a:cubicBezTo>
                    <a:pt x="125" y="7"/>
                    <a:pt x="126" y="7"/>
                    <a:pt x="126" y="7"/>
                  </a:cubicBezTo>
                  <a:cubicBezTo>
                    <a:pt x="127" y="7"/>
                    <a:pt x="128" y="7"/>
                    <a:pt x="128" y="7"/>
                  </a:cubicBezTo>
                  <a:cubicBezTo>
                    <a:pt x="129" y="7"/>
                    <a:pt x="129" y="7"/>
                    <a:pt x="129" y="7"/>
                  </a:cubicBezTo>
                  <a:cubicBezTo>
                    <a:pt x="130" y="7"/>
                    <a:pt x="130" y="7"/>
                    <a:pt x="130" y="7"/>
                  </a:cubicBezTo>
                  <a:cubicBezTo>
                    <a:pt x="131" y="7"/>
                    <a:pt x="131" y="7"/>
                    <a:pt x="132" y="7"/>
                  </a:cubicBezTo>
                  <a:cubicBezTo>
                    <a:pt x="132" y="7"/>
                    <a:pt x="133" y="7"/>
                    <a:pt x="134" y="7"/>
                  </a:cubicBezTo>
                  <a:cubicBezTo>
                    <a:pt x="134" y="7"/>
                    <a:pt x="135" y="8"/>
                    <a:pt x="135" y="8"/>
                  </a:cubicBezTo>
                  <a:cubicBezTo>
                    <a:pt x="136" y="8"/>
                    <a:pt x="136" y="8"/>
                    <a:pt x="137" y="8"/>
                  </a:cubicBezTo>
                  <a:cubicBezTo>
                    <a:pt x="137" y="8"/>
                    <a:pt x="138" y="8"/>
                    <a:pt x="138" y="9"/>
                  </a:cubicBezTo>
                  <a:cubicBezTo>
                    <a:pt x="138" y="9"/>
                    <a:pt x="139" y="9"/>
                    <a:pt x="139" y="9"/>
                  </a:cubicBezTo>
                  <a:cubicBezTo>
                    <a:pt x="139" y="9"/>
                    <a:pt x="139" y="9"/>
                    <a:pt x="139" y="9"/>
                  </a:cubicBezTo>
                  <a:cubicBezTo>
                    <a:pt x="139" y="9"/>
                    <a:pt x="140" y="9"/>
                    <a:pt x="140" y="9"/>
                  </a:cubicBezTo>
                  <a:cubicBezTo>
                    <a:pt x="140" y="9"/>
                    <a:pt x="141" y="10"/>
                    <a:pt x="141" y="10"/>
                  </a:cubicBezTo>
                  <a:cubicBezTo>
                    <a:pt x="141" y="11"/>
                    <a:pt x="140" y="11"/>
                    <a:pt x="140" y="11"/>
                  </a:cubicBezTo>
                  <a:close/>
                  <a:moveTo>
                    <a:pt x="124" y="31"/>
                  </a:moveTo>
                  <a:cubicBezTo>
                    <a:pt x="124" y="31"/>
                    <a:pt x="124" y="31"/>
                    <a:pt x="124" y="31"/>
                  </a:cubicBezTo>
                  <a:cubicBezTo>
                    <a:pt x="124" y="31"/>
                    <a:pt x="124" y="31"/>
                    <a:pt x="124" y="31"/>
                  </a:cubicBezTo>
                  <a:cubicBezTo>
                    <a:pt x="124" y="31"/>
                    <a:pt x="124" y="31"/>
                    <a:pt x="124" y="31"/>
                  </a:cubicBezTo>
                  <a:cubicBezTo>
                    <a:pt x="124" y="31"/>
                    <a:pt x="124" y="31"/>
                    <a:pt x="124" y="31"/>
                  </a:cubicBezTo>
                  <a:cubicBezTo>
                    <a:pt x="124" y="31"/>
                    <a:pt x="124" y="31"/>
                    <a:pt x="124" y="31"/>
                  </a:cubicBezTo>
                  <a:close/>
                  <a:moveTo>
                    <a:pt x="150" y="140"/>
                  </a:moveTo>
                  <a:cubicBezTo>
                    <a:pt x="150" y="140"/>
                    <a:pt x="150" y="140"/>
                    <a:pt x="150" y="140"/>
                  </a:cubicBezTo>
                  <a:cubicBezTo>
                    <a:pt x="150" y="140"/>
                    <a:pt x="150" y="140"/>
                    <a:pt x="150" y="140"/>
                  </a:cubicBezTo>
                  <a:cubicBezTo>
                    <a:pt x="150" y="140"/>
                    <a:pt x="150" y="140"/>
                    <a:pt x="150" y="140"/>
                  </a:cubicBezTo>
                  <a:cubicBezTo>
                    <a:pt x="150" y="140"/>
                    <a:pt x="150" y="140"/>
                    <a:pt x="150" y="140"/>
                  </a:cubicBezTo>
                  <a:close/>
                  <a:moveTo>
                    <a:pt x="151" y="142"/>
                  </a:moveTo>
                  <a:cubicBezTo>
                    <a:pt x="151" y="142"/>
                    <a:pt x="151" y="142"/>
                    <a:pt x="151" y="142"/>
                  </a:cubicBezTo>
                  <a:cubicBezTo>
                    <a:pt x="151" y="142"/>
                    <a:pt x="151" y="142"/>
                    <a:pt x="151" y="142"/>
                  </a:cubicBezTo>
                  <a:cubicBezTo>
                    <a:pt x="151" y="142"/>
                    <a:pt x="151" y="142"/>
                    <a:pt x="151" y="142"/>
                  </a:cubicBezTo>
                  <a:cubicBezTo>
                    <a:pt x="150" y="142"/>
                    <a:pt x="150" y="142"/>
                    <a:pt x="150" y="142"/>
                  </a:cubicBezTo>
                  <a:cubicBezTo>
                    <a:pt x="150" y="141"/>
                    <a:pt x="150" y="141"/>
                    <a:pt x="150" y="141"/>
                  </a:cubicBezTo>
                  <a:cubicBezTo>
                    <a:pt x="151" y="141"/>
                    <a:pt x="151" y="141"/>
                    <a:pt x="151" y="141"/>
                  </a:cubicBezTo>
                  <a:cubicBezTo>
                    <a:pt x="151" y="141"/>
                    <a:pt x="151" y="141"/>
                    <a:pt x="151" y="141"/>
                  </a:cubicBezTo>
                  <a:cubicBezTo>
                    <a:pt x="151" y="141"/>
                    <a:pt x="151" y="141"/>
                    <a:pt x="151" y="141"/>
                  </a:cubicBezTo>
                  <a:cubicBezTo>
                    <a:pt x="151" y="141"/>
                    <a:pt x="151" y="142"/>
                    <a:pt x="151" y="142"/>
                  </a:cubicBezTo>
                  <a:close/>
                  <a:moveTo>
                    <a:pt x="152" y="143"/>
                  </a:moveTo>
                  <a:cubicBezTo>
                    <a:pt x="152" y="143"/>
                    <a:pt x="152" y="143"/>
                    <a:pt x="152" y="143"/>
                  </a:cubicBezTo>
                  <a:cubicBezTo>
                    <a:pt x="152" y="142"/>
                    <a:pt x="152" y="142"/>
                    <a:pt x="152" y="142"/>
                  </a:cubicBezTo>
                  <a:cubicBezTo>
                    <a:pt x="152" y="142"/>
                    <a:pt x="152" y="142"/>
                    <a:pt x="152" y="142"/>
                  </a:cubicBezTo>
                  <a:lnTo>
                    <a:pt x="152" y="143"/>
                  </a:lnTo>
                  <a:close/>
                  <a:moveTo>
                    <a:pt x="155" y="144"/>
                  </a:moveTo>
                  <a:cubicBezTo>
                    <a:pt x="155" y="144"/>
                    <a:pt x="155" y="144"/>
                    <a:pt x="155" y="144"/>
                  </a:cubicBezTo>
                  <a:cubicBezTo>
                    <a:pt x="155" y="144"/>
                    <a:pt x="155" y="144"/>
                    <a:pt x="155" y="144"/>
                  </a:cubicBezTo>
                  <a:cubicBezTo>
                    <a:pt x="155" y="144"/>
                    <a:pt x="155" y="144"/>
                    <a:pt x="155" y="144"/>
                  </a:cubicBezTo>
                  <a:close/>
                  <a:moveTo>
                    <a:pt x="158" y="144"/>
                  </a:moveTo>
                  <a:cubicBezTo>
                    <a:pt x="158" y="144"/>
                    <a:pt x="158" y="144"/>
                    <a:pt x="158" y="144"/>
                  </a:cubicBezTo>
                  <a:cubicBezTo>
                    <a:pt x="158" y="144"/>
                    <a:pt x="158" y="144"/>
                    <a:pt x="158" y="144"/>
                  </a:cubicBezTo>
                  <a:cubicBezTo>
                    <a:pt x="158" y="144"/>
                    <a:pt x="158" y="144"/>
                    <a:pt x="158" y="144"/>
                  </a:cubicBezTo>
                  <a:cubicBezTo>
                    <a:pt x="158" y="143"/>
                    <a:pt x="158" y="144"/>
                    <a:pt x="158" y="143"/>
                  </a:cubicBezTo>
                  <a:cubicBezTo>
                    <a:pt x="158" y="143"/>
                    <a:pt x="158" y="143"/>
                    <a:pt x="158" y="143"/>
                  </a:cubicBezTo>
                  <a:cubicBezTo>
                    <a:pt x="158" y="144"/>
                    <a:pt x="158" y="144"/>
                    <a:pt x="158" y="144"/>
                  </a:cubicBezTo>
                  <a:cubicBezTo>
                    <a:pt x="159" y="144"/>
                    <a:pt x="159" y="144"/>
                    <a:pt x="159" y="144"/>
                  </a:cubicBezTo>
                  <a:lnTo>
                    <a:pt x="158" y="144"/>
                  </a:lnTo>
                  <a:close/>
                  <a:moveTo>
                    <a:pt x="159" y="133"/>
                  </a:moveTo>
                  <a:cubicBezTo>
                    <a:pt x="159" y="133"/>
                    <a:pt x="159" y="133"/>
                    <a:pt x="159" y="133"/>
                  </a:cubicBezTo>
                  <a:cubicBezTo>
                    <a:pt x="159" y="133"/>
                    <a:pt x="159" y="133"/>
                    <a:pt x="159"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0" y="133"/>
                    <a:pt x="160" y="133"/>
                    <a:pt x="160" y="133"/>
                  </a:cubicBezTo>
                  <a:lnTo>
                    <a:pt x="159" y="133"/>
                  </a:lnTo>
                  <a:close/>
                  <a:moveTo>
                    <a:pt x="160" y="140"/>
                  </a:moveTo>
                  <a:cubicBezTo>
                    <a:pt x="160" y="140"/>
                    <a:pt x="160" y="140"/>
                    <a:pt x="160" y="140"/>
                  </a:cubicBezTo>
                  <a:cubicBezTo>
                    <a:pt x="160" y="140"/>
                    <a:pt x="160" y="140"/>
                    <a:pt x="160" y="140"/>
                  </a:cubicBezTo>
                  <a:cubicBezTo>
                    <a:pt x="160" y="140"/>
                    <a:pt x="160" y="140"/>
                    <a:pt x="160" y="140"/>
                  </a:cubicBezTo>
                  <a:cubicBezTo>
                    <a:pt x="160" y="140"/>
                    <a:pt x="160" y="140"/>
                    <a:pt x="160" y="140"/>
                  </a:cubicBezTo>
                  <a:close/>
                  <a:moveTo>
                    <a:pt x="160" y="119"/>
                  </a:moveTo>
                  <a:cubicBezTo>
                    <a:pt x="160" y="119"/>
                    <a:pt x="160" y="119"/>
                    <a:pt x="160" y="119"/>
                  </a:cubicBezTo>
                  <a:cubicBezTo>
                    <a:pt x="160" y="119"/>
                    <a:pt x="160" y="119"/>
                    <a:pt x="160" y="119"/>
                  </a:cubicBezTo>
                  <a:cubicBezTo>
                    <a:pt x="160" y="119"/>
                    <a:pt x="160" y="119"/>
                    <a:pt x="160" y="119"/>
                  </a:cubicBezTo>
                  <a:cubicBezTo>
                    <a:pt x="160" y="119"/>
                    <a:pt x="160" y="119"/>
                    <a:pt x="160" y="119"/>
                  </a:cubicBezTo>
                  <a:close/>
                  <a:moveTo>
                    <a:pt x="183" y="95"/>
                  </a:moveTo>
                  <a:cubicBezTo>
                    <a:pt x="183" y="95"/>
                    <a:pt x="183" y="95"/>
                    <a:pt x="183" y="95"/>
                  </a:cubicBezTo>
                  <a:cubicBezTo>
                    <a:pt x="184" y="95"/>
                    <a:pt x="184" y="95"/>
                    <a:pt x="184" y="95"/>
                  </a:cubicBezTo>
                  <a:cubicBezTo>
                    <a:pt x="184" y="95"/>
                    <a:pt x="184" y="95"/>
                    <a:pt x="184" y="95"/>
                  </a:cubicBezTo>
                  <a:lnTo>
                    <a:pt x="183" y="95"/>
                  </a:lnTo>
                  <a:close/>
                  <a:moveTo>
                    <a:pt x="185" y="93"/>
                  </a:moveTo>
                  <a:cubicBezTo>
                    <a:pt x="185" y="93"/>
                    <a:pt x="185" y="93"/>
                    <a:pt x="185" y="93"/>
                  </a:cubicBezTo>
                  <a:cubicBezTo>
                    <a:pt x="185" y="93"/>
                    <a:pt x="185" y="93"/>
                    <a:pt x="185" y="93"/>
                  </a:cubicBezTo>
                  <a:cubicBezTo>
                    <a:pt x="185" y="93"/>
                    <a:pt x="185" y="92"/>
                    <a:pt x="185" y="92"/>
                  </a:cubicBezTo>
                  <a:cubicBezTo>
                    <a:pt x="185" y="92"/>
                    <a:pt x="185" y="92"/>
                    <a:pt x="185"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52" name="Freeform 32"/>
            <p:cNvSpPr>
              <a:spLocks/>
            </p:cNvSpPr>
            <p:nvPr/>
          </p:nvSpPr>
          <p:spPr bwMode="auto">
            <a:xfrm>
              <a:off x="4806950" y="1112838"/>
              <a:ext cx="439738" cy="606425"/>
            </a:xfrm>
            <a:custGeom>
              <a:avLst/>
              <a:gdLst>
                <a:gd name="T0" fmla="*/ 1 w 45"/>
                <a:gd name="T1" fmla="*/ 1 h 62"/>
                <a:gd name="T2" fmla="*/ 2 w 45"/>
                <a:gd name="T3" fmla="*/ 6 h 62"/>
                <a:gd name="T4" fmla="*/ 2 w 45"/>
                <a:gd name="T5" fmla="*/ 8 h 62"/>
                <a:gd name="T6" fmla="*/ 2 w 45"/>
                <a:gd name="T7" fmla="*/ 11 h 62"/>
                <a:gd name="T8" fmla="*/ 3 w 45"/>
                <a:gd name="T9" fmla="*/ 16 h 62"/>
                <a:gd name="T10" fmla="*/ 3 w 45"/>
                <a:gd name="T11" fmla="*/ 18 h 62"/>
                <a:gd name="T12" fmla="*/ 3 w 45"/>
                <a:gd name="T13" fmla="*/ 20 h 62"/>
                <a:gd name="T14" fmla="*/ 3 w 45"/>
                <a:gd name="T15" fmla="*/ 25 h 62"/>
                <a:gd name="T16" fmla="*/ 4 w 45"/>
                <a:gd name="T17" fmla="*/ 29 h 62"/>
                <a:gd name="T18" fmla="*/ 5 w 45"/>
                <a:gd name="T19" fmla="*/ 30 h 62"/>
                <a:gd name="T20" fmla="*/ 5 w 45"/>
                <a:gd name="T21" fmla="*/ 32 h 62"/>
                <a:gd name="T22" fmla="*/ 6 w 45"/>
                <a:gd name="T23" fmla="*/ 34 h 62"/>
                <a:gd name="T24" fmla="*/ 11 w 45"/>
                <a:gd name="T25" fmla="*/ 42 h 62"/>
                <a:gd name="T26" fmla="*/ 13 w 45"/>
                <a:gd name="T27" fmla="*/ 45 h 62"/>
                <a:gd name="T28" fmla="*/ 14 w 45"/>
                <a:gd name="T29" fmla="*/ 46 h 62"/>
                <a:gd name="T30" fmla="*/ 17 w 45"/>
                <a:gd name="T31" fmla="*/ 50 h 62"/>
                <a:gd name="T32" fmla="*/ 19 w 45"/>
                <a:gd name="T33" fmla="*/ 51 h 62"/>
                <a:gd name="T34" fmla="*/ 21 w 45"/>
                <a:gd name="T35" fmla="*/ 53 h 62"/>
                <a:gd name="T36" fmla="*/ 22 w 45"/>
                <a:gd name="T37" fmla="*/ 53 h 62"/>
                <a:gd name="T38" fmla="*/ 23 w 45"/>
                <a:gd name="T39" fmla="*/ 54 h 62"/>
                <a:gd name="T40" fmla="*/ 24 w 45"/>
                <a:gd name="T41" fmla="*/ 55 h 62"/>
                <a:gd name="T42" fmla="*/ 26 w 45"/>
                <a:gd name="T43" fmla="*/ 56 h 62"/>
                <a:gd name="T44" fmla="*/ 29 w 45"/>
                <a:gd name="T45" fmla="*/ 58 h 62"/>
                <a:gd name="T46" fmla="*/ 31 w 45"/>
                <a:gd name="T47" fmla="*/ 58 h 62"/>
                <a:gd name="T48" fmla="*/ 35 w 45"/>
                <a:gd name="T49" fmla="*/ 60 h 62"/>
                <a:gd name="T50" fmla="*/ 40 w 45"/>
                <a:gd name="T51" fmla="*/ 62 h 62"/>
                <a:gd name="T52" fmla="*/ 44 w 45"/>
                <a:gd name="T53" fmla="*/ 62 h 62"/>
                <a:gd name="T54" fmla="*/ 44 w 45"/>
                <a:gd name="T55" fmla="*/ 57 h 62"/>
                <a:gd name="T56" fmla="*/ 44 w 45"/>
                <a:gd name="T57" fmla="*/ 52 h 62"/>
                <a:gd name="T58" fmla="*/ 44 w 45"/>
                <a:gd name="T59" fmla="*/ 48 h 62"/>
                <a:gd name="T60" fmla="*/ 45 w 45"/>
                <a:gd name="T61" fmla="*/ 45 h 62"/>
                <a:gd name="T62" fmla="*/ 44 w 45"/>
                <a:gd name="T63" fmla="*/ 42 h 62"/>
                <a:gd name="T64" fmla="*/ 44 w 45"/>
                <a:gd name="T65" fmla="*/ 35 h 62"/>
                <a:gd name="T66" fmla="*/ 44 w 45"/>
                <a:gd name="T67" fmla="*/ 32 h 62"/>
                <a:gd name="T68" fmla="*/ 44 w 45"/>
                <a:gd name="T69" fmla="*/ 27 h 62"/>
                <a:gd name="T70" fmla="*/ 43 w 45"/>
                <a:gd name="T71" fmla="*/ 25 h 62"/>
                <a:gd name="T72" fmla="*/ 43 w 45"/>
                <a:gd name="T73" fmla="*/ 23 h 62"/>
                <a:gd name="T74" fmla="*/ 42 w 45"/>
                <a:gd name="T75" fmla="*/ 17 h 62"/>
                <a:gd name="T76" fmla="*/ 41 w 45"/>
                <a:gd name="T77" fmla="*/ 13 h 62"/>
                <a:gd name="T78" fmla="*/ 40 w 45"/>
                <a:gd name="T79" fmla="*/ 12 h 62"/>
                <a:gd name="T80" fmla="*/ 39 w 45"/>
                <a:gd name="T81" fmla="*/ 9 h 62"/>
                <a:gd name="T82" fmla="*/ 37 w 45"/>
                <a:gd name="T83" fmla="*/ 7 h 62"/>
                <a:gd name="T84" fmla="*/ 34 w 45"/>
                <a:gd name="T85" fmla="*/ 5 h 62"/>
                <a:gd name="T86" fmla="*/ 32 w 45"/>
                <a:gd name="T87" fmla="*/ 4 h 62"/>
                <a:gd name="T88" fmla="*/ 31 w 45"/>
                <a:gd name="T89" fmla="*/ 4 h 62"/>
                <a:gd name="T90" fmla="*/ 27 w 45"/>
                <a:gd name="T91" fmla="*/ 3 h 62"/>
                <a:gd name="T92" fmla="*/ 23 w 45"/>
                <a:gd name="T93" fmla="*/ 3 h 62"/>
                <a:gd name="T94" fmla="*/ 20 w 45"/>
                <a:gd name="T95" fmla="*/ 2 h 62"/>
                <a:gd name="T96" fmla="*/ 15 w 45"/>
                <a:gd name="T97" fmla="*/ 2 h 62"/>
                <a:gd name="T98" fmla="*/ 10 w 45"/>
                <a:gd name="T99" fmla="*/ 1 h 62"/>
                <a:gd name="T100" fmla="*/ 1 w 45"/>
                <a:gd name="T10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 h="62">
                  <a:moveTo>
                    <a:pt x="1" y="0"/>
                  </a:moveTo>
                  <a:cubicBezTo>
                    <a:pt x="1" y="0"/>
                    <a:pt x="1" y="1"/>
                    <a:pt x="1" y="1"/>
                  </a:cubicBezTo>
                  <a:cubicBezTo>
                    <a:pt x="0" y="1"/>
                    <a:pt x="1" y="4"/>
                    <a:pt x="2" y="5"/>
                  </a:cubicBezTo>
                  <a:cubicBezTo>
                    <a:pt x="2" y="5"/>
                    <a:pt x="2" y="5"/>
                    <a:pt x="2" y="6"/>
                  </a:cubicBezTo>
                  <a:cubicBezTo>
                    <a:pt x="2" y="6"/>
                    <a:pt x="2" y="6"/>
                    <a:pt x="2" y="7"/>
                  </a:cubicBezTo>
                  <a:cubicBezTo>
                    <a:pt x="2" y="7"/>
                    <a:pt x="2" y="7"/>
                    <a:pt x="2" y="8"/>
                  </a:cubicBezTo>
                  <a:cubicBezTo>
                    <a:pt x="2" y="8"/>
                    <a:pt x="2" y="9"/>
                    <a:pt x="2" y="9"/>
                  </a:cubicBezTo>
                  <a:cubicBezTo>
                    <a:pt x="2" y="10"/>
                    <a:pt x="2" y="11"/>
                    <a:pt x="2" y="11"/>
                  </a:cubicBezTo>
                  <a:cubicBezTo>
                    <a:pt x="2" y="13"/>
                    <a:pt x="3" y="14"/>
                    <a:pt x="3" y="15"/>
                  </a:cubicBezTo>
                  <a:cubicBezTo>
                    <a:pt x="3" y="16"/>
                    <a:pt x="3" y="16"/>
                    <a:pt x="3" y="16"/>
                  </a:cubicBezTo>
                  <a:cubicBezTo>
                    <a:pt x="3" y="17"/>
                    <a:pt x="3" y="17"/>
                    <a:pt x="3" y="17"/>
                  </a:cubicBezTo>
                  <a:cubicBezTo>
                    <a:pt x="3" y="17"/>
                    <a:pt x="3" y="18"/>
                    <a:pt x="3" y="18"/>
                  </a:cubicBezTo>
                  <a:cubicBezTo>
                    <a:pt x="3" y="18"/>
                    <a:pt x="3" y="19"/>
                    <a:pt x="3" y="20"/>
                  </a:cubicBezTo>
                  <a:cubicBezTo>
                    <a:pt x="3" y="20"/>
                    <a:pt x="3" y="20"/>
                    <a:pt x="3" y="20"/>
                  </a:cubicBezTo>
                  <a:cubicBezTo>
                    <a:pt x="3" y="21"/>
                    <a:pt x="3" y="22"/>
                    <a:pt x="3" y="23"/>
                  </a:cubicBezTo>
                  <a:cubicBezTo>
                    <a:pt x="4" y="24"/>
                    <a:pt x="3" y="24"/>
                    <a:pt x="3" y="25"/>
                  </a:cubicBezTo>
                  <a:cubicBezTo>
                    <a:pt x="3" y="25"/>
                    <a:pt x="4" y="26"/>
                    <a:pt x="4" y="26"/>
                  </a:cubicBezTo>
                  <a:cubicBezTo>
                    <a:pt x="4" y="27"/>
                    <a:pt x="4" y="28"/>
                    <a:pt x="4" y="29"/>
                  </a:cubicBezTo>
                  <a:cubicBezTo>
                    <a:pt x="4" y="29"/>
                    <a:pt x="4" y="29"/>
                    <a:pt x="4" y="29"/>
                  </a:cubicBezTo>
                  <a:cubicBezTo>
                    <a:pt x="5" y="30"/>
                    <a:pt x="5" y="30"/>
                    <a:pt x="5" y="30"/>
                  </a:cubicBezTo>
                  <a:cubicBezTo>
                    <a:pt x="5" y="31"/>
                    <a:pt x="5" y="31"/>
                    <a:pt x="5" y="31"/>
                  </a:cubicBezTo>
                  <a:cubicBezTo>
                    <a:pt x="5" y="31"/>
                    <a:pt x="5" y="32"/>
                    <a:pt x="5" y="32"/>
                  </a:cubicBezTo>
                  <a:cubicBezTo>
                    <a:pt x="5" y="32"/>
                    <a:pt x="6" y="32"/>
                    <a:pt x="6" y="33"/>
                  </a:cubicBezTo>
                  <a:cubicBezTo>
                    <a:pt x="6" y="33"/>
                    <a:pt x="6" y="33"/>
                    <a:pt x="6" y="34"/>
                  </a:cubicBezTo>
                  <a:cubicBezTo>
                    <a:pt x="7" y="36"/>
                    <a:pt x="8" y="38"/>
                    <a:pt x="9" y="40"/>
                  </a:cubicBezTo>
                  <a:cubicBezTo>
                    <a:pt x="10" y="41"/>
                    <a:pt x="11" y="41"/>
                    <a:pt x="11" y="42"/>
                  </a:cubicBezTo>
                  <a:cubicBezTo>
                    <a:pt x="12" y="43"/>
                    <a:pt x="12" y="44"/>
                    <a:pt x="12" y="44"/>
                  </a:cubicBezTo>
                  <a:cubicBezTo>
                    <a:pt x="13" y="45"/>
                    <a:pt x="13" y="45"/>
                    <a:pt x="13" y="45"/>
                  </a:cubicBezTo>
                  <a:cubicBezTo>
                    <a:pt x="13" y="45"/>
                    <a:pt x="13" y="45"/>
                    <a:pt x="13" y="45"/>
                  </a:cubicBezTo>
                  <a:cubicBezTo>
                    <a:pt x="13" y="46"/>
                    <a:pt x="14" y="46"/>
                    <a:pt x="14" y="46"/>
                  </a:cubicBezTo>
                  <a:cubicBezTo>
                    <a:pt x="15" y="47"/>
                    <a:pt x="16" y="48"/>
                    <a:pt x="17" y="49"/>
                  </a:cubicBezTo>
                  <a:cubicBezTo>
                    <a:pt x="17" y="49"/>
                    <a:pt x="17" y="50"/>
                    <a:pt x="17" y="50"/>
                  </a:cubicBezTo>
                  <a:cubicBezTo>
                    <a:pt x="18" y="50"/>
                    <a:pt x="18" y="50"/>
                    <a:pt x="18" y="50"/>
                  </a:cubicBezTo>
                  <a:cubicBezTo>
                    <a:pt x="19" y="51"/>
                    <a:pt x="19" y="51"/>
                    <a:pt x="19" y="51"/>
                  </a:cubicBezTo>
                  <a:cubicBezTo>
                    <a:pt x="20" y="52"/>
                    <a:pt x="20" y="52"/>
                    <a:pt x="21" y="52"/>
                  </a:cubicBezTo>
                  <a:cubicBezTo>
                    <a:pt x="21" y="52"/>
                    <a:pt x="21" y="53"/>
                    <a:pt x="21" y="53"/>
                  </a:cubicBezTo>
                  <a:cubicBezTo>
                    <a:pt x="21" y="53"/>
                    <a:pt x="21" y="53"/>
                    <a:pt x="21" y="53"/>
                  </a:cubicBezTo>
                  <a:cubicBezTo>
                    <a:pt x="21" y="53"/>
                    <a:pt x="22" y="53"/>
                    <a:pt x="22" y="53"/>
                  </a:cubicBezTo>
                  <a:cubicBezTo>
                    <a:pt x="22" y="54"/>
                    <a:pt x="22" y="54"/>
                    <a:pt x="23" y="54"/>
                  </a:cubicBezTo>
                  <a:cubicBezTo>
                    <a:pt x="23" y="54"/>
                    <a:pt x="23" y="54"/>
                    <a:pt x="23" y="54"/>
                  </a:cubicBezTo>
                  <a:cubicBezTo>
                    <a:pt x="23" y="54"/>
                    <a:pt x="23" y="54"/>
                    <a:pt x="24" y="55"/>
                  </a:cubicBezTo>
                  <a:cubicBezTo>
                    <a:pt x="24" y="55"/>
                    <a:pt x="24" y="55"/>
                    <a:pt x="24" y="55"/>
                  </a:cubicBezTo>
                  <a:cubicBezTo>
                    <a:pt x="24" y="55"/>
                    <a:pt x="25" y="55"/>
                    <a:pt x="25" y="55"/>
                  </a:cubicBezTo>
                  <a:cubicBezTo>
                    <a:pt x="25" y="55"/>
                    <a:pt x="26" y="56"/>
                    <a:pt x="26" y="56"/>
                  </a:cubicBezTo>
                  <a:cubicBezTo>
                    <a:pt x="26" y="56"/>
                    <a:pt x="26" y="56"/>
                    <a:pt x="26" y="56"/>
                  </a:cubicBezTo>
                  <a:cubicBezTo>
                    <a:pt x="27" y="57"/>
                    <a:pt x="28" y="57"/>
                    <a:pt x="29" y="58"/>
                  </a:cubicBezTo>
                  <a:cubicBezTo>
                    <a:pt x="29" y="58"/>
                    <a:pt x="30" y="58"/>
                    <a:pt x="30" y="58"/>
                  </a:cubicBezTo>
                  <a:cubicBezTo>
                    <a:pt x="30" y="58"/>
                    <a:pt x="30" y="58"/>
                    <a:pt x="31" y="58"/>
                  </a:cubicBezTo>
                  <a:cubicBezTo>
                    <a:pt x="31" y="59"/>
                    <a:pt x="32" y="59"/>
                    <a:pt x="33" y="59"/>
                  </a:cubicBezTo>
                  <a:cubicBezTo>
                    <a:pt x="33" y="59"/>
                    <a:pt x="34" y="60"/>
                    <a:pt x="35" y="60"/>
                  </a:cubicBezTo>
                  <a:cubicBezTo>
                    <a:pt x="36" y="61"/>
                    <a:pt x="37" y="61"/>
                    <a:pt x="38" y="61"/>
                  </a:cubicBezTo>
                  <a:cubicBezTo>
                    <a:pt x="39" y="61"/>
                    <a:pt x="39" y="62"/>
                    <a:pt x="40" y="62"/>
                  </a:cubicBezTo>
                  <a:cubicBezTo>
                    <a:pt x="40" y="62"/>
                    <a:pt x="40" y="62"/>
                    <a:pt x="41" y="62"/>
                  </a:cubicBezTo>
                  <a:cubicBezTo>
                    <a:pt x="42" y="62"/>
                    <a:pt x="43" y="62"/>
                    <a:pt x="44" y="62"/>
                  </a:cubicBezTo>
                  <a:cubicBezTo>
                    <a:pt x="44" y="61"/>
                    <a:pt x="44" y="61"/>
                    <a:pt x="44" y="60"/>
                  </a:cubicBezTo>
                  <a:cubicBezTo>
                    <a:pt x="44" y="59"/>
                    <a:pt x="44" y="58"/>
                    <a:pt x="44" y="57"/>
                  </a:cubicBezTo>
                  <a:cubicBezTo>
                    <a:pt x="44" y="56"/>
                    <a:pt x="44" y="56"/>
                    <a:pt x="44" y="55"/>
                  </a:cubicBezTo>
                  <a:cubicBezTo>
                    <a:pt x="44" y="54"/>
                    <a:pt x="44" y="53"/>
                    <a:pt x="44" y="52"/>
                  </a:cubicBezTo>
                  <a:cubicBezTo>
                    <a:pt x="44" y="52"/>
                    <a:pt x="44" y="51"/>
                    <a:pt x="44" y="51"/>
                  </a:cubicBezTo>
                  <a:cubicBezTo>
                    <a:pt x="45" y="50"/>
                    <a:pt x="45" y="49"/>
                    <a:pt x="44" y="48"/>
                  </a:cubicBezTo>
                  <a:cubicBezTo>
                    <a:pt x="44" y="48"/>
                    <a:pt x="45" y="47"/>
                    <a:pt x="44" y="47"/>
                  </a:cubicBezTo>
                  <a:cubicBezTo>
                    <a:pt x="44" y="46"/>
                    <a:pt x="45" y="46"/>
                    <a:pt x="45" y="45"/>
                  </a:cubicBezTo>
                  <a:cubicBezTo>
                    <a:pt x="45" y="44"/>
                    <a:pt x="45" y="44"/>
                    <a:pt x="44" y="43"/>
                  </a:cubicBezTo>
                  <a:cubicBezTo>
                    <a:pt x="44" y="43"/>
                    <a:pt x="44" y="43"/>
                    <a:pt x="44" y="42"/>
                  </a:cubicBezTo>
                  <a:cubicBezTo>
                    <a:pt x="45" y="42"/>
                    <a:pt x="44" y="41"/>
                    <a:pt x="44" y="41"/>
                  </a:cubicBezTo>
                  <a:cubicBezTo>
                    <a:pt x="44" y="39"/>
                    <a:pt x="44" y="37"/>
                    <a:pt x="44" y="35"/>
                  </a:cubicBezTo>
                  <a:cubicBezTo>
                    <a:pt x="44" y="34"/>
                    <a:pt x="44" y="34"/>
                    <a:pt x="44" y="34"/>
                  </a:cubicBezTo>
                  <a:cubicBezTo>
                    <a:pt x="44" y="33"/>
                    <a:pt x="44" y="33"/>
                    <a:pt x="44" y="32"/>
                  </a:cubicBezTo>
                  <a:cubicBezTo>
                    <a:pt x="44" y="31"/>
                    <a:pt x="44" y="29"/>
                    <a:pt x="44" y="28"/>
                  </a:cubicBezTo>
                  <a:cubicBezTo>
                    <a:pt x="44" y="28"/>
                    <a:pt x="44" y="27"/>
                    <a:pt x="44" y="27"/>
                  </a:cubicBezTo>
                  <a:cubicBezTo>
                    <a:pt x="44" y="26"/>
                    <a:pt x="44" y="26"/>
                    <a:pt x="43" y="26"/>
                  </a:cubicBezTo>
                  <a:cubicBezTo>
                    <a:pt x="43" y="25"/>
                    <a:pt x="43" y="25"/>
                    <a:pt x="43" y="25"/>
                  </a:cubicBezTo>
                  <a:cubicBezTo>
                    <a:pt x="43" y="25"/>
                    <a:pt x="43" y="25"/>
                    <a:pt x="43" y="24"/>
                  </a:cubicBezTo>
                  <a:cubicBezTo>
                    <a:pt x="43" y="24"/>
                    <a:pt x="43" y="23"/>
                    <a:pt x="43" y="23"/>
                  </a:cubicBezTo>
                  <a:cubicBezTo>
                    <a:pt x="43" y="22"/>
                    <a:pt x="43" y="20"/>
                    <a:pt x="42" y="19"/>
                  </a:cubicBezTo>
                  <a:cubicBezTo>
                    <a:pt x="42" y="19"/>
                    <a:pt x="42" y="18"/>
                    <a:pt x="42" y="17"/>
                  </a:cubicBezTo>
                  <a:cubicBezTo>
                    <a:pt x="42" y="16"/>
                    <a:pt x="41" y="15"/>
                    <a:pt x="41" y="14"/>
                  </a:cubicBezTo>
                  <a:cubicBezTo>
                    <a:pt x="41" y="14"/>
                    <a:pt x="41" y="14"/>
                    <a:pt x="41" y="13"/>
                  </a:cubicBezTo>
                  <a:cubicBezTo>
                    <a:pt x="41" y="13"/>
                    <a:pt x="40" y="13"/>
                    <a:pt x="40" y="13"/>
                  </a:cubicBezTo>
                  <a:cubicBezTo>
                    <a:pt x="40" y="13"/>
                    <a:pt x="40" y="12"/>
                    <a:pt x="40" y="12"/>
                  </a:cubicBezTo>
                  <a:cubicBezTo>
                    <a:pt x="40" y="11"/>
                    <a:pt x="40" y="11"/>
                    <a:pt x="39" y="11"/>
                  </a:cubicBezTo>
                  <a:cubicBezTo>
                    <a:pt x="39" y="10"/>
                    <a:pt x="39" y="10"/>
                    <a:pt x="39" y="9"/>
                  </a:cubicBezTo>
                  <a:cubicBezTo>
                    <a:pt x="38" y="9"/>
                    <a:pt x="38" y="8"/>
                    <a:pt x="37" y="8"/>
                  </a:cubicBezTo>
                  <a:cubicBezTo>
                    <a:pt x="37" y="8"/>
                    <a:pt x="37" y="7"/>
                    <a:pt x="37" y="7"/>
                  </a:cubicBezTo>
                  <a:cubicBezTo>
                    <a:pt x="36" y="7"/>
                    <a:pt x="36" y="7"/>
                    <a:pt x="36" y="7"/>
                  </a:cubicBezTo>
                  <a:cubicBezTo>
                    <a:pt x="35" y="6"/>
                    <a:pt x="35" y="6"/>
                    <a:pt x="34" y="5"/>
                  </a:cubicBezTo>
                  <a:cubicBezTo>
                    <a:pt x="34" y="5"/>
                    <a:pt x="33" y="5"/>
                    <a:pt x="33" y="5"/>
                  </a:cubicBezTo>
                  <a:cubicBezTo>
                    <a:pt x="33" y="4"/>
                    <a:pt x="32" y="4"/>
                    <a:pt x="32" y="4"/>
                  </a:cubicBezTo>
                  <a:cubicBezTo>
                    <a:pt x="32" y="4"/>
                    <a:pt x="31" y="4"/>
                    <a:pt x="31" y="4"/>
                  </a:cubicBezTo>
                  <a:cubicBezTo>
                    <a:pt x="31" y="4"/>
                    <a:pt x="31" y="4"/>
                    <a:pt x="31" y="4"/>
                  </a:cubicBezTo>
                  <a:cubicBezTo>
                    <a:pt x="30" y="4"/>
                    <a:pt x="29" y="3"/>
                    <a:pt x="29" y="3"/>
                  </a:cubicBezTo>
                  <a:cubicBezTo>
                    <a:pt x="28" y="3"/>
                    <a:pt x="28" y="3"/>
                    <a:pt x="27" y="3"/>
                  </a:cubicBezTo>
                  <a:cubicBezTo>
                    <a:pt x="26" y="3"/>
                    <a:pt x="26" y="3"/>
                    <a:pt x="25" y="3"/>
                  </a:cubicBezTo>
                  <a:cubicBezTo>
                    <a:pt x="24" y="3"/>
                    <a:pt x="24" y="3"/>
                    <a:pt x="23" y="3"/>
                  </a:cubicBezTo>
                  <a:cubicBezTo>
                    <a:pt x="23" y="3"/>
                    <a:pt x="22" y="2"/>
                    <a:pt x="22" y="2"/>
                  </a:cubicBezTo>
                  <a:cubicBezTo>
                    <a:pt x="21" y="2"/>
                    <a:pt x="21" y="2"/>
                    <a:pt x="20" y="2"/>
                  </a:cubicBezTo>
                  <a:cubicBezTo>
                    <a:pt x="19" y="2"/>
                    <a:pt x="19" y="2"/>
                    <a:pt x="18" y="2"/>
                  </a:cubicBezTo>
                  <a:cubicBezTo>
                    <a:pt x="17" y="2"/>
                    <a:pt x="16" y="2"/>
                    <a:pt x="15" y="2"/>
                  </a:cubicBezTo>
                  <a:cubicBezTo>
                    <a:pt x="15" y="2"/>
                    <a:pt x="14" y="1"/>
                    <a:pt x="13" y="1"/>
                  </a:cubicBezTo>
                  <a:cubicBezTo>
                    <a:pt x="12" y="1"/>
                    <a:pt x="11" y="1"/>
                    <a:pt x="10" y="1"/>
                  </a:cubicBezTo>
                  <a:cubicBezTo>
                    <a:pt x="10" y="1"/>
                    <a:pt x="9" y="1"/>
                    <a:pt x="9" y="1"/>
                  </a:cubicBezTo>
                  <a:cubicBezTo>
                    <a:pt x="6" y="1"/>
                    <a:pt x="4"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53" name="Freeform 33"/>
            <p:cNvSpPr>
              <a:spLocks/>
            </p:cNvSpPr>
            <p:nvPr/>
          </p:nvSpPr>
          <p:spPr bwMode="auto">
            <a:xfrm>
              <a:off x="5392738" y="701675"/>
              <a:ext cx="693738" cy="1241425"/>
            </a:xfrm>
            <a:custGeom>
              <a:avLst/>
              <a:gdLst>
                <a:gd name="T0" fmla="*/ 27 w 71"/>
                <a:gd name="T1" fmla="*/ 1 h 127"/>
                <a:gd name="T2" fmla="*/ 22 w 71"/>
                <a:gd name="T3" fmla="*/ 3 h 127"/>
                <a:gd name="T4" fmla="*/ 18 w 71"/>
                <a:gd name="T5" fmla="*/ 5 h 127"/>
                <a:gd name="T6" fmla="*/ 14 w 71"/>
                <a:gd name="T7" fmla="*/ 7 h 127"/>
                <a:gd name="T8" fmla="*/ 12 w 71"/>
                <a:gd name="T9" fmla="*/ 13 h 127"/>
                <a:gd name="T10" fmla="*/ 12 w 71"/>
                <a:gd name="T11" fmla="*/ 21 h 127"/>
                <a:gd name="T12" fmla="*/ 11 w 71"/>
                <a:gd name="T13" fmla="*/ 25 h 127"/>
                <a:gd name="T14" fmla="*/ 9 w 71"/>
                <a:gd name="T15" fmla="*/ 30 h 127"/>
                <a:gd name="T16" fmla="*/ 8 w 71"/>
                <a:gd name="T17" fmla="*/ 34 h 127"/>
                <a:gd name="T18" fmla="*/ 9 w 71"/>
                <a:gd name="T19" fmla="*/ 38 h 127"/>
                <a:gd name="T20" fmla="*/ 10 w 71"/>
                <a:gd name="T21" fmla="*/ 42 h 127"/>
                <a:gd name="T22" fmla="*/ 8 w 71"/>
                <a:gd name="T23" fmla="*/ 47 h 127"/>
                <a:gd name="T24" fmla="*/ 6 w 71"/>
                <a:gd name="T25" fmla="*/ 50 h 127"/>
                <a:gd name="T26" fmla="*/ 3 w 71"/>
                <a:gd name="T27" fmla="*/ 53 h 127"/>
                <a:gd name="T28" fmla="*/ 0 w 71"/>
                <a:gd name="T29" fmla="*/ 60 h 127"/>
                <a:gd name="T30" fmla="*/ 5 w 71"/>
                <a:gd name="T31" fmla="*/ 63 h 127"/>
                <a:gd name="T32" fmla="*/ 7 w 71"/>
                <a:gd name="T33" fmla="*/ 66 h 127"/>
                <a:gd name="T34" fmla="*/ 7 w 71"/>
                <a:gd name="T35" fmla="*/ 70 h 127"/>
                <a:gd name="T36" fmla="*/ 7 w 71"/>
                <a:gd name="T37" fmla="*/ 77 h 127"/>
                <a:gd name="T38" fmla="*/ 8 w 71"/>
                <a:gd name="T39" fmla="*/ 79 h 127"/>
                <a:gd name="T40" fmla="*/ 9 w 71"/>
                <a:gd name="T41" fmla="*/ 86 h 127"/>
                <a:gd name="T42" fmla="*/ 7 w 71"/>
                <a:gd name="T43" fmla="*/ 89 h 127"/>
                <a:gd name="T44" fmla="*/ 7 w 71"/>
                <a:gd name="T45" fmla="*/ 94 h 127"/>
                <a:gd name="T46" fmla="*/ 11 w 71"/>
                <a:gd name="T47" fmla="*/ 96 h 127"/>
                <a:gd name="T48" fmla="*/ 15 w 71"/>
                <a:gd name="T49" fmla="*/ 97 h 127"/>
                <a:gd name="T50" fmla="*/ 18 w 71"/>
                <a:gd name="T51" fmla="*/ 99 h 127"/>
                <a:gd name="T52" fmla="*/ 20 w 71"/>
                <a:gd name="T53" fmla="*/ 102 h 127"/>
                <a:gd name="T54" fmla="*/ 23 w 71"/>
                <a:gd name="T55" fmla="*/ 107 h 127"/>
                <a:gd name="T56" fmla="*/ 30 w 71"/>
                <a:gd name="T57" fmla="*/ 116 h 127"/>
                <a:gd name="T58" fmla="*/ 41 w 71"/>
                <a:gd name="T59" fmla="*/ 127 h 127"/>
                <a:gd name="T60" fmla="*/ 41 w 71"/>
                <a:gd name="T61" fmla="*/ 119 h 127"/>
                <a:gd name="T62" fmla="*/ 43 w 71"/>
                <a:gd name="T63" fmla="*/ 104 h 127"/>
                <a:gd name="T64" fmla="*/ 45 w 71"/>
                <a:gd name="T65" fmla="*/ 98 h 127"/>
                <a:gd name="T66" fmla="*/ 47 w 71"/>
                <a:gd name="T67" fmla="*/ 96 h 127"/>
                <a:gd name="T68" fmla="*/ 54 w 71"/>
                <a:gd name="T69" fmla="*/ 93 h 127"/>
                <a:gd name="T70" fmla="*/ 58 w 71"/>
                <a:gd name="T71" fmla="*/ 91 h 127"/>
                <a:gd name="T72" fmla="*/ 63 w 71"/>
                <a:gd name="T73" fmla="*/ 86 h 127"/>
                <a:gd name="T74" fmla="*/ 66 w 71"/>
                <a:gd name="T75" fmla="*/ 81 h 127"/>
                <a:gd name="T76" fmla="*/ 68 w 71"/>
                <a:gd name="T77" fmla="*/ 73 h 127"/>
                <a:gd name="T78" fmla="*/ 70 w 71"/>
                <a:gd name="T79" fmla="*/ 58 h 127"/>
                <a:gd name="T80" fmla="*/ 70 w 71"/>
                <a:gd name="T81" fmla="*/ 48 h 127"/>
                <a:gd name="T82" fmla="*/ 70 w 71"/>
                <a:gd name="T83" fmla="*/ 42 h 127"/>
                <a:gd name="T84" fmla="*/ 68 w 71"/>
                <a:gd name="T85" fmla="*/ 34 h 127"/>
                <a:gd name="T86" fmla="*/ 67 w 71"/>
                <a:gd name="T87" fmla="*/ 28 h 127"/>
                <a:gd name="T88" fmla="*/ 66 w 71"/>
                <a:gd name="T89" fmla="*/ 24 h 127"/>
                <a:gd name="T90" fmla="*/ 64 w 71"/>
                <a:gd name="T91" fmla="*/ 21 h 127"/>
                <a:gd name="T92" fmla="*/ 62 w 71"/>
                <a:gd name="T93" fmla="*/ 19 h 127"/>
                <a:gd name="T94" fmla="*/ 61 w 71"/>
                <a:gd name="T95" fmla="*/ 16 h 127"/>
                <a:gd name="T96" fmla="*/ 57 w 71"/>
                <a:gd name="T97" fmla="*/ 13 h 127"/>
                <a:gd name="T98" fmla="*/ 54 w 71"/>
                <a:gd name="T99" fmla="*/ 10 h 127"/>
                <a:gd name="T100" fmla="*/ 50 w 71"/>
                <a:gd name="T101" fmla="*/ 8 h 127"/>
                <a:gd name="T102" fmla="*/ 47 w 71"/>
                <a:gd name="T103" fmla="*/ 6 h 127"/>
                <a:gd name="T104" fmla="*/ 43 w 71"/>
                <a:gd name="T105" fmla="*/ 4 h 127"/>
                <a:gd name="T106" fmla="*/ 39 w 71"/>
                <a:gd name="T107"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 h="127">
                  <a:moveTo>
                    <a:pt x="35" y="0"/>
                  </a:moveTo>
                  <a:cubicBezTo>
                    <a:pt x="34" y="0"/>
                    <a:pt x="32" y="0"/>
                    <a:pt x="32" y="0"/>
                  </a:cubicBezTo>
                  <a:cubicBezTo>
                    <a:pt x="30" y="0"/>
                    <a:pt x="29" y="0"/>
                    <a:pt x="28" y="1"/>
                  </a:cubicBezTo>
                  <a:cubicBezTo>
                    <a:pt x="28" y="1"/>
                    <a:pt x="27" y="1"/>
                    <a:pt x="27" y="1"/>
                  </a:cubicBezTo>
                  <a:cubicBezTo>
                    <a:pt x="26" y="1"/>
                    <a:pt x="25" y="1"/>
                    <a:pt x="25" y="1"/>
                  </a:cubicBezTo>
                  <a:cubicBezTo>
                    <a:pt x="24" y="2"/>
                    <a:pt x="24" y="2"/>
                    <a:pt x="24" y="2"/>
                  </a:cubicBezTo>
                  <a:cubicBezTo>
                    <a:pt x="24" y="2"/>
                    <a:pt x="24" y="2"/>
                    <a:pt x="23" y="2"/>
                  </a:cubicBezTo>
                  <a:cubicBezTo>
                    <a:pt x="23" y="2"/>
                    <a:pt x="23" y="3"/>
                    <a:pt x="22" y="3"/>
                  </a:cubicBezTo>
                  <a:cubicBezTo>
                    <a:pt x="22" y="3"/>
                    <a:pt x="22" y="3"/>
                    <a:pt x="21" y="4"/>
                  </a:cubicBezTo>
                  <a:cubicBezTo>
                    <a:pt x="21" y="4"/>
                    <a:pt x="20" y="4"/>
                    <a:pt x="20" y="4"/>
                  </a:cubicBezTo>
                  <a:cubicBezTo>
                    <a:pt x="19" y="4"/>
                    <a:pt x="19" y="4"/>
                    <a:pt x="19" y="5"/>
                  </a:cubicBezTo>
                  <a:cubicBezTo>
                    <a:pt x="19" y="5"/>
                    <a:pt x="18" y="5"/>
                    <a:pt x="18" y="5"/>
                  </a:cubicBezTo>
                  <a:cubicBezTo>
                    <a:pt x="18" y="5"/>
                    <a:pt x="18" y="5"/>
                    <a:pt x="18" y="5"/>
                  </a:cubicBezTo>
                  <a:cubicBezTo>
                    <a:pt x="17" y="5"/>
                    <a:pt x="17" y="5"/>
                    <a:pt x="17" y="6"/>
                  </a:cubicBezTo>
                  <a:cubicBezTo>
                    <a:pt x="16" y="6"/>
                    <a:pt x="16" y="6"/>
                    <a:pt x="16" y="6"/>
                  </a:cubicBezTo>
                  <a:cubicBezTo>
                    <a:pt x="15" y="7"/>
                    <a:pt x="15" y="7"/>
                    <a:pt x="14" y="7"/>
                  </a:cubicBezTo>
                  <a:cubicBezTo>
                    <a:pt x="13" y="8"/>
                    <a:pt x="13" y="9"/>
                    <a:pt x="13" y="11"/>
                  </a:cubicBezTo>
                  <a:cubicBezTo>
                    <a:pt x="13" y="11"/>
                    <a:pt x="13" y="11"/>
                    <a:pt x="13" y="12"/>
                  </a:cubicBezTo>
                  <a:cubicBezTo>
                    <a:pt x="12" y="12"/>
                    <a:pt x="12" y="12"/>
                    <a:pt x="12" y="13"/>
                  </a:cubicBezTo>
                  <a:cubicBezTo>
                    <a:pt x="12" y="13"/>
                    <a:pt x="12" y="13"/>
                    <a:pt x="12" y="13"/>
                  </a:cubicBezTo>
                  <a:cubicBezTo>
                    <a:pt x="12" y="14"/>
                    <a:pt x="12" y="14"/>
                    <a:pt x="12" y="15"/>
                  </a:cubicBezTo>
                  <a:cubicBezTo>
                    <a:pt x="12" y="16"/>
                    <a:pt x="12" y="16"/>
                    <a:pt x="12" y="17"/>
                  </a:cubicBezTo>
                  <a:cubicBezTo>
                    <a:pt x="12" y="17"/>
                    <a:pt x="12" y="18"/>
                    <a:pt x="12" y="19"/>
                  </a:cubicBezTo>
                  <a:cubicBezTo>
                    <a:pt x="12" y="19"/>
                    <a:pt x="12" y="20"/>
                    <a:pt x="12" y="21"/>
                  </a:cubicBezTo>
                  <a:cubicBezTo>
                    <a:pt x="12" y="21"/>
                    <a:pt x="12" y="22"/>
                    <a:pt x="12" y="22"/>
                  </a:cubicBezTo>
                  <a:cubicBezTo>
                    <a:pt x="11" y="23"/>
                    <a:pt x="11" y="23"/>
                    <a:pt x="11" y="24"/>
                  </a:cubicBezTo>
                  <a:cubicBezTo>
                    <a:pt x="11" y="24"/>
                    <a:pt x="11" y="24"/>
                    <a:pt x="11" y="25"/>
                  </a:cubicBezTo>
                  <a:cubicBezTo>
                    <a:pt x="11" y="25"/>
                    <a:pt x="11" y="25"/>
                    <a:pt x="11" y="25"/>
                  </a:cubicBezTo>
                  <a:cubicBezTo>
                    <a:pt x="10" y="26"/>
                    <a:pt x="10" y="26"/>
                    <a:pt x="10" y="27"/>
                  </a:cubicBezTo>
                  <a:cubicBezTo>
                    <a:pt x="10" y="27"/>
                    <a:pt x="10" y="28"/>
                    <a:pt x="10" y="28"/>
                  </a:cubicBezTo>
                  <a:cubicBezTo>
                    <a:pt x="10" y="28"/>
                    <a:pt x="10" y="29"/>
                    <a:pt x="10" y="29"/>
                  </a:cubicBezTo>
                  <a:cubicBezTo>
                    <a:pt x="10" y="29"/>
                    <a:pt x="9" y="29"/>
                    <a:pt x="9" y="30"/>
                  </a:cubicBezTo>
                  <a:cubicBezTo>
                    <a:pt x="9" y="30"/>
                    <a:pt x="9" y="31"/>
                    <a:pt x="9" y="31"/>
                  </a:cubicBezTo>
                  <a:cubicBezTo>
                    <a:pt x="9" y="31"/>
                    <a:pt x="9" y="32"/>
                    <a:pt x="8" y="32"/>
                  </a:cubicBezTo>
                  <a:cubicBezTo>
                    <a:pt x="8" y="32"/>
                    <a:pt x="8" y="33"/>
                    <a:pt x="8" y="33"/>
                  </a:cubicBezTo>
                  <a:cubicBezTo>
                    <a:pt x="8" y="33"/>
                    <a:pt x="8" y="34"/>
                    <a:pt x="8" y="34"/>
                  </a:cubicBezTo>
                  <a:cubicBezTo>
                    <a:pt x="8" y="35"/>
                    <a:pt x="8" y="35"/>
                    <a:pt x="8" y="35"/>
                  </a:cubicBezTo>
                  <a:cubicBezTo>
                    <a:pt x="8" y="36"/>
                    <a:pt x="8" y="36"/>
                    <a:pt x="9" y="36"/>
                  </a:cubicBezTo>
                  <a:cubicBezTo>
                    <a:pt x="9" y="37"/>
                    <a:pt x="9" y="37"/>
                    <a:pt x="9" y="37"/>
                  </a:cubicBezTo>
                  <a:cubicBezTo>
                    <a:pt x="9" y="37"/>
                    <a:pt x="9" y="38"/>
                    <a:pt x="9" y="38"/>
                  </a:cubicBezTo>
                  <a:cubicBezTo>
                    <a:pt x="9" y="38"/>
                    <a:pt x="9" y="39"/>
                    <a:pt x="9" y="39"/>
                  </a:cubicBezTo>
                  <a:cubicBezTo>
                    <a:pt x="9" y="40"/>
                    <a:pt x="10" y="40"/>
                    <a:pt x="10" y="41"/>
                  </a:cubicBezTo>
                  <a:cubicBezTo>
                    <a:pt x="10" y="41"/>
                    <a:pt x="10" y="41"/>
                    <a:pt x="10" y="42"/>
                  </a:cubicBezTo>
                  <a:cubicBezTo>
                    <a:pt x="10" y="42"/>
                    <a:pt x="10" y="42"/>
                    <a:pt x="10" y="42"/>
                  </a:cubicBezTo>
                  <a:cubicBezTo>
                    <a:pt x="10" y="43"/>
                    <a:pt x="10" y="43"/>
                    <a:pt x="10" y="43"/>
                  </a:cubicBezTo>
                  <a:cubicBezTo>
                    <a:pt x="9" y="44"/>
                    <a:pt x="9" y="44"/>
                    <a:pt x="9" y="45"/>
                  </a:cubicBezTo>
                  <a:cubicBezTo>
                    <a:pt x="9" y="45"/>
                    <a:pt x="9" y="46"/>
                    <a:pt x="9" y="46"/>
                  </a:cubicBezTo>
                  <a:cubicBezTo>
                    <a:pt x="8" y="46"/>
                    <a:pt x="8" y="46"/>
                    <a:pt x="8" y="47"/>
                  </a:cubicBezTo>
                  <a:cubicBezTo>
                    <a:pt x="8" y="47"/>
                    <a:pt x="8" y="48"/>
                    <a:pt x="8" y="48"/>
                  </a:cubicBezTo>
                  <a:cubicBezTo>
                    <a:pt x="7" y="48"/>
                    <a:pt x="7" y="48"/>
                    <a:pt x="7" y="48"/>
                  </a:cubicBezTo>
                  <a:cubicBezTo>
                    <a:pt x="7" y="49"/>
                    <a:pt x="7" y="49"/>
                    <a:pt x="6" y="49"/>
                  </a:cubicBezTo>
                  <a:cubicBezTo>
                    <a:pt x="6" y="50"/>
                    <a:pt x="6" y="50"/>
                    <a:pt x="6" y="50"/>
                  </a:cubicBezTo>
                  <a:cubicBezTo>
                    <a:pt x="5" y="51"/>
                    <a:pt x="5" y="51"/>
                    <a:pt x="5" y="51"/>
                  </a:cubicBezTo>
                  <a:cubicBezTo>
                    <a:pt x="4" y="51"/>
                    <a:pt x="4" y="51"/>
                    <a:pt x="4" y="52"/>
                  </a:cubicBezTo>
                  <a:cubicBezTo>
                    <a:pt x="4" y="52"/>
                    <a:pt x="4" y="52"/>
                    <a:pt x="3" y="52"/>
                  </a:cubicBezTo>
                  <a:cubicBezTo>
                    <a:pt x="3" y="52"/>
                    <a:pt x="3" y="53"/>
                    <a:pt x="3" y="53"/>
                  </a:cubicBezTo>
                  <a:cubicBezTo>
                    <a:pt x="3" y="53"/>
                    <a:pt x="3" y="54"/>
                    <a:pt x="3" y="54"/>
                  </a:cubicBezTo>
                  <a:cubicBezTo>
                    <a:pt x="2" y="54"/>
                    <a:pt x="2" y="54"/>
                    <a:pt x="2" y="54"/>
                  </a:cubicBezTo>
                  <a:cubicBezTo>
                    <a:pt x="2" y="55"/>
                    <a:pt x="2" y="55"/>
                    <a:pt x="2" y="55"/>
                  </a:cubicBezTo>
                  <a:cubicBezTo>
                    <a:pt x="1" y="56"/>
                    <a:pt x="0" y="58"/>
                    <a:pt x="0" y="60"/>
                  </a:cubicBezTo>
                  <a:cubicBezTo>
                    <a:pt x="1" y="60"/>
                    <a:pt x="1" y="61"/>
                    <a:pt x="1" y="62"/>
                  </a:cubicBezTo>
                  <a:cubicBezTo>
                    <a:pt x="2" y="62"/>
                    <a:pt x="2" y="62"/>
                    <a:pt x="2" y="62"/>
                  </a:cubicBezTo>
                  <a:cubicBezTo>
                    <a:pt x="2" y="62"/>
                    <a:pt x="3" y="62"/>
                    <a:pt x="3" y="62"/>
                  </a:cubicBezTo>
                  <a:cubicBezTo>
                    <a:pt x="3" y="62"/>
                    <a:pt x="4" y="63"/>
                    <a:pt x="5" y="63"/>
                  </a:cubicBezTo>
                  <a:cubicBezTo>
                    <a:pt x="5" y="63"/>
                    <a:pt x="5" y="63"/>
                    <a:pt x="5" y="63"/>
                  </a:cubicBezTo>
                  <a:cubicBezTo>
                    <a:pt x="5" y="63"/>
                    <a:pt x="5" y="64"/>
                    <a:pt x="6" y="64"/>
                  </a:cubicBezTo>
                  <a:cubicBezTo>
                    <a:pt x="6" y="64"/>
                    <a:pt x="6" y="64"/>
                    <a:pt x="7" y="64"/>
                  </a:cubicBezTo>
                  <a:cubicBezTo>
                    <a:pt x="7" y="65"/>
                    <a:pt x="7" y="65"/>
                    <a:pt x="7" y="66"/>
                  </a:cubicBezTo>
                  <a:cubicBezTo>
                    <a:pt x="7" y="66"/>
                    <a:pt x="7" y="66"/>
                    <a:pt x="7" y="66"/>
                  </a:cubicBezTo>
                  <a:cubicBezTo>
                    <a:pt x="8" y="67"/>
                    <a:pt x="7" y="68"/>
                    <a:pt x="7" y="68"/>
                  </a:cubicBezTo>
                  <a:cubicBezTo>
                    <a:pt x="7" y="68"/>
                    <a:pt x="7" y="69"/>
                    <a:pt x="7" y="69"/>
                  </a:cubicBezTo>
                  <a:cubicBezTo>
                    <a:pt x="7" y="69"/>
                    <a:pt x="7" y="70"/>
                    <a:pt x="7" y="70"/>
                  </a:cubicBezTo>
                  <a:cubicBezTo>
                    <a:pt x="7" y="70"/>
                    <a:pt x="7" y="70"/>
                    <a:pt x="7" y="71"/>
                  </a:cubicBezTo>
                  <a:cubicBezTo>
                    <a:pt x="6" y="72"/>
                    <a:pt x="5" y="74"/>
                    <a:pt x="6" y="75"/>
                  </a:cubicBezTo>
                  <a:cubicBezTo>
                    <a:pt x="6" y="76"/>
                    <a:pt x="6" y="76"/>
                    <a:pt x="6" y="76"/>
                  </a:cubicBezTo>
                  <a:cubicBezTo>
                    <a:pt x="6" y="76"/>
                    <a:pt x="7" y="76"/>
                    <a:pt x="7" y="77"/>
                  </a:cubicBezTo>
                  <a:cubicBezTo>
                    <a:pt x="7" y="77"/>
                    <a:pt x="7" y="77"/>
                    <a:pt x="7" y="77"/>
                  </a:cubicBezTo>
                  <a:cubicBezTo>
                    <a:pt x="7" y="78"/>
                    <a:pt x="7" y="78"/>
                    <a:pt x="7" y="78"/>
                  </a:cubicBezTo>
                  <a:cubicBezTo>
                    <a:pt x="7" y="78"/>
                    <a:pt x="7" y="78"/>
                    <a:pt x="7" y="79"/>
                  </a:cubicBezTo>
                  <a:cubicBezTo>
                    <a:pt x="7" y="79"/>
                    <a:pt x="8" y="79"/>
                    <a:pt x="8" y="79"/>
                  </a:cubicBezTo>
                  <a:cubicBezTo>
                    <a:pt x="8" y="80"/>
                    <a:pt x="7" y="82"/>
                    <a:pt x="7" y="83"/>
                  </a:cubicBezTo>
                  <a:cubicBezTo>
                    <a:pt x="8" y="83"/>
                    <a:pt x="8" y="83"/>
                    <a:pt x="8" y="84"/>
                  </a:cubicBezTo>
                  <a:cubicBezTo>
                    <a:pt x="9" y="84"/>
                    <a:pt x="9" y="84"/>
                    <a:pt x="9" y="84"/>
                  </a:cubicBezTo>
                  <a:cubicBezTo>
                    <a:pt x="9" y="84"/>
                    <a:pt x="9" y="85"/>
                    <a:pt x="9" y="86"/>
                  </a:cubicBezTo>
                  <a:cubicBezTo>
                    <a:pt x="9" y="86"/>
                    <a:pt x="9" y="86"/>
                    <a:pt x="9" y="86"/>
                  </a:cubicBezTo>
                  <a:cubicBezTo>
                    <a:pt x="9" y="87"/>
                    <a:pt x="8" y="88"/>
                    <a:pt x="8" y="88"/>
                  </a:cubicBezTo>
                  <a:cubicBezTo>
                    <a:pt x="8" y="88"/>
                    <a:pt x="8" y="88"/>
                    <a:pt x="8" y="89"/>
                  </a:cubicBezTo>
                  <a:cubicBezTo>
                    <a:pt x="7" y="89"/>
                    <a:pt x="8" y="89"/>
                    <a:pt x="7" y="89"/>
                  </a:cubicBezTo>
                  <a:cubicBezTo>
                    <a:pt x="7" y="90"/>
                    <a:pt x="7" y="90"/>
                    <a:pt x="7" y="90"/>
                  </a:cubicBezTo>
                  <a:cubicBezTo>
                    <a:pt x="7" y="90"/>
                    <a:pt x="7" y="91"/>
                    <a:pt x="7" y="91"/>
                  </a:cubicBezTo>
                  <a:cubicBezTo>
                    <a:pt x="7" y="91"/>
                    <a:pt x="7" y="91"/>
                    <a:pt x="7" y="92"/>
                  </a:cubicBezTo>
                  <a:cubicBezTo>
                    <a:pt x="6" y="92"/>
                    <a:pt x="7" y="93"/>
                    <a:pt x="7" y="94"/>
                  </a:cubicBezTo>
                  <a:cubicBezTo>
                    <a:pt x="7" y="94"/>
                    <a:pt x="7" y="94"/>
                    <a:pt x="7" y="94"/>
                  </a:cubicBezTo>
                  <a:cubicBezTo>
                    <a:pt x="8" y="94"/>
                    <a:pt x="8" y="95"/>
                    <a:pt x="8" y="95"/>
                  </a:cubicBezTo>
                  <a:cubicBezTo>
                    <a:pt x="8" y="95"/>
                    <a:pt x="9" y="96"/>
                    <a:pt x="10" y="96"/>
                  </a:cubicBezTo>
                  <a:cubicBezTo>
                    <a:pt x="10" y="96"/>
                    <a:pt x="11" y="96"/>
                    <a:pt x="11" y="96"/>
                  </a:cubicBezTo>
                  <a:cubicBezTo>
                    <a:pt x="11" y="96"/>
                    <a:pt x="11" y="96"/>
                    <a:pt x="12" y="96"/>
                  </a:cubicBezTo>
                  <a:cubicBezTo>
                    <a:pt x="12" y="96"/>
                    <a:pt x="13" y="96"/>
                    <a:pt x="13" y="97"/>
                  </a:cubicBezTo>
                  <a:cubicBezTo>
                    <a:pt x="13" y="97"/>
                    <a:pt x="14" y="97"/>
                    <a:pt x="14" y="97"/>
                  </a:cubicBezTo>
                  <a:cubicBezTo>
                    <a:pt x="14" y="97"/>
                    <a:pt x="14" y="97"/>
                    <a:pt x="15" y="97"/>
                  </a:cubicBezTo>
                  <a:cubicBezTo>
                    <a:pt x="15" y="97"/>
                    <a:pt x="15" y="98"/>
                    <a:pt x="15" y="98"/>
                  </a:cubicBezTo>
                  <a:cubicBezTo>
                    <a:pt x="16" y="98"/>
                    <a:pt x="16" y="98"/>
                    <a:pt x="16" y="98"/>
                  </a:cubicBezTo>
                  <a:cubicBezTo>
                    <a:pt x="16" y="98"/>
                    <a:pt x="17" y="98"/>
                    <a:pt x="17" y="99"/>
                  </a:cubicBezTo>
                  <a:cubicBezTo>
                    <a:pt x="17" y="99"/>
                    <a:pt x="18" y="99"/>
                    <a:pt x="18" y="99"/>
                  </a:cubicBezTo>
                  <a:cubicBezTo>
                    <a:pt x="18" y="100"/>
                    <a:pt x="18" y="100"/>
                    <a:pt x="19" y="100"/>
                  </a:cubicBezTo>
                  <a:cubicBezTo>
                    <a:pt x="19" y="101"/>
                    <a:pt x="19" y="101"/>
                    <a:pt x="19" y="101"/>
                  </a:cubicBezTo>
                  <a:cubicBezTo>
                    <a:pt x="19" y="101"/>
                    <a:pt x="19" y="101"/>
                    <a:pt x="20" y="102"/>
                  </a:cubicBezTo>
                  <a:cubicBezTo>
                    <a:pt x="20" y="102"/>
                    <a:pt x="20" y="102"/>
                    <a:pt x="20" y="102"/>
                  </a:cubicBezTo>
                  <a:cubicBezTo>
                    <a:pt x="21" y="103"/>
                    <a:pt x="21" y="103"/>
                    <a:pt x="21" y="104"/>
                  </a:cubicBezTo>
                  <a:cubicBezTo>
                    <a:pt x="21" y="104"/>
                    <a:pt x="22" y="104"/>
                    <a:pt x="22" y="104"/>
                  </a:cubicBezTo>
                  <a:cubicBezTo>
                    <a:pt x="22" y="105"/>
                    <a:pt x="23" y="106"/>
                    <a:pt x="23" y="106"/>
                  </a:cubicBezTo>
                  <a:cubicBezTo>
                    <a:pt x="23" y="106"/>
                    <a:pt x="23" y="107"/>
                    <a:pt x="23" y="107"/>
                  </a:cubicBezTo>
                  <a:cubicBezTo>
                    <a:pt x="24" y="108"/>
                    <a:pt x="24" y="108"/>
                    <a:pt x="25" y="109"/>
                  </a:cubicBezTo>
                  <a:cubicBezTo>
                    <a:pt x="25" y="110"/>
                    <a:pt x="25" y="110"/>
                    <a:pt x="26" y="111"/>
                  </a:cubicBezTo>
                  <a:cubicBezTo>
                    <a:pt x="26" y="111"/>
                    <a:pt x="27" y="112"/>
                    <a:pt x="27" y="112"/>
                  </a:cubicBezTo>
                  <a:cubicBezTo>
                    <a:pt x="28" y="113"/>
                    <a:pt x="29" y="115"/>
                    <a:pt x="30" y="116"/>
                  </a:cubicBezTo>
                  <a:cubicBezTo>
                    <a:pt x="31" y="116"/>
                    <a:pt x="31" y="117"/>
                    <a:pt x="31" y="117"/>
                  </a:cubicBezTo>
                  <a:cubicBezTo>
                    <a:pt x="34" y="120"/>
                    <a:pt x="36" y="122"/>
                    <a:pt x="39" y="125"/>
                  </a:cubicBezTo>
                  <a:cubicBezTo>
                    <a:pt x="39" y="125"/>
                    <a:pt x="40" y="126"/>
                    <a:pt x="40" y="127"/>
                  </a:cubicBezTo>
                  <a:cubicBezTo>
                    <a:pt x="41" y="127"/>
                    <a:pt x="41" y="127"/>
                    <a:pt x="41" y="127"/>
                  </a:cubicBezTo>
                  <a:cubicBezTo>
                    <a:pt x="41" y="127"/>
                    <a:pt x="41" y="127"/>
                    <a:pt x="41" y="127"/>
                  </a:cubicBezTo>
                  <a:cubicBezTo>
                    <a:pt x="42" y="127"/>
                    <a:pt x="41" y="125"/>
                    <a:pt x="41" y="125"/>
                  </a:cubicBezTo>
                  <a:cubicBezTo>
                    <a:pt x="41" y="124"/>
                    <a:pt x="40" y="121"/>
                    <a:pt x="41" y="120"/>
                  </a:cubicBezTo>
                  <a:cubicBezTo>
                    <a:pt x="41" y="120"/>
                    <a:pt x="41" y="119"/>
                    <a:pt x="41" y="119"/>
                  </a:cubicBezTo>
                  <a:cubicBezTo>
                    <a:pt x="41" y="118"/>
                    <a:pt x="41" y="116"/>
                    <a:pt x="41" y="116"/>
                  </a:cubicBezTo>
                  <a:cubicBezTo>
                    <a:pt x="41" y="115"/>
                    <a:pt x="41" y="115"/>
                    <a:pt x="41" y="115"/>
                  </a:cubicBezTo>
                  <a:cubicBezTo>
                    <a:pt x="42" y="111"/>
                    <a:pt x="42" y="108"/>
                    <a:pt x="43" y="105"/>
                  </a:cubicBezTo>
                  <a:cubicBezTo>
                    <a:pt x="43" y="104"/>
                    <a:pt x="43" y="104"/>
                    <a:pt x="43" y="104"/>
                  </a:cubicBezTo>
                  <a:cubicBezTo>
                    <a:pt x="43" y="103"/>
                    <a:pt x="43" y="102"/>
                    <a:pt x="43" y="102"/>
                  </a:cubicBezTo>
                  <a:cubicBezTo>
                    <a:pt x="44" y="101"/>
                    <a:pt x="43" y="101"/>
                    <a:pt x="44" y="100"/>
                  </a:cubicBezTo>
                  <a:cubicBezTo>
                    <a:pt x="44" y="100"/>
                    <a:pt x="44" y="100"/>
                    <a:pt x="44" y="99"/>
                  </a:cubicBezTo>
                  <a:cubicBezTo>
                    <a:pt x="44" y="99"/>
                    <a:pt x="44" y="99"/>
                    <a:pt x="45" y="98"/>
                  </a:cubicBezTo>
                  <a:cubicBezTo>
                    <a:pt x="45" y="98"/>
                    <a:pt x="45" y="98"/>
                    <a:pt x="45" y="98"/>
                  </a:cubicBezTo>
                  <a:cubicBezTo>
                    <a:pt x="46" y="97"/>
                    <a:pt x="45" y="97"/>
                    <a:pt x="46" y="97"/>
                  </a:cubicBezTo>
                  <a:cubicBezTo>
                    <a:pt x="46" y="97"/>
                    <a:pt x="46" y="97"/>
                    <a:pt x="46" y="97"/>
                  </a:cubicBezTo>
                  <a:cubicBezTo>
                    <a:pt x="46" y="97"/>
                    <a:pt x="47" y="96"/>
                    <a:pt x="47" y="96"/>
                  </a:cubicBezTo>
                  <a:cubicBezTo>
                    <a:pt x="48" y="96"/>
                    <a:pt x="49" y="96"/>
                    <a:pt x="50" y="96"/>
                  </a:cubicBezTo>
                  <a:cubicBezTo>
                    <a:pt x="51" y="95"/>
                    <a:pt x="52" y="95"/>
                    <a:pt x="53" y="94"/>
                  </a:cubicBezTo>
                  <a:cubicBezTo>
                    <a:pt x="53" y="94"/>
                    <a:pt x="53" y="94"/>
                    <a:pt x="54" y="94"/>
                  </a:cubicBezTo>
                  <a:cubicBezTo>
                    <a:pt x="54" y="94"/>
                    <a:pt x="54" y="93"/>
                    <a:pt x="54" y="93"/>
                  </a:cubicBezTo>
                  <a:cubicBezTo>
                    <a:pt x="55" y="93"/>
                    <a:pt x="55" y="93"/>
                    <a:pt x="55" y="93"/>
                  </a:cubicBezTo>
                  <a:cubicBezTo>
                    <a:pt x="55" y="93"/>
                    <a:pt x="56" y="93"/>
                    <a:pt x="56" y="92"/>
                  </a:cubicBezTo>
                  <a:cubicBezTo>
                    <a:pt x="56" y="92"/>
                    <a:pt x="56" y="92"/>
                    <a:pt x="56" y="92"/>
                  </a:cubicBezTo>
                  <a:cubicBezTo>
                    <a:pt x="57" y="92"/>
                    <a:pt x="57" y="91"/>
                    <a:pt x="58" y="91"/>
                  </a:cubicBezTo>
                  <a:cubicBezTo>
                    <a:pt x="58" y="91"/>
                    <a:pt x="59" y="90"/>
                    <a:pt x="59" y="90"/>
                  </a:cubicBezTo>
                  <a:cubicBezTo>
                    <a:pt x="60" y="89"/>
                    <a:pt x="61" y="89"/>
                    <a:pt x="61" y="88"/>
                  </a:cubicBezTo>
                  <a:cubicBezTo>
                    <a:pt x="62" y="88"/>
                    <a:pt x="62" y="87"/>
                    <a:pt x="62" y="87"/>
                  </a:cubicBezTo>
                  <a:cubicBezTo>
                    <a:pt x="63" y="87"/>
                    <a:pt x="63" y="86"/>
                    <a:pt x="63" y="86"/>
                  </a:cubicBezTo>
                  <a:cubicBezTo>
                    <a:pt x="63" y="86"/>
                    <a:pt x="63" y="85"/>
                    <a:pt x="64" y="85"/>
                  </a:cubicBezTo>
                  <a:cubicBezTo>
                    <a:pt x="64" y="84"/>
                    <a:pt x="64" y="84"/>
                    <a:pt x="64" y="84"/>
                  </a:cubicBezTo>
                  <a:cubicBezTo>
                    <a:pt x="64" y="83"/>
                    <a:pt x="65" y="82"/>
                    <a:pt x="65" y="82"/>
                  </a:cubicBezTo>
                  <a:cubicBezTo>
                    <a:pt x="66" y="81"/>
                    <a:pt x="66" y="81"/>
                    <a:pt x="66" y="81"/>
                  </a:cubicBezTo>
                  <a:cubicBezTo>
                    <a:pt x="66" y="80"/>
                    <a:pt x="66" y="80"/>
                    <a:pt x="67" y="80"/>
                  </a:cubicBezTo>
                  <a:cubicBezTo>
                    <a:pt x="67" y="79"/>
                    <a:pt x="67" y="79"/>
                    <a:pt x="67" y="78"/>
                  </a:cubicBezTo>
                  <a:cubicBezTo>
                    <a:pt x="67" y="77"/>
                    <a:pt x="68" y="76"/>
                    <a:pt x="68" y="75"/>
                  </a:cubicBezTo>
                  <a:cubicBezTo>
                    <a:pt x="68" y="74"/>
                    <a:pt x="68" y="74"/>
                    <a:pt x="68" y="73"/>
                  </a:cubicBezTo>
                  <a:cubicBezTo>
                    <a:pt x="69" y="71"/>
                    <a:pt x="70" y="69"/>
                    <a:pt x="70" y="66"/>
                  </a:cubicBezTo>
                  <a:cubicBezTo>
                    <a:pt x="70" y="66"/>
                    <a:pt x="70" y="65"/>
                    <a:pt x="70" y="64"/>
                  </a:cubicBezTo>
                  <a:cubicBezTo>
                    <a:pt x="70" y="64"/>
                    <a:pt x="70" y="63"/>
                    <a:pt x="70" y="63"/>
                  </a:cubicBezTo>
                  <a:cubicBezTo>
                    <a:pt x="71" y="61"/>
                    <a:pt x="71" y="59"/>
                    <a:pt x="70" y="58"/>
                  </a:cubicBezTo>
                  <a:cubicBezTo>
                    <a:pt x="70" y="57"/>
                    <a:pt x="70" y="57"/>
                    <a:pt x="70" y="56"/>
                  </a:cubicBezTo>
                  <a:cubicBezTo>
                    <a:pt x="70" y="55"/>
                    <a:pt x="70" y="54"/>
                    <a:pt x="70" y="53"/>
                  </a:cubicBezTo>
                  <a:cubicBezTo>
                    <a:pt x="70" y="52"/>
                    <a:pt x="70" y="51"/>
                    <a:pt x="70" y="51"/>
                  </a:cubicBezTo>
                  <a:cubicBezTo>
                    <a:pt x="70" y="50"/>
                    <a:pt x="70" y="49"/>
                    <a:pt x="70" y="48"/>
                  </a:cubicBezTo>
                  <a:cubicBezTo>
                    <a:pt x="70" y="48"/>
                    <a:pt x="70" y="48"/>
                    <a:pt x="70" y="47"/>
                  </a:cubicBezTo>
                  <a:cubicBezTo>
                    <a:pt x="70" y="47"/>
                    <a:pt x="70" y="45"/>
                    <a:pt x="70" y="45"/>
                  </a:cubicBezTo>
                  <a:cubicBezTo>
                    <a:pt x="70" y="45"/>
                    <a:pt x="70" y="44"/>
                    <a:pt x="70" y="44"/>
                  </a:cubicBezTo>
                  <a:cubicBezTo>
                    <a:pt x="70" y="44"/>
                    <a:pt x="70" y="43"/>
                    <a:pt x="70" y="42"/>
                  </a:cubicBezTo>
                  <a:cubicBezTo>
                    <a:pt x="70" y="42"/>
                    <a:pt x="69" y="41"/>
                    <a:pt x="69" y="41"/>
                  </a:cubicBezTo>
                  <a:cubicBezTo>
                    <a:pt x="69" y="40"/>
                    <a:pt x="69" y="40"/>
                    <a:pt x="68" y="39"/>
                  </a:cubicBezTo>
                  <a:cubicBezTo>
                    <a:pt x="68" y="38"/>
                    <a:pt x="68" y="38"/>
                    <a:pt x="68" y="37"/>
                  </a:cubicBezTo>
                  <a:cubicBezTo>
                    <a:pt x="68" y="36"/>
                    <a:pt x="68" y="35"/>
                    <a:pt x="68" y="34"/>
                  </a:cubicBezTo>
                  <a:cubicBezTo>
                    <a:pt x="68" y="34"/>
                    <a:pt x="68" y="34"/>
                    <a:pt x="68" y="33"/>
                  </a:cubicBezTo>
                  <a:cubicBezTo>
                    <a:pt x="68" y="32"/>
                    <a:pt x="68" y="32"/>
                    <a:pt x="68" y="31"/>
                  </a:cubicBezTo>
                  <a:cubicBezTo>
                    <a:pt x="68" y="31"/>
                    <a:pt x="68" y="30"/>
                    <a:pt x="68" y="30"/>
                  </a:cubicBezTo>
                  <a:cubicBezTo>
                    <a:pt x="67" y="29"/>
                    <a:pt x="67" y="29"/>
                    <a:pt x="67" y="28"/>
                  </a:cubicBezTo>
                  <a:cubicBezTo>
                    <a:pt x="67" y="28"/>
                    <a:pt x="67" y="27"/>
                    <a:pt x="67" y="27"/>
                  </a:cubicBezTo>
                  <a:cubicBezTo>
                    <a:pt x="67" y="27"/>
                    <a:pt x="67" y="26"/>
                    <a:pt x="67" y="26"/>
                  </a:cubicBezTo>
                  <a:cubicBezTo>
                    <a:pt x="66" y="26"/>
                    <a:pt x="66" y="25"/>
                    <a:pt x="66" y="25"/>
                  </a:cubicBezTo>
                  <a:cubicBezTo>
                    <a:pt x="66" y="25"/>
                    <a:pt x="66" y="24"/>
                    <a:pt x="66" y="24"/>
                  </a:cubicBezTo>
                  <a:cubicBezTo>
                    <a:pt x="66" y="24"/>
                    <a:pt x="66" y="24"/>
                    <a:pt x="66" y="23"/>
                  </a:cubicBezTo>
                  <a:cubicBezTo>
                    <a:pt x="65" y="23"/>
                    <a:pt x="65" y="22"/>
                    <a:pt x="65" y="22"/>
                  </a:cubicBezTo>
                  <a:cubicBezTo>
                    <a:pt x="65" y="22"/>
                    <a:pt x="64" y="21"/>
                    <a:pt x="64" y="21"/>
                  </a:cubicBezTo>
                  <a:cubicBezTo>
                    <a:pt x="64" y="21"/>
                    <a:pt x="64" y="21"/>
                    <a:pt x="64" y="21"/>
                  </a:cubicBezTo>
                  <a:cubicBezTo>
                    <a:pt x="64" y="20"/>
                    <a:pt x="64" y="20"/>
                    <a:pt x="64" y="20"/>
                  </a:cubicBezTo>
                  <a:cubicBezTo>
                    <a:pt x="63" y="20"/>
                    <a:pt x="63" y="20"/>
                    <a:pt x="63" y="20"/>
                  </a:cubicBezTo>
                  <a:cubicBezTo>
                    <a:pt x="63" y="19"/>
                    <a:pt x="63" y="19"/>
                    <a:pt x="63" y="19"/>
                  </a:cubicBezTo>
                  <a:cubicBezTo>
                    <a:pt x="63" y="19"/>
                    <a:pt x="62" y="19"/>
                    <a:pt x="62" y="19"/>
                  </a:cubicBezTo>
                  <a:cubicBezTo>
                    <a:pt x="62" y="18"/>
                    <a:pt x="62" y="18"/>
                    <a:pt x="62" y="18"/>
                  </a:cubicBezTo>
                  <a:cubicBezTo>
                    <a:pt x="62" y="18"/>
                    <a:pt x="62" y="17"/>
                    <a:pt x="61" y="17"/>
                  </a:cubicBezTo>
                  <a:cubicBezTo>
                    <a:pt x="61" y="17"/>
                    <a:pt x="61" y="16"/>
                    <a:pt x="61" y="16"/>
                  </a:cubicBezTo>
                  <a:cubicBezTo>
                    <a:pt x="61" y="16"/>
                    <a:pt x="61" y="16"/>
                    <a:pt x="61" y="16"/>
                  </a:cubicBezTo>
                  <a:cubicBezTo>
                    <a:pt x="60" y="16"/>
                    <a:pt x="60" y="16"/>
                    <a:pt x="60" y="15"/>
                  </a:cubicBezTo>
                  <a:cubicBezTo>
                    <a:pt x="60" y="15"/>
                    <a:pt x="60" y="15"/>
                    <a:pt x="59" y="15"/>
                  </a:cubicBezTo>
                  <a:cubicBezTo>
                    <a:pt x="59" y="14"/>
                    <a:pt x="58" y="14"/>
                    <a:pt x="58" y="13"/>
                  </a:cubicBezTo>
                  <a:cubicBezTo>
                    <a:pt x="57" y="13"/>
                    <a:pt x="57" y="13"/>
                    <a:pt x="57" y="13"/>
                  </a:cubicBezTo>
                  <a:cubicBezTo>
                    <a:pt x="56" y="13"/>
                    <a:pt x="56" y="12"/>
                    <a:pt x="56" y="12"/>
                  </a:cubicBezTo>
                  <a:cubicBezTo>
                    <a:pt x="56" y="12"/>
                    <a:pt x="56" y="12"/>
                    <a:pt x="56" y="12"/>
                  </a:cubicBezTo>
                  <a:cubicBezTo>
                    <a:pt x="55" y="12"/>
                    <a:pt x="55" y="11"/>
                    <a:pt x="55" y="11"/>
                  </a:cubicBezTo>
                  <a:cubicBezTo>
                    <a:pt x="55" y="11"/>
                    <a:pt x="54" y="11"/>
                    <a:pt x="54" y="10"/>
                  </a:cubicBezTo>
                  <a:cubicBezTo>
                    <a:pt x="53" y="10"/>
                    <a:pt x="53" y="10"/>
                    <a:pt x="53" y="10"/>
                  </a:cubicBezTo>
                  <a:cubicBezTo>
                    <a:pt x="53" y="9"/>
                    <a:pt x="52" y="9"/>
                    <a:pt x="51" y="9"/>
                  </a:cubicBezTo>
                  <a:cubicBezTo>
                    <a:pt x="51" y="9"/>
                    <a:pt x="51" y="9"/>
                    <a:pt x="50" y="8"/>
                  </a:cubicBezTo>
                  <a:cubicBezTo>
                    <a:pt x="50" y="8"/>
                    <a:pt x="50" y="8"/>
                    <a:pt x="50" y="8"/>
                  </a:cubicBezTo>
                  <a:cubicBezTo>
                    <a:pt x="49" y="8"/>
                    <a:pt x="49" y="8"/>
                    <a:pt x="49" y="8"/>
                  </a:cubicBezTo>
                  <a:cubicBezTo>
                    <a:pt x="49" y="7"/>
                    <a:pt x="49" y="7"/>
                    <a:pt x="48" y="7"/>
                  </a:cubicBezTo>
                  <a:cubicBezTo>
                    <a:pt x="48" y="7"/>
                    <a:pt x="48" y="7"/>
                    <a:pt x="48" y="7"/>
                  </a:cubicBezTo>
                  <a:cubicBezTo>
                    <a:pt x="48" y="7"/>
                    <a:pt x="47" y="6"/>
                    <a:pt x="47" y="6"/>
                  </a:cubicBezTo>
                  <a:cubicBezTo>
                    <a:pt x="46" y="6"/>
                    <a:pt x="46" y="6"/>
                    <a:pt x="45" y="5"/>
                  </a:cubicBezTo>
                  <a:cubicBezTo>
                    <a:pt x="45" y="5"/>
                    <a:pt x="45" y="5"/>
                    <a:pt x="45" y="5"/>
                  </a:cubicBezTo>
                  <a:cubicBezTo>
                    <a:pt x="45" y="5"/>
                    <a:pt x="44" y="5"/>
                    <a:pt x="44" y="5"/>
                  </a:cubicBezTo>
                  <a:cubicBezTo>
                    <a:pt x="44" y="4"/>
                    <a:pt x="44" y="4"/>
                    <a:pt x="43" y="4"/>
                  </a:cubicBezTo>
                  <a:cubicBezTo>
                    <a:pt x="43" y="4"/>
                    <a:pt x="43" y="4"/>
                    <a:pt x="43" y="4"/>
                  </a:cubicBezTo>
                  <a:cubicBezTo>
                    <a:pt x="42" y="4"/>
                    <a:pt x="42" y="3"/>
                    <a:pt x="42" y="3"/>
                  </a:cubicBezTo>
                  <a:cubicBezTo>
                    <a:pt x="41" y="3"/>
                    <a:pt x="41" y="3"/>
                    <a:pt x="40" y="2"/>
                  </a:cubicBezTo>
                  <a:cubicBezTo>
                    <a:pt x="40" y="2"/>
                    <a:pt x="40" y="2"/>
                    <a:pt x="39" y="1"/>
                  </a:cubicBezTo>
                  <a:cubicBezTo>
                    <a:pt x="38" y="1"/>
                    <a:pt x="38" y="1"/>
                    <a:pt x="37" y="1"/>
                  </a:cubicBezTo>
                  <a:cubicBezTo>
                    <a:pt x="36" y="0"/>
                    <a:pt x="36" y="0"/>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sp>
          <p:nvSpPr>
            <p:cNvPr id="54" name="Freeform 34"/>
            <p:cNvSpPr>
              <a:spLocks/>
            </p:cNvSpPr>
            <p:nvPr/>
          </p:nvSpPr>
          <p:spPr bwMode="auto">
            <a:xfrm>
              <a:off x="4308475" y="1103313"/>
              <a:ext cx="420688" cy="928688"/>
            </a:xfrm>
            <a:custGeom>
              <a:avLst/>
              <a:gdLst>
                <a:gd name="T0" fmla="*/ 24 w 43"/>
                <a:gd name="T1" fmla="*/ 1 h 95"/>
                <a:gd name="T2" fmla="*/ 20 w 43"/>
                <a:gd name="T3" fmla="*/ 1 h 95"/>
                <a:gd name="T4" fmla="*/ 18 w 43"/>
                <a:gd name="T5" fmla="*/ 2 h 95"/>
                <a:gd name="T6" fmla="*/ 11 w 43"/>
                <a:gd name="T7" fmla="*/ 5 h 95"/>
                <a:gd name="T8" fmla="*/ 7 w 43"/>
                <a:gd name="T9" fmla="*/ 9 h 95"/>
                <a:gd name="T10" fmla="*/ 4 w 43"/>
                <a:gd name="T11" fmla="*/ 15 h 95"/>
                <a:gd name="T12" fmla="*/ 3 w 43"/>
                <a:gd name="T13" fmla="*/ 21 h 95"/>
                <a:gd name="T14" fmla="*/ 2 w 43"/>
                <a:gd name="T15" fmla="*/ 27 h 95"/>
                <a:gd name="T16" fmla="*/ 1 w 43"/>
                <a:gd name="T17" fmla="*/ 31 h 95"/>
                <a:gd name="T18" fmla="*/ 1 w 43"/>
                <a:gd name="T19" fmla="*/ 35 h 95"/>
                <a:gd name="T20" fmla="*/ 1 w 43"/>
                <a:gd name="T21" fmla="*/ 40 h 95"/>
                <a:gd name="T22" fmla="*/ 0 w 43"/>
                <a:gd name="T23" fmla="*/ 46 h 95"/>
                <a:gd name="T24" fmla="*/ 0 w 43"/>
                <a:gd name="T25" fmla="*/ 50 h 95"/>
                <a:gd name="T26" fmla="*/ 0 w 43"/>
                <a:gd name="T27" fmla="*/ 53 h 95"/>
                <a:gd name="T28" fmla="*/ 0 w 43"/>
                <a:gd name="T29" fmla="*/ 59 h 95"/>
                <a:gd name="T30" fmla="*/ 0 w 43"/>
                <a:gd name="T31" fmla="*/ 67 h 95"/>
                <a:gd name="T32" fmla="*/ 0 w 43"/>
                <a:gd name="T33" fmla="*/ 73 h 95"/>
                <a:gd name="T34" fmla="*/ 2 w 43"/>
                <a:gd name="T35" fmla="*/ 81 h 95"/>
                <a:gd name="T36" fmla="*/ 3 w 43"/>
                <a:gd name="T37" fmla="*/ 84 h 95"/>
                <a:gd name="T38" fmla="*/ 4 w 43"/>
                <a:gd name="T39" fmla="*/ 87 h 95"/>
                <a:gd name="T40" fmla="*/ 9 w 43"/>
                <a:gd name="T41" fmla="*/ 91 h 95"/>
                <a:gd name="T42" fmla="*/ 12 w 43"/>
                <a:gd name="T43" fmla="*/ 94 h 95"/>
                <a:gd name="T44" fmla="*/ 16 w 43"/>
                <a:gd name="T45" fmla="*/ 94 h 95"/>
                <a:gd name="T46" fmla="*/ 25 w 43"/>
                <a:gd name="T47" fmla="*/ 94 h 95"/>
                <a:gd name="T48" fmla="*/ 29 w 43"/>
                <a:gd name="T49" fmla="*/ 92 h 95"/>
                <a:gd name="T50" fmla="*/ 31 w 43"/>
                <a:gd name="T51" fmla="*/ 89 h 95"/>
                <a:gd name="T52" fmla="*/ 31 w 43"/>
                <a:gd name="T53" fmla="*/ 85 h 95"/>
                <a:gd name="T54" fmla="*/ 32 w 43"/>
                <a:gd name="T55" fmla="*/ 80 h 95"/>
                <a:gd name="T56" fmla="*/ 35 w 43"/>
                <a:gd name="T57" fmla="*/ 78 h 95"/>
                <a:gd name="T58" fmla="*/ 35 w 43"/>
                <a:gd name="T59" fmla="*/ 75 h 95"/>
                <a:gd name="T60" fmla="*/ 35 w 43"/>
                <a:gd name="T61" fmla="*/ 71 h 95"/>
                <a:gd name="T62" fmla="*/ 37 w 43"/>
                <a:gd name="T63" fmla="*/ 69 h 95"/>
                <a:gd name="T64" fmla="*/ 37 w 43"/>
                <a:gd name="T65" fmla="*/ 63 h 95"/>
                <a:gd name="T66" fmla="*/ 37 w 43"/>
                <a:gd name="T67" fmla="*/ 60 h 95"/>
                <a:gd name="T68" fmla="*/ 38 w 43"/>
                <a:gd name="T69" fmla="*/ 58 h 95"/>
                <a:gd name="T70" fmla="*/ 41 w 43"/>
                <a:gd name="T71" fmla="*/ 56 h 95"/>
                <a:gd name="T72" fmla="*/ 43 w 43"/>
                <a:gd name="T73" fmla="*/ 54 h 95"/>
                <a:gd name="T74" fmla="*/ 41 w 43"/>
                <a:gd name="T75" fmla="*/ 52 h 95"/>
                <a:gd name="T76" fmla="*/ 40 w 43"/>
                <a:gd name="T77" fmla="*/ 49 h 95"/>
                <a:gd name="T78" fmla="*/ 38 w 43"/>
                <a:gd name="T79" fmla="*/ 47 h 95"/>
                <a:gd name="T80" fmla="*/ 36 w 43"/>
                <a:gd name="T81" fmla="*/ 44 h 95"/>
                <a:gd name="T82" fmla="*/ 36 w 43"/>
                <a:gd name="T83" fmla="*/ 39 h 95"/>
                <a:gd name="T84" fmla="*/ 37 w 43"/>
                <a:gd name="T85" fmla="*/ 34 h 95"/>
                <a:gd name="T86" fmla="*/ 36 w 43"/>
                <a:gd name="T87" fmla="*/ 29 h 95"/>
                <a:gd name="T88" fmla="*/ 36 w 43"/>
                <a:gd name="T89" fmla="*/ 27 h 95"/>
                <a:gd name="T90" fmla="*/ 35 w 43"/>
                <a:gd name="T91" fmla="*/ 24 h 95"/>
                <a:gd name="T92" fmla="*/ 34 w 43"/>
                <a:gd name="T93" fmla="*/ 19 h 95"/>
                <a:gd name="T94" fmla="*/ 32 w 43"/>
                <a:gd name="T95" fmla="*/ 15 h 95"/>
                <a:gd name="T96" fmla="*/ 33 w 43"/>
                <a:gd name="T97" fmla="*/ 9 h 95"/>
                <a:gd name="T98" fmla="*/ 33 w 43"/>
                <a:gd name="T99" fmla="*/ 4 h 95"/>
                <a:gd name="T100" fmla="*/ 32 w 43"/>
                <a:gd name="T101" fmla="*/ 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95">
                  <a:moveTo>
                    <a:pt x="28" y="0"/>
                  </a:moveTo>
                  <a:cubicBezTo>
                    <a:pt x="27" y="1"/>
                    <a:pt x="26" y="1"/>
                    <a:pt x="25" y="1"/>
                  </a:cubicBezTo>
                  <a:cubicBezTo>
                    <a:pt x="24" y="1"/>
                    <a:pt x="24" y="1"/>
                    <a:pt x="24" y="1"/>
                  </a:cubicBezTo>
                  <a:cubicBezTo>
                    <a:pt x="23" y="1"/>
                    <a:pt x="23" y="1"/>
                    <a:pt x="23" y="1"/>
                  </a:cubicBezTo>
                  <a:cubicBezTo>
                    <a:pt x="23" y="1"/>
                    <a:pt x="22" y="1"/>
                    <a:pt x="22" y="1"/>
                  </a:cubicBezTo>
                  <a:cubicBezTo>
                    <a:pt x="21" y="1"/>
                    <a:pt x="21" y="1"/>
                    <a:pt x="20" y="1"/>
                  </a:cubicBezTo>
                  <a:cubicBezTo>
                    <a:pt x="20" y="1"/>
                    <a:pt x="20" y="2"/>
                    <a:pt x="19" y="2"/>
                  </a:cubicBezTo>
                  <a:cubicBezTo>
                    <a:pt x="19" y="2"/>
                    <a:pt x="19" y="2"/>
                    <a:pt x="18" y="2"/>
                  </a:cubicBezTo>
                  <a:cubicBezTo>
                    <a:pt x="18" y="2"/>
                    <a:pt x="18" y="2"/>
                    <a:pt x="18" y="2"/>
                  </a:cubicBezTo>
                  <a:cubicBezTo>
                    <a:pt x="17" y="2"/>
                    <a:pt x="17" y="2"/>
                    <a:pt x="16" y="2"/>
                  </a:cubicBezTo>
                  <a:cubicBezTo>
                    <a:pt x="15" y="3"/>
                    <a:pt x="13" y="3"/>
                    <a:pt x="12" y="4"/>
                  </a:cubicBezTo>
                  <a:cubicBezTo>
                    <a:pt x="12" y="4"/>
                    <a:pt x="11" y="5"/>
                    <a:pt x="11" y="5"/>
                  </a:cubicBezTo>
                  <a:cubicBezTo>
                    <a:pt x="11" y="5"/>
                    <a:pt x="10" y="6"/>
                    <a:pt x="9" y="6"/>
                  </a:cubicBezTo>
                  <a:cubicBezTo>
                    <a:pt x="9" y="7"/>
                    <a:pt x="8" y="7"/>
                    <a:pt x="8" y="8"/>
                  </a:cubicBezTo>
                  <a:cubicBezTo>
                    <a:pt x="7" y="9"/>
                    <a:pt x="7" y="9"/>
                    <a:pt x="7" y="9"/>
                  </a:cubicBezTo>
                  <a:cubicBezTo>
                    <a:pt x="6" y="10"/>
                    <a:pt x="6" y="11"/>
                    <a:pt x="6" y="12"/>
                  </a:cubicBezTo>
                  <a:cubicBezTo>
                    <a:pt x="5" y="12"/>
                    <a:pt x="5" y="13"/>
                    <a:pt x="5" y="13"/>
                  </a:cubicBezTo>
                  <a:cubicBezTo>
                    <a:pt x="4" y="14"/>
                    <a:pt x="4" y="15"/>
                    <a:pt x="4" y="15"/>
                  </a:cubicBezTo>
                  <a:cubicBezTo>
                    <a:pt x="4" y="16"/>
                    <a:pt x="4" y="16"/>
                    <a:pt x="4" y="16"/>
                  </a:cubicBezTo>
                  <a:cubicBezTo>
                    <a:pt x="4" y="17"/>
                    <a:pt x="3" y="19"/>
                    <a:pt x="3" y="20"/>
                  </a:cubicBezTo>
                  <a:cubicBezTo>
                    <a:pt x="3" y="20"/>
                    <a:pt x="3" y="21"/>
                    <a:pt x="3" y="21"/>
                  </a:cubicBezTo>
                  <a:cubicBezTo>
                    <a:pt x="3" y="22"/>
                    <a:pt x="3" y="23"/>
                    <a:pt x="2" y="24"/>
                  </a:cubicBezTo>
                  <a:cubicBezTo>
                    <a:pt x="2" y="25"/>
                    <a:pt x="2" y="25"/>
                    <a:pt x="2" y="26"/>
                  </a:cubicBezTo>
                  <a:cubicBezTo>
                    <a:pt x="2" y="26"/>
                    <a:pt x="2" y="26"/>
                    <a:pt x="2" y="27"/>
                  </a:cubicBezTo>
                  <a:cubicBezTo>
                    <a:pt x="2" y="27"/>
                    <a:pt x="2" y="28"/>
                    <a:pt x="2" y="28"/>
                  </a:cubicBezTo>
                  <a:cubicBezTo>
                    <a:pt x="2" y="29"/>
                    <a:pt x="2" y="29"/>
                    <a:pt x="2" y="29"/>
                  </a:cubicBezTo>
                  <a:cubicBezTo>
                    <a:pt x="2" y="30"/>
                    <a:pt x="1" y="31"/>
                    <a:pt x="1" y="31"/>
                  </a:cubicBezTo>
                  <a:cubicBezTo>
                    <a:pt x="1" y="32"/>
                    <a:pt x="1" y="32"/>
                    <a:pt x="1" y="33"/>
                  </a:cubicBezTo>
                  <a:cubicBezTo>
                    <a:pt x="1" y="33"/>
                    <a:pt x="1" y="33"/>
                    <a:pt x="1" y="33"/>
                  </a:cubicBezTo>
                  <a:cubicBezTo>
                    <a:pt x="1" y="34"/>
                    <a:pt x="1" y="35"/>
                    <a:pt x="1" y="35"/>
                  </a:cubicBezTo>
                  <a:cubicBezTo>
                    <a:pt x="1" y="36"/>
                    <a:pt x="1" y="36"/>
                    <a:pt x="1" y="37"/>
                  </a:cubicBezTo>
                  <a:cubicBezTo>
                    <a:pt x="1" y="37"/>
                    <a:pt x="1" y="37"/>
                    <a:pt x="1" y="38"/>
                  </a:cubicBezTo>
                  <a:cubicBezTo>
                    <a:pt x="1" y="39"/>
                    <a:pt x="1" y="39"/>
                    <a:pt x="1" y="40"/>
                  </a:cubicBezTo>
                  <a:cubicBezTo>
                    <a:pt x="1" y="40"/>
                    <a:pt x="0" y="41"/>
                    <a:pt x="1" y="42"/>
                  </a:cubicBezTo>
                  <a:cubicBezTo>
                    <a:pt x="1" y="42"/>
                    <a:pt x="1" y="43"/>
                    <a:pt x="1" y="43"/>
                  </a:cubicBezTo>
                  <a:cubicBezTo>
                    <a:pt x="1" y="44"/>
                    <a:pt x="0" y="45"/>
                    <a:pt x="0" y="46"/>
                  </a:cubicBezTo>
                  <a:cubicBezTo>
                    <a:pt x="0" y="46"/>
                    <a:pt x="1" y="47"/>
                    <a:pt x="1" y="47"/>
                  </a:cubicBezTo>
                  <a:cubicBezTo>
                    <a:pt x="0" y="48"/>
                    <a:pt x="0" y="48"/>
                    <a:pt x="0" y="49"/>
                  </a:cubicBezTo>
                  <a:cubicBezTo>
                    <a:pt x="0" y="49"/>
                    <a:pt x="0" y="50"/>
                    <a:pt x="0" y="50"/>
                  </a:cubicBezTo>
                  <a:cubicBezTo>
                    <a:pt x="0" y="50"/>
                    <a:pt x="0" y="50"/>
                    <a:pt x="0" y="51"/>
                  </a:cubicBezTo>
                  <a:cubicBezTo>
                    <a:pt x="0" y="51"/>
                    <a:pt x="0" y="52"/>
                    <a:pt x="0" y="53"/>
                  </a:cubicBezTo>
                  <a:cubicBezTo>
                    <a:pt x="0" y="53"/>
                    <a:pt x="0" y="53"/>
                    <a:pt x="0" y="53"/>
                  </a:cubicBezTo>
                  <a:cubicBezTo>
                    <a:pt x="0" y="54"/>
                    <a:pt x="0" y="54"/>
                    <a:pt x="0" y="55"/>
                  </a:cubicBezTo>
                  <a:cubicBezTo>
                    <a:pt x="0" y="55"/>
                    <a:pt x="0" y="56"/>
                    <a:pt x="0" y="57"/>
                  </a:cubicBezTo>
                  <a:cubicBezTo>
                    <a:pt x="0" y="57"/>
                    <a:pt x="0" y="58"/>
                    <a:pt x="0" y="59"/>
                  </a:cubicBezTo>
                  <a:cubicBezTo>
                    <a:pt x="0" y="59"/>
                    <a:pt x="0" y="59"/>
                    <a:pt x="0" y="60"/>
                  </a:cubicBezTo>
                  <a:cubicBezTo>
                    <a:pt x="0" y="60"/>
                    <a:pt x="0" y="63"/>
                    <a:pt x="0" y="64"/>
                  </a:cubicBezTo>
                  <a:cubicBezTo>
                    <a:pt x="0" y="65"/>
                    <a:pt x="0" y="66"/>
                    <a:pt x="0" y="67"/>
                  </a:cubicBezTo>
                  <a:cubicBezTo>
                    <a:pt x="0" y="67"/>
                    <a:pt x="0" y="68"/>
                    <a:pt x="0" y="68"/>
                  </a:cubicBezTo>
                  <a:cubicBezTo>
                    <a:pt x="0" y="69"/>
                    <a:pt x="1" y="70"/>
                    <a:pt x="0" y="71"/>
                  </a:cubicBezTo>
                  <a:cubicBezTo>
                    <a:pt x="0" y="71"/>
                    <a:pt x="0" y="72"/>
                    <a:pt x="0" y="73"/>
                  </a:cubicBezTo>
                  <a:cubicBezTo>
                    <a:pt x="1" y="74"/>
                    <a:pt x="1" y="76"/>
                    <a:pt x="2" y="78"/>
                  </a:cubicBezTo>
                  <a:cubicBezTo>
                    <a:pt x="2" y="79"/>
                    <a:pt x="2" y="79"/>
                    <a:pt x="2" y="79"/>
                  </a:cubicBezTo>
                  <a:cubicBezTo>
                    <a:pt x="2" y="80"/>
                    <a:pt x="2" y="81"/>
                    <a:pt x="2" y="81"/>
                  </a:cubicBezTo>
                  <a:cubicBezTo>
                    <a:pt x="2" y="82"/>
                    <a:pt x="3" y="82"/>
                    <a:pt x="3" y="82"/>
                  </a:cubicBezTo>
                  <a:cubicBezTo>
                    <a:pt x="3" y="83"/>
                    <a:pt x="3" y="83"/>
                    <a:pt x="3" y="83"/>
                  </a:cubicBezTo>
                  <a:cubicBezTo>
                    <a:pt x="3" y="84"/>
                    <a:pt x="3" y="84"/>
                    <a:pt x="3" y="84"/>
                  </a:cubicBezTo>
                  <a:cubicBezTo>
                    <a:pt x="3" y="85"/>
                    <a:pt x="3" y="85"/>
                    <a:pt x="3" y="85"/>
                  </a:cubicBezTo>
                  <a:cubicBezTo>
                    <a:pt x="3" y="86"/>
                    <a:pt x="4" y="86"/>
                    <a:pt x="4" y="87"/>
                  </a:cubicBezTo>
                  <a:cubicBezTo>
                    <a:pt x="4" y="87"/>
                    <a:pt x="4" y="87"/>
                    <a:pt x="4" y="87"/>
                  </a:cubicBezTo>
                  <a:cubicBezTo>
                    <a:pt x="5" y="88"/>
                    <a:pt x="6" y="89"/>
                    <a:pt x="7" y="90"/>
                  </a:cubicBezTo>
                  <a:cubicBezTo>
                    <a:pt x="7" y="90"/>
                    <a:pt x="7" y="90"/>
                    <a:pt x="8" y="91"/>
                  </a:cubicBezTo>
                  <a:cubicBezTo>
                    <a:pt x="8" y="91"/>
                    <a:pt x="8" y="91"/>
                    <a:pt x="9" y="91"/>
                  </a:cubicBezTo>
                  <a:cubicBezTo>
                    <a:pt x="9" y="91"/>
                    <a:pt x="9" y="92"/>
                    <a:pt x="9" y="92"/>
                  </a:cubicBezTo>
                  <a:cubicBezTo>
                    <a:pt x="10" y="92"/>
                    <a:pt x="11" y="92"/>
                    <a:pt x="11" y="93"/>
                  </a:cubicBezTo>
                  <a:cubicBezTo>
                    <a:pt x="11" y="93"/>
                    <a:pt x="12" y="93"/>
                    <a:pt x="12" y="94"/>
                  </a:cubicBezTo>
                  <a:cubicBezTo>
                    <a:pt x="13" y="94"/>
                    <a:pt x="13" y="94"/>
                    <a:pt x="14" y="94"/>
                  </a:cubicBezTo>
                  <a:cubicBezTo>
                    <a:pt x="14" y="94"/>
                    <a:pt x="15" y="94"/>
                    <a:pt x="15" y="95"/>
                  </a:cubicBezTo>
                  <a:cubicBezTo>
                    <a:pt x="15" y="95"/>
                    <a:pt x="16" y="95"/>
                    <a:pt x="16" y="94"/>
                  </a:cubicBezTo>
                  <a:cubicBezTo>
                    <a:pt x="17" y="94"/>
                    <a:pt x="18" y="95"/>
                    <a:pt x="19" y="94"/>
                  </a:cubicBezTo>
                  <a:cubicBezTo>
                    <a:pt x="20" y="94"/>
                    <a:pt x="21" y="94"/>
                    <a:pt x="23" y="94"/>
                  </a:cubicBezTo>
                  <a:cubicBezTo>
                    <a:pt x="23" y="94"/>
                    <a:pt x="24" y="94"/>
                    <a:pt x="25" y="94"/>
                  </a:cubicBezTo>
                  <a:cubicBezTo>
                    <a:pt x="26" y="94"/>
                    <a:pt x="26" y="93"/>
                    <a:pt x="27" y="93"/>
                  </a:cubicBezTo>
                  <a:cubicBezTo>
                    <a:pt x="27" y="93"/>
                    <a:pt x="28" y="93"/>
                    <a:pt x="28" y="93"/>
                  </a:cubicBezTo>
                  <a:cubicBezTo>
                    <a:pt x="29" y="93"/>
                    <a:pt x="29" y="92"/>
                    <a:pt x="29" y="92"/>
                  </a:cubicBezTo>
                  <a:cubicBezTo>
                    <a:pt x="29" y="92"/>
                    <a:pt x="30" y="92"/>
                    <a:pt x="30" y="92"/>
                  </a:cubicBezTo>
                  <a:cubicBezTo>
                    <a:pt x="30" y="92"/>
                    <a:pt x="31" y="90"/>
                    <a:pt x="31" y="90"/>
                  </a:cubicBezTo>
                  <a:cubicBezTo>
                    <a:pt x="31" y="89"/>
                    <a:pt x="31" y="89"/>
                    <a:pt x="31" y="89"/>
                  </a:cubicBezTo>
                  <a:cubicBezTo>
                    <a:pt x="31" y="88"/>
                    <a:pt x="32" y="88"/>
                    <a:pt x="31" y="88"/>
                  </a:cubicBezTo>
                  <a:cubicBezTo>
                    <a:pt x="31" y="87"/>
                    <a:pt x="31" y="87"/>
                    <a:pt x="31" y="87"/>
                  </a:cubicBezTo>
                  <a:cubicBezTo>
                    <a:pt x="31" y="86"/>
                    <a:pt x="31" y="85"/>
                    <a:pt x="31" y="85"/>
                  </a:cubicBezTo>
                  <a:cubicBezTo>
                    <a:pt x="31" y="85"/>
                    <a:pt x="31" y="84"/>
                    <a:pt x="31" y="84"/>
                  </a:cubicBezTo>
                  <a:cubicBezTo>
                    <a:pt x="31" y="83"/>
                    <a:pt x="31" y="82"/>
                    <a:pt x="31" y="81"/>
                  </a:cubicBezTo>
                  <a:cubicBezTo>
                    <a:pt x="31" y="81"/>
                    <a:pt x="32" y="80"/>
                    <a:pt x="32" y="80"/>
                  </a:cubicBezTo>
                  <a:cubicBezTo>
                    <a:pt x="32" y="80"/>
                    <a:pt x="32" y="80"/>
                    <a:pt x="33" y="80"/>
                  </a:cubicBezTo>
                  <a:cubicBezTo>
                    <a:pt x="33" y="80"/>
                    <a:pt x="33" y="79"/>
                    <a:pt x="34" y="79"/>
                  </a:cubicBezTo>
                  <a:cubicBezTo>
                    <a:pt x="34" y="78"/>
                    <a:pt x="35" y="79"/>
                    <a:pt x="35" y="78"/>
                  </a:cubicBezTo>
                  <a:cubicBezTo>
                    <a:pt x="35" y="78"/>
                    <a:pt x="35" y="77"/>
                    <a:pt x="35" y="77"/>
                  </a:cubicBezTo>
                  <a:cubicBezTo>
                    <a:pt x="35" y="77"/>
                    <a:pt x="35" y="77"/>
                    <a:pt x="35" y="77"/>
                  </a:cubicBezTo>
                  <a:cubicBezTo>
                    <a:pt x="35" y="76"/>
                    <a:pt x="35" y="76"/>
                    <a:pt x="35" y="75"/>
                  </a:cubicBezTo>
                  <a:cubicBezTo>
                    <a:pt x="34" y="75"/>
                    <a:pt x="34" y="74"/>
                    <a:pt x="34" y="73"/>
                  </a:cubicBezTo>
                  <a:cubicBezTo>
                    <a:pt x="34" y="73"/>
                    <a:pt x="34" y="72"/>
                    <a:pt x="35" y="72"/>
                  </a:cubicBezTo>
                  <a:cubicBezTo>
                    <a:pt x="35" y="72"/>
                    <a:pt x="35" y="72"/>
                    <a:pt x="35" y="71"/>
                  </a:cubicBezTo>
                  <a:cubicBezTo>
                    <a:pt x="35" y="71"/>
                    <a:pt x="35" y="71"/>
                    <a:pt x="35" y="71"/>
                  </a:cubicBezTo>
                  <a:cubicBezTo>
                    <a:pt x="36" y="70"/>
                    <a:pt x="36" y="70"/>
                    <a:pt x="36" y="70"/>
                  </a:cubicBezTo>
                  <a:cubicBezTo>
                    <a:pt x="36" y="70"/>
                    <a:pt x="37" y="70"/>
                    <a:pt x="37" y="69"/>
                  </a:cubicBezTo>
                  <a:cubicBezTo>
                    <a:pt x="37" y="69"/>
                    <a:pt x="37" y="69"/>
                    <a:pt x="37" y="69"/>
                  </a:cubicBezTo>
                  <a:cubicBezTo>
                    <a:pt x="37" y="67"/>
                    <a:pt x="37" y="66"/>
                    <a:pt x="37" y="64"/>
                  </a:cubicBezTo>
                  <a:cubicBezTo>
                    <a:pt x="37" y="64"/>
                    <a:pt x="37" y="63"/>
                    <a:pt x="37" y="63"/>
                  </a:cubicBezTo>
                  <a:cubicBezTo>
                    <a:pt x="37" y="63"/>
                    <a:pt x="37" y="63"/>
                    <a:pt x="37" y="62"/>
                  </a:cubicBezTo>
                  <a:cubicBezTo>
                    <a:pt x="37" y="62"/>
                    <a:pt x="37" y="61"/>
                    <a:pt x="37" y="61"/>
                  </a:cubicBezTo>
                  <a:cubicBezTo>
                    <a:pt x="37" y="61"/>
                    <a:pt x="37" y="61"/>
                    <a:pt x="37" y="60"/>
                  </a:cubicBezTo>
                  <a:cubicBezTo>
                    <a:pt x="37" y="60"/>
                    <a:pt x="37" y="60"/>
                    <a:pt x="37" y="60"/>
                  </a:cubicBezTo>
                  <a:cubicBezTo>
                    <a:pt x="37" y="59"/>
                    <a:pt x="38" y="59"/>
                    <a:pt x="38" y="59"/>
                  </a:cubicBezTo>
                  <a:cubicBezTo>
                    <a:pt x="38" y="58"/>
                    <a:pt x="38" y="58"/>
                    <a:pt x="38" y="58"/>
                  </a:cubicBezTo>
                  <a:cubicBezTo>
                    <a:pt x="39" y="57"/>
                    <a:pt x="39" y="57"/>
                    <a:pt x="40" y="57"/>
                  </a:cubicBezTo>
                  <a:cubicBezTo>
                    <a:pt x="40" y="57"/>
                    <a:pt x="40" y="56"/>
                    <a:pt x="40" y="56"/>
                  </a:cubicBezTo>
                  <a:cubicBezTo>
                    <a:pt x="40" y="56"/>
                    <a:pt x="41" y="56"/>
                    <a:pt x="41" y="56"/>
                  </a:cubicBezTo>
                  <a:cubicBezTo>
                    <a:pt x="41" y="56"/>
                    <a:pt x="41" y="56"/>
                    <a:pt x="42" y="56"/>
                  </a:cubicBezTo>
                  <a:cubicBezTo>
                    <a:pt x="42" y="55"/>
                    <a:pt x="42" y="56"/>
                    <a:pt x="43" y="55"/>
                  </a:cubicBezTo>
                  <a:cubicBezTo>
                    <a:pt x="43" y="55"/>
                    <a:pt x="43" y="54"/>
                    <a:pt x="43" y="54"/>
                  </a:cubicBezTo>
                  <a:cubicBezTo>
                    <a:pt x="43" y="54"/>
                    <a:pt x="43" y="53"/>
                    <a:pt x="43" y="53"/>
                  </a:cubicBezTo>
                  <a:cubicBezTo>
                    <a:pt x="42" y="53"/>
                    <a:pt x="42" y="53"/>
                    <a:pt x="42" y="52"/>
                  </a:cubicBezTo>
                  <a:cubicBezTo>
                    <a:pt x="42" y="52"/>
                    <a:pt x="42" y="52"/>
                    <a:pt x="41" y="52"/>
                  </a:cubicBezTo>
                  <a:cubicBezTo>
                    <a:pt x="41" y="51"/>
                    <a:pt x="41" y="51"/>
                    <a:pt x="41" y="51"/>
                  </a:cubicBezTo>
                  <a:cubicBezTo>
                    <a:pt x="41" y="50"/>
                    <a:pt x="40" y="50"/>
                    <a:pt x="40" y="50"/>
                  </a:cubicBezTo>
                  <a:cubicBezTo>
                    <a:pt x="40" y="50"/>
                    <a:pt x="40" y="49"/>
                    <a:pt x="40" y="49"/>
                  </a:cubicBezTo>
                  <a:cubicBezTo>
                    <a:pt x="40" y="49"/>
                    <a:pt x="39" y="49"/>
                    <a:pt x="39" y="48"/>
                  </a:cubicBezTo>
                  <a:cubicBezTo>
                    <a:pt x="39" y="48"/>
                    <a:pt x="38" y="48"/>
                    <a:pt x="38" y="48"/>
                  </a:cubicBezTo>
                  <a:cubicBezTo>
                    <a:pt x="38" y="47"/>
                    <a:pt x="38" y="47"/>
                    <a:pt x="38" y="47"/>
                  </a:cubicBezTo>
                  <a:cubicBezTo>
                    <a:pt x="38" y="46"/>
                    <a:pt x="37" y="46"/>
                    <a:pt x="37" y="45"/>
                  </a:cubicBezTo>
                  <a:cubicBezTo>
                    <a:pt x="37" y="45"/>
                    <a:pt x="37" y="45"/>
                    <a:pt x="37" y="44"/>
                  </a:cubicBezTo>
                  <a:cubicBezTo>
                    <a:pt x="37" y="44"/>
                    <a:pt x="37" y="44"/>
                    <a:pt x="36" y="44"/>
                  </a:cubicBezTo>
                  <a:cubicBezTo>
                    <a:pt x="36" y="43"/>
                    <a:pt x="36" y="43"/>
                    <a:pt x="36" y="42"/>
                  </a:cubicBezTo>
                  <a:cubicBezTo>
                    <a:pt x="36" y="41"/>
                    <a:pt x="36" y="41"/>
                    <a:pt x="36" y="40"/>
                  </a:cubicBezTo>
                  <a:cubicBezTo>
                    <a:pt x="36" y="39"/>
                    <a:pt x="36" y="39"/>
                    <a:pt x="36" y="39"/>
                  </a:cubicBezTo>
                  <a:cubicBezTo>
                    <a:pt x="36" y="38"/>
                    <a:pt x="36" y="37"/>
                    <a:pt x="36" y="37"/>
                  </a:cubicBezTo>
                  <a:cubicBezTo>
                    <a:pt x="36" y="36"/>
                    <a:pt x="36" y="36"/>
                    <a:pt x="36" y="35"/>
                  </a:cubicBezTo>
                  <a:cubicBezTo>
                    <a:pt x="37" y="35"/>
                    <a:pt x="37" y="35"/>
                    <a:pt x="37" y="34"/>
                  </a:cubicBezTo>
                  <a:cubicBezTo>
                    <a:pt x="37" y="33"/>
                    <a:pt x="37" y="32"/>
                    <a:pt x="37" y="31"/>
                  </a:cubicBezTo>
                  <a:cubicBezTo>
                    <a:pt x="37" y="31"/>
                    <a:pt x="37" y="30"/>
                    <a:pt x="37" y="30"/>
                  </a:cubicBezTo>
                  <a:cubicBezTo>
                    <a:pt x="37" y="30"/>
                    <a:pt x="36" y="29"/>
                    <a:pt x="36" y="29"/>
                  </a:cubicBezTo>
                  <a:cubicBezTo>
                    <a:pt x="36" y="29"/>
                    <a:pt x="36" y="28"/>
                    <a:pt x="36" y="28"/>
                  </a:cubicBezTo>
                  <a:cubicBezTo>
                    <a:pt x="36" y="28"/>
                    <a:pt x="36" y="28"/>
                    <a:pt x="36" y="28"/>
                  </a:cubicBezTo>
                  <a:cubicBezTo>
                    <a:pt x="36" y="27"/>
                    <a:pt x="36" y="27"/>
                    <a:pt x="36" y="27"/>
                  </a:cubicBezTo>
                  <a:cubicBezTo>
                    <a:pt x="36" y="26"/>
                    <a:pt x="35" y="26"/>
                    <a:pt x="35" y="26"/>
                  </a:cubicBezTo>
                  <a:cubicBezTo>
                    <a:pt x="35" y="26"/>
                    <a:pt x="35" y="25"/>
                    <a:pt x="35" y="25"/>
                  </a:cubicBezTo>
                  <a:cubicBezTo>
                    <a:pt x="35" y="24"/>
                    <a:pt x="35" y="24"/>
                    <a:pt x="35" y="24"/>
                  </a:cubicBezTo>
                  <a:cubicBezTo>
                    <a:pt x="35" y="23"/>
                    <a:pt x="35" y="23"/>
                    <a:pt x="35" y="22"/>
                  </a:cubicBezTo>
                  <a:cubicBezTo>
                    <a:pt x="35" y="22"/>
                    <a:pt x="35" y="21"/>
                    <a:pt x="34" y="20"/>
                  </a:cubicBezTo>
                  <a:cubicBezTo>
                    <a:pt x="34" y="20"/>
                    <a:pt x="34" y="19"/>
                    <a:pt x="34" y="19"/>
                  </a:cubicBezTo>
                  <a:cubicBezTo>
                    <a:pt x="34" y="19"/>
                    <a:pt x="34" y="18"/>
                    <a:pt x="34" y="18"/>
                  </a:cubicBezTo>
                  <a:cubicBezTo>
                    <a:pt x="33" y="17"/>
                    <a:pt x="33" y="16"/>
                    <a:pt x="33" y="16"/>
                  </a:cubicBezTo>
                  <a:cubicBezTo>
                    <a:pt x="33" y="15"/>
                    <a:pt x="32" y="15"/>
                    <a:pt x="32" y="15"/>
                  </a:cubicBezTo>
                  <a:cubicBezTo>
                    <a:pt x="32" y="15"/>
                    <a:pt x="31" y="14"/>
                    <a:pt x="31" y="13"/>
                  </a:cubicBezTo>
                  <a:cubicBezTo>
                    <a:pt x="31" y="12"/>
                    <a:pt x="33" y="11"/>
                    <a:pt x="33" y="10"/>
                  </a:cubicBezTo>
                  <a:cubicBezTo>
                    <a:pt x="33" y="10"/>
                    <a:pt x="33" y="10"/>
                    <a:pt x="33" y="9"/>
                  </a:cubicBezTo>
                  <a:cubicBezTo>
                    <a:pt x="34" y="8"/>
                    <a:pt x="34" y="7"/>
                    <a:pt x="34" y="6"/>
                  </a:cubicBezTo>
                  <a:cubicBezTo>
                    <a:pt x="34" y="6"/>
                    <a:pt x="34" y="5"/>
                    <a:pt x="34" y="5"/>
                  </a:cubicBezTo>
                  <a:cubicBezTo>
                    <a:pt x="33" y="5"/>
                    <a:pt x="33" y="4"/>
                    <a:pt x="33" y="4"/>
                  </a:cubicBezTo>
                  <a:cubicBezTo>
                    <a:pt x="33" y="4"/>
                    <a:pt x="33" y="3"/>
                    <a:pt x="33" y="3"/>
                  </a:cubicBezTo>
                  <a:cubicBezTo>
                    <a:pt x="33" y="3"/>
                    <a:pt x="32" y="3"/>
                    <a:pt x="32" y="2"/>
                  </a:cubicBezTo>
                  <a:cubicBezTo>
                    <a:pt x="32" y="2"/>
                    <a:pt x="32" y="2"/>
                    <a:pt x="32" y="2"/>
                  </a:cubicBezTo>
                  <a:cubicBezTo>
                    <a:pt x="31" y="1"/>
                    <a:pt x="30" y="1"/>
                    <a:pt x="30" y="1"/>
                  </a:cubicBezTo>
                  <a:cubicBezTo>
                    <a:pt x="29" y="0"/>
                    <a:pt x="28"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defRPr/>
              </a:pPr>
              <a:endParaRPr lang="en-US" sz="2400" kern="0">
                <a:solidFill>
                  <a:srgbClr val="000000"/>
                </a:solidFill>
                <a:cs typeface="Arial" charset="0"/>
              </a:endParaRPr>
            </a:p>
          </p:txBody>
        </p:sp>
      </p:grpSp>
      <p:sp>
        <p:nvSpPr>
          <p:cNvPr id="55" name="Rectangle 54"/>
          <p:cNvSpPr/>
          <p:nvPr/>
        </p:nvSpPr>
        <p:spPr>
          <a:xfrm>
            <a:off x="5657486" y="2389507"/>
            <a:ext cx="3397700" cy="670665"/>
          </a:xfrm>
          <a:prstGeom prst="rect">
            <a:avLst/>
          </a:prstGeom>
          <a:noFill/>
          <a:ln w="6350" cap="flat" cmpd="sng" algn="ctr">
            <a:solidFill>
              <a:srgbClr val="A4D400"/>
            </a:solidFill>
            <a:prstDash val="dash"/>
          </a:ln>
          <a:effectLst/>
        </p:spPr>
        <p:txBody>
          <a:bodyPr lIns="36000" tIns="36000" rIns="36000" bIns="36000" rtlCol="0" anchor="ctr"/>
          <a:lstStyle/>
          <a:p>
            <a:pPr defTabSz="914400" fontAlgn="base">
              <a:spcBef>
                <a:spcPct val="0"/>
              </a:spcBef>
              <a:spcAft>
                <a:spcPct val="0"/>
              </a:spcAft>
            </a:pPr>
            <a:r>
              <a:rPr lang="es-ES" sz="1000" i="1" dirty="0" smtClean="0">
                <a:solidFill>
                  <a:srgbClr val="002776"/>
                </a:solidFill>
                <a:cs typeface="Arial" charset="0"/>
              </a:rPr>
              <a:t>Detallar mediante el plan estratégico las iniciativas claves que permitirán el logro de la nueva estrategia </a:t>
            </a:r>
            <a:endParaRPr lang="es-ES" sz="1000" i="1" dirty="0">
              <a:solidFill>
                <a:srgbClr val="002776"/>
              </a:solidFill>
              <a:cs typeface="Arial" charset="0"/>
            </a:endParaRPr>
          </a:p>
        </p:txBody>
      </p:sp>
      <p:sp>
        <p:nvSpPr>
          <p:cNvPr id="56" name="Rectangle 55"/>
          <p:cNvSpPr/>
          <p:nvPr/>
        </p:nvSpPr>
        <p:spPr>
          <a:xfrm>
            <a:off x="4707601" y="3851184"/>
            <a:ext cx="3398400" cy="668692"/>
          </a:xfrm>
          <a:prstGeom prst="rect">
            <a:avLst/>
          </a:prstGeom>
          <a:noFill/>
          <a:ln w="6350" cap="flat" cmpd="sng" algn="ctr">
            <a:solidFill>
              <a:srgbClr val="00A1DE"/>
            </a:solidFill>
            <a:prstDash val="dash"/>
          </a:ln>
          <a:effectLst/>
        </p:spPr>
        <p:txBody>
          <a:bodyPr lIns="36000" tIns="36000" rIns="36000" bIns="36000" rtlCol="0" anchor="ctr"/>
          <a:lstStyle/>
          <a:p>
            <a:pPr defTabSz="914400" fontAlgn="base">
              <a:spcBef>
                <a:spcPct val="0"/>
              </a:spcBef>
              <a:spcAft>
                <a:spcPct val="0"/>
              </a:spcAft>
            </a:pPr>
            <a:r>
              <a:rPr lang="es-ES" sz="1000" i="1" dirty="0" smtClean="0">
                <a:solidFill>
                  <a:srgbClr val="002776"/>
                </a:solidFill>
                <a:cs typeface="Arial" charset="0"/>
              </a:rPr>
              <a:t>Evaluar alternativas estratégicas que permitan alcanzar el objetivo de posicionar a Quito en los distintos mercados y perfiles de turistas</a:t>
            </a:r>
            <a:endParaRPr lang="es-ES" sz="1000" i="1" dirty="0">
              <a:solidFill>
                <a:srgbClr val="002776"/>
              </a:solidFill>
              <a:cs typeface="Arial" charset="0"/>
            </a:endParaRPr>
          </a:p>
        </p:txBody>
      </p:sp>
      <p:sp>
        <p:nvSpPr>
          <p:cNvPr id="57" name="Rectangle 56"/>
          <p:cNvSpPr/>
          <p:nvPr/>
        </p:nvSpPr>
        <p:spPr>
          <a:xfrm>
            <a:off x="3693187" y="5310888"/>
            <a:ext cx="3398400" cy="812580"/>
          </a:xfrm>
          <a:prstGeom prst="rect">
            <a:avLst/>
          </a:prstGeom>
          <a:noFill/>
          <a:ln w="6350" cap="flat" cmpd="sng" algn="ctr">
            <a:solidFill>
              <a:srgbClr val="002776"/>
            </a:solidFill>
            <a:prstDash val="dash"/>
          </a:ln>
          <a:effectLst/>
        </p:spPr>
        <p:txBody>
          <a:bodyPr lIns="36000" tIns="36000" rIns="36000" bIns="36000" rtlCol="0" anchor="ctr"/>
          <a:lstStyle/>
          <a:p>
            <a:pPr defTabSz="914400" fontAlgn="base">
              <a:spcBef>
                <a:spcPct val="0"/>
              </a:spcBef>
              <a:spcAft>
                <a:spcPct val="0"/>
              </a:spcAft>
            </a:pPr>
            <a:r>
              <a:rPr lang="es-ES" sz="1000" i="1" dirty="0" smtClean="0">
                <a:solidFill>
                  <a:srgbClr val="002776"/>
                </a:solidFill>
                <a:cs typeface="Arial" charset="0"/>
              </a:rPr>
              <a:t>Levantar información relevante sobre la actual estrategia o planes vigentes relacionados a la estrategia turística de Quito Turismo que nos permitan detectar oportunidades de mejora y nuevas posibilidades a futuro en términos de productos, mercados, socios estratégicos y acciones</a:t>
            </a:r>
            <a:endParaRPr lang="es-ES" sz="1000" i="1" dirty="0">
              <a:solidFill>
                <a:srgbClr val="002776"/>
              </a:solidFill>
              <a:cs typeface="Arial" charset="0"/>
            </a:endParaRPr>
          </a:p>
        </p:txBody>
      </p:sp>
    </p:spTree>
    <p:extLst>
      <p:ext uri="{BB962C8B-B14F-4D97-AF65-F5344CB8AC3E}">
        <p14:creationId xmlns:p14="http://schemas.microsoft.com/office/powerpoint/2010/main" val="3183634506"/>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s-CL" sz="3200" b="1" dirty="0" smtClean="0">
                <a:solidFill>
                  <a:schemeClr val="bg2"/>
                </a:solidFill>
              </a:rPr>
              <a:t>2. Tendencias al 2021</a:t>
            </a:r>
            <a:endParaRPr lang="es-CL" sz="3200" b="1" dirty="0">
              <a:solidFill>
                <a:schemeClr val="bg2"/>
              </a:solidFill>
            </a:endParaRPr>
          </a:p>
        </p:txBody>
      </p:sp>
    </p:spTree>
    <p:extLst>
      <p:ext uri="{BB962C8B-B14F-4D97-AF65-F5344CB8AC3E}">
        <p14:creationId xmlns:p14="http://schemas.microsoft.com/office/powerpoint/2010/main" val="151154012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smtClean="0">
                <a:solidFill>
                  <a:srgbClr val="002060"/>
                </a:solidFill>
                <a:cs typeface="Arial" charset="0"/>
              </a:rPr>
              <a:t>Tendencias al 2021</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Objetivos, contenidos y metodología específica</a:t>
            </a:r>
            <a:endParaRPr lang="es-ES" sz="1400" i="1" dirty="0">
              <a:solidFill>
                <a:srgbClr val="00B0F0"/>
              </a:solidFill>
              <a:cs typeface="Arial" charset="0"/>
            </a:endParaRPr>
          </a:p>
        </p:txBody>
      </p:sp>
      <p:sp>
        <p:nvSpPr>
          <p:cNvPr id="28" name="TextBox 27"/>
          <p:cNvSpPr txBox="1"/>
          <p:nvPr/>
        </p:nvSpPr>
        <p:spPr bwMode="auto">
          <a:xfrm>
            <a:off x="1010093" y="1483782"/>
            <a:ext cx="7833501" cy="976885"/>
          </a:xfrm>
          <a:prstGeom prst="roundRect">
            <a:avLst/>
          </a:prstGeom>
          <a:solidFill>
            <a:schemeClr val="accent3">
              <a:lumMod val="20000"/>
              <a:lumOff val="80000"/>
            </a:schemeClr>
          </a:solidFill>
        </p:spPr>
        <p:txBody>
          <a:bodyPr wrap="square" lIns="36000" rIns="36000" rtlCol="0" anchor="ctr">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050" b="1">
                <a:solidFill>
                  <a:srgbClr val="002776"/>
                </a:solidFill>
                <a:cs typeface="Arial" charset="0"/>
              </a:defRPr>
            </a:lvl1pPr>
          </a:lstStyle>
          <a:p>
            <a:pPr marL="1588" indent="0" algn="ctr">
              <a:buNone/>
            </a:pPr>
            <a:r>
              <a:rPr lang="es-ES" sz="1400" b="0" dirty="0"/>
              <a:t>El objetivo principal del capítulo es obtener una </a:t>
            </a:r>
            <a:r>
              <a:rPr lang="es-ES" sz="1400" dirty="0"/>
              <a:t>recopilación de las grandes tendencias </a:t>
            </a:r>
            <a:r>
              <a:rPr lang="es-ES" sz="1400" b="0" dirty="0"/>
              <a:t>que </a:t>
            </a:r>
            <a:r>
              <a:rPr lang="es-ES" sz="1400" dirty="0"/>
              <a:t>afectan al sector turismo a nivel mundial</a:t>
            </a:r>
            <a:r>
              <a:rPr lang="es-ES" sz="1400" b="0" dirty="0"/>
              <a:t>, en diversos ámbitos</a:t>
            </a: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51</a:t>
            </a:fld>
            <a:endParaRPr lang="es-ES" dirty="0">
              <a:solidFill>
                <a:srgbClr val="002776"/>
              </a:solidFill>
            </a:endParaRPr>
          </a:p>
        </p:txBody>
      </p:sp>
      <p:grpSp>
        <p:nvGrpSpPr>
          <p:cNvPr id="4" name="Group 3"/>
          <p:cNvGrpSpPr/>
          <p:nvPr/>
        </p:nvGrpSpPr>
        <p:grpSpPr>
          <a:xfrm>
            <a:off x="369499" y="1142563"/>
            <a:ext cx="9150044" cy="195759"/>
            <a:chOff x="369499" y="1604824"/>
            <a:chExt cx="8388000" cy="107637"/>
          </a:xfrm>
        </p:grpSpPr>
        <p:cxnSp>
          <p:nvCxnSpPr>
            <p:cNvPr id="3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32" name="TxtBox:83/125"/>
            <p:cNvSpPr/>
            <p:nvPr/>
          </p:nvSpPr>
          <p:spPr bwMode="auto">
            <a:xfrm>
              <a:off x="3560987" y="1604824"/>
              <a:ext cx="1996249" cy="107637"/>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Objetivo del capítulo</a:t>
              </a:r>
              <a:endParaRPr lang="es-ES" sz="1200" b="1" dirty="0">
                <a:solidFill>
                  <a:srgbClr val="002776"/>
                </a:solidFill>
              </a:endParaRPr>
            </a:p>
          </p:txBody>
        </p:sp>
      </p:grpSp>
      <p:grpSp>
        <p:nvGrpSpPr>
          <p:cNvPr id="16" name="Group 15"/>
          <p:cNvGrpSpPr/>
          <p:nvPr/>
        </p:nvGrpSpPr>
        <p:grpSpPr>
          <a:xfrm>
            <a:off x="369499" y="3136522"/>
            <a:ext cx="4439039" cy="195758"/>
            <a:chOff x="369499" y="1592133"/>
            <a:chExt cx="8388000" cy="133018"/>
          </a:xfrm>
        </p:grpSpPr>
        <p:cxnSp>
          <p:nvCxnSpPr>
            <p:cNvPr id="17"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8"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Contenidos del capítulo</a:t>
              </a:r>
            </a:p>
          </p:txBody>
        </p:sp>
      </p:grpSp>
      <p:grpSp>
        <p:nvGrpSpPr>
          <p:cNvPr id="19" name="Group 18"/>
          <p:cNvGrpSpPr/>
          <p:nvPr/>
        </p:nvGrpSpPr>
        <p:grpSpPr>
          <a:xfrm>
            <a:off x="5080504" y="3136534"/>
            <a:ext cx="4439039" cy="195759"/>
            <a:chOff x="369499" y="1592133"/>
            <a:chExt cx="8388000" cy="133018"/>
          </a:xfrm>
        </p:grpSpPr>
        <p:cxnSp>
          <p:nvCxnSpPr>
            <p:cNvPr id="2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1"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Metodología específica</a:t>
              </a:r>
            </a:p>
          </p:txBody>
        </p:sp>
      </p:grpSp>
      <p:sp>
        <p:nvSpPr>
          <p:cNvPr id="23" name="TextBox 22"/>
          <p:cNvSpPr txBox="1"/>
          <p:nvPr/>
        </p:nvSpPr>
        <p:spPr bwMode="auto">
          <a:xfrm>
            <a:off x="374452" y="3352546"/>
            <a:ext cx="4469715" cy="2452718"/>
          </a:xfrm>
          <a:prstGeom prst="rect">
            <a:avLst/>
          </a:prstGeom>
        </p:spPr>
        <p:txBody>
          <a:bodyPr wrap="square" lIns="36000" rIns="36000" rtlCol="0" anchor="t">
            <a:noAutofit/>
          </a:bodyPr>
          <a:lstStyle/>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Tendencias generales de turismo </a:t>
            </a:r>
            <a:r>
              <a:rPr lang="es-ES" sz="1200" b="1" dirty="0">
                <a:solidFill>
                  <a:srgbClr val="002776"/>
                </a:solidFill>
                <a:cs typeface="Arial" charset="0"/>
              </a:rPr>
              <a:t>y viajes </a:t>
            </a:r>
            <a:r>
              <a:rPr lang="es-ES" sz="1200" dirty="0">
                <a:solidFill>
                  <a:srgbClr val="002776"/>
                </a:solidFill>
                <a:cs typeface="Arial" charset="0"/>
              </a:rPr>
              <a:t>en el </a:t>
            </a:r>
            <a:r>
              <a:rPr lang="es-ES" sz="1200" dirty="0" smtClean="0">
                <a:solidFill>
                  <a:srgbClr val="002776"/>
                </a:solidFill>
                <a:cs typeface="Arial" charset="0"/>
              </a:rPr>
              <a:t>mundo</a:t>
            </a:r>
          </a:p>
          <a:p>
            <a:pPr marL="173038" indent="-171450" defTabSz="914400" fontAlgn="base">
              <a:spcAft>
                <a:spcPts val="600"/>
              </a:spcAft>
              <a:buClr>
                <a:srgbClr val="002060"/>
              </a:buClr>
              <a:buFont typeface="Wingdings" panose="05000000000000000000" pitchFamily="2" charset="2"/>
              <a:buChar char="ü"/>
            </a:pPr>
            <a:r>
              <a:rPr lang="es-ES" sz="1200" dirty="0">
                <a:solidFill>
                  <a:srgbClr val="002776"/>
                </a:solidFill>
                <a:cs typeface="Arial" charset="0"/>
              </a:rPr>
              <a:t>Tendencias de </a:t>
            </a:r>
            <a:r>
              <a:rPr lang="es-ES" sz="1200" b="1" dirty="0">
                <a:solidFill>
                  <a:srgbClr val="002776"/>
                </a:solidFill>
                <a:cs typeface="Arial" charset="0"/>
              </a:rPr>
              <a:t>productos turísticos destacados </a:t>
            </a:r>
            <a:endParaRPr lang="es-ES" sz="1200" b="1" dirty="0" smtClean="0">
              <a:solidFill>
                <a:srgbClr val="002776"/>
              </a:solidFill>
              <a:cs typeface="Arial" charset="0"/>
            </a:endParaRPr>
          </a:p>
          <a:p>
            <a:pPr marL="173038"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Conclusiones del </a:t>
            </a:r>
            <a:r>
              <a:rPr lang="es-ES" sz="1200" dirty="0" err="1" smtClean="0">
                <a:solidFill>
                  <a:srgbClr val="002776"/>
                </a:solidFill>
                <a:cs typeface="Arial" charset="0"/>
              </a:rPr>
              <a:t>benchmark</a:t>
            </a:r>
            <a:r>
              <a:rPr lang="es-ES" sz="1200" dirty="0" smtClean="0">
                <a:solidFill>
                  <a:srgbClr val="002776"/>
                </a:solidFill>
                <a:cs typeface="Arial" charset="0"/>
              </a:rPr>
              <a:t> de </a:t>
            </a:r>
            <a:r>
              <a:rPr lang="es-ES" sz="1200" b="1" dirty="0" smtClean="0">
                <a:solidFill>
                  <a:srgbClr val="002776"/>
                </a:solidFill>
                <a:cs typeface="Arial" charset="0"/>
              </a:rPr>
              <a:t>buenas prácticas en </a:t>
            </a:r>
            <a:r>
              <a:rPr lang="es-ES" sz="1200" b="1" dirty="0">
                <a:solidFill>
                  <a:srgbClr val="002776"/>
                </a:solidFill>
                <a:cs typeface="Arial" charset="0"/>
              </a:rPr>
              <a:t>desarrollo de experiencias turísticas</a:t>
            </a:r>
          </a:p>
          <a:p>
            <a:pPr marL="173038"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Tendencias </a:t>
            </a:r>
            <a:r>
              <a:rPr lang="es-ES" sz="1200" b="1" dirty="0" smtClean="0">
                <a:solidFill>
                  <a:srgbClr val="002776"/>
                </a:solidFill>
                <a:cs typeface="Arial" charset="0"/>
              </a:rPr>
              <a:t>culturales, económico-políticas y socio-demográficas</a:t>
            </a:r>
            <a:endParaRPr lang="es-ES" sz="1200" b="1" dirty="0">
              <a:solidFill>
                <a:srgbClr val="002776"/>
              </a:solidFill>
              <a:cs typeface="Arial" charset="0"/>
            </a:endParaRPr>
          </a:p>
          <a:p>
            <a:pPr marL="173038"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Tendencias en </a:t>
            </a:r>
            <a:r>
              <a:rPr lang="es-ES" sz="1200" b="1" dirty="0" smtClean="0">
                <a:solidFill>
                  <a:srgbClr val="002776"/>
                </a:solidFill>
                <a:cs typeface="Arial" charset="0"/>
              </a:rPr>
              <a:t>transporte aéreo</a:t>
            </a:r>
            <a:endParaRPr lang="es-ES" sz="1200" b="1" dirty="0" smtClean="0">
              <a:solidFill>
                <a:srgbClr val="002776"/>
              </a:solidFill>
              <a:cs typeface="Arial" charset="0"/>
            </a:endParaRPr>
          </a:p>
        </p:txBody>
      </p:sp>
      <p:sp>
        <p:nvSpPr>
          <p:cNvPr id="24" name="TextBox 23"/>
          <p:cNvSpPr txBox="1"/>
          <p:nvPr/>
        </p:nvSpPr>
        <p:spPr bwMode="auto">
          <a:xfrm>
            <a:off x="5049828" y="3352546"/>
            <a:ext cx="4469715" cy="2452718"/>
          </a:xfrm>
          <a:prstGeom prst="rect">
            <a:avLst/>
          </a:prstGeom>
        </p:spPr>
        <p:txBody>
          <a:bodyPr wrap="square" lIns="36000" rIns="36000" rtlCol="0" anchor="t">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200" b="1">
                <a:solidFill>
                  <a:srgbClr val="002776"/>
                </a:solidFill>
                <a:cs typeface="Arial" charset="0"/>
              </a:defRPr>
            </a:lvl1pPr>
          </a:lstStyle>
          <a:p>
            <a:pPr marL="173038" lvl="1" indent="-171450" defTabSz="914400" fontAlgn="base">
              <a:spcAft>
                <a:spcPts val="600"/>
              </a:spcAft>
              <a:buClr>
                <a:srgbClr val="002060"/>
              </a:buClr>
              <a:buFont typeface="Wingdings" panose="05000000000000000000" pitchFamily="2" charset="2"/>
              <a:buChar char="ü"/>
            </a:pPr>
            <a:r>
              <a:rPr lang="es-ES" sz="1200" dirty="0">
                <a:solidFill>
                  <a:srgbClr val="002776"/>
                </a:solidFill>
                <a:cs typeface="Arial" charset="0"/>
              </a:rPr>
              <a:t>Análisis de información disponible de organismos de turismo internacionales generales y </a:t>
            </a:r>
            <a:r>
              <a:rPr lang="es-ES" sz="1200" dirty="0" smtClean="0">
                <a:solidFill>
                  <a:srgbClr val="002776"/>
                </a:solidFill>
                <a:cs typeface="Arial" charset="0"/>
              </a:rPr>
              <a:t>especializados, como por ejemplo: OMT, ATTA – </a:t>
            </a:r>
            <a:r>
              <a:rPr lang="es-ES" sz="1200" dirty="0" err="1" smtClean="0">
                <a:solidFill>
                  <a:srgbClr val="002776"/>
                </a:solidFill>
                <a:cs typeface="Arial" charset="0"/>
              </a:rPr>
              <a:t>Adventure</a:t>
            </a:r>
            <a:r>
              <a:rPr lang="es-ES" sz="1200" dirty="0" smtClean="0">
                <a:solidFill>
                  <a:srgbClr val="002776"/>
                </a:solidFill>
                <a:cs typeface="Arial" charset="0"/>
              </a:rPr>
              <a:t> Travel </a:t>
            </a:r>
            <a:r>
              <a:rPr lang="es-ES" sz="1200" dirty="0" err="1" smtClean="0">
                <a:solidFill>
                  <a:srgbClr val="002776"/>
                </a:solidFill>
                <a:cs typeface="Arial" charset="0"/>
              </a:rPr>
              <a:t>Trade</a:t>
            </a:r>
            <a:r>
              <a:rPr lang="es-ES" sz="1200" dirty="0" smtClean="0">
                <a:solidFill>
                  <a:srgbClr val="002776"/>
                </a:solidFill>
                <a:cs typeface="Arial" charset="0"/>
              </a:rPr>
              <a:t> </a:t>
            </a:r>
            <a:r>
              <a:rPr lang="es-ES" sz="1200" dirty="0" err="1" smtClean="0">
                <a:solidFill>
                  <a:srgbClr val="002776"/>
                </a:solidFill>
                <a:cs typeface="Arial" charset="0"/>
              </a:rPr>
              <a:t>Association</a:t>
            </a:r>
            <a:r>
              <a:rPr lang="es-ES" sz="1200" dirty="0" smtClean="0">
                <a:solidFill>
                  <a:srgbClr val="002776"/>
                </a:solidFill>
                <a:cs typeface="Arial" charset="0"/>
              </a:rPr>
              <a:t>, ICCA, entre otros</a:t>
            </a:r>
          </a:p>
          <a:p>
            <a:pPr marL="173038" lvl="1" indent="-171450" defTabSz="914400" fontAlgn="base">
              <a:spcAft>
                <a:spcPts val="600"/>
              </a:spcAft>
              <a:buClr>
                <a:srgbClr val="002060"/>
              </a:buClr>
              <a:buFont typeface="Wingdings" panose="05000000000000000000" pitchFamily="2" charset="2"/>
              <a:buChar char="ü"/>
            </a:pPr>
            <a:r>
              <a:rPr lang="es-ES" sz="1200" dirty="0">
                <a:solidFill>
                  <a:srgbClr val="002776"/>
                </a:solidFill>
                <a:cs typeface="Arial" charset="0"/>
              </a:rPr>
              <a:t>Búsqueda y análisis de información y casos de estudio para la identificación de tendencias específicas en cada uno de los ámbitos analizados</a:t>
            </a:r>
          </a:p>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Análisis </a:t>
            </a:r>
            <a:r>
              <a:rPr lang="es-ES" sz="1200" dirty="0">
                <a:solidFill>
                  <a:srgbClr val="002776"/>
                </a:solidFill>
                <a:cs typeface="Arial" charset="0"/>
              </a:rPr>
              <a:t>de fuentes y publicaciones especializadas del </a:t>
            </a:r>
            <a:r>
              <a:rPr lang="es-ES" sz="1200" dirty="0" smtClean="0">
                <a:solidFill>
                  <a:srgbClr val="002776"/>
                </a:solidFill>
                <a:cs typeface="Arial" charset="0"/>
              </a:rPr>
              <a:t>sector aéreo </a:t>
            </a:r>
            <a:r>
              <a:rPr lang="es-ES" sz="1200" dirty="0">
                <a:solidFill>
                  <a:srgbClr val="002776"/>
                </a:solidFill>
                <a:cs typeface="Arial" charset="0"/>
              </a:rPr>
              <a:t>(ej. IATA)</a:t>
            </a:r>
          </a:p>
          <a:p>
            <a:pPr marL="173038" lvl="1" indent="-171450" defTabSz="914400" fontAlgn="base">
              <a:spcAft>
                <a:spcPts val="600"/>
              </a:spcAft>
              <a:buClr>
                <a:srgbClr val="002060"/>
              </a:buClr>
              <a:buFont typeface="Wingdings" panose="05000000000000000000" pitchFamily="2" charset="2"/>
              <a:buChar char="ü"/>
            </a:pPr>
            <a:endParaRPr lang="es-ES" sz="1200" dirty="0" smtClean="0">
              <a:solidFill>
                <a:srgbClr val="002776"/>
              </a:solidFill>
              <a:cs typeface="Arial" charset="0"/>
            </a:endParaRPr>
          </a:p>
        </p:txBody>
      </p:sp>
      <p:sp>
        <p:nvSpPr>
          <p:cNvPr id="25" name="Freeform 92"/>
          <p:cNvSpPr>
            <a:spLocks noEditPoints="1"/>
          </p:cNvSpPr>
          <p:nvPr/>
        </p:nvSpPr>
        <p:spPr bwMode="auto">
          <a:xfrm>
            <a:off x="8121352" y="5241938"/>
            <a:ext cx="1274832" cy="1274832"/>
          </a:xfrm>
          <a:custGeom>
            <a:avLst/>
            <a:gdLst>
              <a:gd name="T0" fmla="*/ 383 w 600"/>
              <a:gd name="T1" fmla="*/ 159 h 600"/>
              <a:gd name="T2" fmla="*/ 441 w 600"/>
              <a:gd name="T3" fmla="*/ 216 h 600"/>
              <a:gd name="T4" fmla="*/ 467 w 600"/>
              <a:gd name="T5" fmla="*/ 238 h 600"/>
              <a:gd name="T6" fmla="*/ 494 w 600"/>
              <a:gd name="T7" fmla="*/ 211 h 600"/>
              <a:gd name="T8" fmla="*/ 456 w 600"/>
              <a:gd name="T9" fmla="*/ 142 h 600"/>
              <a:gd name="T10" fmla="*/ 388 w 600"/>
              <a:gd name="T11" fmla="*/ 106 h 600"/>
              <a:gd name="T12" fmla="*/ 362 w 600"/>
              <a:gd name="T13" fmla="*/ 132 h 600"/>
              <a:gd name="T14" fmla="*/ 383 w 600"/>
              <a:gd name="T15" fmla="*/ 159 h 600"/>
              <a:gd name="T16" fmla="*/ 20 w 600"/>
              <a:gd name="T17" fmla="*/ 505 h 600"/>
              <a:gd name="T18" fmla="*/ 20 w 600"/>
              <a:gd name="T19" fmla="*/ 579 h 600"/>
              <a:gd name="T20" fmla="*/ 94 w 600"/>
              <a:gd name="T21" fmla="*/ 579 h 600"/>
              <a:gd name="T22" fmla="*/ 246 w 600"/>
              <a:gd name="T23" fmla="*/ 428 h 600"/>
              <a:gd name="T24" fmla="*/ 368 w 600"/>
              <a:gd name="T25" fmla="*/ 463 h 600"/>
              <a:gd name="T26" fmla="*/ 600 w 600"/>
              <a:gd name="T27" fmla="*/ 231 h 600"/>
              <a:gd name="T28" fmla="*/ 368 w 600"/>
              <a:gd name="T29" fmla="*/ 0 h 600"/>
              <a:gd name="T30" fmla="*/ 137 w 600"/>
              <a:gd name="T31" fmla="*/ 231 h 600"/>
              <a:gd name="T32" fmla="*/ 172 w 600"/>
              <a:gd name="T33" fmla="*/ 353 h 600"/>
              <a:gd name="T34" fmla="*/ 20 w 600"/>
              <a:gd name="T35" fmla="*/ 505 h 600"/>
              <a:gd name="T36" fmla="*/ 203 w 600"/>
              <a:gd name="T37" fmla="*/ 231 h 600"/>
              <a:gd name="T38" fmla="*/ 368 w 600"/>
              <a:gd name="T39" fmla="*/ 66 h 600"/>
              <a:gd name="T40" fmla="*/ 533 w 600"/>
              <a:gd name="T41" fmla="*/ 231 h 600"/>
              <a:gd name="T42" fmla="*/ 368 w 600"/>
              <a:gd name="T43" fmla="*/ 396 h 600"/>
              <a:gd name="T44" fmla="*/ 203 w 600"/>
              <a:gd name="T45" fmla="*/ 231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0" h="600">
                <a:moveTo>
                  <a:pt x="383" y="159"/>
                </a:moveTo>
                <a:cubicBezTo>
                  <a:pt x="412" y="165"/>
                  <a:pt x="435" y="189"/>
                  <a:pt x="441" y="216"/>
                </a:cubicBezTo>
                <a:cubicBezTo>
                  <a:pt x="444" y="228"/>
                  <a:pt x="454" y="238"/>
                  <a:pt x="467" y="238"/>
                </a:cubicBezTo>
                <a:cubicBezTo>
                  <a:pt x="482" y="238"/>
                  <a:pt x="494" y="226"/>
                  <a:pt x="494" y="211"/>
                </a:cubicBezTo>
                <a:cubicBezTo>
                  <a:pt x="494" y="192"/>
                  <a:pt x="478" y="163"/>
                  <a:pt x="456" y="142"/>
                </a:cubicBezTo>
                <a:cubicBezTo>
                  <a:pt x="435" y="121"/>
                  <a:pt x="409" y="106"/>
                  <a:pt x="388" y="106"/>
                </a:cubicBezTo>
                <a:cubicBezTo>
                  <a:pt x="374" y="106"/>
                  <a:pt x="362" y="118"/>
                  <a:pt x="362" y="132"/>
                </a:cubicBezTo>
                <a:cubicBezTo>
                  <a:pt x="362" y="145"/>
                  <a:pt x="371" y="156"/>
                  <a:pt x="383" y="159"/>
                </a:cubicBezTo>
                <a:close/>
                <a:moveTo>
                  <a:pt x="20" y="505"/>
                </a:moveTo>
                <a:cubicBezTo>
                  <a:pt x="0" y="526"/>
                  <a:pt x="0" y="559"/>
                  <a:pt x="20" y="579"/>
                </a:cubicBezTo>
                <a:cubicBezTo>
                  <a:pt x="41" y="600"/>
                  <a:pt x="74" y="600"/>
                  <a:pt x="94" y="579"/>
                </a:cubicBezTo>
                <a:cubicBezTo>
                  <a:pt x="246" y="428"/>
                  <a:pt x="246" y="428"/>
                  <a:pt x="246" y="428"/>
                </a:cubicBezTo>
                <a:cubicBezTo>
                  <a:pt x="282" y="450"/>
                  <a:pt x="323" y="463"/>
                  <a:pt x="368" y="463"/>
                </a:cubicBezTo>
                <a:cubicBezTo>
                  <a:pt x="496" y="463"/>
                  <a:pt x="600" y="359"/>
                  <a:pt x="600" y="231"/>
                </a:cubicBezTo>
                <a:cubicBezTo>
                  <a:pt x="600" y="103"/>
                  <a:pt x="496" y="0"/>
                  <a:pt x="368" y="0"/>
                </a:cubicBezTo>
                <a:cubicBezTo>
                  <a:pt x="240" y="0"/>
                  <a:pt x="137" y="103"/>
                  <a:pt x="137" y="231"/>
                </a:cubicBezTo>
                <a:cubicBezTo>
                  <a:pt x="137" y="276"/>
                  <a:pt x="150" y="318"/>
                  <a:pt x="172" y="353"/>
                </a:cubicBezTo>
                <a:lnTo>
                  <a:pt x="20" y="505"/>
                </a:lnTo>
                <a:close/>
                <a:moveTo>
                  <a:pt x="203" y="231"/>
                </a:moveTo>
                <a:cubicBezTo>
                  <a:pt x="203" y="140"/>
                  <a:pt x="277" y="66"/>
                  <a:pt x="368" y="66"/>
                </a:cubicBezTo>
                <a:cubicBezTo>
                  <a:pt x="459" y="66"/>
                  <a:pt x="533" y="140"/>
                  <a:pt x="533" y="231"/>
                </a:cubicBezTo>
                <a:cubicBezTo>
                  <a:pt x="533" y="322"/>
                  <a:pt x="459" y="396"/>
                  <a:pt x="368" y="396"/>
                </a:cubicBezTo>
                <a:cubicBezTo>
                  <a:pt x="277" y="396"/>
                  <a:pt x="203" y="322"/>
                  <a:pt x="203" y="23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Tree>
    <p:extLst>
      <p:ext uri="{BB962C8B-B14F-4D97-AF65-F5344CB8AC3E}">
        <p14:creationId xmlns:p14="http://schemas.microsoft.com/office/powerpoint/2010/main" val="41867261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Tendencias generales en la industria del </a:t>
            </a:r>
            <a:r>
              <a:rPr lang="es-ES" b="1" dirty="0" smtClean="0">
                <a:solidFill>
                  <a:srgbClr val="002060"/>
                </a:solidFill>
                <a:cs typeface="Arial" charset="0"/>
              </a:rPr>
              <a:t>turismo</a:t>
            </a:r>
          </a:p>
          <a:p>
            <a:pPr fontAlgn="base">
              <a:spcBef>
                <a:spcPct val="0"/>
              </a:spcBef>
              <a:spcAft>
                <a:spcPct val="0"/>
              </a:spcAft>
            </a:pPr>
            <a:r>
              <a:rPr lang="es-ES" sz="2000" b="1" dirty="0" smtClean="0">
                <a:solidFill>
                  <a:srgbClr val="00B0F0"/>
                </a:solidFill>
                <a:cs typeface="Arial" charset="0"/>
              </a:rPr>
              <a:t>Situación </a:t>
            </a:r>
            <a:r>
              <a:rPr lang="es-ES" sz="2000" b="1" dirty="0">
                <a:solidFill>
                  <a:srgbClr val="00B0F0"/>
                </a:solidFill>
                <a:cs typeface="Arial" charset="0"/>
              </a:rPr>
              <a:t>mundial </a:t>
            </a:r>
            <a:r>
              <a:rPr lang="es-ES" sz="2000" b="1" dirty="0" smtClean="0">
                <a:solidFill>
                  <a:srgbClr val="00B0F0"/>
                </a:solidFill>
                <a:cs typeface="Arial" charset="0"/>
              </a:rPr>
              <a:t>por productos </a:t>
            </a:r>
            <a:r>
              <a:rPr lang="es-ES" sz="2000" b="1" dirty="0">
                <a:solidFill>
                  <a:srgbClr val="00B0F0"/>
                </a:solidFill>
                <a:cs typeface="Arial" charset="0"/>
              </a:rPr>
              <a:t>turísticos </a:t>
            </a:r>
            <a:r>
              <a:rPr lang="es-ES" sz="2000" b="1" dirty="0" smtClean="0">
                <a:solidFill>
                  <a:srgbClr val="00B0F0"/>
                </a:solidFill>
                <a:cs typeface="Arial" charset="0"/>
              </a:rPr>
              <a:t>destacados </a:t>
            </a:r>
            <a:endParaRPr lang="es-ES" sz="1400" i="1" dirty="0">
              <a:solidFill>
                <a:srgbClr val="00B0F0"/>
              </a:solidFill>
              <a:cs typeface="Arial" charset="0"/>
            </a:endParaRPr>
          </a:p>
        </p:txBody>
      </p:sp>
      <p:graphicFrame>
        <p:nvGraphicFramePr>
          <p:cNvPr id="22" name="Table 21"/>
          <p:cNvGraphicFramePr>
            <a:graphicFrameLocks noGrp="1"/>
          </p:cNvGraphicFramePr>
          <p:nvPr>
            <p:extLst>
              <p:ext uri="{D42A27DB-BD31-4B8C-83A1-F6EECF244321}">
                <p14:modId xmlns:p14="http://schemas.microsoft.com/office/powerpoint/2010/main" val="2515527825"/>
              </p:ext>
            </p:extLst>
          </p:nvPr>
        </p:nvGraphicFramePr>
        <p:xfrm>
          <a:off x="1065448" y="1052736"/>
          <a:ext cx="7920000" cy="5450799"/>
        </p:xfrm>
        <a:graphic>
          <a:graphicData uri="http://schemas.openxmlformats.org/drawingml/2006/table">
            <a:tbl>
              <a:tblPr firstRow="1" bandRow="1">
                <a:tableStyleId>{5C22544A-7EE6-4342-B048-85BDC9FD1C3A}</a:tableStyleId>
              </a:tblPr>
              <a:tblGrid>
                <a:gridCol w="1080000"/>
                <a:gridCol w="2052000"/>
                <a:gridCol w="1260000"/>
                <a:gridCol w="1548000"/>
                <a:gridCol w="1980000"/>
              </a:tblGrid>
              <a:tr h="552208">
                <a:tc>
                  <a:txBody>
                    <a:bodyPr/>
                    <a:lstStyle/>
                    <a:p>
                      <a:pPr algn="ctr"/>
                      <a:endParaRPr lang="es-ES_tradnl" sz="1050" b="0" noProof="0" dirty="0"/>
                    </a:p>
                  </a:txBody>
                  <a:tcPr marL="36000" marR="36000" marT="0" marB="0" anchor="ctr">
                    <a:lnB w="12700" cap="flat" cmpd="sng" algn="ctr">
                      <a:solidFill>
                        <a:schemeClr val="bg1"/>
                      </a:solidFill>
                      <a:prstDash val="solid"/>
                      <a:round/>
                      <a:headEnd type="none" w="med" len="med"/>
                      <a:tailEnd type="none" w="med" len="med"/>
                    </a:lnB>
                    <a:noFill/>
                  </a:tcPr>
                </a:tc>
                <a:tc>
                  <a:txBody>
                    <a:bodyPr/>
                    <a:lstStyle/>
                    <a:p>
                      <a:pPr algn="ctr"/>
                      <a:r>
                        <a:rPr lang="es-ES_tradnl" sz="1050" b="1" noProof="0" dirty="0" smtClean="0">
                          <a:solidFill>
                            <a:schemeClr val="tx1"/>
                          </a:solidFill>
                        </a:rPr>
                        <a:t>Tamaño del mercado</a:t>
                      </a:r>
                      <a:r>
                        <a:rPr lang="es-ES_tradnl" sz="1050" b="1" baseline="0" noProof="0" dirty="0" smtClean="0">
                          <a:solidFill>
                            <a:schemeClr val="tx1"/>
                          </a:solidFill>
                        </a:rPr>
                        <a:t> (turistas/viajes)</a:t>
                      </a:r>
                      <a:endParaRPr lang="es-ES_tradnl" sz="1050" b="1" noProof="0" dirty="0">
                        <a:solidFill>
                          <a:schemeClr val="tx1"/>
                        </a:solidFill>
                      </a:endParaRPr>
                    </a:p>
                  </a:txBody>
                  <a:tcPr marL="36000" marR="36000" marT="0" marB="0" anchor="ctr">
                    <a:lnB w="12700" cap="flat" cmpd="sng" algn="ctr">
                      <a:noFill/>
                      <a:prstDash val="solid"/>
                      <a:round/>
                      <a:headEnd type="none" w="med" len="med"/>
                      <a:tailEnd type="none" w="med" len="med"/>
                    </a:lnB>
                    <a:solidFill>
                      <a:schemeClr val="bg1">
                        <a:lumMod val="95000"/>
                      </a:schemeClr>
                    </a:solidFill>
                  </a:tcPr>
                </a:tc>
                <a:tc>
                  <a:txBody>
                    <a:bodyPr/>
                    <a:lstStyle/>
                    <a:p>
                      <a:pPr algn="ctr"/>
                      <a:r>
                        <a:rPr lang="es-ES_tradnl" sz="1050" b="1" noProof="0" dirty="0" smtClean="0">
                          <a:solidFill>
                            <a:schemeClr val="tx1"/>
                          </a:solidFill>
                        </a:rPr>
                        <a:t>Gasto medio de viaje</a:t>
                      </a:r>
                      <a:r>
                        <a:rPr lang="es-ES_tradnl" sz="1050" b="1" baseline="30000" noProof="0" dirty="0" smtClean="0">
                          <a:solidFill>
                            <a:schemeClr val="tx1"/>
                          </a:solidFill>
                        </a:rPr>
                        <a:t>1</a:t>
                      </a:r>
                      <a:endParaRPr lang="es-ES_tradnl" sz="1050" b="1" noProof="0" dirty="0">
                        <a:solidFill>
                          <a:schemeClr val="tx1"/>
                        </a:solidFill>
                      </a:endParaRPr>
                    </a:p>
                  </a:txBody>
                  <a:tcPr marL="36000" marR="36000" marT="0" marB="0" anchor="ctr">
                    <a:lnB w="12700" cap="flat" cmpd="sng" algn="ctr">
                      <a:noFill/>
                      <a:prstDash val="solid"/>
                      <a:round/>
                      <a:headEnd type="none" w="med" len="med"/>
                      <a:tailEnd type="none" w="med" len="med"/>
                    </a:lnB>
                    <a:solidFill>
                      <a:schemeClr val="bg1">
                        <a:lumMod val="95000"/>
                      </a:schemeClr>
                    </a:solidFill>
                  </a:tcPr>
                </a:tc>
                <a:tc>
                  <a:txBody>
                    <a:bodyPr/>
                    <a:lstStyle/>
                    <a:p>
                      <a:pPr algn="ctr"/>
                      <a:r>
                        <a:rPr lang="es-ES_tradnl" sz="1050" b="1" noProof="0" dirty="0" smtClean="0">
                          <a:solidFill>
                            <a:schemeClr val="tx1"/>
                          </a:solidFill>
                        </a:rPr>
                        <a:t>Crecimiento internacional mercado</a:t>
                      </a:r>
                      <a:endParaRPr lang="es-ES_tradnl" sz="1050" b="1" noProof="0" dirty="0">
                        <a:solidFill>
                          <a:schemeClr val="tx1"/>
                        </a:solidFill>
                      </a:endParaRPr>
                    </a:p>
                  </a:txBody>
                  <a:tcPr marL="36000" marR="36000" marT="0" marB="0" anchor="ctr">
                    <a:lnB w="12700" cap="flat" cmpd="sng" algn="ctr">
                      <a:noFill/>
                      <a:prstDash val="solid"/>
                      <a:round/>
                      <a:headEnd type="none" w="med" len="med"/>
                      <a:tailEnd type="none" w="med" len="med"/>
                    </a:lnB>
                    <a:solidFill>
                      <a:schemeClr val="bg1">
                        <a:lumMod val="95000"/>
                      </a:schemeClr>
                    </a:solidFill>
                  </a:tcPr>
                </a:tc>
                <a:tc>
                  <a:txBody>
                    <a:bodyPr/>
                    <a:lstStyle/>
                    <a:p>
                      <a:pPr algn="ctr"/>
                      <a:r>
                        <a:rPr lang="es-ES_tradnl" sz="1050" b="1" noProof="0" dirty="0" smtClean="0">
                          <a:solidFill>
                            <a:schemeClr val="tx1"/>
                          </a:solidFill>
                        </a:rPr>
                        <a:t>Principales tendencias a futuro</a:t>
                      </a:r>
                      <a:endParaRPr lang="es-ES_tradnl" sz="1050" b="1" noProof="0" dirty="0">
                        <a:solidFill>
                          <a:schemeClr val="tx1"/>
                        </a:solidFill>
                      </a:endParaRPr>
                    </a:p>
                  </a:txBody>
                  <a:tcPr marL="36000" marR="36000" marT="0" marB="0" anchor="ctr">
                    <a:lnB w="12700" cap="flat" cmpd="sng" algn="ctr">
                      <a:noFill/>
                      <a:prstDash val="solid"/>
                      <a:round/>
                      <a:headEnd type="none" w="med" len="med"/>
                      <a:tailEnd type="none" w="med" len="med"/>
                    </a:lnB>
                    <a:solidFill>
                      <a:schemeClr val="bg1">
                        <a:lumMod val="95000"/>
                      </a:schemeClr>
                    </a:solidFill>
                  </a:tcPr>
                </a:tc>
              </a:tr>
              <a:tr h="539466">
                <a:tc>
                  <a:txBody>
                    <a:bodyPr/>
                    <a:lstStyle/>
                    <a:p>
                      <a:pPr algn="l"/>
                      <a:r>
                        <a:rPr lang="es-ES_tradnl" sz="1000" b="1" noProof="0" dirty="0" smtClean="0">
                          <a:solidFill>
                            <a:schemeClr val="bg1"/>
                          </a:solidFill>
                        </a:rPr>
                        <a:t>Aventura</a:t>
                      </a:r>
                      <a:endParaRPr lang="es-ES_tradnl" sz="1000" b="1" noProof="0" dirty="0">
                        <a:solidFill>
                          <a:schemeClr val="bg1"/>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_tradnl" sz="1200" b="1" noProof="0" dirty="0" smtClean="0">
                          <a:solidFill>
                            <a:schemeClr val="accent1"/>
                          </a:solidFill>
                        </a:rPr>
                        <a:t>299.9M</a:t>
                      </a:r>
                      <a:r>
                        <a:rPr lang="es-ES_tradnl" sz="900" noProof="0" dirty="0" smtClean="0">
                          <a:solidFill>
                            <a:schemeClr val="accent1"/>
                          </a:solidFill>
                        </a:rPr>
                        <a:t> en Europa</a:t>
                      </a:r>
                      <a:r>
                        <a:rPr lang="es-ES_tradnl" sz="900" baseline="0" noProof="0" dirty="0" smtClean="0">
                          <a:solidFill>
                            <a:schemeClr val="accent1"/>
                          </a:solidFill>
                        </a:rPr>
                        <a:t> y Américas</a:t>
                      </a:r>
                      <a:endParaRPr lang="es-ES_tradnl" sz="900" noProof="0" dirty="0">
                        <a:solidFill>
                          <a:schemeClr val="accent1"/>
                        </a:solidFill>
                      </a:endParaRPr>
                    </a:p>
                  </a:txBody>
                  <a:tcPr marL="36000" marR="36000" marT="0" marB="0" anchor="ctr">
                    <a:lnL w="1270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39750" indent="0" algn="ctr"/>
                      <a:r>
                        <a:rPr lang="es-ES_tradnl" sz="800" noProof="0" dirty="0" smtClean="0">
                          <a:solidFill>
                            <a:schemeClr val="accent1"/>
                          </a:solidFill>
                        </a:rPr>
                        <a:t>~</a:t>
                      </a:r>
                      <a:r>
                        <a:rPr lang="es-ES_tradnl" sz="800" baseline="0" noProof="0" dirty="0" smtClean="0">
                          <a:solidFill>
                            <a:schemeClr val="accent1"/>
                          </a:solidFill>
                        </a:rPr>
                        <a:t> $900-</a:t>
                      </a:r>
                    </a:p>
                    <a:p>
                      <a:pPr marL="539750" indent="0" algn="ctr"/>
                      <a:r>
                        <a:rPr lang="es-ES_tradnl" sz="800" baseline="0" noProof="0" dirty="0" smtClean="0">
                          <a:solidFill>
                            <a:schemeClr val="accent1"/>
                          </a:solidFill>
                        </a:rPr>
                        <a:t>1,500</a:t>
                      </a:r>
                      <a:endParaRPr lang="es-ES_tradnl" sz="800" noProof="0" dirty="0">
                        <a:solidFill>
                          <a:schemeClr val="accent1"/>
                        </a:solidFill>
                      </a:endParaRPr>
                    </a:p>
                  </a:txBody>
                  <a:tcPr marL="36000" marR="36000" marT="0" marB="0" anchor="ctr">
                    <a:lnL w="12700" cmpd="sng">
                      <a:noFill/>
                    </a:lnL>
                    <a:lnR w="12700" cmpd="sng">
                      <a:noFill/>
                    </a:lnR>
                    <a:lnT w="12700" cap="flat" cmpd="sng" algn="ctr">
                      <a:no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3900" indent="0" algn="ctr" defTabSz="914400" rtl="0" eaLnBrk="1" latinLnBrk="0" hangingPunct="1"/>
                      <a:r>
                        <a:rPr lang="es-ES_tradnl" sz="800" kern="1200" dirty="0" smtClean="0">
                          <a:solidFill>
                            <a:schemeClr val="accent1"/>
                          </a:solidFill>
                          <a:latin typeface="+mn-lt"/>
                          <a:ea typeface="+mn-ea"/>
                          <a:cs typeface="+mn-cs"/>
                        </a:rPr>
                        <a:t>+18% CAGR 2009-12</a:t>
                      </a:r>
                      <a:endParaRPr lang="es-ES_tradnl" sz="800" kern="1200" dirty="0">
                        <a:solidFill>
                          <a:schemeClr val="accent1"/>
                        </a:solidFill>
                        <a:latin typeface="+mn-lt"/>
                        <a:ea typeface="+mn-ea"/>
                        <a:cs typeface="+mn-cs"/>
                      </a:endParaRPr>
                    </a:p>
                  </a:txBody>
                  <a:tcPr marL="36000" marR="36000" marT="0" marB="0" anchor="ctr">
                    <a:lnL w="12700" cmpd="sng">
                      <a:noFill/>
                    </a:lnL>
                    <a:lnR w="12700" cmpd="sng">
                      <a:noFill/>
                    </a:lnR>
                    <a:lnT w="12700" cap="flat" cmpd="sng" algn="ctr">
                      <a:no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a:buFont typeface="Arial" panose="020B0604020202020204" pitchFamily="34" charset="0"/>
                        <a:buNone/>
                      </a:pPr>
                      <a:r>
                        <a:rPr lang="es-ES_tradnl" sz="1000" noProof="0" dirty="0" smtClean="0">
                          <a:solidFill>
                            <a:schemeClr val="accent1"/>
                          </a:solidFill>
                        </a:rPr>
                        <a:t>Digitalización</a:t>
                      </a:r>
                      <a:r>
                        <a:rPr lang="es-ES_tradnl" sz="1000" baseline="0" noProof="0" dirty="0" smtClean="0">
                          <a:solidFill>
                            <a:schemeClr val="accent1"/>
                          </a:solidFill>
                        </a:rPr>
                        <a:t> del turista de aventura en todo el ciclo de viaje, viajes por interés especial</a:t>
                      </a:r>
                      <a:endParaRPr lang="es-ES_tradnl" sz="1000" noProof="0" dirty="0">
                        <a:solidFill>
                          <a:schemeClr val="accent1"/>
                        </a:solidFill>
                      </a:endParaRPr>
                    </a:p>
                  </a:txBody>
                  <a:tcPr marL="36000" marR="36000" marT="0" marB="0" anchor="ctr">
                    <a:lnL w="12700" cmpd="sng">
                      <a:noFill/>
                    </a:lnL>
                    <a:lnR w="12700" cmpd="sng">
                      <a:noFill/>
                    </a:lnR>
                    <a:lnT w="12700" cap="flat" cmpd="sng" algn="ctr">
                      <a:no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r>
              <a:tr h="539466">
                <a:tc>
                  <a:txBody>
                    <a:bodyPr/>
                    <a:lstStyle/>
                    <a:p>
                      <a:pPr algn="l"/>
                      <a:r>
                        <a:rPr lang="es-ES_tradnl" sz="1000" b="1" noProof="0" dirty="0" smtClean="0">
                          <a:solidFill>
                            <a:schemeClr val="bg1"/>
                          </a:solidFill>
                        </a:rPr>
                        <a:t>Bienestar y termas</a:t>
                      </a:r>
                      <a:endParaRPr lang="es-ES_tradnl" sz="1000" b="1" noProof="0" dirty="0">
                        <a:solidFill>
                          <a:schemeClr val="bg1"/>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_tradnl" sz="1200" b="1" kern="1200" noProof="0" dirty="0" smtClean="0">
                          <a:solidFill>
                            <a:schemeClr val="accent1"/>
                          </a:solidFill>
                          <a:latin typeface="+mn-lt"/>
                          <a:ea typeface="+mn-ea"/>
                          <a:cs typeface="+mn-cs"/>
                        </a:rPr>
                        <a:t>289M turistas</a:t>
                      </a:r>
                      <a:r>
                        <a:rPr lang="es-ES_tradnl" sz="1200" noProof="0" dirty="0" smtClean="0">
                          <a:solidFill>
                            <a:schemeClr val="accent1"/>
                          </a:solidFill>
                        </a:rPr>
                        <a:t> </a:t>
                      </a:r>
                      <a:r>
                        <a:rPr lang="es-ES_tradnl" sz="700" noProof="0" dirty="0" smtClean="0">
                          <a:solidFill>
                            <a:schemeClr val="accent1"/>
                          </a:solidFill>
                        </a:rPr>
                        <a:t>en los</a:t>
                      </a:r>
                      <a:r>
                        <a:rPr lang="es-ES_tradnl" sz="700" baseline="0" noProof="0" dirty="0" smtClean="0">
                          <a:solidFill>
                            <a:schemeClr val="accent1"/>
                          </a:solidFill>
                        </a:rPr>
                        <a:t> 30º países industrializados </a:t>
                      </a:r>
                      <a:endParaRPr lang="es-ES_tradnl" sz="700" noProof="0" dirty="0">
                        <a:solidFill>
                          <a:schemeClr val="accent1"/>
                        </a:solidFill>
                      </a:endParaRPr>
                    </a:p>
                  </a:txBody>
                  <a:tcPr marL="36000" marR="36000" marT="0" marB="0" anchor="ctr">
                    <a:lnL w="12700" cap="flat" cmpd="sng" algn="ctr">
                      <a:solidFill>
                        <a:schemeClr val="bg1"/>
                      </a:solidFill>
                      <a:prstDash val="solid"/>
                      <a:round/>
                      <a:headEnd type="none" w="med" len="med"/>
                      <a:tailEnd type="none" w="med" len="med"/>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39750" indent="0" algn="ctr"/>
                      <a:r>
                        <a:rPr lang="es-ES_tradnl" sz="800" noProof="0" dirty="0" smtClean="0">
                          <a:solidFill>
                            <a:schemeClr val="accent1"/>
                          </a:solidFill>
                        </a:rPr>
                        <a:t>~</a:t>
                      </a:r>
                      <a:r>
                        <a:rPr lang="es-ES_tradnl" sz="800" baseline="0" noProof="0" dirty="0" smtClean="0">
                          <a:solidFill>
                            <a:schemeClr val="accent1"/>
                          </a:solidFill>
                        </a:rPr>
                        <a:t> $800-</a:t>
                      </a:r>
                    </a:p>
                    <a:p>
                      <a:pPr marL="539750" indent="0" algn="ctr"/>
                      <a:r>
                        <a:rPr lang="es-ES_tradnl" sz="800" baseline="0" noProof="0" dirty="0" smtClean="0">
                          <a:solidFill>
                            <a:schemeClr val="accent1"/>
                          </a:solidFill>
                        </a:rPr>
                        <a:t>1,000</a:t>
                      </a:r>
                      <a:endParaRPr lang="es-ES_tradnl" sz="8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3900" indent="0" algn="ctr" defTabSz="914400" rtl="0" eaLnBrk="1" latinLnBrk="0" hangingPunct="1"/>
                      <a:r>
                        <a:rPr lang="es-ES_tradnl" sz="800" kern="1200" dirty="0" smtClean="0">
                          <a:solidFill>
                            <a:schemeClr val="accent1"/>
                          </a:solidFill>
                          <a:latin typeface="+mn-lt"/>
                          <a:ea typeface="+mn-ea"/>
                          <a:cs typeface="+mn-cs"/>
                        </a:rPr>
                        <a:t>+9,9% CAGR 2012-17</a:t>
                      </a:r>
                      <a:endParaRPr lang="es-ES_tradnl" sz="800" kern="1200" dirty="0">
                        <a:solidFill>
                          <a:schemeClr val="accent1"/>
                        </a:solidFill>
                        <a:latin typeface="+mn-lt"/>
                        <a:ea typeface="+mn-ea"/>
                        <a:cs typeface="+mn-cs"/>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_tradnl" sz="1000" noProof="0" dirty="0" smtClean="0">
                          <a:solidFill>
                            <a:schemeClr val="accent1"/>
                          </a:solidFill>
                        </a:rPr>
                        <a:t>Bienestar mental, </a:t>
                      </a:r>
                      <a:r>
                        <a:rPr lang="es-ES_tradnl" sz="1000" noProof="0" dirty="0" err="1" smtClean="0">
                          <a:solidFill>
                            <a:schemeClr val="accent1"/>
                          </a:solidFill>
                        </a:rPr>
                        <a:t>slow</a:t>
                      </a:r>
                      <a:r>
                        <a:rPr lang="es-ES_tradnl" sz="1000" noProof="0" dirty="0" smtClean="0">
                          <a:solidFill>
                            <a:schemeClr val="accent1"/>
                          </a:solidFill>
                        </a:rPr>
                        <a:t> </a:t>
                      </a:r>
                      <a:r>
                        <a:rPr lang="es-ES_tradnl" sz="1000" noProof="0" dirty="0" err="1" smtClean="0">
                          <a:solidFill>
                            <a:schemeClr val="accent1"/>
                          </a:solidFill>
                        </a:rPr>
                        <a:t>travel</a:t>
                      </a:r>
                      <a:r>
                        <a:rPr lang="es-ES_tradnl" sz="1000" noProof="0" dirty="0" smtClean="0">
                          <a:solidFill>
                            <a:schemeClr val="accent1"/>
                          </a:solidFill>
                        </a:rPr>
                        <a:t>, </a:t>
                      </a:r>
                      <a:r>
                        <a:rPr lang="es-ES_tradnl" sz="1000" noProof="0" dirty="0" err="1" smtClean="0">
                          <a:solidFill>
                            <a:schemeClr val="accent1"/>
                          </a:solidFill>
                        </a:rPr>
                        <a:t>retreats</a:t>
                      </a:r>
                      <a:r>
                        <a:rPr lang="es-ES_tradnl" sz="1000" baseline="0" noProof="0" dirty="0" smtClean="0">
                          <a:solidFill>
                            <a:schemeClr val="accent1"/>
                          </a:solidFill>
                        </a:rPr>
                        <a:t>, extensión del concepto </a:t>
                      </a:r>
                      <a:r>
                        <a:rPr lang="es-ES_tradnl" sz="1000" baseline="0" noProof="0" dirty="0" err="1" smtClean="0">
                          <a:solidFill>
                            <a:schemeClr val="accent1"/>
                          </a:solidFill>
                        </a:rPr>
                        <a:t>healthy</a:t>
                      </a:r>
                      <a:r>
                        <a:rPr lang="es-ES_tradnl" sz="1000" baseline="0" noProof="0" dirty="0" smtClean="0">
                          <a:solidFill>
                            <a:schemeClr val="accent1"/>
                          </a:solidFill>
                        </a:rPr>
                        <a:t> a restaurantes, hoteles…</a:t>
                      </a:r>
                      <a:endParaRPr lang="es-ES_tradnl" sz="10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r>
              <a:tr h="539466">
                <a:tc>
                  <a:txBody>
                    <a:bodyPr/>
                    <a:lstStyle/>
                    <a:p>
                      <a:pPr algn="l"/>
                      <a:r>
                        <a:rPr lang="es-ES_tradnl" sz="1000" b="1" noProof="0" dirty="0" smtClean="0">
                          <a:solidFill>
                            <a:schemeClr val="bg1"/>
                          </a:solidFill>
                        </a:rPr>
                        <a:t>Cultura y patrimonio</a:t>
                      </a:r>
                      <a:endParaRPr lang="es-ES_tradnl" sz="1000" b="1" noProof="0" dirty="0">
                        <a:solidFill>
                          <a:schemeClr val="bg1"/>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_tradnl" sz="1200" b="1" kern="1200" noProof="0" dirty="0" smtClean="0">
                          <a:solidFill>
                            <a:schemeClr val="accent1"/>
                          </a:solidFill>
                          <a:latin typeface="+mn-lt"/>
                          <a:ea typeface="+mn-ea"/>
                          <a:cs typeface="+mn-cs"/>
                        </a:rPr>
                        <a:t>160M viajes </a:t>
                      </a:r>
                      <a:r>
                        <a:rPr lang="es-ES_tradnl" sz="700" baseline="0" noProof="0" dirty="0" smtClean="0">
                          <a:solidFill>
                            <a:schemeClr val="accent1"/>
                          </a:solidFill>
                        </a:rPr>
                        <a:t>con componente cultural (20% total) </a:t>
                      </a:r>
                      <a:endParaRPr lang="es-ES_tradnl" sz="700" noProof="0" dirty="0">
                        <a:solidFill>
                          <a:schemeClr val="accent1"/>
                        </a:solidFill>
                      </a:endParaRPr>
                    </a:p>
                  </a:txBody>
                  <a:tcPr marL="36000" marR="36000" marT="0" marB="0" anchor="ctr">
                    <a:lnL w="12700" cap="flat" cmpd="sng" algn="ctr">
                      <a:solidFill>
                        <a:schemeClr val="bg1"/>
                      </a:solidFill>
                      <a:prstDash val="solid"/>
                      <a:round/>
                      <a:headEnd type="none" w="med" len="med"/>
                      <a:tailEnd type="none" w="med" len="med"/>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39750" indent="0" algn="ctr" defTabSz="914400" rtl="0" eaLnBrk="1" latinLnBrk="0" hangingPunct="1"/>
                      <a:r>
                        <a:rPr lang="es-ES_tradnl" sz="800" kern="1200" noProof="0" dirty="0" smtClean="0">
                          <a:solidFill>
                            <a:schemeClr val="accent1"/>
                          </a:solidFill>
                          <a:latin typeface="+mn-lt"/>
                          <a:ea typeface="+mn-ea"/>
                          <a:cs typeface="+mn-cs"/>
                        </a:rPr>
                        <a:t>~ $600</a:t>
                      </a:r>
                      <a:endParaRPr lang="es-ES_tradnl" sz="800" kern="1200" noProof="0" dirty="0">
                        <a:solidFill>
                          <a:schemeClr val="accent1"/>
                        </a:solidFill>
                        <a:latin typeface="+mn-lt"/>
                        <a:ea typeface="+mn-ea"/>
                        <a:cs typeface="+mn-cs"/>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3900" marR="0" indent="0" algn="ctr" defTabSz="914400" rtl="0" eaLnBrk="1" fontAlgn="auto" latinLnBrk="0" hangingPunct="1">
                        <a:lnSpc>
                          <a:spcPct val="100000"/>
                        </a:lnSpc>
                        <a:spcBef>
                          <a:spcPts val="0"/>
                        </a:spcBef>
                        <a:spcAft>
                          <a:spcPts val="0"/>
                        </a:spcAft>
                        <a:buClrTx/>
                        <a:buSzTx/>
                        <a:buFontTx/>
                        <a:buNone/>
                        <a:tabLst/>
                        <a:defRPr/>
                      </a:pPr>
                      <a:r>
                        <a:rPr lang="es-ES_tradnl" sz="800" kern="1200" dirty="0" smtClean="0">
                          <a:solidFill>
                            <a:schemeClr val="accent1"/>
                          </a:solidFill>
                          <a:latin typeface="+mn-lt"/>
                          <a:ea typeface="+mn-ea"/>
                          <a:cs typeface="+mn-cs"/>
                        </a:rPr>
                        <a:t>+15% CAGR anual </a:t>
                      </a: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_tradnl" sz="1000" noProof="0" dirty="0" smtClean="0">
                          <a:solidFill>
                            <a:schemeClr val="accent1"/>
                          </a:solidFill>
                        </a:rPr>
                        <a:t>Mayor</a:t>
                      </a:r>
                      <a:r>
                        <a:rPr lang="es-ES_tradnl" sz="1000" baseline="0" noProof="0" dirty="0" smtClean="0">
                          <a:solidFill>
                            <a:schemeClr val="accent1"/>
                          </a:solidFill>
                        </a:rPr>
                        <a:t> creatividad, artes, cultura omnívora, festivales</a:t>
                      </a:r>
                      <a:endParaRPr lang="es-ES_tradnl" sz="10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r>
              <a:tr h="539466">
                <a:tc>
                  <a:txBody>
                    <a:bodyPr/>
                    <a:lstStyle/>
                    <a:p>
                      <a:pPr algn="l"/>
                      <a:r>
                        <a:rPr lang="es-ES_tradnl" sz="1000" b="1" noProof="0" dirty="0" smtClean="0">
                          <a:solidFill>
                            <a:schemeClr val="bg1"/>
                          </a:solidFill>
                        </a:rPr>
                        <a:t>Lujo</a:t>
                      </a:r>
                      <a:endParaRPr lang="es-ES_tradnl" sz="1000" b="1" noProof="0" dirty="0">
                        <a:solidFill>
                          <a:schemeClr val="bg1"/>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_tradnl" sz="1200" b="1" kern="1200" noProof="0" dirty="0" smtClean="0">
                          <a:solidFill>
                            <a:schemeClr val="accent1"/>
                          </a:solidFill>
                          <a:latin typeface="+mn-lt"/>
                          <a:ea typeface="+mn-ea"/>
                          <a:cs typeface="+mn-cs"/>
                        </a:rPr>
                        <a:t>46M turistas </a:t>
                      </a:r>
                      <a:r>
                        <a:rPr lang="es-ES_tradnl" sz="700" baseline="0" noProof="0" dirty="0" smtClean="0">
                          <a:solidFill>
                            <a:schemeClr val="accent1"/>
                          </a:solidFill>
                        </a:rPr>
                        <a:t>internacionales </a:t>
                      </a:r>
                      <a:endParaRPr lang="es-ES_tradnl" sz="700" noProof="0" dirty="0">
                        <a:solidFill>
                          <a:schemeClr val="accent1"/>
                        </a:solidFill>
                      </a:endParaRPr>
                    </a:p>
                  </a:txBody>
                  <a:tcPr marL="36000" marR="36000" marT="0" marB="0" anchor="ctr">
                    <a:lnL w="12700" cap="flat" cmpd="sng" algn="ctr">
                      <a:solidFill>
                        <a:schemeClr val="bg1"/>
                      </a:solidFill>
                      <a:prstDash val="solid"/>
                      <a:round/>
                      <a:headEnd type="none" w="med" len="med"/>
                      <a:tailEnd type="none" w="med" len="med"/>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39750" indent="0" algn="ctr"/>
                      <a:r>
                        <a:rPr lang="es-ES_tradnl" sz="800" noProof="0" dirty="0" smtClean="0">
                          <a:solidFill>
                            <a:schemeClr val="accent1"/>
                          </a:solidFill>
                        </a:rPr>
                        <a:t>~</a:t>
                      </a:r>
                      <a:r>
                        <a:rPr lang="es-ES_tradnl" sz="800" baseline="0" noProof="0" dirty="0" smtClean="0">
                          <a:solidFill>
                            <a:schemeClr val="accent1"/>
                          </a:solidFill>
                        </a:rPr>
                        <a:t> 5,000-10,000</a:t>
                      </a:r>
                      <a:endParaRPr lang="es-ES_tradnl" sz="8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3900" marR="0" indent="0" algn="ctr" defTabSz="914400" rtl="0" eaLnBrk="1" fontAlgn="auto" latinLnBrk="0" hangingPunct="1">
                        <a:lnSpc>
                          <a:spcPct val="100000"/>
                        </a:lnSpc>
                        <a:spcBef>
                          <a:spcPts val="0"/>
                        </a:spcBef>
                        <a:spcAft>
                          <a:spcPts val="0"/>
                        </a:spcAft>
                        <a:buClrTx/>
                        <a:buSzTx/>
                        <a:buFontTx/>
                        <a:buNone/>
                        <a:tabLst/>
                        <a:defRPr/>
                      </a:pPr>
                      <a:r>
                        <a:rPr lang="es-ES_tradnl" sz="800" kern="1200" dirty="0" smtClean="0">
                          <a:solidFill>
                            <a:schemeClr val="accent1"/>
                          </a:solidFill>
                          <a:latin typeface="+mn-lt"/>
                          <a:ea typeface="+mn-ea"/>
                          <a:cs typeface="+mn-cs"/>
                        </a:rPr>
                        <a:t>+6,2% CAGR 2015-2025</a:t>
                      </a: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_tradnl" sz="1000" noProof="0" dirty="0" smtClean="0">
                          <a:solidFill>
                            <a:schemeClr val="accent1"/>
                          </a:solidFill>
                        </a:rPr>
                        <a:t>Búsqueda</a:t>
                      </a:r>
                      <a:r>
                        <a:rPr lang="es-ES_tradnl" sz="1000" baseline="0" noProof="0" dirty="0" smtClean="0">
                          <a:solidFill>
                            <a:schemeClr val="accent1"/>
                          </a:solidFill>
                        </a:rPr>
                        <a:t> de lo experiencial ante lo material</a:t>
                      </a:r>
                      <a:endParaRPr lang="es-ES_tradnl" sz="10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r>
              <a:tr h="582863">
                <a:tc>
                  <a:txBody>
                    <a:bodyPr/>
                    <a:lstStyle/>
                    <a:p>
                      <a:pPr algn="l"/>
                      <a:r>
                        <a:rPr lang="es-ES_tradnl" sz="1000" b="1" noProof="0" dirty="0" smtClean="0">
                          <a:solidFill>
                            <a:schemeClr val="bg1"/>
                          </a:solidFill>
                        </a:rPr>
                        <a:t>Naturaleza y ecoturismo</a:t>
                      </a:r>
                      <a:endParaRPr lang="es-ES_tradnl" sz="1000" b="1" noProof="0" dirty="0">
                        <a:solidFill>
                          <a:schemeClr val="bg1"/>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_tradnl" sz="1200" b="1" kern="1200" noProof="0" dirty="0" smtClean="0">
                          <a:solidFill>
                            <a:schemeClr val="accent1"/>
                          </a:solidFill>
                          <a:latin typeface="+mn-lt"/>
                          <a:ea typeface="+mn-ea"/>
                          <a:cs typeface="+mn-cs"/>
                        </a:rPr>
                        <a:t>40-60% turistas </a:t>
                      </a:r>
                      <a:r>
                        <a:rPr lang="es-ES_tradnl" sz="700" baseline="0" noProof="0" dirty="0" smtClean="0">
                          <a:solidFill>
                            <a:schemeClr val="accent1"/>
                          </a:solidFill>
                        </a:rPr>
                        <a:t>totales interesados en naturaleza</a:t>
                      </a:r>
                      <a:endParaRPr lang="es-ES_tradnl" sz="700" noProof="0" dirty="0">
                        <a:solidFill>
                          <a:schemeClr val="accent1"/>
                        </a:solidFill>
                      </a:endParaRPr>
                    </a:p>
                  </a:txBody>
                  <a:tcPr marL="36000" marR="36000" marT="0" marB="0" anchor="ctr">
                    <a:lnL w="12700" cap="flat" cmpd="sng" algn="ctr">
                      <a:solidFill>
                        <a:schemeClr val="bg1"/>
                      </a:solidFill>
                      <a:prstDash val="solid"/>
                      <a:round/>
                      <a:headEnd type="none" w="med" len="med"/>
                      <a:tailEnd type="none" w="med" len="med"/>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39750" indent="0" algn="ctr"/>
                      <a:r>
                        <a:rPr lang="es-ES_tradnl" sz="800" noProof="0" dirty="0" smtClean="0">
                          <a:solidFill>
                            <a:schemeClr val="accent1"/>
                          </a:solidFill>
                        </a:rPr>
                        <a:t>~</a:t>
                      </a:r>
                      <a:r>
                        <a:rPr lang="es-ES_tradnl" sz="800" baseline="0" noProof="0" dirty="0" smtClean="0">
                          <a:solidFill>
                            <a:schemeClr val="accent1"/>
                          </a:solidFill>
                        </a:rPr>
                        <a:t> $600-700</a:t>
                      </a:r>
                      <a:endParaRPr lang="es-ES_tradnl" sz="8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3900" marR="0" indent="0" algn="ctr" defTabSz="914400" rtl="0" eaLnBrk="1" fontAlgn="auto" latinLnBrk="0" hangingPunct="1">
                        <a:lnSpc>
                          <a:spcPct val="100000"/>
                        </a:lnSpc>
                        <a:spcBef>
                          <a:spcPts val="0"/>
                        </a:spcBef>
                        <a:spcAft>
                          <a:spcPts val="0"/>
                        </a:spcAft>
                        <a:buClrTx/>
                        <a:buSzTx/>
                        <a:buFontTx/>
                        <a:buNone/>
                        <a:tabLst/>
                        <a:defRPr/>
                      </a:pPr>
                      <a:r>
                        <a:rPr lang="es-ES_tradnl" sz="800" kern="1200" dirty="0" smtClean="0">
                          <a:solidFill>
                            <a:schemeClr val="accent1"/>
                          </a:solidFill>
                          <a:latin typeface="+mn-lt"/>
                          <a:ea typeface="+mn-ea"/>
                          <a:cs typeface="+mn-cs"/>
                        </a:rPr>
                        <a:t>+20% CAGR anual </a:t>
                      </a:r>
                      <a:endParaRPr lang="es-ES_tradnl" sz="800" kern="1200" dirty="0">
                        <a:solidFill>
                          <a:schemeClr val="accent1"/>
                        </a:solidFill>
                        <a:latin typeface="+mn-lt"/>
                        <a:ea typeface="+mn-ea"/>
                        <a:cs typeface="+mn-cs"/>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_tradnl" sz="1000" noProof="0" dirty="0" smtClean="0">
                          <a:solidFill>
                            <a:schemeClr val="accent1"/>
                          </a:solidFill>
                        </a:rPr>
                        <a:t>Ecoturismo, voluntariados, preocupación por el </a:t>
                      </a:r>
                      <a:r>
                        <a:rPr lang="es-ES_tradnl" sz="1000" baseline="0" noProof="0" dirty="0" smtClean="0">
                          <a:solidFill>
                            <a:schemeClr val="accent1"/>
                          </a:solidFill>
                        </a:rPr>
                        <a:t>medioambiente, aprendizaje</a:t>
                      </a:r>
                      <a:endParaRPr lang="es-ES_tradnl" sz="10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r>
              <a:tr h="539466">
                <a:tc>
                  <a:txBody>
                    <a:bodyPr/>
                    <a:lstStyle/>
                    <a:p>
                      <a:pPr algn="l"/>
                      <a:r>
                        <a:rPr lang="es-ES_tradnl" sz="1000" b="1" noProof="0" dirty="0" smtClean="0">
                          <a:solidFill>
                            <a:schemeClr val="bg1"/>
                          </a:solidFill>
                        </a:rPr>
                        <a:t>RICE</a:t>
                      </a:r>
                      <a:endParaRPr lang="es-ES_tradnl" sz="1000" b="1" noProof="0" dirty="0">
                        <a:solidFill>
                          <a:schemeClr val="bg1"/>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_tradnl" sz="1200" b="1" kern="1200" noProof="0" dirty="0" smtClean="0">
                          <a:solidFill>
                            <a:schemeClr val="accent1"/>
                          </a:solidFill>
                          <a:latin typeface="+mn-lt"/>
                          <a:ea typeface="+mn-ea"/>
                          <a:cs typeface="+mn-cs"/>
                        </a:rPr>
                        <a:t>12.076 reuniones </a:t>
                      </a:r>
                      <a:r>
                        <a:rPr lang="es-ES_tradnl" sz="700" baseline="0" noProof="0" dirty="0" smtClean="0">
                          <a:solidFill>
                            <a:schemeClr val="accent1"/>
                          </a:solidFill>
                        </a:rPr>
                        <a:t>a nivel mundial en 2015</a:t>
                      </a:r>
                      <a:endParaRPr lang="es-ES_tradnl" sz="700" noProof="0" dirty="0">
                        <a:solidFill>
                          <a:schemeClr val="accent1"/>
                        </a:solidFill>
                      </a:endParaRPr>
                    </a:p>
                  </a:txBody>
                  <a:tcPr marL="36000" marR="36000" marT="0" marB="0" anchor="ctr">
                    <a:lnL w="12700" cap="flat" cmpd="sng" algn="ctr">
                      <a:solidFill>
                        <a:schemeClr val="bg1"/>
                      </a:solidFill>
                      <a:prstDash val="solid"/>
                      <a:round/>
                      <a:headEnd type="none" w="med" len="med"/>
                      <a:tailEnd type="none" w="med" len="med"/>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39750" indent="0" algn="ctr" defTabSz="914400" rtl="0" eaLnBrk="1" latinLnBrk="0" hangingPunct="1"/>
                      <a:r>
                        <a:rPr lang="es-ES_tradnl" sz="800" kern="1200" noProof="0" dirty="0" smtClean="0">
                          <a:solidFill>
                            <a:schemeClr val="accent1"/>
                          </a:solidFill>
                          <a:latin typeface="+mn-lt"/>
                          <a:ea typeface="+mn-ea"/>
                          <a:cs typeface="+mn-cs"/>
                        </a:rPr>
                        <a:t>~ $900-1000</a:t>
                      </a:r>
                      <a:endParaRPr lang="es-ES_tradnl" sz="800" kern="1200" noProof="0" dirty="0">
                        <a:solidFill>
                          <a:schemeClr val="accent1"/>
                        </a:solidFill>
                        <a:latin typeface="+mn-lt"/>
                        <a:ea typeface="+mn-ea"/>
                        <a:cs typeface="+mn-cs"/>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3900" marR="0" indent="0" algn="ctr" defTabSz="914400" rtl="0" eaLnBrk="1" fontAlgn="auto" latinLnBrk="0" hangingPunct="1">
                        <a:lnSpc>
                          <a:spcPct val="100000"/>
                        </a:lnSpc>
                        <a:spcBef>
                          <a:spcPts val="0"/>
                        </a:spcBef>
                        <a:spcAft>
                          <a:spcPts val="0"/>
                        </a:spcAft>
                        <a:buClrTx/>
                        <a:buSzTx/>
                        <a:buFontTx/>
                        <a:buNone/>
                        <a:tabLst/>
                        <a:defRPr/>
                      </a:pPr>
                      <a:r>
                        <a:rPr lang="es-ES_tradnl" sz="800" kern="1200" dirty="0" smtClean="0">
                          <a:solidFill>
                            <a:schemeClr val="accent1"/>
                          </a:solidFill>
                          <a:latin typeface="+mn-lt"/>
                          <a:ea typeface="+mn-ea"/>
                          <a:cs typeface="+mn-cs"/>
                        </a:rPr>
                        <a:t>+10% CAGR hasta 2020</a:t>
                      </a:r>
                      <a:endParaRPr lang="es-ES_tradnl" sz="800" kern="1200" dirty="0">
                        <a:solidFill>
                          <a:schemeClr val="accent1"/>
                        </a:solidFill>
                        <a:latin typeface="+mn-lt"/>
                        <a:ea typeface="+mn-ea"/>
                        <a:cs typeface="+mn-cs"/>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_tradnl" sz="1000" noProof="0" dirty="0" smtClean="0">
                          <a:solidFill>
                            <a:schemeClr val="accent1"/>
                          </a:solidFill>
                        </a:rPr>
                        <a:t>Uso de la tecnología, eficiencia de costes,</a:t>
                      </a:r>
                      <a:r>
                        <a:rPr lang="es-ES_tradnl" sz="1000" baseline="0" noProof="0" dirty="0" smtClean="0">
                          <a:solidFill>
                            <a:schemeClr val="accent1"/>
                          </a:solidFill>
                        </a:rPr>
                        <a:t> congresos regionales</a:t>
                      </a:r>
                      <a:endParaRPr lang="es-ES_tradnl" sz="10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r>
              <a:tr h="539466">
                <a:tc>
                  <a:txBody>
                    <a:bodyPr/>
                    <a:lstStyle/>
                    <a:p>
                      <a:pPr algn="l"/>
                      <a:r>
                        <a:rPr lang="es-ES_tradnl" sz="1000" b="1" noProof="0" dirty="0" err="1" smtClean="0">
                          <a:solidFill>
                            <a:schemeClr val="bg1"/>
                          </a:solidFill>
                        </a:rPr>
                        <a:t>Etnoturismo</a:t>
                      </a:r>
                      <a:endParaRPr lang="es-ES_tradnl" sz="1000" b="1" noProof="0" dirty="0">
                        <a:solidFill>
                          <a:schemeClr val="bg1"/>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_tradnl" sz="900" noProof="0" dirty="0" smtClean="0">
                          <a:solidFill>
                            <a:schemeClr val="accent1"/>
                          </a:solidFill>
                        </a:rPr>
                        <a:t>N/A</a:t>
                      </a:r>
                      <a:endParaRPr lang="es-ES_tradnl" sz="900" noProof="0" dirty="0">
                        <a:solidFill>
                          <a:schemeClr val="accent1"/>
                        </a:solidFill>
                      </a:endParaRPr>
                    </a:p>
                  </a:txBody>
                  <a:tcPr marL="36000" marR="36000" marT="0" marB="0" anchor="ctr">
                    <a:lnL w="12700" cap="flat" cmpd="sng" algn="ctr">
                      <a:solidFill>
                        <a:schemeClr val="bg1"/>
                      </a:solidFill>
                      <a:prstDash val="solid"/>
                      <a:round/>
                      <a:headEnd type="none" w="med" len="med"/>
                      <a:tailEnd type="none" w="med" len="med"/>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39750" indent="0" algn="ctr"/>
                      <a:r>
                        <a:rPr lang="es-ES_tradnl" sz="800" noProof="0" dirty="0" smtClean="0">
                          <a:solidFill>
                            <a:schemeClr val="accent1"/>
                          </a:solidFill>
                        </a:rPr>
                        <a:t>N/A</a:t>
                      </a:r>
                      <a:endParaRPr lang="es-ES_tradnl" sz="8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indent="0" algn="ctr" defTabSz="914400" rtl="0" eaLnBrk="1" latinLnBrk="0" hangingPunct="1"/>
                      <a:r>
                        <a:rPr lang="es-ES_tradnl" sz="800" kern="1200" dirty="0" smtClean="0">
                          <a:solidFill>
                            <a:schemeClr val="accent1"/>
                          </a:solidFill>
                          <a:latin typeface="+mn-lt"/>
                          <a:ea typeface="+mn-ea"/>
                          <a:cs typeface="+mn-cs"/>
                        </a:rPr>
                        <a:t>N/A</a:t>
                      </a:r>
                      <a:endParaRPr lang="es-ES_tradnl" sz="800" kern="1200" dirty="0">
                        <a:solidFill>
                          <a:schemeClr val="accent1"/>
                        </a:solidFill>
                        <a:latin typeface="+mn-lt"/>
                        <a:ea typeface="+mn-ea"/>
                        <a:cs typeface="+mn-cs"/>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_tradnl" sz="1000" noProof="0" dirty="0" smtClean="0">
                          <a:solidFill>
                            <a:schemeClr val="accent1"/>
                          </a:solidFill>
                        </a:rPr>
                        <a:t>Colaboraciones público-privadas</a:t>
                      </a:r>
                      <a:endParaRPr lang="es-ES_tradnl" sz="10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r>
              <a:tr h="539466">
                <a:tc>
                  <a:txBody>
                    <a:bodyPr/>
                    <a:lstStyle/>
                    <a:p>
                      <a:pPr algn="l"/>
                      <a:r>
                        <a:rPr lang="es-ES_tradnl" sz="1000" b="1" noProof="0" dirty="0" smtClean="0">
                          <a:solidFill>
                            <a:schemeClr val="bg1"/>
                          </a:solidFill>
                        </a:rPr>
                        <a:t>Vida urbana</a:t>
                      </a:r>
                      <a:endParaRPr lang="es-ES_tradnl" sz="1000" b="1" noProof="0" dirty="0">
                        <a:solidFill>
                          <a:schemeClr val="bg1"/>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_tradnl" sz="1200" b="1" kern="1200" noProof="0" dirty="0" smtClean="0">
                          <a:solidFill>
                            <a:schemeClr val="accent1"/>
                          </a:solidFill>
                          <a:latin typeface="+mn-lt"/>
                          <a:ea typeface="+mn-ea"/>
                          <a:cs typeface="+mn-cs"/>
                        </a:rPr>
                        <a:t>380M</a:t>
                      </a:r>
                      <a:r>
                        <a:rPr lang="es-ES_tradnl" sz="700" b="0" kern="1200" baseline="0" noProof="0" dirty="0" smtClean="0">
                          <a:solidFill>
                            <a:schemeClr val="accent1"/>
                          </a:solidFill>
                          <a:latin typeface="+mn-lt"/>
                          <a:ea typeface="+mn-ea"/>
                          <a:cs typeface="+mn-cs"/>
                        </a:rPr>
                        <a:t> </a:t>
                      </a:r>
                      <a:r>
                        <a:rPr lang="es-ES_tradnl" sz="700" noProof="0" dirty="0" smtClean="0">
                          <a:solidFill>
                            <a:schemeClr val="accent1"/>
                          </a:solidFill>
                        </a:rPr>
                        <a:t>turistas urbanos (~60% del total de turistas internacionales)</a:t>
                      </a:r>
                    </a:p>
                  </a:txBody>
                  <a:tcPr marL="36000" marR="36000" marT="0" marB="0" anchor="ctr">
                    <a:lnL w="12700" cap="flat" cmpd="sng" algn="ctr">
                      <a:solidFill>
                        <a:schemeClr val="bg1"/>
                      </a:solidFill>
                      <a:prstDash val="solid"/>
                      <a:round/>
                      <a:headEnd type="none" w="med" len="med"/>
                      <a:tailEnd type="none" w="med" len="med"/>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39750" indent="0" algn="ctr" defTabSz="914400" rtl="0" eaLnBrk="1" latinLnBrk="0" hangingPunct="1"/>
                      <a:r>
                        <a:rPr lang="es-ES_tradnl" sz="800" kern="1200" noProof="0" dirty="0" smtClean="0">
                          <a:solidFill>
                            <a:schemeClr val="accent1"/>
                          </a:solidFill>
                          <a:latin typeface="+mn-lt"/>
                          <a:ea typeface="+mn-ea"/>
                          <a:cs typeface="+mn-cs"/>
                        </a:rPr>
                        <a:t>~ $500-600</a:t>
                      </a:r>
                      <a:endParaRPr lang="es-ES_tradnl" sz="800" kern="1200" noProof="0" dirty="0">
                        <a:solidFill>
                          <a:schemeClr val="accent1"/>
                        </a:solidFill>
                        <a:latin typeface="+mn-lt"/>
                        <a:ea typeface="+mn-ea"/>
                        <a:cs typeface="+mn-cs"/>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3900" marR="0" indent="0" algn="ctr" defTabSz="914400" rtl="0" eaLnBrk="1" fontAlgn="auto" latinLnBrk="0" hangingPunct="1">
                        <a:lnSpc>
                          <a:spcPct val="100000"/>
                        </a:lnSpc>
                        <a:spcBef>
                          <a:spcPts val="0"/>
                        </a:spcBef>
                        <a:spcAft>
                          <a:spcPts val="0"/>
                        </a:spcAft>
                        <a:buClrTx/>
                        <a:buSzTx/>
                        <a:buFontTx/>
                        <a:buNone/>
                        <a:tabLst/>
                        <a:defRPr/>
                      </a:pPr>
                      <a:r>
                        <a:rPr lang="es-ES_tradnl" sz="800" kern="1200" dirty="0" smtClean="0">
                          <a:solidFill>
                            <a:schemeClr val="accent1"/>
                          </a:solidFill>
                          <a:latin typeface="+mn-lt"/>
                          <a:ea typeface="+mn-ea"/>
                          <a:cs typeface="+mn-cs"/>
                        </a:rPr>
                        <a:t>+9,6% CAGR 2009-14</a:t>
                      </a: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_tradnl" sz="1000" noProof="0" dirty="0" smtClean="0">
                          <a:solidFill>
                            <a:schemeClr val="accent1"/>
                          </a:solidFill>
                        </a:rPr>
                        <a:t>Turismo naranja, más viajes y más cortos, influencia de los</a:t>
                      </a:r>
                      <a:r>
                        <a:rPr lang="es-ES_tradnl" sz="1000" baseline="0" noProof="0" dirty="0" smtClean="0">
                          <a:solidFill>
                            <a:schemeClr val="accent1"/>
                          </a:solidFill>
                        </a:rPr>
                        <a:t> </a:t>
                      </a:r>
                      <a:r>
                        <a:rPr lang="es-ES_tradnl" sz="1000" baseline="0" noProof="0" dirty="0" err="1" smtClean="0">
                          <a:solidFill>
                            <a:schemeClr val="accent1"/>
                          </a:solidFill>
                        </a:rPr>
                        <a:t>BRICs</a:t>
                      </a:r>
                      <a:r>
                        <a:rPr lang="es-ES_tradnl" sz="1000" baseline="0" noProof="0" dirty="0" smtClean="0">
                          <a:solidFill>
                            <a:schemeClr val="accent1"/>
                          </a:solidFill>
                        </a:rPr>
                        <a:t> en turismo de compras</a:t>
                      </a:r>
                      <a:endParaRPr lang="es-ES_tradnl" sz="10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r>
              <a:tr h="539466">
                <a:tc>
                  <a:txBody>
                    <a:bodyPr/>
                    <a:lstStyle/>
                    <a:p>
                      <a:pPr algn="l"/>
                      <a:r>
                        <a:rPr lang="es-ES_tradnl" sz="1000" b="1" noProof="0" dirty="0" smtClean="0">
                          <a:solidFill>
                            <a:schemeClr val="bg1"/>
                          </a:solidFill>
                        </a:rPr>
                        <a:t>Gastronomía </a:t>
                      </a:r>
                      <a:endParaRPr lang="es-ES_tradnl" sz="1000" b="1" noProof="0" dirty="0">
                        <a:solidFill>
                          <a:schemeClr val="bg1"/>
                        </a:solidFill>
                      </a:endParaRPr>
                    </a:p>
                  </a:txBody>
                  <a:tcPr marL="36000" marR="36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_tradnl" sz="1200" b="1" kern="1200" noProof="0" dirty="0" smtClean="0">
                          <a:solidFill>
                            <a:schemeClr val="accent1"/>
                          </a:solidFill>
                          <a:latin typeface="+mn-lt"/>
                          <a:ea typeface="+mn-ea"/>
                          <a:cs typeface="+mn-cs"/>
                        </a:rPr>
                        <a:t>39 M turistas </a:t>
                      </a:r>
                      <a:r>
                        <a:rPr lang="es-ES_tradnl" sz="700" noProof="0" dirty="0" smtClean="0">
                          <a:solidFill>
                            <a:schemeClr val="accent1"/>
                          </a:solidFill>
                        </a:rPr>
                        <a:t>estadounidenses</a:t>
                      </a:r>
                      <a:r>
                        <a:rPr lang="es-ES_tradnl" sz="700" baseline="0" noProof="0" dirty="0" smtClean="0">
                          <a:solidFill>
                            <a:schemeClr val="accent1"/>
                          </a:solidFill>
                        </a:rPr>
                        <a:t> (2012)</a:t>
                      </a:r>
                      <a:endParaRPr lang="es-ES_tradnl" sz="700" noProof="0" dirty="0">
                        <a:solidFill>
                          <a:schemeClr val="accent1"/>
                        </a:solidFill>
                      </a:endParaRPr>
                    </a:p>
                  </a:txBody>
                  <a:tcPr marL="36000" marR="36000" marT="0" marB="0" anchor="ctr">
                    <a:lnL w="12700" cap="flat" cmpd="sng" algn="ctr">
                      <a:solidFill>
                        <a:schemeClr val="bg1"/>
                      </a:solidFill>
                      <a:prstDash val="solid"/>
                      <a:round/>
                      <a:headEnd type="none" w="med" len="med"/>
                      <a:tailEnd type="none" w="med" len="med"/>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539750" indent="0" algn="ctr"/>
                      <a:r>
                        <a:rPr lang="es-ES_tradnl" sz="800" noProof="0" dirty="0" smtClean="0">
                          <a:solidFill>
                            <a:schemeClr val="accent1"/>
                          </a:solidFill>
                        </a:rPr>
                        <a:t>~$600-800</a:t>
                      </a:r>
                      <a:endParaRPr lang="es-ES_tradnl" sz="8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indent="0" algn="ctr" defTabSz="914400" rtl="0" eaLnBrk="1" latinLnBrk="0" hangingPunct="1"/>
                      <a:r>
                        <a:rPr lang="es-ES_tradnl" sz="800" kern="1200" dirty="0" smtClean="0">
                          <a:solidFill>
                            <a:schemeClr val="accent1"/>
                          </a:solidFill>
                          <a:latin typeface="+mn-lt"/>
                          <a:ea typeface="+mn-ea"/>
                          <a:cs typeface="+mn-cs"/>
                        </a:rPr>
                        <a:t>N/A</a:t>
                      </a:r>
                      <a:endParaRPr lang="es-ES_tradnl" sz="800" kern="1200" dirty="0">
                        <a:solidFill>
                          <a:schemeClr val="accent1"/>
                        </a:solidFill>
                        <a:latin typeface="+mn-lt"/>
                        <a:ea typeface="+mn-ea"/>
                        <a:cs typeface="+mn-cs"/>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_tradnl" sz="1000" noProof="0" dirty="0" err="1" smtClean="0">
                          <a:solidFill>
                            <a:schemeClr val="accent1"/>
                          </a:solidFill>
                        </a:rPr>
                        <a:t>Foodies</a:t>
                      </a:r>
                      <a:r>
                        <a:rPr lang="es-ES_tradnl" sz="1000" noProof="0" dirty="0" smtClean="0">
                          <a:solidFill>
                            <a:schemeClr val="accent1"/>
                          </a:solidFill>
                        </a:rPr>
                        <a:t>, personalización, </a:t>
                      </a:r>
                      <a:r>
                        <a:rPr lang="es-ES_tradnl" sz="1000" noProof="0" dirty="0" err="1" smtClean="0">
                          <a:solidFill>
                            <a:schemeClr val="accent1"/>
                          </a:solidFill>
                        </a:rPr>
                        <a:t>glocalización</a:t>
                      </a:r>
                      <a:endParaRPr lang="es-ES_tradnl" sz="1000" noProof="0" dirty="0">
                        <a:solidFill>
                          <a:schemeClr val="accent1"/>
                        </a:solidFill>
                      </a:endParaRPr>
                    </a:p>
                  </a:txBody>
                  <a:tcPr marL="36000" marR="36000" marT="0" marB="0"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7" name="Group 6"/>
          <p:cNvGrpSpPr/>
          <p:nvPr/>
        </p:nvGrpSpPr>
        <p:grpSpPr>
          <a:xfrm>
            <a:off x="728055" y="1785839"/>
            <a:ext cx="5490333" cy="287976"/>
            <a:chOff x="396569" y="1688786"/>
            <a:chExt cx="5490333" cy="287976"/>
          </a:xfrm>
        </p:grpSpPr>
        <p:sp>
          <p:nvSpPr>
            <p:cNvPr id="25" name="Freeform 467"/>
            <p:cNvSpPr>
              <a:spLocks/>
            </p:cNvSpPr>
            <p:nvPr/>
          </p:nvSpPr>
          <p:spPr bwMode="auto">
            <a:xfrm>
              <a:off x="4025370" y="1735018"/>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26" name="Freeform 467"/>
            <p:cNvSpPr>
              <a:spLocks/>
            </p:cNvSpPr>
            <p:nvPr/>
          </p:nvSpPr>
          <p:spPr bwMode="auto">
            <a:xfrm>
              <a:off x="4187846" y="1735018"/>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27" name="Freeform 467"/>
            <p:cNvSpPr>
              <a:spLocks/>
            </p:cNvSpPr>
            <p:nvPr/>
          </p:nvSpPr>
          <p:spPr bwMode="auto">
            <a:xfrm>
              <a:off x="4350322" y="1735018"/>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38" name="AutoShape 85"/>
            <p:cNvSpPr>
              <a:spLocks noChangeArrowheads="1"/>
            </p:cNvSpPr>
            <p:nvPr/>
          </p:nvSpPr>
          <p:spPr bwMode="grayWhite">
            <a:xfrm>
              <a:off x="5322346" y="1712741"/>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39" name="AutoShape 85"/>
            <p:cNvSpPr>
              <a:spLocks noChangeArrowheads="1"/>
            </p:cNvSpPr>
            <p:nvPr/>
          </p:nvSpPr>
          <p:spPr bwMode="grayWhite">
            <a:xfrm>
              <a:off x="5521320" y="1712741"/>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40" name="AutoShape 85"/>
            <p:cNvSpPr>
              <a:spLocks noChangeArrowheads="1"/>
            </p:cNvSpPr>
            <p:nvPr/>
          </p:nvSpPr>
          <p:spPr bwMode="grayWhite">
            <a:xfrm>
              <a:off x="5712069" y="1712741"/>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60" name="Freeform 59"/>
            <p:cNvSpPr>
              <a:spLocks noEditPoints="1"/>
            </p:cNvSpPr>
            <p:nvPr/>
          </p:nvSpPr>
          <p:spPr bwMode="gray">
            <a:xfrm>
              <a:off x="396569" y="1688786"/>
              <a:ext cx="210190" cy="287976"/>
            </a:xfrm>
            <a:custGeom>
              <a:avLst/>
              <a:gdLst>
                <a:gd name="T0" fmla="*/ 214 w 199"/>
                <a:gd name="T1" fmla="*/ 72 h 272"/>
                <a:gd name="T2" fmla="*/ 249 w 199"/>
                <a:gd name="T3" fmla="*/ 36 h 272"/>
                <a:gd name="T4" fmla="*/ 214 w 199"/>
                <a:gd name="T5" fmla="*/ 0 h 272"/>
                <a:gd name="T6" fmla="*/ 179 w 199"/>
                <a:gd name="T7" fmla="*/ 36 h 272"/>
                <a:gd name="T8" fmla="*/ 214 w 199"/>
                <a:gd name="T9" fmla="*/ 72 h 272"/>
                <a:gd name="T10" fmla="*/ 23 w 199"/>
                <a:gd name="T11" fmla="*/ 224 h 272"/>
                <a:gd name="T12" fmla="*/ 73 w 199"/>
                <a:gd name="T13" fmla="*/ 242 h 272"/>
                <a:gd name="T14" fmla="*/ 96 w 199"/>
                <a:gd name="T15" fmla="*/ 233 h 272"/>
                <a:gd name="T16" fmla="*/ 129 w 199"/>
                <a:gd name="T17" fmla="*/ 133 h 272"/>
                <a:gd name="T18" fmla="*/ 117 w 199"/>
                <a:gd name="T19" fmla="*/ 111 h 272"/>
                <a:gd name="T20" fmla="*/ 65 w 199"/>
                <a:gd name="T21" fmla="*/ 95 h 272"/>
                <a:gd name="T22" fmla="*/ 43 w 199"/>
                <a:gd name="T23" fmla="*/ 104 h 272"/>
                <a:gd name="T24" fmla="*/ 10 w 199"/>
                <a:gd name="T25" fmla="*/ 205 h 272"/>
                <a:gd name="T26" fmla="*/ 23 w 199"/>
                <a:gd name="T27" fmla="*/ 224 h 272"/>
                <a:gd name="T28" fmla="*/ 87 w 199"/>
                <a:gd name="T29" fmla="*/ 99 h 272"/>
                <a:gd name="T30" fmla="*/ 114 w 199"/>
                <a:gd name="T31" fmla="*/ 107 h 272"/>
                <a:gd name="T32" fmla="*/ 134 w 199"/>
                <a:gd name="T33" fmla="*/ 99 h 272"/>
                <a:gd name="T34" fmla="*/ 140 w 199"/>
                <a:gd name="T35" fmla="*/ 78 h 272"/>
                <a:gd name="T36" fmla="*/ 130 w 199"/>
                <a:gd name="T37" fmla="*/ 60 h 272"/>
                <a:gd name="T38" fmla="*/ 101 w 199"/>
                <a:gd name="T39" fmla="*/ 51 h 272"/>
                <a:gd name="T40" fmla="*/ 82 w 199"/>
                <a:gd name="T41" fmla="*/ 60 h 272"/>
                <a:gd name="T42" fmla="*/ 77 w 199"/>
                <a:gd name="T43" fmla="*/ 78 h 272"/>
                <a:gd name="T44" fmla="*/ 87 w 199"/>
                <a:gd name="T45" fmla="*/ 99 h 272"/>
                <a:gd name="T46" fmla="*/ 310 w 199"/>
                <a:gd name="T47" fmla="*/ 162 h 272"/>
                <a:gd name="T48" fmla="*/ 303 w 199"/>
                <a:gd name="T49" fmla="*/ 164 h 272"/>
                <a:gd name="T50" fmla="*/ 311 w 199"/>
                <a:gd name="T51" fmla="*/ 82 h 272"/>
                <a:gd name="T52" fmla="*/ 299 w 199"/>
                <a:gd name="T53" fmla="*/ 81 h 272"/>
                <a:gd name="T54" fmla="*/ 290 w 199"/>
                <a:gd name="T55" fmla="*/ 164 h 272"/>
                <a:gd name="T56" fmla="*/ 248 w 199"/>
                <a:gd name="T57" fmla="*/ 164 h 272"/>
                <a:gd name="T58" fmla="*/ 199 w 199"/>
                <a:gd name="T59" fmla="*/ 78 h 272"/>
                <a:gd name="T60" fmla="*/ 160 w 199"/>
                <a:gd name="T61" fmla="*/ 77 h 272"/>
                <a:gd name="T62" fmla="*/ 147 w 199"/>
                <a:gd name="T63" fmla="*/ 100 h 272"/>
                <a:gd name="T64" fmla="*/ 98 w 199"/>
                <a:gd name="T65" fmla="*/ 242 h 272"/>
                <a:gd name="T66" fmla="*/ 84 w 199"/>
                <a:gd name="T67" fmla="*/ 289 h 272"/>
                <a:gd name="T68" fmla="*/ 5 w 199"/>
                <a:gd name="T69" fmla="*/ 398 h 272"/>
                <a:gd name="T70" fmla="*/ 17 w 199"/>
                <a:gd name="T71" fmla="*/ 427 h 272"/>
                <a:gd name="T72" fmla="*/ 46 w 199"/>
                <a:gd name="T73" fmla="*/ 423 h 272"/>
                <a:gd name="T74" fmla="*/ 129 w 199"/>
                <a:gd name="T75" fmla="*/ 310 h 272"/>
                <a:gd name="T76" fmla="*/ 138 w 199"/>
                <a:gd name="T77" fmla="*/ 275 h 272"/>
                <a:gd name="T78" fmla="*/ 165 w 199"/>
                <a:gd name="T79" fmla="*/ 321 h 272"/>
                <a:gd name="T80" fmla="*/ 165 w 199"/>
                <a:gd name="T81" fmla="*/ 420 h 272"/>
                <a:gd name="T82" fmla="*/ 189 w 199"/>
                <a:gd name="T83" fmla="*/ 438 h 272"/>
                <a:gd name="T84" fmla="*/ 212 w 199"/>
                <a:gd name="T85" fmla="*/ 420 h 272"/>
                <a:gd name="T86" fmla="*/ 212 w 199"/>
                <a:gd name="T87" fmla="*/ 316 h 272"/>
                <a:gd name="T88" fmla="*/ 176 w 199"/>
                <a:gd name="T89" fmla="*/ 246 h 272"/>
                <a:gd name="T90" fmla="*/ 202 w 199"/>
                <a:gd name="T91" fmla="*/ 162 h 272"/>
                <a:gd name="T92" fmla="*/ 225 w 199"/>
                <a:gd name="T93" fmla="*/ 197 h 272"/>
                <a:gd name="T94" fmla="*/ 287 w 199"/>
                <a:gd name="T95" fmla="*/ 198 h 272"/>
                <a:gd name="T96" fmla="*/ 262 w 199"/>
                <a:gd name="T97" fmla="*/ 444 h 272"/>
                <a:gd name="T98" fmla="*/ 273 w 199"/>
                <a:gd name="T99" fmla="*/ 445 h 272"/>
                <a:gd name="T100" fmla="*/ 299 w 199"/>
                <a:gd name="T101" fmla="*/ 197 h 272"/>
                <a:gd name="T102" fmla="*/ 310 w 199"/>
                <a:gd name="T103" fmla="*/ 197 h 272"/>
                <a:gd name="T104" fmla="*/ 324 w 199"/>
                <a:gd name="T105" fmla="*/ 180 h 272"/>
                <a:gd name="T106" fmla="*/ 310 w 199"/>
                <a:gd name="T107" fmla="*/ 162 h 27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99" h="272">
                  <a:moveTo>
                    <a:pt x="132" y="44"/>
                  </a:moveTo>
                  <a:cubicBezTo>
                    <a:pt x="144" y="44"/>
                    <a:pt x="153" y="34"/>
                    <a:pt x="153" y="22"/>
                  </a:cubicBezTo>
                  <a:cubicBezTo>
                    <a:pt x="153" y="10"/>
                    <a:pt x="144" y="0"/>
                    <a:pt x="132" y="0"/>
                  </a:cubicBezTo>
                  <a:cubicBezTo>
                    <a:pt x="120" y="0"/>
                    <a:pt x="110" y="10"/>
                    <a:pt x="110" y="22"/>
                  </a:cubicBezTo>
                  <a:cubicBezTo>
                    <a:pt x="110" y="34"/>
                    <a:pt x="120" y="44"/>
                    <a:pt x="132" y="44"/>
                  </a:cubicBezTo>
                  <a:close/>
                  <a:moveTo>
                    <a:pt x="14" y="137"/>
                  </a:moveTo>
                  <a:cubicBezTo>
                    <a:pt x="45" y="148"/>
                    <a:pt x="45" y="148"/>
                    <a:pt x="45" y="148"/>
                  </a:cubicBezTo>
                  <a:cubicBezTo>
                    <a:pt x="51" y="150"/>
                    <a:pt x="57" y="147"/>
                    <a:pt x="59" y="142"/>
                  </a:cubicBezTo>
                  <a:cubicBezTo>
                    <a:pt x="79" y="81"/>
                    <a:pt x="79" y="81"/>
                    <a:pt x="79" y="81"/>
                  </a:cubicBezTo>
                  <a:cubicBezTo>
                    <a:pt x="81" y="76"/>
                    <a:pt x="78" y="70"/>
                    <a:pt x="72" y="68"/>
                  </a:cubicBezTo>
                  <a:cubicBezTo>
                    <a:pt x="40" y="58"/>
                    <a:pt x="40" y="58"/>
                    <a:pt x="40" y="58"/>
                  </a:cubicBezTo>
                  <a:cubicBezTo>
                    <a:pt x="35" y="56"/>
                    <a:pt x="29" y="58"/>
                    <a:pt x="27" y="63"/>
                  </a:cubicBezTo>
                  <a:cubicBezTo>
                    <a:pt x="6" y="125"/>
                    <a:pt x="6" y="125"/>
                    <a:pt x="6" y="125"/>
                  </a:cubicBezTo>
                  <a:cubicBezTo>
                    <a:pt x="5" y="130"/>
                    <a:pt x="8" y="135"/>
                    <a:pt x="14" y="137"/>
                  </a:cubicBezTo>
                  <a:close/>
                  <a:moveTo>
                    <a:pt x="53" y="60"/>
                  </a:moveTo>
                  <a:cubicBezTo>
                    <a:pt x="70" y="66"/>
                    <a:pt x="70" y="66"/>
                    <a:pt x="70" y="66"/>
                  </a:cubicBezTo>
                  <a:cubicBezTo>
                    <a:pt x="75" y="67"/>
                    <a:pt x="81" y="65"/>
                    <a:pt x="82" y="60"/>
                  </a:cubicBezTo>
                  <a:cubicBezTo>
                    <a:pt x="86" y="48"/>
                    <a:pt x="86" y="48"/>
                    <a:pt x="86" y="48"/>
                  </a:cubicBezTo>
                  <a:cubicBezTo>
                    <a:pt x="87" y="44"/>
                    <a:pt x="85" y="38"/>
                    <a:pt x="80" y="37"/>
                  </a:cubicBezTo>
                  <a:cubicBezTo>
                    <a:pt x="62" y="31"/>
                    <a:pt x="62" y="31"/>
                    <a:pt x="62" y="31"/>
                  </a:cubicBezTo>
                  <a:cubicBezTo>
                    <a:pt x="57" y="29"/>
                    <a:pt x="52" y="32"/>
                    <a:pt x="50" y="37"/>
                  </a:cubicBezTo>
                  <a:cubicBezTo>
                    <a:pt x="47" y="48"/>
                    <a:pt x="47" y="48"/>
                    <a:pt x="47" y="48"/>
                  </a:cubicBezTo>
                  <a:cubicBezTo>
                    <a:pt x="45" y="53"/>
                    <a:pt x="48" y="58"/>
                    <a:pt x="53" y="60"/>
                  </a:cubicBezTo>
                  <a:close/>
                  <a:moveTo>
                    <a:pt x="190" y="99"/>
                  </a:moveTo>
                  <a:cubicBezTo>
                    <a:pt x="186" y="100"/>
                    <a:pt x="186" y="100"/>
                    <a:pt x="186" y="100"/>
                  </a:cubicBezTo>
                  <a:cubicBezTo>
                    <a:pt x="191" y="50"/>
                    <a:pt x="191" y="50"/>
                    <a:pt x="191" y="50"/>
                  </a:cubicBezTo>
                  <a:cubicBezTo>
                    <a:pt x="183" y="49"/>
                    <a:pt x="183" y="49"/>
                    <a:pt x="183" y="49"/>
                  </a:cubicBezTo>
                  <a:cubicBezTo>
                    <a:pt x="178" y="100"/>
                    <a:pt x="178" y="100"/>
                    <a:pt x="178" y="100"/>
                  </a:cubicBezTo>
                  <a:cubicBezTo>
                    <a:pt x="152" y="100"/>
                    <a:pt x="152" y="100"/>
                    <a:pt x="152" y="100"/>
                  </a:cubicBezTo>
                  <a:cubicBezTo>
                    <a:pt x="122" y="48"/>
                    <a:pt x="122" y="48"/>
                    <a:pt x="122" y="48"/>
                  </a:cubicBezTo>
                  <a:cubicBezTo>
                    <a:pt x="122" y="48"/>
                    <a:pt x="111" y="39"/>
                    <a:pt x="98" y="47"/>
                  </a:cubicBezTo>
                  <a:cubicBezTo>
                    <a:pt x="98" y="47"/>
                    <a:pt x="94" y="51"/>
                    <a:pt x="90" y="61"/>
                  </a:cubicBezTo>
                  <a:cubicBezTo>
                    <a:pt x="87" y="71"/>
                    <a:pt x="60" y="148"/>
                    <a:pt x="60" y="148"/>
                  </a:cubicBezTo>
                  <a:cubicBezTo>
                    <a:pt x="52" y="177"/>
                    <a:pt x="52" y="177"/>
                    <a:pt x="52" y="177"/>
                  </a:cubicBezTo>
                  <a:cubicBezTo>
                    <a:pt x="3" y="243"/>
                    <a:pt x="3" y="243"/>
                    <a:pt x="3" y="243"/>
                  </a:cubicBezTo>
                  <a:cubicBezTo>
                    <a:pt x="3" y="243"/>
                    <a:pt x="0" y="254"/>
                    <a:pt x="10" y="261"/>
                  </a:cubicBezTo>
                  <a:cubicBezTo>
                    <a:pt x="20" y="267"/>
                    <a:pt x="28" y="259"/>
                    <a:pt x="28" y="259"/>
                  </a:cubicBezTo>
                  <a:cubicBezTo>
                    <a:pt x="79" y="189"/>
                    <a:pt x="79" y="189"/>
                    <a:pt x="79" y="189"/>
                  </a:cubicBezTo>
                  <a:cubicBezTo>
                    <a:pt x="85" y="168"/>
                    <a:pt x="85" y="168"/>
                    <a:pt x="85" y="168"/>
                  </a:cubicBezTo>
                  <a:cubicBezTo>
                    <a:pt x="101" y="196"/>
                    <a:pt x="101" y="196"/>
                    <a:pt x="101" y="196"/>
                  </a:cubicBezTo>
                  <a:cubicBezTo>
                    <a:pt x="101" y="256"/>
                    <a:pt x="101" y="256"/>
                    <a:pt x="101" y="256"/>
                  </a:cubicBezTo>
                  <a:cubicBezTo>
                    <a:pt x="101" y="256"/>
                    <a:pt x="104" y="267"/>
                    <a:pt x="116" y="267"/>
                  </a:cubicBezTo>
                  <a:cubicBezTo>
                    <a:pt x="128" y="267"/>
                    <a:pt x="130" y="256"/>
                    <a:pt x="130" y="256"/>
                  </a:cubicBezTo>
                  <a:cubicBezTo>
                    <a:pt x="130" y="193"/>
                    <a:pt x="130" y="193"/>
                    <a:pt x="130" y="193"/>
                  </a:cubicBezTo>
                  <a:cubicBezTo>
                    <a:pt x="108" y="150"/>
                    <a:pt x="108" y="150"/>
                    <a:pt x="108" y="150"/>
                  </a:cubicBezTo>
                  <a:cubicBezTo>
                    <a:pt x="124" y="99"/>
                    <a:pt x="124" y="99"/>
                    <a:pt x="124" y="99"/>
                  </a:cubicBezTo>
                  <a:cubicBezTo>
                    <a:pt x="138" y="120"/>
                    <a:pt x="138" y="120"/>
                    <a:pt x="138" y="120"/>
                  </a:cubicBezTo>
                  <a:cubicBezTo>
                    <a:pt x="176" y="121"/>
                    <a:pt x="176" y="121"/>
                    <a:pt x="176" y="121"/>
                  </a:cubicBezTo>
                  <a:cubicBezTo>
                    <a:pt x="161" y="271"/>
                    <a:pt x="161" y="271"/>
                    <a:pt x="161" y="271"/>
                  </a:cubicBezTo>
                  <a:cubicBezTo>
                    <a:pt x="168" y="272"/>
                    <a:pt x="168" y="272"/>
                    <a:pt x="168" y="272"/>
                  </a:cubicBezTo>
                  <a:cubicBezTo>
                    <a:pt x="183" y="120"/>
                    <a:pt x="183" y="120"/>
                    <a:pt x="183" y="120"/>
                  </a:cubicBezTo>
                  <a:cubicBezTo>
                    <a:pt x="190" y="120"/>
                    <a:pt x="190" y="120"/>
                    <a:pt x="190" y="120"/>
                  </a:cubicBezTo>
                  <a:cubicBezTo>
                    <a:pt x="190" y="120"/>
                    <a:pt x="199" y="121"/>
                    <a:pt x="199" y="110"/>
                  </a:cubicBezTo>
                  <a:cubicBezTo>
                    <a:pt x="199" y="100"/>
                    <a:pt x="190" y="99"/>
                    <a:pt x="190" y="99"/>
                  </a:cubicBezTo>
                  <a:close/>
                </a:path>
              </a:pathLst>
            </a:custGeom>
            <a:solidFill>
              <a:srgbClr val="002060"/>
            </a:solidFill>
            <a:ln>
              <a:noFill/>
            </a:ln>
          </p:spPr>
          <p:txBody>
            <a:bodyPr/>
            <a:lstStyle/>
            <a:p>
              <a:endParaRPr lang="es-ES_tradnl" dirty="0"/>
            </a:p>
          </p:txBody>
        </p:sp>
      </p:grpSp>
      <p:grpSp>
        <p:nvGrpSpPr>
          <p:cNvPr id="8" name="Group 7"/>
          <p:cNvGrpSpPr/>
          <p:nvPr/>
        </p:nvGrpSpPr>
        <p:grpSpPr>
          <a:xfrm>
            <a:off x="716324" y="2354938"/>
            <a:ext cx="5394488" cy="281394"/>
            <a:chOff x="384838" y="2290301"/>
            <a:chExt cx="5394488" cy="281394"/>
          </a:xfrm>
        </p:grpSpPr>
        <p:sp>
          <p:nvSpPr>
            <p:cNvPr id="33" name="Freeform 467"/>
            <p:cNvSpPr>
              <a:spLocks/>
            </p:cNvSpPr>
            <p:nvPr/>
          </p:nvSpPr>
          <p:spPr bwMode="auto">
            <a:xfrm>
              <a:off x="4120618" y="2333242"/>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34" name="Freeform 467"/>
            <p:cNvSpPr>
              <a:spLocks/>
            </p:cNvSpPr>
            <p:nvPr/>
          </p:nvSpPr>
          <p:spPr bwMode="auto">
            <a:xfrm>
              <a:off x="4283096" y="2333242"/>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44" name="AutoShape 85"/>
            <p:cNvSpPr>
              <a:spLocks noChangeArrowheads="1"/>
            </p:cNvSpPr>
            <p:nvPr/>
          </p:nvSpPr>
          <p:spPr bwMode="grayWhite">
            <a:xfrm>
              <a:off x="5413744" y="2310965"/>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45" name="AutoShape 85"/>
            <p:cNvSpPr>
              <a:spLocks noChangeArrowheads="1"/>
            </p:cNvSpPr>
            <p:nvPr/>
          </p:nvSpPr>
          <p:spPr bwMode="grayWhite">
            <a:xfrm>
              <a:off x="5604493" y="2310965"/>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61" name="Freeform 371"/>
            <p:cNvSpPr>
              <a:spLocks noEditPoints="1"/>
            </p:cNvSpPr>
            <p:nvPr/>
          </p:nvSpPr>
          <p:spPr bwMode="auto">
            <a:xfrm>
              <a:off x="384838" y="2290301"/>
              <a:ext cx="233657" cy="281394"/>
            </a:xfrm>
            <a:custGeom>
              <a:avLst/>
              <a:gdLst>
                <a:gd name="T0" fmla="*/ 39 w 93"/>
                <a:gd name="T1" fmla="*/ 22 h 112"/>
                <a:gd name="T2" fmla="*/ 41 w 93"/>
                <a:gd name="T3" fmla="*/ 6 h 112"/>
                <a:gd name="T4" fmla="*/ 54 w 93"/>
                <a:gd name="T5" fmla="*/ 5 h 112"/>
                <a:gd name="T6" fmla="*/ 47 w 93"/>
                <a:gd name="T7" fmla="*/ 17 h 112"/>
                <a:gd name="T8" fmla="*/ 48 w 93"/>
                <a:gd name="T9" fmla="*/ 31 h 112"/>
                <a:gd name="T10" fmla="*/ 42 w 93"/>
                <a:gd name="T11" fmla="*/ 30 h 112"/>
                <a:gd name="T12" fmla="*/ 45 w 93"/>
                <a:gd name="T13" fmla="*/ 78 h 112"/>
                <a:gd name="T14" fmla="*/ 41 w 93"/>
                <a:gd name="T15" fmla="*/ 68 h 112"/>
                <a:gd name="T16" fmla="*/ 34 w 93"/>
                <a:gd name="T17" fmla="*/ 70 h 112"/>
                <a:gd name="T18" fmla="*/ 34 w 93"/>
                <a:gd name="T19" fmla="*/ 74 h 112"/>
                <a:gd name="T20" fmla="*/ 45 w 93"/>
                <a:gd name="T21" fmla="*/ 78 h 112"/>
                <a:gd name="T22" fmla="*/ 48 w 93"/>
                <a:gd name="T23" fmla="*/ 78 h 112"/>
                <a:gd name="T24" fmla="*/ 53 w 93"/>
                <a:gd name="T25" fmla="*/ 68 h 112"/>
                <a:gd name="T26" fmla="*/ 59 w 93"/>
                <a:gd name="T27" fmla="*/ 70 h 112"/>
                <a:gd name="T28" fmla="*/ 59 w 93"/>
                <a:gd name="T29" fmla="*/ 74 h 112"/>
                <a:gd name="T30" fmla="*/ 48 w 93"/>
                <a:gd name="T31" fmla="*/ 78 h 112"/>
                <a:gd name="T32" fmla="*/ 47 w 93"/>
                <a:gd name="T33" fmla="*/ 109 h 112"/>
                <a:gd name="T34" fmla="*/ 30 w 93"/>
                <a:gd name="T35" fmla="*/ 112 h 112"/>
                <a:gd name="T36" fmla="*/ 19 w 93"/>
                <a:gd name="T37" fmla="*/ 104 h 112"/>
                <a:gd name="T38" fmla="*/ 6 w 93"/>
                <a:gd name="T39" fmla="*/ 84 h 112"/>
                <a:gd name="T40" fmla="*/ 0 w 93"/>
                <a:gd name="T41" fmla="*/ 64 h 112"/>
                <a:gd name="T42" fmla="*/ 2 w 93"/>
                <a:gd name="T43" fmla="*/ 53 h 112"/>
                <a:gd name="T44" fmla="*/ 8 w 93"/>
                <a:gd name="T45" fmla="*/ 42 h 112"/>
                <a:gd name="T46" fmla="*/ 25 w 93"/>
                <a:gd name="T47" fmla="*/ 34 h 112"/>
                <a:gd name="T48" fmla="*/ 47 w 93"/>
                <a:gd name="T49" fmla="*/ 36 h 112"/>
                <a:gd name="T50" fmla="*/ 67 w 93"/>
                <a:gd name="T51" fmla="*/ 34 h 112"/>
                <a:gd name="T52" fmla="*/ 84 w 93"/>
                <a:gd name="T53" fmla="*/ 42 h 112"/>
                <a:gd name="T54" fmla="*/ 93 w 93"/>
                <a:gd name="T55" fmla="*/ 57 h 112"/>
                <a:gd name="T56" fmla="*/ 90 w 93"/>
                <a:gd name="T57" fmla="*/ 73 h 112"/>
                <a:gd name="T58" fmla="*/ 81 w 93"/>
                <a:gd name="T59" fmla="*/ 93 h 112"/>
                <a:gd name="T60" fmla="*/ 73 w 93"/>
                <a:gd name="T61" fmla="*/ 104 h 112"/>
                <a:gd name="T62" fmla="*/ 62 w 93"/>
                <a:gd name="T63" fmla="*/ 112 h 112"/>
                <a:gd name="T64" fmla="*/ 47 w 93"/>
                <a:gd name="T65" fmla="*/ 109 h 112"/>
                <a:gd name="T66" fmla="*/ 31 w 93"/>
                <a:gd name="T67" fmla="*/ 98 h 112"/>
                <a:gd name="T68" fmla="*/ 22 w 93"/>
                <a:gd name="T69" fmla="*/ 87 h 112"/>
                <a:gd name="T70" fmla="*/ 17 w 93"/>
                <a:gd name="T71" fmla="*/ 79 h 112"/>
                <a:gd name="T72" fmla="*/ 14 w 93"/>
                <a:gd name="T73" fmla="*/ 64 h 112"/>
                <a:gd name="T74" fmla="*/ 19 w 93"/>
                <a:gd name="T75" fmla="*/ 51 h 112"/>
                <a:gd name="T76" fmla="*/ 30 w 93"/>
                <a:gd name="T77" fmla="*/ 47 h 112"/>
                <a:gd name="T78" fmla="*/ 47 w 93"/>
                <a:gd name="T79" fmla="*/ 48 h 112"/>
                <a:gd name="T80" fmla="*/ 56 w 93"/>
                <a:gd name="T81" fmla="*/ 47 h 112"/>
                <a:gd name="T82" fmla="*/ 70 w 93"/>
                <a:gd name="T83" fmla="*/ 48 h 112"/>
                <a:gd name="T84" fmla="*/ 78 w 93"/>
                <a:gd name="T85" fmla="*/ 57 h 112"/>
                <a:gd name="T86" fmla="*/ 78 w 93"/>
                <a:gd name="T87" fmla="*/ 71 h 112"/>
                <a:gd name="T88" fmla="*/ 70 w 93"/>
                <a:gd name="T89" fmla="*/ 87 h 112"/>
                <a:gd name="T90" fmla="*/ 64 w 93"/>
                <a:gd name="T91" fmla="*/ 96 h 112"/>
                <a:gd name="T92" fmla="*/ 59 w 93"/>
                <a:gd name="T93" fmla="*/ 101 h 112"/>
                <a:gd name="T94" fmla="*/ 47 w 93"/>
                <a:gd name="T95" fmla="*/ 96 h 112"/>
                <a:gd name="T96" fmla="*/ 37 w 93"/>
                <a:gd name="T97" fmla="*/ 99 h 112"/>
                <a:gd name="T98" fmla="*/ 50 w 93"/>
                <a:gd name="T99" fmla="*/ 16 h 112"/>
                <a:gd name="T100" fmla="*/ 53 w 93"/>
                <a:gd name="T101" fmla="*/ 14 h 112"/>
                <a:gd name="T102" fmla="*/ 76 w 93"/>
                <a:gd name="T103" fmla="*/ 11 h 112"/>
                <a:gd name="T104" fmla="*/ 58 w 93"/>
                <a:gd name="T105" fmla="*/ 19 h 112"/>
                <a:gd name="T106" fmla="*/ 58 w 93"/>
                <a:gd name="T107" fmla="*/ 26 h 112"/>
                <a:gd name="T108" fmla="*/ 70 w 93"/>
                <a:gd name="T109" fmla="*/ 26 h 112"/>
                <a:gd name="T110" fmla="*/ 92 w 93"/>
                <a:gd name="T111" fmla="*/ 11 h 112"/>
                <a:gd name="T112" fmla="*/ 72 w 93"/>
                <a:gd name="T113" fmla="*/ 2 h 112"/>
                <a:gd name="T114" fmla="*/ 62 w 93"/>
                <a:gd name="T115" fmla="*/ 3 h 112"/>
                <a:gd name="T116" fmla="*/ 50 w 93"/>
                <a:gd name="T117"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 h="112">
                  <a:moveTo>
                    <a:pt x="42" y="30"/>
                  </a:moveTo>
                  <a:lnTo>
                    <a:pt x="42" y="30"/>
                  </a:lnTo>
                  <a:lnTo>
                    <a:pt x="39" y="22"/>
                  </a:lnTo>
                  <a:lnTo>
                    <a:pt x="39" y="14"/>
                  </a:lnTo>
                  <a:lnTo>
                    <a:pt x="39" y="11"/>
                  </a:lnTo>
                  <a:lnTo>
                    <a:pt x="41" y="6"/>
                  </a:lnTo>
                  <a:lnTo>
                    <a:pt x="42" y="3"/>
                  </a:lnTo>
                  <a:lnTo>
                    <a:pt x="47" y="0"/>
                  </a:lnTo>
                  <a:lnTo>
                    <a:pt x="54" y="5"/>
                  </a:lnTo>
                  <a:lnTo>
                    <a:pt x="54" y="5"/>
                  </a:lnTo>
                  <a:lnTo>
                    <a:pt x="48" y="11"/>
                  </a:lnTo>
                  <a:lnTo>
                    <a:pt x="47" y="17"/>
                  </a:lnTo>
                  <a:lnTo>
                    <a:pt x="47" y="23"/>
                  </a:lnTo>
                  <a:lnTo>
                    <a:pt x="48" y="31"/>
                  </a:lnTo>
                  <a:lnTo>
                    <a:pt x="48" y="31"/>
                  </a:lnTo>
                  <a:lnTo>
                    <a:pt x="45" y="31"/>
                  </a:lnTo>
                  <a:lnTo>
                    <a:pt x="45" y="31"/>
                  </a:lnTo>
                  <a:lnTo>
                    <a:pt x="42" y="30"/>
                  </a:lnTo>
                  <a:lnTo>
                    <a:pt x="42" y="30"/>
                  </a:lnTo>
                  <a:close/>
                  <a:moveTo>
                    <a:pt x="45" y="78"/>
                  </a:moveTo>
                  <a:lnTo>
                    <a:pt x="45" y="78"/>
                  </a:lnTo>
                  <a:lnTo>
                    <a:pt x="44" y="73"/>
                  </a:lnTo>
                  <a:lnTo>
                    <a:pt x="42" y="70"/>
                  </a:lnTo>
                  <a:lnTo>
                    <a:pt x="41" y="68"/>
                  </a:lnTo>
                  <a:lnTo>
                    <a:pt x="41" y="68"/>
                  </a:lnTo>
                  <a:lnTo>
                    <a:pt x="37" y="68"/>
                  </a:lnTo>
                  <a:lnTo>
                    <a:pt x="34" y="70"/>
                  </a:lnTo>
                  <a:lnTo>
                    <a:pt x="34" y="71"/>
                  </a:lnTo>
                  <a:lnTo>
                    <a:pt x="34" y="74"/>
                  </a:lnTo>
                  <a:lnTo>
                    <a:pt x="34" y="74"/>
                  </a:lnTo>
                  <a:lnTo>
                    <a:pt x="36" y="76"/>
                  </a:lnTo>
                  <a:lnTo>
                    <a:pt x="41" y="78"/>
                  </a:lnTo>
                  <a:lnTo>
                    <a:pt x="45" y="78"/>
                  </a:lnTo>
                  <a:lnTo>
                    <a:pt x="45" y="78"/>
                  </a:lnTo>
                  <a:close/>
                  <a:moveTo>
                    <a:pt x="48" y="78"/>
                  </a:moveTo>
                  <a:lnTo>
                    <a:pt x="48" y="78"/>
                  </a:lnTo>
                  <a:lnTo>
                    <a:pt x="50" y="73"/>
                  </a:lnTo>
                  <a:lnTo>
                    <a:pt x="51" y="70"/>
                  </a:lnTo>
                  <a:lnTo>
                    <a:pt x="53" y="68"/>
                  </a:lnTo>
                  <a:lnTo>
                    <a:pt x="53" y="68"/>
                  </a:lnTo>
                  <a:lnTo>
                    <a:pt x="56" y="68"/>
                  </a:lnTo>
                  <a:lnTo>
                    <a:pt x="59" y="70"/>
                  </a:lnTo>
                  <a:lnTo>
                    <a:pt x="59" y="71"/>
                  </a:lnTo>
                  <a:lnTo>
                    <a:pt x="59" y="74"/>
                  </a:lnTo>
                  <a:lnTo>
                    <a:pt x="59" y="74"/>
                  </a:lnTo>
                  <a:lnTo>
                    <a:pt x="58" y="76"/>
                  </a:lnTo>
                  <a:lnTo>
                    <a:pt x="53" y="78"/>
                  </a:lnTo>
                  <a:lnTo>
                    <a:pt x="48" y="78"/>
                  </a:lnTo>
                  <a:lnTo>
                    <a:pt x="48" y="78"/>
                  </a:lnTo>
                  <a:close/>
                  <a:moveTo>
                    <a:pt x="47" y="109"/>
                  </a:moveTo>
                  <a:lnTo>
                    <a:pt x="47" y="109"/>
                  </a:lnTo>
                  <a:lnTo>
                    <a:pt x="37" y="112"/>
                  </a:lnTo>
                  <a:lnTo>
                    <a:pt x="30" y="112"/>
                  </a:lnTo>
                  <a:lnTo>
                    <a:pt x="30" y="112"/>
                  </a:lnTo>
                  <a:lnTo>
                    <a:pt x="24" y="109"/>
                  </a:lnTo>
                  <a:lnTo>
                    <a:pt x="19" y="104"/>
                  </a:lnTo>
                  <a:lnTo>
                    <a:pt x="19" y="104"/>
                  </a:lnTo>
                  <a:lnTo>
                    <a:pt x="11" y="93"/>
                  </a:lnTo>
                  <a:lnTo>
                    <a:pt x="11" y="93"/>
                  </a:lnTo>
                  <a:lnTo>
                    <a:pt x="6" y="84"/>
                  </a:lnTo>
                  <a:lnTo>
                    <a:pt x="6" y="84"/>
                  </a:lnTo>
                  <a:lnTo>
                    <a:pt x="2" y="73"/>
                  </a:lnTo>
                  <a:lnTo>
                    <a:pt x="0" y="64"/>
                  </a:lnTo>
                  <a:lnTo>
                    <a:pt x="0" y="64"/>
                  </a:lnTo>
                  <a:lnTo>
                    <a:pt x="0" y="57"/>
                  </a:lnTo>
                  <a:lnTo>
                    <a:pt x="2" y="53"/>
                  </a:lnTo>
                  <a:lnTo>
                    <a:pt x="5" y="47"/>
                  </a:lnTo>
                  <a:lnTo>
                    <a:pt x="8" y="42"/>
                  </a:lnTo>
                  <a:lnTo>
                    <a:pt x="8" y="42"/>
                  </a:lnTo>
                  <a:lnTo>
                    <a:pt x="16" y="37"/>
                  </a:lnTo>
                  <a:lnTo>
                    <a:pt x="25" y="34"/>
                  </a:lnTo>
                  <a:lnTo>
                    <a:pt x="25" y="34"/>
                  </a:lnTo>
                  <a:lnTo>
                    <a:pt x="36" y="34"/>
                  </a:lnTo>
                  <a:lnTo>
                    <a:pt x="47" y="36"/>
                  </a:lnTo>
                  <a:lnTo>
                    <a:pt x="47" y="36"/>
                  </a:lnTo>
                  <a:lnTo>
                    <a:pt x="58" y="34"/>
                  </a:lnTo>
                  <a:lnTo>
                    <a:pt x="67" y="34"/>
                  </a:lnTo>
                  <a:lnTo>
                    <a:pt x="67" y="34"/>
                  </a:lnTo>
                  <a:lnTo>
                    <a:pt x="78" y="37"/>
                  </a:lnTo>
                  <a:lnTo>
                    <a:pt x="84" y="42"/>
                  </a:lnTo>
                  <a:lnTo>
                    <a:pt x="84" y="42"/>
                  </a:lnTo>
                  <a:lnTo>
                    <a:pt x="89" y="47"/>
                  </a:lnTo>
                  <a:lnTo>
                    <a:pt x="92" y="53"/>
                  </a:lnTo>
                  <a:lnTo>
                    <a:pt x="93" y="57"/>
                  </a:lnTo>
                  <a:lnTo>
                    <a:pt x="93" y="64"/>
                  </a:lnTo>
                  <a:lnTo>
                    <a:pt x="93" y="64"/>
                  </a:lnTo>
                  <a:lnTo>
                    <a:pt x="90" y="73"/>
                  </a:lnTo>
                  <a:lnTo>
                    <a:pt x="87" y="84"/>
                  </a:lnTo>
                  <a:lnTo>
                    <a:pt x="87" y="84"/>
                  </a:lnTo>
                  <a:lnTo>
                    <a:pt x="81" y="93"/>
                  </a:lnTo>
                  <a:lnTo>
                    <a:pt x="81" y="93"/>
                  </a:lnTo>
                  <a:lnTo>
                    <a:pt x="73" y="104"/>
                  </a:lnTo>
                  <a:lnTo>
                    <a:pt x="73" y="104"/>
                  </a:lnTo>
                  <a:lnTo>
                    <a:pt x="68" y="109"/>
                  </a:lnTo>
                  <a:lnTo>
                    <a:pt x="62" y="112"/>
                  </a:lnTo>
                  <a:lnTo>
                    <a:pt x="62" y="112"/>
                  </a:lnTo>
                  <a:lnTo>
                    <a:pt x="56" y="112"/>
                  </a:lnTo>
                  <a:lnTo>
                    <a:pt x="47" y="109"/>
                  </a:lnTo>
                  <a:lnTo>
                    <a:pt x="47" y="109"/>
                  </a:lnTo>
                  <a:close/>
                  <a:moveTo>
                    <a:pt x="34" y="101"/>
                  </a:moveTo>
                  <a:lnTo>
                    <a:pt x="34" y="101"/>
                  </a:lnTo>
                  <a:lnTo>
                    <a:pt x="31" y="98"/>
                  </a:lnTo>
                  <a:lnTo>
                    <a:pt x="28" y="96"/>
                  </a:lnTo>
                  <a:lnTo>
                    <a:pt x="28" y="96"/>
                  </a:lnTo>
                  <a:lnTo>
                    <a:pt x="22" y="87"/>
                  </a:lnTo>
                  <a:lnTo>
                    <a:pt x="22" y="87"/>
                  </a:lnTo>
                  <a:lnTo>
                    <a:pt x="17" y="79"/>
                  </a:lnTo>
                  <a:lnTo>
                    <a:pt x="17" y="79"/>
                  </a:lnTo>
                  <a:lnTo>
                    <a:pt x="16" y="71"/>
                  </a:lnTo>
                  <a:lnTo>
                    <a:pt x="14" y="64"/>
                  </a:lnTo>
                  <a:lnTo>
                    <a:pt x="14" y="64"/>
                  </a:lnTo>
                  <a:lnTo>
                    <a:pt x="14" y="57"/>
                  </a:lnTo>
                  <a:lnTo>
                    <a:pt x="19" y="51"/>
                  </a:lnTo>
                  <a:lnTo>
                    <a:pt x="19" y="51"/>
                  </a:lnTo>
                  <a:lnTo>
                    <a:pt x="24" y="48"/>
                  </a:lnTo>
                  <a:lnTo>
                    <a:pt x="30" y="47"/>
                  </a:lnTo>
                  <a:lnTo>
                    <a:pt x="30" y="47"/>
                  </a:lnTo>
                  <a:lnTo>
                    <a:pt x="37" y="47"/>
                  </a:lnTo>
                  <a:lnTo>
                    <a:pt x="45" y="47"/>
                  </a:lnTo>
                  <a:lnTo>
                    <a:pt x="47" y="48"/>
                  </a:lnTo>
                  <a:lnTo>
                    <a:pt x="47" y="47"/>
                  </a:lnTo>
                  <a:lnTo>
                    <a:pt x="47" y="47"/>
                  </a:lnTo>
                  <a:lnTo>
                    <a:pt x="56" y="47"/>
                  </a:lnTo>
                  <a:lnTo>
                    <a:pt x="64" y="47"/>
                  </a:lnTo>
                  <a:lnTo>
                    <a:pt x="64" y="47"/>
                  </a:lnTo>
                  <a:lnTo>
                    <a:pt x="70" y="48"/>
                  </a:lnTo>
                  <a:lnTo>
                    <a:pt x="75" y="51"/>
                  </a:lnTo>
                  <a:lnTo>
                    <a:pt x="75" y="51"/>
                  </a:lnTo>
                  <a:lnTo>
                    <a:pt x="78" y="57"/>
                  </a:lnTo>
                  <a:lnTo>
                    <a:pt x="79" y="64"/>
                  </a:lnTo>
                  <a:lnTo>
                    <a:pt x="79" y="64"/>
                  </a:lnTo>
                  <a:lnTo>
                    <a:pt x="78" y="71"/>
                  </a:lnTo>
                  <a:lnTo>
                    <a:pt x="75" y="79"/>
                  </a:lnTo>
                  <a:lnTo>
                    <a:pt x="75" y="79"/>
                  </a:lnTo>
                  <a:lnTo>
                    <a:pt x="70" y="87"/>
                  </a:lnTo>
                  <a:lnTo>
                    <a:pt x="70" y="87"/>
                  </a:lnTo>
                  <a:lnTo>
                    <a:pt x="64" y="96"/>
                  </a:lnTo>
                  <a:lnTo>
                    <a:pt x="64" y="96"/>
                  </a:lnTo>
                  <a:lnTo>
                    <a:pt x="62" y="98"/>
                  </a:lnTo>
                  <a:lnTo>
                    <a:pt x="59" y="101"/>
                  </a:lnTo>
                  <a:lnTo>
                    <a:pt x="59" y="101"/>
                  </a:lnTo>
                  <a:lnTo>
                    <a:pt x="54" y="99"/>
                  </a:lnTo>
                  <a:lnTo>
                    <a:pt x="48" y="98"/>
                  </a:lnTo>
                  <a:lnTo>
                    <a:pt x="47" y="96"/>
                  </a:lnTo>
                  <a:lnTo>
                    <a:pt x="45" y="98"/>
                  </a:lnTo>
                  <a:lnTo>
                    <a:pt x="45" y="98"/>
                  </a:lnTo>
                  <a:lnTo>
                    <a:pt x="37" y="99"/>
                  </a:lnTo>
                  <a:lnTo>
                    <a:pt x="34" y="101"/>
                  </a:lnTo>
                  <a:lnTo>
                    <a:pt x="34" y="101"/>
                  </a:lnTo>
                  <a:close/>
                  <a:moveTo>
                    <a:pt x="50" y="16"/>
                  </a:moveTo>
                  <a:lnTo>
                    <a:pt x="50" y="16"/>
                  </a:lnTo>
                  <a:lnTo>
                    <a:pt x="53" y="14"/>
                  </a:lnTo>
                  <a:lnTo>
                    <a:pt x="53" y="14"/>
                  </a:lnTo>
                  <a:lnTo>
                    <a:pt x="61" y="13"/>
                  </a:lnTo>
                  <a:lnTo>
                    <a:pt x="68" y="13"/>
                  </a:lnTo>
                  <a:lnTo>
                    <a:pt x="76" y="11"/>
                  </a:lnTo>
                  <a:lnTo>
                    <a:pt x="76" y="11"/>
                  </a:lnTo>
                  <a:lnTo>
                    <a:pt x="64" y="16"/>
                  </a:lnTo>
                  <a:lnTo>
                    <a:pt x="58" y="19"/>
                  </a:lnTo>
                  <a:lnTo>
                    <a:pt x="51" y="23"/>
                  </a:lnTo>
                  <a:lnTo>
                    <a:pt x="51" y="23"/>
                  </a:lnTo>
                  <a:lnTo>
                    <a:pt x="58" y="26"/>
                  </a:lnTo>
                  <a:lnTo>
                    <a:pt x="62" y="26"/>
                  </a:lnTo>
                  <a:lnTo>
                    <a:pt x="70" y="26"/>
                  </a:lnTo>
                  <a:lnTo>
                    <a:pt x="70" y="26"/>
                  </a:lnTo>
                  <a:lnTo>
                    <a:pt x="78" y="23"/>
                  </a:lnTo>
                  <a:lnTo>
                    <a:pt x="84" y="19"/>
                  </a:lnTo>
                  <a:lnTo>
                    <a:pt x="92" y="11"/>
                  </a:lnTo>
                  <a:lnTo>
                    <a:pt x="92" y="11"/>
                  </a:lnTo>
                  <a:lnTo>
                    <a:pt x="81" y="5"/>
                  </a:lnTo>
                  <a:lnTo>
                    <a:pt x="72" y="2"/>
                  </a:lnTo>
                  <a:lnTo>
                    <a:pt x="67" y="2"/>
                  </a:lnTo>
                  <a:lnTo>
                    <a:pt x="62" y="3"/>
                  </a:lnTo>
                  <a:lnTo>
                    <a:pt x="62" y="3"/>
                  </a:lnTo>
                  <a:lnTo>
                    <a:pt x="58" y="5"/>
                  </a:lnTo>
                  <a:lnTo>
                    <a:pt x="54" y="9"/>
                  </a:lnTo>
                  <a:lnTo>
                    <a:pt x="50" y="16"/>
                  </a:lnTo>
                  <a:lnTo>
                    <a:pt x="50" y="16"/>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s-ES_tradnl" u="sng" dirty="0"/>
            </a:p>
          </p:txBody>
        </p:sp>
      </p:grpSp>
      <p:grpSp>
        <p:nvGrpSpPr>
          <p:cNvPr id="13" name="Group 12"/>
          <p:cNvGrpSpPr/>
          <p:nvPr/>
        </p:nvGrpSpPr>
        <p:grpSpPr>
          <a:xfrm>
            <a:off x="686249" y="3447315"/>
            <a:ext cx="5424563" cy="240067"/>
            <a:chOff x="354763" y="3497748"/>
            <a:chExt cx="5424563" cy="240067"/>
          </a:xfrm>
        </p:grpSpPr>
        <p:sp>
          <p:nvSpPr>
            <p:cNvPr id="30" name="Freeform 467"/>
            <p:cNvSpPr>
              <a:spLocks/>
            </p:cNvSpPr>
            <p:nvPr/>
          </p:nvSpPr>
          <p:spPr bwMode="auto">
            <a:xfrm>
              <a:off x="4025370" y="3520025"/>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31" name="Freeform 467"/>
            <p:cNvSpPr>
              <a:spLocks/>
            </p:cNvSpPr>
            <p:nvPr/>
          </p:nvSpPr>
          <p:spPr bwMode="auto">
            <a:xfrm>
              <a:off x="4187846" y="3520025"/>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32" name="Freeform 467"/>
            <p:cNvSpPr>
              <a:spLocks/>
            </p:cNvSpPr>
            <p:nvPr/>
          </p:nvSpPr>
          <p:spPr bwMode="auto">
            <a:xfrm>
              <a:off x="4350322" y="3520025"/>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47" name="AutoShape 85"/>
            <p:cNvSpPr>
              <a:spLocks noChangeArrowheads="1"/>
            </p:cNvSpPr>
            <p:nvPr/>
          </p:nvSpPr>
          <p:spPr bwMode="grayWhite">
            <a:xfrm>
              <a:off x="5413744" y="3497748"/>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48" name="AutoShape 85"/>
            <p:cNvSpPr>
              <a:spLocks noChangeArrowheads="1"/>
            </p:cNvSpPr>
            <p:nvPr/>
          </p:nvSpPr>
          <p:spPr bwMode="grayWhite">
            <a:xfrm>
              <a:off x="5604493" y="3497748"/>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64" name="Freeform 43"/>
            <p:cNvSpPr>
              <a:spLocks noEditPoints="1"/>
            </p:cNvSpPr>
            <p:nvPr/>
          </p:nvSpPr>
          <p:spPr bwMode="auto">
            <a:xfrm>
              <a:off x="354763" y="3503266"/>
              <a:ext cx="293806" cy="229031"/>
            </a:xfrm>
            <a:custGeom>
              <a:avLst/>
              <a:gdLst>
                <a:gd name="T0" fmla="*/ 23 w 127"/>
                <a:gd name="T1" fmla="*/ 0 h 99"/>
                <a:gd name="T2" fmla="*/ 85 w 127"/>
                <a:gd name="T3" fmla="*/ 3 h 99"/>
                <a:gd name="T4" fmla="*/ 99 w 127"/>
                <a:gd name="T5" fmla="*/ 56 h 99"/>
                <a:gd name="T6" fmla="*/ 91 w 127"/>
                <a:gd name="T7" fmla="*/ 57 h 99"/>
                <a:gd name="T8" fmla="*/ 26 w 127"/>
                <a:gd name="T9" fmla="*/ 54 h 99"/>
                <a:gd name="T10" fmla="*/ 0 w 127"/>
                <a:gd name="T11" fmla="*/ 56 h 99"/>
                <a:gd name="T12" fmla="*/ 3 w 127"/>
                <a:gd name="T13" fmla="*/ 4 h 99"/>
                <a:gd name="T14" fmla="*/ 112 w 127"/>
                <a:gd name="T15" fmla="*/ 73 h 99"/>
                <a:gd name="T16" fmla="*/ 107 w 127"/>
                <a:gd name="T17" fmla="*/ 76 h 99"/>
                <a:gd name="T18" fmla="*/ 59 w 127"/>
                <a:gd name="T19" fmla="*/ 82 h 99"/>
                <a:gd name="T20" fmla="*/ 42 w 127"/>
                <a:gd name="T21" fmla="*/ 86 h 99"/>
                <a:gd name="T22" fmla="*/ 31 w 127"/>
                <a:gd name="T23" fmla="*/ 77 h 99"/>
                <a:gd name="T24" fmla="*/ 28 w 127"/>
                <a:gd name="T25" fmla="*/ 99 h 99"/>
                <a:gd name="T26" fmla="*/ 53 w 127"/>
                <a:gd name="T27" fmla="*/ 90 h 99"/>
                <a:gd name="T28" fmla="*/ 118 w 127"/>
                <a:gd name="T29" fmla="*/ 80 h 99"/>
                <a:gd name="T30" fmla="*/ 118 w 127"/>
                <a:gd name="T31" fmla="*/ 31 h 99"/>
                <a:gd name="T32" fmla="*/ 104 w 127"/>
                <a:gd name="T33" fmla="*/ 15 h 99"/>
                <a:gd name="T34" fmla="*/ 107 w 127"/>
                <a:gd name="T35" fmla="*/ 49 h 99"/>
                <a:gd name="T36" fmla="*/ 104 w 127"/>
                <a:gd name="T37" fmla="*/ 51 h 99"/>
                <a:gd name="T38" fmla="*/ 93 w 127"/>
                <a:gd name="T39" fmla="*/ 62 h 99"/>
                <a:gd name="T40" fmla="*/ 30 w 127"/>
                <a:gd name="T41" fmla="*/ 66 h 99"/>
                <a:gd name="T42" fmla="*/ 28 w 127"/>
                <a:gd name="T43" fmla="*/ 62 h 99"/>
                <a:gd name="T44" fmla="*/ 16 w 127"/>
                <a:gd name="T45" fmla="*/ 74 h 99"/>
                <a:gd name="T46" fmla="*/ 30 w 127"/>
                <a:gd name="T47" fmla="*/ 74 h 99"/>
                <a:gd name="T48" fmla="*/ 107 w 127"/>
                <a:gd name="T49" fmla="*/ 68 h 99"/>
                <a:gd name="T50" fmla="*/ 115 w 127"/>
                <a:gd name="T51" fmla="*/ 65 h 99"/>
                <a:gd name="T52" fmla="*/ 107 w 127"/>
                <a:gd name="T53" fmla="*/ 15 h 99"/>
                <a:gd name="T54" fmla="*/ 61 w 127"/>
                <a:gd name="T55" fmla="*/ 6 h 99"/>
                <a:gd name="T56" fmla="*/ 68 w 127"/>
                <a:gd name="T57" fmla="*/ 28 h 99"/>
                <a:gd name="T58" fmla="*/ 64 w 127"/>
                <a:gd name="T59" fmla="*/ 45 h 99"/>
                <a:gd name="T60" fmla="*/ 82 w 127"/>
                <a:gd name="T61" fmla="*/ 49 h 99"/>
                <a:gd name="T62" fmla="*/ 85 w 127"/>
                <a:gd name="T63" fmla="*/ 42 h 99"/>
                <a:gd name="T64" fmla="*/ 93 w 127"/>
                <a:gd name="T65" fmla="*/ 38 h 99"/>
                <a:gd name="T66" fmla="*/ 87 w 127"/>
                <a:gd name="T67" fmla="*/ 18 h 99"/>
                <a:gd name="T68" fmla="*/ 84 w 127"/>
                <a:gd name="T69" fmla="*/ 9 h 99"/>
                <a:gd name="T70" fmla="*/ 40 w 127"/>
                <a:gd name="T71" fmla="*/ 48 h 99"/>
                <a:gd name="T72" fmla="*/ 31 w 127"/>
                <a:gd name="T73" fmla="*/ 32 h 99"/>
                <a:gd name="T74" fmla="*/ 34 w 127"/>
                <a:gd name="T75" fmla="*/ 14 h 99"/>
                <a:gd name="T76" fmla="*/ 28 w 127"/>
                <a:gd name="T77" fmla="*/ 6 h 99"/>
                <a:gd name="T78" fmla="*/ 16 w 127"/>
                <a:gd name="T79" fmla="*/ 9 h 99"/>
                <a:gd name="T80" fmla="*/ 6 w 127"/>
                <a:gd name="T81" fmla="*/ 20 h 99"/>
                <a:gd name="T82" fmla="*/ 14 w 127"/>
                <a:gd name="T83" fmla="*/ 42 h 99"/>
                <a:gd name="T84" fmla="*/ 16 w 127"/>
                <a:gd name="T85" fmla="*/ 49 h 99"/>
                <a:gd name="T86" fmla="*/ 57 w 127"/>
                <a:gd name="T87" fmla="*/ 21 h 99"/>
                <a:gd name="T88" fmla="*/ 56 w 127"/>
                <a:gd name="T89" fmla="*/ 17 h 99"/>
                <a:gd name="T90" fmla="*/ 48 w 127"/>
                <a:gd name="T91" fmla="*/ 12 h 99"/>
                <a:gd name="T92" fmla="*/ 43 w 127"/>
                <a:gd name="T93" fmla="*/ 17 h 99"/>
                <a:gd name="T94" fmla="*/ 43 w 127"/>
                <a:gd name="T95" fmla="*/ 25 h 99"/>
                <a:gd name="T96" fmla="*/ 48 w 127"/>
                <a:gd name="T97" fmla="*/ 29 h 99"/>
                <a:gd name="T98" fmla="*/ 51 w 127"/>
                <a:gd name="T99" fmla="*/ 34 h 99"/>
                <a:gd name="T100" fmla="*/ 50 w 127"/>
                <a:gd name="T101" fmla="*/ 35 h 99"/>
                <a:gd name="T102" fmla="*/ 48 w 127"/>
                <a:gd name="T103" fmla="*/ 29 h 99"/>
                <a:gd name="T104" fmla="*/ 43 w 127"/>
                <a:gd name="T105" fmla="*/ 34 h 99"/>
                <a:gd name="T106" fmla="*/ 48 w 127"/>
                <a:gd name="T107" fmla="*/ 40 h 99"/>
                <a:gd name="T108" fmla="*/ 54 w 127"/>
                <a:gd name="T109" fmla="*/ 38 h 99"/>
                <a:gd name="T110" fmla="*/ 57 w 127"/>
                <a:gd name="T111" fmla="*/ 31 h 99"/>
                <a:gd name="T112" fmla="*/ 56 w 127"/>
                <a:gd name="T113" fmla="*/ 26 h 99"/>
                <a:gd name="T114" fmla="*/ 50 w 127"/>
                <a:gd name="T115" fmla="*/ 21 h 99"/>
                <a:gd name="T116" fmla="*/ 48 w 127"/>
                <a:gd name="T117" fmla="*/ 18 h 99"/>
                <a:gd name="T118" fmla="*/ 51 w 127"/>
                <a:gd name="T119"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99">
                  <a:moveTo>
                    <a:pt x="3" y="4"/>
                  </a:moveTo>
                  <a:lnTo>
                    <a:pt x="3" y="4"/>
                  </a:lnTo>
                  <a:lnTo>
                    <a:pt x="13" y="3"/>
                  </a:lnTo>
                  <a:lnTo>
                    <a:pt x="23" y="0"/>
                  </a:lnTo>
                  <a:lnTo>
                    <a:pt x="43" y="0"/>
                  </a:lnTo>
                  <a:lnTo>
                    <a:pt x="65" y="1"/>
                  </a:lnTo>
                  <a:lnTo>
                    <a:pt x="85" y="3"/>
                  </a:lnTo>
                  <a:lnTo>
                    <a:pt x="85" y="3"/>
                  </a:lnTo>
                  <a:lnTo>
                    <a:pt x="98" y="4"/>
                  </a:lnTo>
                  <a:lnTo>
                    <a:pt x="99" y="4"/>
                  </a:lnTo>
                  <a:lnTo>
                    <a:pt x="99" y="7"/>
                  </a:lnTo>
                  <a:lnTo>
                    <a:pt x="99" y="56"/>
                  </a:lnTo>
                  <a:lnTo>
                    <a:pt x="99" y="59"/>
                  </a:lnTo>
                  <a:lnTo>
                    <a:pt x="96" y="59"/>
                  </a:lnTo>
                  <a:lnTo>
                    <a:pt x="96" y="59"/>
                  </a:lnTo>
                  <a:lnTo>
                    <a:pt x="91" y="57"/>
                  </a:lnTo>
                  <a:lnTo>
                    <a:pt x="91" y="57"/>
                  </a:lnTo>
                  <a:lnTo>
                    <a:pt x="70" y="56"/>
                  </a:lnTo>
                  <a:lnTo>
                    <a:pt x="48" y="54"/>
                  </a:lnTo>
                  <a:lnTo>
                    <a:pt x="26" y="54"/>
                  </a:lnTo>
                  <a:lnTo>
                    <a:pt x="16" y="56"/>
                  </a:lnTo>
                  <a:lnTo>
                    <a:pt x="5" y="57"/>
                  </a:lnTo>
                  <a:lnTo>
                    <a:pt x="0" y="59"/>
                  </a:lnTo>
                  <a:lnTo>
                    <a:pt x="0" y="56"/>
                  </a:lnTo>
                  <a:lnTo>
                    <a:pt x="0" y="7"/>
                  </a:lnTo>
                  <a:lnTo>
                    <a:pt x="0" y="6"/>
                  </a:lnTo>
                  <a:lnTo>
                    <a:pt x="3" y="4"/>
                  </a:lnTo>
                  <a:lnTo>
                    <a:pt x="3" y="4"/>
                  </a:lnTo>
                  <a:close/>
                  <a:moveTo>
                    <a:pt x="115" y="28"/>
                  </a:moveTo>
                  <a:lnTo>
                    <a:pt x="119" y="73"/>
                  </a:lnTo>
                  <a:lnTo>
                    <a:pt x="112" y="73"/>
                  </a:lnTo>
                  <a:lnTo>
                    <a:pt x="112" y="73"/>
                  </a:lnTo>
                  <a:lnTo>
                    <a:pt x="107" y="73"/>
                  </a:lnTo>
                  <a:lnTo>
                    <a:pt x="107" y="73"/>
                  </a:lnTo>
                  <a:lnTo>
                    <a:pt x="107" y="76"/>
                  </a:lnTo>
                  <a:lnTo>
                    <a:pt x="107" y="76"/>
                  </a:lnTo>
                  <a:lnTo>
                    <a:pt x="107" y="76"/>
                  </a:lnTo>
                  <a:lnTo>
                    <a:pt x="107" y="76"/>
                  </a:lnTo>
                  <a:lnTo>
                    <a:pt x="74" y="79"/>
                  </a:lnTo>
                  <a:lnTo>
                    <a:pt x="59" y="82"/>
                  </a:lnTo>
                  <a:lnTo>
                    <a:pt x="42" y="86"/>
                  </a:lnTo>
                  <a:lnTo>
                    <a:pt x="42" y="86"/>
                  </a:lnTo>
                  <a:lnTo>
                    <a:pt x="42" y="86"/>
                  </a:lnTo>
                  <a:lnTo>
                    <a:pt x="42" y="86"/>
                  </a:lnTo>
                  <a:lnTo>
                    <a:pt x="40" y="82"/>
                  </a:lnTo>
                  <a:lnTo>
                    <a:pt x="39" y="80"/>
                  </a:lnTo>
                  <a:lnTo>
                    <a:pt x="36" y="77"/>
                  </a:lnTo>
                  <a:lnTo>
                    <a:pt x="31" y="77"/>
                  </a:lnTo>
                  <a:lnTo>
                    <a:pt x="31" y="77"/>
                  </a:lnTo>
                  <a:lnTo>
                    <a:pt x="25" y="79"/>
                  </a:lnTo>
                  <a:lnTo>
                    <a:pt x="28" y="94"/>
                  </a:lnTo>
                  <a:lnTo>
                    <a:pt x="28" y="99"/>
                  </a:lnTo>
                  <a:lnTo>
                    <a:pt x="33" y="97"/>
                  </a:lnTo>
                  <a:lnTo>
                    <a:pt x="33" y="97"/>
                  </a:lnTo>
                  <a:lnTo>
                    <a:pt x="42" y="93"/>
                  </a:lnTo>
                  <a:lnTo>
                    <a:pt x="53" y="90"/>
                  </a:lnTo>
                  <a:lnTo>
                    <a:pt x="74" y="85"/>
                  </a:lnTo>
                  <a:lnTo>
                    <a:pt x="96" y="82"/>
                  </a:lnTo>
                  <a:lnTo>
                    <a:pt x="118" y="80"/>
                  </a:lnTo>
                  <a:lnTo>
                    <a:pt x="118" y="80"/>
                  </a:lnTo>
                  <a:lnTo>
                    <a:pt x="122" y="80"/>
                  </a:lnTo>
                  <a:lnTo>
                    <a:pt x="127" y="80"/>
                  </a:lnTo>
                  <a:lnTo>
                    <a:pt x="126" y="77"/>
                  </a:lnTo>
                  <a:lnTo>
                    <a:pt x="118" y="31"/>
                  </a:lnTo>
                  <a:lnTo>
                    <a:pt x="116" y="28"/>
                  </a:lnTo>
                  <a:lnTo>
                    <a:pt x="115" y="28"/>
                  </a:lnTo>
                  <a:lnTo>
                    <a:pt x="115" y="28"/>
                  </a:lnTo>
                  <a:close/>
                  <a:moveTo>
                    <a:pt x="104" y="15"/>
                  </a:moveTo>
                  <a:lnTo>
                    <a:pt x="104" y="32"/>
                  </a:lnTo>
                  <a:lnTo>
                    <a:pt x="104" y="32"/>
                  </a:lnTo>
                  <a:lnTo>
                    <a:pt x="105" y="32"/>
                  </a:lnTo>
                  <a:lnTo>
                    <a:pt x="107" y="49"/>
                  </a:lnTo>
                  <a:lnTo>
                    <a:pt x="107" y="49"/>
                  </a:lnTo>
                  <a:lnTo>
                    <a:pt x="105" y="49"/>
                  </a:lnTo>
                  <a:lnTo>
                    <a:pt x="105" y="49"/>
                  </a:lnTo>
                  <a:lnTo>
                    <a:pt x="104" y="51"/>
                  </a:lnTo>
                  <a:lnTo>
                    <a:pt x="104" y="63"/>
                  </a:lnTo>
                  <a:lnTo>
                    <a:pt x="96" y="62"/>
                  </a:lnTo>
                  <a:lnTo>
                    <a:pt x="96" y="62"/>
                  </a:lnTo>
                  <a:lnTo>
                    <a:pt x="93" y="62"/>
                  </a:lnTo>
                  <a:lnTo>
                    <a:pt x="93" y="62"/>
                  </a:lnTo>
                  <a:lnTo>
                    <a:pt x="62" y="62"/>
                  </a:lnTo>
                  <a:lnTo>
                    <a:pt x="47" y="63"/>
                  </a:lnTo>
                  <a:lnTo>
                    <a:pt x="30" y="66"/>
                  </a:lnTo>
                  <a:lnTo>
                    <a:pt x="30" y="66"/>
                  </a:lnTo>
                  <a:lnTo>
                    <a:pt x="30" y="66"/>
                  </a:lnTo>
                  <a:lnTo>
                    <a:pt x="30" y="66"/>
                  </a:lnTo>
                  <a:lnTo>
                    <a:pt x="28" y="62"/>
                  </a:lnTo>
                  <a:lnTo>
                    <a:pt x="25" y="59"/>
                  </a:lnTo>
                  <a:lnTo>
                    <a:pt x="25" y="59"/>
                  </a:lnTo>
                  <a:lnTo>
                    <a:pt x="14" y="60"/>
                  </a:lnTo>
                  <a:lnTo>
                    <a:pt x="16" y="74"/>
                  </a:lnTo>
                  <a:lnTo>
                    <a:pt x="16" y="79"/>
                  </a:lnTo>
                  <a:lnTo>
                    <a:pt x="19" y="77"/>
                  </a:lnTo>
                  <a:lnTo>
                    <a:pt x="19" y="77"/>
                  </a:lnTo>
                  <a:lnTo>
                    <a:pt x="30" y="74"/>
                  </a:lnTo>
                  <a:lnTo>
                    <a:pt x="40" y="71"/>
                  </a:lnTo>
                  <a:lnTo>
                    <a:pt x="62" y="68"/>
                  </a:lnTo>
                  <a:lnTo>
                    <a:pt x="84" y="68"/>
                  </a:lnTo>
                  <a:lnTo>
                    <a:pt x="107" y="68"/>
                  </a:lnTo>
                  <a:lnTo>
                    <a:pt x="107" y="68"/>
                  </a:lnTo>
                  <a:lnTo>
                    <a:pt x="112" y="68"/>
                  </a:lnTo>
                  <a:lnTo>
                    <a:pt x="115" y="68"/>
                  </a:lnTo>
                  <a:lnTo>
                    <a:pt x="115" y="65"/>
                  </a:lnTo>
                  <a:lnTo>
                    <a:pt x="110" y="18"/>
                  </a:lnTo>
                  <a:lnTo>
                    <a:pt x="110" y="15"/>
                  </a:lnTo>
                  <a:lnTo>
                    <a:pt x="107" y="15"/>
                  </a:lnTo>
                  <a:lnTo>
                    <a:pt x="107" y="15"/>
                  </a:lnTo>
                  <a:lnTo>
                    <a:pt x="104" y="15"/>
                  </a:lnTo>
                  <a:lnTo>
                    <a:pt x="104" y="15"/>
                  </a:lnTo>
                  <a:close/>
                  <a:moveTo>
                    <a:pt x="61" y="6"/>
                  </a:moveTo>
                  <a:lnTo>
                    <a:pt x="61" y="6"/>
                  </a:lnTo>
                  <a:lnTo>
                    <a:pt x="64" y="11"/>
                  </a:lnTo>
                  <a:lnTo>
                    <a:pt x="67" y="15"/>
                  </a:lnTo>
                  <a:lnTo>
                    <a:pt x="68" y="21"/>
                  </a:lnTo>
                  <a:lnTo>
                    <a:pt x="68" y="28"/>
                  </a:lnTo>
                  <a:lnTo>
                    <a:pt x="68" y="28"/>
                  </a:lnTo>
                  <a:lnTo>
                    <a:pt x="68" y="34"/>
                  </a:lnTo>
                  <a:lnTo>
                    <a:pt x="65" y="38"/>
                  </a:lnTo>
                  <a:lnTo>
                    <a:pt x="64" y="45"/>
                  </a:lnTo>
                  <a:lnTo>
                    <a:pt x="59" y="48"/>
                  </a:lnTo>
                  <a:lnTo>
                    <a:pt x="59" y="48"/>
                  </a:lnTo>
                  <a:lnTo>
                    <a:pt x="82" y="49"/>
                  </a:lnTo>
                  <a:lnTo>
                    <a:pt x="82" y="49"/>
                  </a:lnTo>
                  <a:lnTo>
                    <a:pt x="82" y="49"/>
                  </a:lnTo>
                  <a:lnTo>
                    <a:pt x="82" y="49"/>
                  </a:lnTo>
                  <a:lnTo>
                    <a:pt x="84" y="46"/>
                  </a:lnTo>
                  <a:lnTo>
                    <a:pt x="85" y="42"/>
                  </a:lnTo>
                  <a:lnTo>
                    <a:pt x="88" y="40"/>
                  </a:lnTo>
                  <a:lnTo>
                    <a:pt x="93" y="38"/>
                  </a:lnTo>
                  <a:lnTo>
                    <a:pt x="93" y="38"/>
                  </a:lnTo>
                  <a:lnTo>
                    <a:pt x="93" y="38"/>
                  </a:lnTo>
                  <a:lnTo>
                    <a:pt x="93" y="21"/>
                  </a:lnTo>
                  <a:lnTo>
                    <a:pt x="93" y="21"/>
                  </a:lnTo>
                  <a:lnTo>
                    <a:pt x="90" y="20"/>
                  </a:lnTo>
                  <a:lnTo>
                    <a:pt x="87" y="18"/>
                  </a:lnTo>
                  <a:lnTo>
                    <a:pt x="84" y="15"/>
                  </a:lnTo>
                  <a:lnTo>
                    <a:pt x="84" y="11"/>
                  </a:lnTo>
                  <a:lnTo>
                    <a:pt x="84" y="11"/>
                  </a:lnTo>
                  <a:lnTo>
                    <a:pt x="84" y="9"/>
                  </a:lnTo>
                  <a:lnTo>
                    <a:pt x="84" y="9"/>
                  </a:lnTo>
                  <a:lnTo>
                    <a:pt x="61" y="6"/>
                  </a:lnTo>
                  <a:lnTo>
                    <a:pt x="61" y="6"/>
                  </a:lnTo>
                  <a:close/>
                  <a:moveTo>
                    <a:pt x="40" y="48"/>
                  </a:moveTo>
                  <a:lnTo>
                    <a:pt x="40" y="48"/>
                  </a:lnTo>
                  <a:lnTo>
                    <a:pt x="36" y="43"/>
                  </a:lnTo>
                  <a:lnTo>
                    <a:pt x="34" y="38"/>
                  </a:lnTo>
                  <a:lnTo>
                    <a:pt x="31" y="32"/>
                  </a:lnTo>
                  <a:lnTo>
                    <a:pt x="31" y="28"/>
                  </a:lnTo>
                  <a:lnTo>
                    <a:pt x="31" y="28"/>
                  </a:lnTo>
                  <a:lnTo>
                    <a:pt x="33" y="20"/>
                  </a:lnTo>
                  <a:lnTo>
                    <a:pt x="34" y="14"/>
                  </a:lnTo>
                  <a:lnTo>
                    <a:pt x="37" y="9"/>
                  </a:lnTo>
                  <a:lnTo>
                    <a:pt x="40" y="6"/>
                  </a:lnTo>
                  <a:lnTo>
                    <a:pt x="40" y="6"/>
                  </a:lnTo>
                  <a:lnTo>
                    <a:pt x="28" y="6"/>
                  </a:lnTo>
                  <a:lnTo>
                    <a:pt x="16" y="7"/>
                  </a:lnTo>
                  <a:lnTo>
                    <a:pt x="16" y="7"/>
                  </a:lnTo>
                  <a:lnTo>
                    <a:pt x="16" y="9"/>
                  </a:lnTo>
                  <a:lnTo>
                    <a:pt x="16" y="9"/>
                  </a:lnTo>
                  <a:lnTo>
                    <a:pt x="14" y="14"/>
                  </a:lnTo>
                  <a:lnTo>
                    <a:pt x="13" y="17"/>
                  </a:lnTo>
                  <a:lnTo>
                    <a:pt x="9" y="18"/>
                  </a:lnTo>
                  <a:lnTo>
                    <a:pt x="6" y="20"/>
                  </a:lnTo>
                  <a:lnTo>
                    <a:pt x="6" y="38"/>
                  </a:lnTo>
                  <a:lnTo>
                    <a:pt x="6" y="38"/>
                  </a:lnTo>
                  <a:lnTo>
                    <a:pt x="11" y="38"/>
                  </a:lnTo>
                  <a:lnTo>
                    <a:pt x="14" y="42"/>
                  </a:lnTo>
                  <a:lnTo>
                    <a:pt x="16" y="45"/>
                  </a:lnTo>
                  <a:lnTo>
                    <a:pt x="16" y="49"/>
                  </a:lnTo>
                  <a:lnTo>
                    <a:pt x="16" y="49"/>
                  </a:lnTo>
                  <a:lnTo>
                    <a:pt x="16" y="49"/>
                  </a:lnTo>
                  <a:lnTo>
                    <a:pt x="16" y="49"/>
                  </a:lnTo>
                  <a:lnTo>
                    <a:pt x="40" y="48"/>
                  </a:lnTo>
                  <a:lnTo>
                    <a:pt x="40" y="48"/>
                  </a:lnTo>
                  <a:close/>
                  <a:moveTo>
                    <a:pt x="57" y="21"/>
                  </a:moveTo>
                  <a:lnTo>
                    <a:pt x="57" y="21"/>
                  </a:lnTo>
                  <a:lnTo>
                    <a:pt x="57" y="20"/>
                  </a:lnTo>
                  <a:lnTo>
                    <a:pt x="57" y="20"/>
                  </a:lnTo>
                  <a:lnTo>
                    <a:pt x="56" y="17"/>
                  </a:lnTo>
                  <a:lnTo>
                    <a:pt x="56" y="17"/>
                  </a:lnTo>
                  <a:lnTo>
                    <a:pt x="51" y="15"/>
                  </a:lnTo>
                  <a:lnTo>
                    <a:pt x="51" y="12"/>
                  </a:lnTo>
                  <a:lnTo>
                    <a:pt x="48" y="12"/>
                  </a:lnTo>
                  <a:lnTo>
                    <a:pt x="48" y="15"/>
                  </a:lnTo>
                  <a:lnTo>
                    <a:pt x="48" y="15"/>
                  </a:lnTo>
                  <a:lnTo>
                    <a:pt x="43" y="17"/>
                  </a:lnTo>
                  <a:lnTo>
                    <a:pt x="43" y="17"/>
                  </a:lnTo>
                  <a:lnTo>
                    <a:pt x="42" y="20"/>
                  </a:lnTo>
                  <a:lnTo>
                    <a:pt x="42" y="20"/>
                  </a:lnTo>
                  <a:lnTo>
                    <a:pt x="43" y="25"/>
                  </a:lnTo>
                  <a:lnTo>
                    <a:pt x="43" y="25"/>
                  </a:lnTo>
                  <a:lnTo>
                    <a:pt x="45" y="26"/>
                  </a:lnTo>
                  <a:lnTo>
                    <a:pt x="45" y="26"/>
                  </a:lnTo>
                  <a:lnTo>
                    <a:pt x="48" y="29"/>
                  </a:lnTo>
                  <a:lnTo>
                    <a:pt x="48" y="29"/>
                  </a:lnTo>
                  <a:lnTo>
                    <a:pt x="51" y="31"/>
                  </a:lnTo>
                  <a:lnTo>
                    <a:pt x="51" y="31"/>
                  </a:lnTo>
                  <a:lnTo>
                    <a:pt x="51" y="34"/>
                  </a:lnTo>
                  <a:lnTo>
                    <a:pt x="51" y="34"/>
                  </a:lnTo>
                  <a:lnTo>
                    <a:pt x="51" y="34"/>
                  </a:lnTo>
                  <a:lnTo>
                    <a:pt x="51" y="34"/>
                  </a:lnTo>
                  <a:lnTo>
                    <a:pt x="50" y="35"/>
                  </a:lnTo>
                  <a:lnTo>
                    <a:pt x="50" y="35"/>
                  </a:lnTo>
                  <a:lnTo>
                    <a:pt x="48" y="34"/>
                  </a:lnTo>
                  <a:lnTo>
                    <a:pt x="48" y="34"/>
                  </a:lnTo>
                  <a:lnTo>
                    <a:pt x="48" y="31"/>
                  </a:lnTo>
                  <a:lnTo>
                    <a:pt x="48" y="29"/>
                  </a:lnTo>
                  <a:lnTo>
                    <a:pt x="42" y="29"/>
                  </a:lnTo>
                  <a:lnTo>
                    <a:pt x="42" y="31"/>
                  </a:lnTo>
                  <a:lnTo>
                    <a:pt x="42" y="31"/>
                  </a:lnTo>
                  <a:lnTo>
                    <a:pt x="43" y="34"/>
                  </a:lnTo>
                  <a:lnTo>
                    <a:pt x="45" y="37"/>
                  </a:lnTo>
                  <a:lnTo>
                    <a:pt x="45" y="37"/>
                  </a:lnTo>
                  <a:lnTo>
                    <a:pt x="48" y="38"/>
                  </a:lnTo>
                  <a:lnTo>
                    <a:pt x="48" y="40"/>
                  </a:lnTo>
                  <a:lnTo>
                    <a:pt x="51" y="40"/>
                  </a:lnTo>
                  <a:lnTo>
                    <a:pt x="51" y="38"/>
                  </a:lnTo>
                  <a:lnTo>
                    <a:pt x="51" y="38"/>
                  </a:lnTo>
                  <a:lnTo>
                    <a:pt x="54" y="38"/>
                  </a:lnTo>
                  <a:lnTo>
                    <a:pt x="56" y="37"/>
                  </a:lnTo>
                  <a:lnTo>
                    <a:pt x="56" y="37"/>
                  </a:lnTo>
                  <a:lnTo>
                    <a:pt x="57" y="31"/>
                  </a:lnTo>
                  <a:lnTo>
                    <a:pt x="57" y="31"/>
                  </a:lnTo>
                  <a:lnTo>
                    <a:pt x="57" y="28"/>
                  </a:lnTo>
                  <a:lnTo>
                    <a:pt x="57" y="28"/>
                  </a:lnTo>
                  <a:lnTo>
                    <a:pt x="56" y="26"/>
                  </a:lnTo>
                  <a:lnTo>
                    <a:pt x="56" y="26"/>
                  </a:lnTo>
                  <a:lnTo>
                    <a:pt x="53" y="25"/>
                  </a:lnTo>
                  <a:lnTo>
                    <a:pt x="53" y="25"/>
                  </a:lnTo>
                  <a:lnTo>
                    <a:pt x="50" y="21"/>
                  </a:lnTo>
                  <a:lnTo>
                    <a:pt x="50" y="21"/>
                  </a:lnTo>
                  <a:lnTo>
                    <a:pt x="48" y="20"/>
                  </a:lnTo>
                  <a:lnTo>
                    <a:pt x="48" y="20"/>
                  </a:lnTo>
                  <a:lnTo>
                    <a:pt x="48" y="18"/>
                  </a:lnTo>
                  <a:lnTo>
                    <a:pt x="48" y="18"/>
                  </a:lnTo>
                  <a:lnTo>
                    <a:pt x="50" y="18"/>
                  </a:lnTo>
                  <a:lnTo>
                    <a:pt x="50" y="18"/>
                  </a:lnTo>
                  <a:lnTo>
                    <a:pt x="51" y="18"/>
                  </a:lnTo>
                  <a:lnTo>
                    <a:pt x="51" y="18"/>
                  </a:lnTo>
                  <a:lnTo>
                    <a:pt x="51" y="20"/>
                  </a:lnTo>
                  <a:lnTo>
                    <a:pt x="51" y="21"/>
                  </a:lnTo>
                  <a:lnTo>
                    <a:pt x="57" y="21"/>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s-ES_tradnl" dirty="0"/>
            </a:p>
          </p:txBody>
        </p:sp>
      </p:grpSp>
      <p:grpSp>
        <p:nvGrpSpPr>
          <p:cNvPr id="12" name="Group 11"/>
          <p:cNvGrpSpPr/>
          <p:nvPr/>
        </p:nvGrpSpPr>
        <p:grpSpPr>
          <a:xfrm>
            <a:off x="733135" y="3968505"/>
            <a:ext cx="5485253" cy="271626"/>
            <a:chOff x="401649" y="3962105"/>
            <a:chExt cx="5485253" cy="271626"/>
          </a:xfrm>
        </p:grpSpPr>
        <p:sp>
          <p:nvSpPr>
            <p:cNvPr id="36" name="Freeform 467"/>
            <p:cNvSpPr>
              <a:spLocks/>
            </p:cNvSpPr>
            <p:nvPr/>
          </p:nvSpPr>
          <p:spPr bwMode="auto">
            <a:xfrm>
              <a:off x="4120618" y="4000162"/>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37" name="Freeform 467"/>
            <p:cNvSpPr>
              <a:spLocks/>
            </p:cNvSpPr>
            <p:nvPr/>
          </p:nvSpPr>
          <p:spPr bwMode="auto">
            <a:xfrm>
              <a:off x="4283096" y="4000162"/>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41" name="AutoShape 85"/>
            <p:cNvSpPr>
              <a:spLocks noChangeArrowheads="1"/>
            </p:cNvSpPr>
            <p:nvPr/>
          </p:nvSpPr>
          <p:spPr bwMode="grayWhite">
            <a:xfrm>
              <a:off x="5322346" y="3977885"/>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42" name="AutoShape 85"/>
            <p:cNvSpPr>
              <a:spLocks noChangeArrowheads="1"/>
            </p:cNvSpPr>
            <p:nvPr/>
          </p:nvSpPr>
          <p:spPr bwMode="grayWhite">
            <a:xfrm>
              <a:off x="5521320" y="3977885"/>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43" name="AutoShape 85"/>
            <p:cNvSpPr>
              <a:spLocks noChangeArrowheads="1"/>
            </p:cNvSpPr>
            <p:nvPr/>
          </p:nvSpPr>
          <p:spPr bwMode="grayWhite">
            <a:xfrm>
              <a:off x="5712069" y="3977885"/>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65" name="Freeform 43"/>
            <p:cNvSpPr>
              <a:spLocks noEditPoints="1"/>
            </p:cNvSpPr>
            <p:nvPr/>
          </p:nvSpPr>
          <p:spPr bwMode="auto">
            <a:xfrm>
              <a:off x="401649" y="3962105"/>
              <a:ext cx="200034" cy="271626"/>
            </a:xfrm>
            <a:custGeom>
              <a:avLst/>
              <a:gdLst>
                <a:gd name="T0" fmla="*/ 152 w 190"/>
                <a:gd name="T1" fmla="*/ 0 h 258"/>
                <a:gd name="T2" fmla="*/ 122 w 190"/>
                <a:gd name="T3" fmla="*/ 4 h 258"/>
                <a:gd name="T4" fmla="*/ 102 w 190"/>
                <a:gd name="T5" fmla="*/ 12 h 258"/>
                <a:gd name="T6" fmla="*/ 90 w 190"/>
                <a:gd name="T7" fmla="*/ 24 h 258"/>
                <a:gd name="T8" fmla="*/ 84 w 190"/>
                <a:gd name="T9" fmla="*/ 40 h 258"/>
                <a:gd name="T10" fmla="*/ 80 w 190"/>
                <a:gd name="T11" fmla="*/ 34 h 258"/>
                <a:gd name="T12" fmla="*/ 66 w 190"/>
                <a:gd name="T13" fmla="*/ 14 h 258"/>
                <a:gd name="T14" fmla="*/ 46 w 190"/>
                <a:gd name="T15" fmla="*/ 4 h 258"/>
                <a:gd name="T16" fmla="*/ 32 w 190"/>
                <a:gd name="T17" fmla="*/ 0 h 258"/>
                <a:gd name="T18" fmla="*/ 0 w 190"/>
                <a:gd name="T19" fmla="*/ 4 h 258"/>
                <a:gd name="T20" fmla="*/ 8 w 190"/>
                <a:gd name="T21" fmla="*/ 30 h 258"/>
                <a:gd name="T22" fmla="*/ 26 w 190"/>
                <a:gd name="T23" fmla="*/ 62 h 258"/>
                <a:gd name="T24" fmla="*/ 48 w 190"/>
                <a:gd name="T25" fmla="*/ 74 h 258"/>
                <a:gd name="T26" fmla="*/ 66 w 190"/>
                <a:gd name="T27" fmla="*/ 72 h 258"/>
                <a:gd name="T28" fmla="*/ 74 w 190"/>
                <a:gd name="T29" fmla="*/ 258 h 258"/>
                <a:gd name="T30" fmla="*/ 92 w 190"/>
                <a:gd name="T31" fmla="*/ 78 h 258"/>
                <a:gd name="T32" fmla="*/ 100 w 190"/>
                <a:gd name="T33" fmla="*/ 84 h 258"/>
                <a:gd name="T34" fmla="*/ 122 w 190"/>
                <a:gd name="T35" fmla="*/ 88 h 258"/>
                <a:gd name="T36" fmla="*/ 144 w 190"/>
                <a:gd name="T37" fmla="*/ 82 h 258"/>
                <a:gd name="T38" fmla="*/ 158 w 190"/>
                <a:gd name="T39" fmla="*/ 72 h 258"/>
                <a:gd name="T40" fmla="*/ 172 w 190"/>
                <a:gd name="T41" fmla="*/ 52 h 258"/>
                <a:gd name="T42" fmla="*/ 184 w 190"/>
                <a:gd name="T43" fmla="*/ 24 h 258"/>
                <a:gd name="T44" fmla="*/ 190 w 190"/>
                <a:gd name="T45" fmla="*/ 6 h 258"/>
                <a:gd name="T46" fmla="*/ 152 w 190"/>
                <a:gd name="T47" fmla="*/ 0 h 258"/>
                <a:gd name="T48" fmla="*/ 24 w 190"/>
                <a:gd name="T49" fmla="*/ 16 h 258"/>
                <a:gd name="T50" fmla="*/ 38 w 190"/>
                <a:gd name="T51" fmla="*/ 20 h 258"/>
                <a:gd name="T52" fmla="*/ 60 w 190"/>
                <a:gd name="T53" fmla="*/ 30 h 258"/>
                <a:gd name="T54" fmla="*/ 80 w 190"/>
                <a:gd name="T55" fmla="*/ 46 h 258"/>
                <a:gd name="T56" fmla="*/ 84 w 190"/>
                <a:gd name="T57" fmla="*/ 52 h 258"/>
                <a:gd name="T58" fmla="*/ 92 w 190"/>
                <a:gd name="T59" fmla="*/ 42 h 258"/>
                <a:gd name="T60" fmla="*/ 110 w 190"/>
                <a:gd name="T61" fmla="*/ 30 h 258"/>
                <a:gd name="T62" fmla="*/ 138 w 190"/>
                <a:gd name="T63" fmla="*/ 24 h 258"/>
                <a:gd name="T64" fmla="*/ 156 w 190"/>
                <a:gd name="T65" fmla="*/ 22 h 258"/>
                <a:gd name="T66" fmla="*/ 124 w 190"/>
                <a:gd name="T67" fmla="*/ 36 h 258"/>
                <a:gd name="T68" fmla="*/ 100 w 190"/>
                <a:gd name="T69" fmla="*/ 50 h 258"/>
                <a:gd name="T70" fmla="*/ 84 w 190"/>
                <a:gd name="T71" fmla="*/ 70 h 258"/>
                <a:gd name="T72" fmla="*/ 80 w 190"/>
                <a:gd name="T73" fmla="*/ 64 h 258"/>
                <a:gd name="T74" fmla="*/ 64 w 190"/>
                <a:gd name="T75" fmla="*/ 46 h 258"/>
                <a:gd name="T76" fmla="*/ 24 w 190"/>
                <a:gd name="T77" fmla="*/ 1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0" h="258">
                  <a:moveTo>
                    <a:pt x="152" y="0"/>
                  </a:moveTo>
                  <a:lnTo>
                    <a:pt x="152" y="0"/>
                  </a:lnTo>
                  <a:lnTo>
                    <a:pt x="136" y="0"/>
                  </a:lnTo>
                  <a:lnTo>
                    <a:pt x="122" y="4"/>
                  </a:lnTo>
                  <a:lnTo>
                    <a:pt x="112" y="6"/>
                  </a:lnTo>
                  <a:lnTo>
                    <a:pt x="102" y="12"/>
                  </a:lnTo>
                  <a:lnTo>
                    <a:pt x="96" y="16"/>
                  </a:lnTo>
                  <a:lnTo>
                    <a:pt x="90" y="24"/>
                  </a:lnTo>
                  <a:lnTo>
                    <a:pt x="86" y="30"/>
                  </a:lnTo>
                  <a:lnTo>
                    <a:pt x="84" y="40"/>
                  </a:lnTo>
                  <a:lnTo>
                    <a:pt x="84" y="40"/>
                  </a:lnTo>
                  <a:lnTo>
                    <a:pt x="80" y="34"/>
                  </a:lnTo>
                  <a:lnTo>
                    <a:pt x="72" y="22"/>
                  </a:lnTo>
                  <a:lnTo>
                    <a:pt x="66" y="14"/>
                  </a:lnTo>
                  <a:lnTo>
                    <a:pt x="56" y="8"/>
                  </a:lnTo>
                  <a:lnTo>
                    <a:pt x="46" y="4"/>
                  </a:lnTo>
                  <a:lnTo>
                    <a:pt x="32" y="0"/>
                  </a:lnTo>
                  <a:lnTo>
                    <a:pt x="32" y="0"/>
                  </a:lnTo>
                  <a:lnTo>
                    <a:pt x="16" y="0"/>
                  </a:lnTo>
                  <a:lnTo>
                    <a:pt x="0" y="4"/>
                  </a:lnTo>
                  <a:lnTo>
                    <a:pt x="0" y="4"/>
                  </a:lnTo>
                  <a:lnTo>
                    <a:pt x="8" y="30"/>
                  </a:lnTo>
                  <a:lnTo>
                    <a:pt x="16" y="50"/>
                  </a:lnTo>
                  <a:lnTo>
                    <a:pt x="26" y="62"/>
                  </a:lnTo>
                  <a:lnTo>
                    <a:pt x="36" y="70"/>
                  </a:lnTo>
                  <a:lnTo>
                    <a:pt x="48" y="74"/>
                  </a:lnTo>
                  <a:lnTo>
                    <a:pt x="58" y="74"/>
                  </a:lnTo>
                  <a:lnTo>
                    <a:pt x="66" y="72"/>
                  </a:lnTo>
                  <a:lnTo>
                    <a:pt x="74" y="70"/>
                  </a:lnTo>
                  <a:lnTo>
                    <a:pt x="74" y="258"/>
                  </a:lnTo>
                  <a:lnTo>
                    <a:pt x="92" y="258"/>
                  </a:lnTo>
                  <a:lnTo>
                    <a:pt x="92" y="78"/>
                  </a:lnTo>
                  <a:lnTo>
                    <a:pt x="92" y="78"/>
                  </a:lnTo>
                  <a:lnTo>
                    <a:pt x="100" y="84"/>
                  </a:lnTo>
                  <a:lnTo>
                    <a:pt x="110" y="86"/>
                  </a:lnTo>
                  <a:lnTo>
                    <a:pt x="122" y="88"/>
                  </a:lnTo>
                  <a:lnTo>
                    <a:pt x="136" y="86"/>
                  </a:lnTo>
                  <a:lnTo>
                    <a:pt x="144" y="82"/>
                  </a:lnTo>
                  <a:lnTo>
                    <a:pt x="150" y="78"/>
                  </a:lnTo>
                  <a:lnTo>
                    <a:pt x="158" y="72"/>
                  </a:lnTo>
                  <a:lnTo>
                    <a:pt x="164" y="64"/>
                  </a:lnTo>
                  <a:lnTo>
                    <a:pt x="172" y="52"/>
                  </a:lnTo>
                  <a:lnTo>
                    <a:pt x="178" y="40"/>
                  </a:lnTo>
                  <a:lnTo>
                    <a:pt x="184" y="24"/>
                  </a:lnTo>
                  <a:lnTo>
                    <a:pt x="190" y="6"/>
                  </a:lnTo>
                  <a:lnTo>
                    <a:pt x="190" y="6"/>
                  </a:lnTo>
                  <a:lnTo>
                    <a:pt x="172" y="2"/>
                  </a:lnTo>
                  <a:lnTo>
                    <a:pt x="152" y="0"/>
                  </a:lnTo>
                  <a:lnTo>
                    <a:pt x="152" y="0"/>
                  </a:lnTo>
                  <a:close/>
                  <a:moveTo>
                    <a:pt x="24" y="16"/>
                  </a:moveTo>
                  <a:lnTo>
                    <a:pt x="24" y="16"/>
                  </a:lnTo>
                  <a:lnTo>
                    <a:pt x="38" y="20"/>
                  </a:lnTo>
                  <a:lnTo>
                    <a:pt x="50" y="24"/>
                  </a:lnTo>
                  <a:lnTo>
                    <a:pt x="60" y="30"/>
                  </a:lnTo>
                  <a:lnTo>
                    <a:pt x="68" y="36"/>
                  </a:lnTo>
                  <a:lnTo>
                    <a:pt x="80" y="46"/>
                  </a:lnTo>
                  <a:lnTo>
                    <a:pt x="84" y="52"/>
                  </a:lnTo>
                  <a:lnTo>
                    <a:pt x="84" y="52"/>
                  </a:lnTo>
                  <a:lnTo>
                    <a:pt x="86" y="46"/>
                  </a:lnTo>
                  <a:lnTo>
                    <a:pt x="92" y="42"/>
                  </a:lnTo>
                  <a:lnTo>
                    <a:pt x="100" y="36"/>
                  </a:lnTo>
                  <a:lnTo>
                    <a:pt x="110" y="30"/>
                  </a:lnTo>
                  <a:lnTo>
                    <a:pt x="122" y="26"/>
                  </a:lnTo>
                  <a:lnTo>
                    <a:pt x="138" y="24"/>
                  </a:lnTo>
                  <a:lnTo>
                    <a:pt x="156" y="22"/>
                  </a:lnTo>
                  <a:lnTo>
                    <a:pt x="156" y="22"/>
                  </a:lnTo>
                  <a:lnTo>
                    <a:pt x="146" y="26"/>
                  </a:lnTo>
                  <a:lnTo>
                    <a:pt x="124" y="36"/>
                  </a:lnTo>
                  <a:lnTo>
                    <a:pt x="112" y="42"/>
                  </a:lnTo>
                  <a:lnTo>
                    <a:pt x="100" y="50"/>
                  </a:lnTo>
                  <a:lnTo>
                    <a:pt x="90" y="60"/>
                  </a:lnTo>
                  <a:lnTo>
                    <a:pt x="84" y="70"/>
                  </a:lnTo>
                  <a:lnTo>
                    <a:pt x="84" y="70"/>
                  </a:lnTo>
                  <a:lnTo>
                    <a:pt x="80" y="64"/>
                  </a:lnTo>
                  <a:lnTo>
                    <a:pt x="76" y="58"/>
                  </a:lnTo>
                  <a:lnTo>
                    <a:pt x="64" y="46"/>
                  </a:lnTo>
                  <a:lnTo>
                    <a:pt x="24" y="16"/>
                  </a:lnTo>
                  <a:lnTo>
                    <a:pt x="24" y="16"/>
                  </a:lnTo>
                  <a:close/>
                </a:path>
              </a:pathLst>
            </a:custGeom>
            <a:solidFill>
              <a:srgbClr val="002060"/>
            </a:solidFill>
            <a:ln>
              <a:noFill/>
            </a:ln>
          </p:spPr>
          <p:txBody>
            <a:bodyPr vert="horz" wrap="square" lIns="91440" tIns="45720" rIns="91440" bIns="45720" numCol="1" anchor="t" anchorCtr="0" compatLnSpc="1">
              <a:prstTxWarp prst="textNoShape">
                <a:avLst/>
              </a:prstTxWarp>
            </a:bodyPr>
            <a:lstStyle/>
            <a:p>
              <a:endParaRPr lang="es-ES_tradnl" dirty="0"/>
            </a:p>
          </p:txBody>
        </p:sp>
      </p:grpSp>
      <p:sp>
        <p:nvSpPr>
          <p:cNvPr id="67" name="Freeform 364"/>
          <p:cNvSpPr>
            <a:spLocks noEditPoints="1"/>
          </p:cNvSpPr>
          <p:nvPr/>
        </p:nvSpPr>
        <p:spPr bwMode="auto">
          <a:xfrm>
            <a:off x="693831" y="5042444"/>
            <a:ext cx="278639" cy="269503"/>
          </a:xfrm>
          <a:custGeom>
            <a:avLst/>
            <a:gdLst>
              <a:gd name="T0" fmla="*/ 83 w 122"/>
              <a:gd name="T1" fmla="*/ 3 h 118"/>
              <a:gd name="T2" fmla="*/ 101 w 122"/>
              <a:gd name="T3" fmla="*/ 17 h 118"/>
              <a:gd name="T4" fmla="*/ 108 w 122"/>
              <a:gd name="T5" fmla="*/ 39 h 118"/>
              <a:gd name="T6" fmla="*/ 104 w 122"/>
              <a:gd name="T7" fmla="*/ 55 h 118"/>
              <a:gd name="T8" fmla="*/ 93 w 122"/>
              <a:gd name="T9" fmla="*/ 61 h 118"/>
              <a:gd name="T10" fmla="*/ 96 w 122"/>
              <a:gd name="T11" fmla="*/ 55 h 118"/>
              <a:gd name="T12" fmla="*/ 87 w 122"/>
              <a:gd name="T13" fmla="*/ 59 h 118"/>
              <a:gd name="T14" fmla="*/ 57 w 122"/>
              <a:gd name="T15" fmla="*/ 55 h 118"/>
              <a:gd name="T16" fmla="*/ 43 w 122"/>
              <a:gd name="T17" fmla="*/ 55 h 118"/>
              <a:gd name="T18" fmla="*/ 43 w 122"/>
              <a:gd name="T19" fmla="*/ 58 h 118"/>
              <a:gd name="T20" fmla="*/ 31 w 122"/>
              <a:gd name="T21" fmla="*/ 45 h 118"/>
              <a:gd name="T22" fmla="*/ 34 w 122"/>
              <a:gd name="T23" fmla="*/ 24 h 118"/>
              <a:gd name="T24" fmla="*/ 48 w 122"/>
              <a:gd name="T25" fmla="*/ 7 h 118"/>
              <a:gd name="T26" fmla="*/ 70 w 122"/>
              <a:gd name="T27" fmla="*/ 0 h 118"/>
              <a:gd name="T28" fmla="*/ 99 w 122"/>
              <a:gd name="T29" fmla="*/ 96 h 118"/>
              <a:gd name="T30" fmla="*/ 104 w 122"/>
              <a:gd name="T31" fmla="*/ 67 h 118"/>
              <a:gd name="T32" fmla="*/ 79 w 122"/>
              <a:gd name="T33" fmla="*/ 81 h 118"/>
              <a:gd name="T34" fmla="*/ 54 w 122"/>
              <a:gd name="T35" fmla="*/ 76 h 118"/>
              <a:gd name="T36" fmla="*/ 87 w 122"/>
              <a:gd name="T37" fmla="*/ 73 h 118"/>
              <a:gd name="T38" fmla="*/ 70 w 122"/>
              <a:gd name="T39" fmla="*/ 62 h 118"/>
              <a:gd name="T40" fmla="*/ 32 w 122"/>
              <a:gd name="T41" fmla="*/ 73 h 118"/>
              <a:gd name="T42" fmla="*/ 0 w 122"/>
              <a:gd name="T43" fmla="*/ 118 h 118"/>
              <a:gd name="T44" fmla="*/ 90 w 122"/>
              <a:gd name="T45" fmla="*/ 41 h 118"/>
              <a:gd name="T46" fmla="*/ 93 w 122"/>
              <a:gd name="T47" fmla="*/ 48 h 118"/>
              <a:gd name="T48" fmla="*/ 83 w 122"/>
              <a:gd name="T49" fmla="*/ 41 h 118"/>
              <a:gd name="T50" fmla="*/ 82 w 122"/>
              <a:gd name="T51" fmla="*/ 52 h 118"/>
              <a:gd name="T52" fmla="*/ 66 w 122"/>
              <a:gd name="T53" fmla="*/ 41 h 118"/>
              <a:gd name="T54" fmla="*/ 57 w 122"/>
              <a:gd name="T55" fmla="*/ 52 h 118"/>
              <a:gd name="T56" fmla="*/ 49 w 122"/>
              <a:gd name="T57" fmla="*/ 41 h 118"/>
              <a:gd name="T58" fmla="*/ 46 w 122"/>
              <a:gd name="T59" fmla="*/ 48 h 118"/>
              <a:gd name="T60" fmla="*/ 49 w 122"/>
              <a:gd name="T61" fmla="*/ 41 h 118"/>
              <a:gd name="T62" fmla="*/ 49 w 122"/>
              <a:gd name="T63" fmla="*/ 34 h 118"/>
              <a:gd name="T64" fmla="*/ 46 w 122"/>
              <a:gd name="T65" fmla="*/ 30 h 118"/>
              <a:gd name="T66" fmla="*/ 56 w 122"/>
              <a:gd name="T67" fmla="*/ 34 h 118"/>
              <a:gd name="T68" fmla="*/ 57 w 122"/>
              <a:gd name="T69" fmla="*/ 27 h 118"/>
              <a:gd name="T70" fmla="*/ 73 w 122"/>
              <a:gd name="T71" fmla="*/ 34 h 118"/>
              <a:gd name="T72" fmla="*/ 82 w 122"/>
              <a:gd name="T73" fmla="*/ 27 h 118"/>
              <a:gd name="T74" fmla="*/ 90 w 122"/>
              <a:gd name="T75" fmla="*/ 34 h 118"/>
              <a:gd name="T76" fmla="*/ 93 w 122"/>
              <a:gd name="T77" fmla="*/ 30 h 118"/>
              <a:gd name="T78" fmla="*/ 90 w 122"/>
              <a:gd name="T79" fmla="*/ 34 h 118"/>
              <a:gd name="T80" fmla="*/ 73 w 122"/>
              <a:gd name="T81" fmla="*/ 17 h 118"/>
              <a:gd name="T82" fmla="*/ 79 w 122"/>
              <a:gd name="T83" fmla="*/ 16 h 118"/>
              <a:gd name="T84" fmla="*/ 66 w 122"/>
              <a:gd name="T85" fmla="*/ 17 h 118"/>
              <a:gd name="T86" fmla="*/ 60 w 122"/>
              <a:gd name="T87" fmla="*/ 16 h 118"/>
              <a:gd name="T88" fmla="*/ 66 w 122"/>
              <a:gd name="T89" fmla="*/ 17 h 118"/>
              <a:gd name="T90" fmla="*/ 54 w 122"/>
              <a:gd name="T91" fmla="*/ 13 h 118"/>
              <a:gd name="T92" fmla="*/ 46 w 122"/>
              <a:gd name="T93" fmla="*/ 16 h 118"/>
              <a:gd name="T94" fmla="*/ 43 w 122"/>
              <a:gd name="T95" fmla="*/ 24 h 118"/>
              <a:gd name="T96" fmla="*/ 83 w 122"/>
              <a:gd name="T97" fmla="*/ 10 h 118"/>
              <a:gd name="T98" fmla="*/ 87 w 122"/>
              <a:gd name="T99" fmla="*/ 21 h 118"/>
              <a:gd name="T100" fmla="*/ 97 w 122"/>
              <a:gd name="T101" fmla="*/ 25 h 118"/>
              <a:gd name="T102" fmla="*/ 83 w 122"/>
              <a:gd name="T103" fmla="*/ 1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 h="118">
                <a:moveTo>
                  <a:pt x="70" y="0"/>
                </a:moveTo>
                <a:lnTo>
                  <a:pt x="70" y="0"/>
                </a:lnTo>
                <a:lnTo>
                  <a:pt x="77" y="0"/>
                </a:lnTo>
                <a:lnTo>
                  <a:pt x="83" y="3"/>
                </a:lnTo>
                <a:lnTo>
                  <a:pt x="91" y="7"/>
                </a:lnTo>
                <a:lnTo>
                  <a:pt x="96" y="11"/>
                </a:lnTo>
                <a:lnTo>
                  <a:pt x="96" y="11"/>
                </a:lnTo>
                <a:lnTo>
                  <a:pt x="101" y="17"/>
                </a:lnTo>
                <a:lnTo>
                  <a:pt x="105" y="24"/>
                </a:lnTo>
                <a:lnTo>
                  <a:pt x="107" y="31"/>
                </a:lnTo>
                <a:lnTo>
                  <a:pt x="108" y="39"/>
                </a:lnTo>
                <a:lnTo>
                  <a:pt x="108" y="39"/>
                </a:lnTo>
                <a:lnTo>
                  <a:pt x="107" y="45"/>
                </a:lnTo>
                <a:lnTo>
                  <a:pt x="105" y="53"/>
                </a:lnTo>
                <a:lnTo>
                  <a:pt x="104" y="55"/>
                </a:lnTo>
                <a:lnTo>
                  <a:pt x="104" y="55"/>
                </a:lnTo>
                <a:lnTo>
                  <a:pt x="99" y="61"/>
                </a:lnTo>
                <a:lnTo>
                  <a:pt x="93" y="67"/>
                </a:lnTo>
                <a:lnTo>
                  <a:pt x="93" y="61"/>
                </a:lnTo>
                <a:lnTo>
                  <a:pt x="93" y="61"/>
                </a:lnTo>
                <a:lnTo>
                  <a:pt x="93" y="61"/>
                </a:lnTo>
                <a:lnTo>
                  <a:pt x="97" y="53"/>
                </a:lnTo>
                <a:lnTo>
                  <a:pt x="97" y="53"/>
                </a:lnTo>
                <a:lnTo>
                  <a:pt x="96" y="55"/>
                </a:lnTo>
                <a:lnTo>
                  <a:pt x="96" y="55"/>
                </a:lnTo>
                <a:lnTo>
                  <a:pt x="87" y="58"/>
                </a:lnTo>
                <a:lnTo>
                  <a:pt x="87" y="58"/>
                </a:lnTo>
                <a:lnTo>
                  <a:pt x="87" y="59"/>
                </a:lnTo>
                <a:lnTo>
                  <a:pt x="87" y="59"/>
                </a:lnTo>
                <a:lnTo>
                  <a:pt x="77" y="56"/>
                </a:lnTo>
                <a:lnTo>
                  <a:pt x="66" y="55"/>
                </a:lnTo>
                <a:lnTo>
                  <a:pt x="57" y="55"/>
                </a:lnTo>
                <a:lnTo>
                  <a:pt x="49" y="56"/>
                </a:lnTo>
                <a:lnTo>
                  <a:pt x="49" y="56"/>
                </a:lnTo>
                <a:lnTo>
                  <a:pt x="43" y="55"/>
                </a:lnTo>
                <a:lnTo>
                  <a:pt x="43" y="55"/>
                </a:lnTo>
                <a:lnTo>
                  <a:pt x="40" y="53"/>
                </a:lnTo>
                <a:lnTo>
                  <a:pt x="40" y="53"/>
                </a:lnTo>
                <a:lnTo>
                  <a:pt x="43" y="58"/>
                </a:lnTo>
                <a:lnTo>
                  <a:pt x="43" y="58"/>
                </a:lnTo>
                <a:lnTo>
                  <a:pt x="37" y="61"/>
                </a:lnTo>
                <a:lnTo>
                  <a:pt x="37" y="61"/>
                </a:lnTo>
                <a:lnTo>
                  <a:pt x="32" y="52"/>
                </a:lnTo>
                <a:lnTo>
                  <a:pt x="31" y="45"/>
                </a:lnTo>
                <a:lnTo>
                  <a:pt x="31" y="39"/>
                </a:lnTo>
                <a:lnTo>
                  <a:pt x="31" y="39"/>
                </a:lnTo>
                <a:lnTo>
                  <a:pt x="31" y="31"/>
                </a:lnTo>
                <a:lnTo>
                  <a:pt x="34" y="24"/>
                </a:lnTo>
                <a:lnTo>
                  <a:pt x="37" y="17"/>
                </a:lnTo>
                <a:lnTo>
                  <a:pt x="42" y="11"/>
                </a:lnTo>
                <a:lnTo>
                  <a:pt x="42" y="11"/>
                </a:lnTo>
                <a:lnTo>
                  <a:pt x="48" y="7"/>
                </a:lnTo>
                <a:lnTo>
                  <a:pt x="54" y="3"/>
                </a:lnTo>
                <a:lnTo>
                  <a:pt x="62" y="0"/>
                </a:lnTo>
                <a:lnTo>
                  <a:pt x="70" y="0"/>
                </a:lnTo>
                <a:lnTo>
                  <a:pt x="70" y="0"/>
                </a:lnTo>
                <a:close/>
                <a:moveTo>
                  <a:pt x="0" y="118"/>
                </a:moveTo>
                <a:lnTo>
                  <a:pt x="42" y="118"/>
                </a:lnTo>
                <a:lnTo>
                  <a:pt x="46" y="98"/>
                </a:lnTo>
                <a:lnTo>
                  <a:pt x="99" y="96"/>
                </a:lnTo>
                <a:lnTo>
                  <a:pt x="122" y="59"/>
                </a:lnTo>
                <a:lnTo>
                  <a:pt x="110" y="59"/>
                </a:lnTo>
                <a:lnTo>
                  <a:pt x="110" y="59"/>
                </a:lnTo>
                <a:lnTo>
                  <a:pt x="104" y="67"/>
                </a:lnTo>
                <a:lnTo>
                  <a:pt x="97" y="73"/>
                </a:lnTo>
                <a:lnTo>
                  <a:pt x="91" y="76"/>
                </a:lnTo>
                <a:lnTo>
                  <a:pt x="85" y="79"/>
                </a:lnTo>
                <a:lnTo>
                  <a:pt x="79" y="81"/>
                </a:lnTo>
                <a:lnTo>
                  <a:pt x="71" y="81"/>
                </a:lnTo>
                <a:lnTo>
                  <a:pt x="54" y="78"/>
                </a:lnTo>
                <a:lnTo>
                  <a:pt x="54" y="76"/>
                </a:lnTo>
                <a:lnTo>
                  <a:pt x="54" y="76"/>
                </a:lnTo>
                <a:lnTo>
                  <a:pt x="66" y="78"/>
                </a:lnTo>
                <a:lnTo>
                  <a:pt x="76" y="78"/>
                </a:lnTo>
                <a:lnTo>
                  <a:pt x="82" y="76"/>
                </a:lnTo>
                <a:lnTo>
                  <a:pt x="87" y="73"/>
                </a:lnTo>
                <a:lnTo>
                  <a:pt x="87" y="67"/>
                </a:lnTo>
                <a:lnTo>
                  <a:pt x="87" y="67"/>
                </a:lnTo>
                <a:lnTo>
                  <a:pt x="77" y="64"/>
                </a:lnTo>
                <a:lnTo>
                  <a:pt x="70" y="62"/>
                </a:lnTo>
                <a:lnTo>
                  <a:pt x="63" y="62"/>
                </a:lnTo>
                <a:lnTo>
                  <a:pt x="56" y="62"/>
                </a:lnTo>
                <a:lnTo>
                  <a:pt x="43" y="67"/>
                </a:lnTo>
                <a:lnTo>
                  <a:pt x="32" y="73"/>
                </a:lnTo>
                <a:lnTo>
                  <a:pt x="23" y="82"/>
                </a:lnTo>
                <a:lnTo>
                  <a:pt x="14" y="93"/>
                </a:lnTo>
                <a:lnTo>
                  <a:pt x="6" y="106"/>
                </a:lnTo>
                <a:lnTo>
                  <a:pt x="0" y="118"/>
                </a:lnTo>
                <a:lnTo>
                  <a:pt x="0" y="118"/>
                </a:lnTo>
                <a:close/>
                <a:moveTo>
                  <a:pt x="101" y="41"/>
                </a:moveTo>
                <a:lnTo>
                  <a:pt x="90" y="41"/>
                </a:lnTo>
                <a:lnTo>
                  <a:pt x="90" y="41"/>
                </a:lnTo>
                <a:lnTo>
                  <a:pt x="88" y="50"/>
                </a:lnTo>
                <a:lnTo>
                  <a:pt x="88" y="50"/>
                </a:lnTo>
                <a:lnTo>
                  <a:pt x="93" y="48"/>
                </a:lnTo>
                <a:lnTo>
                  <a:pt x="93" y="48"/>
                </a:lnTo>
                <a:lnTo>
                  <a:pt x="97" y="45"/>
                </a:lnTo>
                <a:lnTo>
                  <a:pt x="101" y="41"/>
                </a:lnTo>
                <a:lnTo>
                  <a:pt x="101" y="41"/>
                </a:lnTo>
                <a:close/>
                <a:moveTo>
                  <a:pt x="83" y="41"/>
                </a:moveTo>
                <a:lnTo>
                  <a:pt x="73" y="41"/>
                </a:lnTo>
                <a:lnTo>
                  <a:pt x="73" y="53"/>
                </a:lnTo>
                <a:lnTo>
                  <a:pt x="73" y="53"/>
                </a:lnTo>
                <a:lnTo>
                  <a:pt x="82" y="52"/>
                </a:lnTo>
                <a:lnTo>
                  <a:pt x="82" y="52"/>
                </a:lnTo>
                <a:lnTo>
                  <a:pt x="83" y="41"/>
                </a:lnTo>
                <a:lnTo>
                  <a:pt x="83" y="41"/>
                </a:lnTo>
                <a:close/>
                <a:moveTo>
                  <a:pt x="66" y="41"/>
                </a:moveTo>
                <a:lnTo>
                  <a:pt x="56" y="41"/>
                </a:lnTo>
                <a:lnTo>
                  <a:pt x="56" y="41"/>
                </a:lnTo>
                <a:lnTo>
                  <a:pt x="57" y="52"/>
                </a:lnTo>
                <a:lnTo>
                  <a:pt x="57" y="52"/>
                </a:lnTo>
                <a:lnTo>
                  <a:pt x="66" y="53"/>
                </a:lnTo>
                <a:lnTo>
                  <a:pt x="66" y="41"/>
                </a:lnTo>
                <a:lnTo>
                  <a:pt x="66" y="41"/>
                </a:lnTo>
                <a:close/>
                <a:moveTo>
                  <a:pt x="49" y="41"/>
                </a:moveTo>
                <a:lnTo>
                  <a:pt x="37" y="41"/>
                </a:lnTo>
                <a:lnTo>
                  <a:pt x="37" y="41"/>
                </a:lnTo>
                <a:lnTo>
                  <a:pt x="40" y="45"/>
                </a:lnTo>
                <a:lnTo>
                  <a:pt x="46" y="48"/>
                </a:lnTo>
                <a:lnTo>
                  <a:pt x="46" y="48"/>
                </a:lnTo>
                <a:lnTo>
                  <a:pt x="49" y="50"/>
                </a:lnTo>
                <a:lnTo>
                  <a:pt x="49" y="50"/>
                </a:lnTo>
                <a:lnTo>
                  <a:pt x="49" y="41"/>
                </a:lnTo>
                <a:lnTo>
                  <a:pt x="49" y="41"/>
                </a:lnTo>
                <a:close/>
                <a:moveTo>
                  <a:pt x="39" y="34"/>
                </a:moveTo>
                <a:lnTo>
                  <a:pt x="49" y="34"/>
                </a:lnTo>
                <a:lnTo>
                  <a:pt x="49" y="34"/>
                </a:lnTo>
                <a:lnTo>
                  <a:pt x="49" y="28"/>
                </a:lnTo>
                <a:lnTo>
                  <a:pt x="49" y="28"/>
                </a:lnTo>
                <a:lnTo>
                  <a:pt x="46" y="30"/>
                </a:lnTo>
                <a:lnTo>
                  <a:pt x="46" y="30"/>
                </a:lnTo>
                <a:lnTo>
                  <a:pt x="42" y="31"/>
                </a:lnTo>
                <a:lnTo>
                  <a:pt x="39" y="34"/>
                </a:lnTo>
                <a:lnTo>
                  <a:pt x="39" y="34"/>
                </a:lnTo>
                <a:close/>
                <a:moveTo>
                  <a:pt x="56" y="34"/>
                </a:moveTo>
                <a:lnTo>
                  <a:pt x="66" y="34"/>
                </a:lnTo>
                <a:lnTo>
                  <a:pt x="66" y="25"/>
                </a:lnTo>
                <a:lnTo>
                  <a:pt x="66" y="25"/>
                </a:lnTo>
                <a:lnTo>
                  <a:pt x="57" y="27"/>
                </a:lnTo>
                <a:lnTo>
                  <a:pt x="57" y="27"/>
                </a:lnTo>
                <a:lnTo>
                  <a:pt x="56" y="34"/>
                </a:lnTo>
                <a:lnTo>
                  <a:pt x="56" y="34"/>
                </a:lnTo>
                <a:close/>
                <a:moveTo>
                  <a:pt x="73" y="34"/>
                </a:moveTo>
                <a:lnTo>
                  <a:pt x="83" y="34"/>
                </a:lnTo>
                <a:lnTo>
                  <a:pt x="83" y="34"/>
                </a:lnTo>
                <a:lnTo>
                  <a:pt x="82" y="27"/>
                </a:lnTo>
                <a:lnTo>
                  <a:pt x="82" y="27"/>
                </a:lnTo>
                <a:lnTo>
                  <a:pt x="73" y="25"/>
                </a:lnTo>
                <a:lnTo>
                  <a:pt x="73" y="34"/>
                </a:lnTo>
                <a:lnTo>
                  <a:pt x="73" y="34"/>
                </a:lnTo>
                <a:close/>
                <a:moveTo>
                  <a:pt x="90" y="34"/>
                </a:moveTo>
                <a:lnTo>
                  <a:pt x="99" y="34"/>
                </a:lnTo>
                <a:lnTo>
                  <a:pt x="99" y="34"/>
                </a:lnTo>
                <a:lnTo>
                  <a:pt x="97" y="31"/>
                </a:lnTo>
                <a:lnTo>
                  <a:pt x="93" y="30"/>
                </a:lnTo>
                <a:lnTo>
                  <a:pt x="93" y="30"/>
                </a:lnTo>
                <a:lnTo>
                  <a:pt x="88" y="28"/>
                </a:lnTo>
                <a:lnTo>
                  <a:pt x="88" y="28"/>
                </a:lnTo>
                <a:lnTo>
                  <a:pt x="90" y="34"/>
                </a:lnTo>
                <a:lnTo>
                  <a:pt x="90" y="34"/>
                </a:lnTo>
                <a:close/>
                <a:moveTo>
                  <a:pt x="73" y="8"/>
                </a:moveTo>
                <a:lnTo>
                  <a:pt x="73" y="17"/>
                </a:lnTo>
                <a:lnTo>
                  <a:pt x="73" y="17"/>
                </a:lnTo>
                <a:lnTo>
                  <a:pt x="80" y="19"/>
                </a:lnTo>
                <a:lnTo>
                  <a:pt x="80" y="19"/>
                </a:lnTo>
                <a:lnTo>
                  <a:pt x="79" y="16"/>
                </a:lnTo>
                <a:lnTo>
                  <a:pt x="79" y="16"/>
                </a:lnTo>
                <a:lnTo>
                  <a:pt x="76" y="11"/>
                </a:lnTo>
                <a:lnTo>
                  <a:pt x="73" y="8"/>
                </a:lnTo>
                <a:lnTo>
                  <a:pt x="73" y="8"/>
                </a:lnTo>
                <a:close/>
                <a:moveTo>
                  <a:pt x="66" y="17"/>
                </a:moveTo>
                <a:lnTo>
                  <a:pt x="66" y="8"/>
                </a:lnTo>
                <a:lnTo>
                  <a:pt x="66" y="8"/>
                </a:lnTo>
                <a:lnTo>
                  <a:pt x="63" y="11"/>
                </a:lnTo>
                <a:lnTo>
                  <a:pt x="60" y="16"/>
                </a:lnTo>
                <a:lnTo>
                  <a:pt x="60" y="16"/>
                </a:lnTo>
                <a:lnTo>
                  <a:pt x="59" y="19"/>
                </a:lnTo>
                <a:lnTo>
                  <a:pt x="59" y="19"/>
                </a:lnTo>
                <a:lnTo>
                  <a:pt x="66" y="17"/>
                </a:lnTo>
                <a:lnTo>
                  <a:pt x="66" y="17"/>
                </a:lnTo>
                <a:close/>
                <a:moveTo>
                  <a:pt x="51" y="21"/>
                </a:moveTo>
                <a:lnTo>
                  <a:pt x="51" y="21"/>
                </a:lnTo>
                <a:lnTo>
                  <a:pt x="54" y="13"/>
                </a:lnTo>
                <a:lnTo>
                  <a:pt x="54" y="13"/>
                </a:lnTo>
                <a:lnTo>
                  <a:pt x="56" y="10"/>
                </a:lnTo>
                <a:lnTo>
                  <a:pt x="56" y="10"/>
                </a:lnTo>
                <a:lnTo>
                  <a:pt x="46" y="16"/>
                </a:lnTo>
                <a:lnTo>
                  <a:pt x="46" y="16"/>
                </a:lnTo>
                <a:lnTo>
                  <a:pt x="40" y="25"/>
                </a:lnTo>
                <a:lnTo>
                  <a:pt x="40" y="25"/>
                </a:lnTo>
                <a:lnTo>
                  <a:pt x="43" y="24"/>
                </a:lnTo>
                <a:lnTo>
                  <a:pt x="43" y="24"/>
                </a:lnTo>
                <a:lnTo>
                  <a:pt x="51" y="21"/>
                </a:lnTo>
                <a:lnTo>
                  <a:pt x="51" y="21"/>
                </a:lnTo>
                <a:close/>
                <a:moveTo>
                  <a:pt x="83" y="10"/>
                </a:moveTo>
                <a:lnTo>
                  <a:pt x="83" y="10"/>
                </a:lnTo>
                <a:lnTo>
                  <a:pt x="83" y="13"/>
                </a:lnTo>
                <a:lnTo>
                  <a:pt x="83" y="13"/>
                </a:lnTo>
                <a:lnTo>
                  <a:pt x="87" y="21"/>
                </a:lnTo>
                <a:lnTo>
                  <a:pt x="87" y="21"/>
                </a:lnTo>
                <a:lnTo>
                  <a:pt x="96" y="24"/>
                </a:lnTo>
                <a:lnTo>
                  <a:pt x="96" y="24"/>
                </a:lnTo>
                <a:lnTo>
                  <a:pt x="97" y="25"/>
                </a:lnTo>
                <a:lnTo>
                  <a:pt x="97" y="25"/>
                </a:lnTo>
                <a:lnTo>
                  <a:pt x="91" y="16"/>
                </a:lnTo>
                <a:lnTo>
                  <a:pt x="91" y="16"/>
                </a:lnTo>
                <a:lnTo>
                  <a:pt x="83" y="10"/>
                </a:lnTo>
                <a:lnTo>
                  <a:pt x="83" y="10"/>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s-ES_tradnl" u="sng" dirty="0"/>
          </a:p>
        </p:txBody>
      </p:sp>
      <p:grpSp>
        <p:nvGrpSpPr>
          <p:cNvPr id="3" name="Group 2"/>
          <p:cNvGrpSpPr/>
          <p:nvPr/>
        </p:nvGrpSpPr>
        <p:grpSpPr>
          <a:xfrm>
            <a:off x="685448" y="6138853"/>
            <a:ext cx="4063586" cy="195512"/>
            <a:chOff x="353962" y="6041800"/>
            <a:chExt cx="4063586" cy="195512"/>
          </a:xfrm>
        </p:grpSpPr>
        <p:sp>
          <p:nvSpPr>
            <p:cNvPr id="73" name="Freeform 358"/>
            <p:cNvSpPr>
              <a:spLocks noEditPoints="1"/>
            </p:cNvSpPr>
            <p:nvPr/>
          </p:nvSpPr>
          <p:spPr bwMode="auto">
            <a:xfrm>
              <a:off x="353962" y="6046949"/>
              <a:ext cx="295405" cy="185215"/>
            </a:xfrm>
            <a:custGeom>
              <a:avLst/>
              <a:gdLst>
                <a:gd name="T0" fmla="*/ 21 w 126"/>
                <a:gd name="T1" fmla="*/ 25 h 79"/>
                <a:gd name="T2" fmla="*/ 25 w 126"/>
                <a:gd name="T3" fmla="*/ 27 h 79"/>
                <a:gd name="T4" fmla="*/ 17 w 126"/>
                <a:gd name="T5" fmla="*/ 30 h 79"/>
                <a:gd name="T6" fmla="*/ 17 w 126"/>
                <a:gd name="T7" fmla="*/ 78 h 79"/>
                <a:gd name="T8" fmla="*/ 8 w 126"/>
                <a:gd name="T9" fmla="*/ 30 h 79"/>
                <a:gd name="T10" fmla="*/ 0 w 126"/>
                <a:gd name="T11" fmla="*/ 27 h 79"/>
                <a:gd name="T12" fmla="*/ 5 w 126"/>
                <a:gd name="T13" fmla="*/ 25 h 79"/>
                <a:gd name="T14" fmla="*/ 11 w 126"/>
                <a:gd name="T15" fmla="*/ 0 h 79"/>
                <a:gd name="T16" fmla="*/ 13 w 126"/>
                <a:gd name="T17" fmla="*/ 0 h 79"/>
                <a:gd name="T18" fmla="*/ 48 w 126"/>
                <a:gd name="T19" fmla="*/ 8 h 79"/>
                <a:gd name="T20" fmla="*/ 36 w 126"/>
                <a:gd name="T21" fmla="*/ 16 h 79"/>
                <a:gd name="T22" fmla="*/ 28 w 126"/>
                <a:gd name="T23" fmla="*/ 34 h 79"/>
                <a:gd name="T24" fmla="*/ 30 w 126"/>
                <a:gd name="T25" fmla="*/ 54 h 79"/>
                <a:gd name="T26" fmla="*/ 38 w 126"/>
                <a:gd name="T27" fmla="*/ 65 h 79"/>
                <a:gd name="T28" fmla="*/ 56 w 126"/>
                <a:gd name="T29" fmla="*/ 75 h 79"/>
                <a:gd name="T30" fmla="*/ 76 w 126"/>
                <a:gd name="T31" fmla="*/ 71 h 79"/>
                <a:gd name="T32" fmla="*/ 87 w 126"/>
                <a:gd name="T33" fmla="*/ 64 h 79"/>
                <a:gd name="T34" fmla="*/ 96 w 126"/>
                <a:gd name="T35" fmla="*/ 47 h 79"/>
                <a:gd name="T36" fmla="*/ 93 w 126"/>
                <a:gd name="T37" fmla="*/ 27 h 79"/>
                <a:gd name="T38" fmla="*/ 86 w 126"/>
                <a:gd name="T39" fmla="*/ 14 h 79"/>
                <a:gd name="T40" fmla="*/ 69 w 126"/>
                <a:gd name="T41" fmla="*/ 6 h 79"/>
                <a:gd name="T42" fmla="*/ 48 w 126"/>
                <a:gd name="T43" fmla="*/ 8 h 79"/>
                <a:gd name="T44" fmla="*/ 62 w 126"/>
                <a:gd name="T45" fmla="*/ 65 h 79"/>
                <a:gd name="T46" fmla="*/ 44 w 126"/>
                <a:gd name="T47" fmla="*/ 56 h 79"/>
                <a:gd name="T48" fmla="*/ 38 w 126"/>
                <a:gd name="T49" fmla="*/ 44 h 79"/>
                <a:gd name="T50" fmla="*/ 44 w 126"/>
                <a:gd name="T51" fmla="*/ 25 h 79"/>
                <a:gd name="T52" fmla="*/ 42 w 126"/>
                <a:gd name="T53" fmla="*/ 36 h 79"/>
                <a:gd name="T54" fmla="*/ 44 w 126"/>
                <a:gd name="T55" fmla="*/ 48 h 79"/>
                <a:gd name="T56" fmla="*/ 56 w 126"/>
                <a:gd name="T57" fmla="*/ 62 h 79"/>
                <a:gd name="T58" fmla="*/ 62 w 126"/>
                <a:gd name="T59" fmla="*/ 16 h 79"/>
                <a:gd name="T60" fmla="*/ 76 w 126"/>
                <a:gd name="T61" fmla="*/ 20 h 79"/>
                <a:gd name="T62" fmla="*/ 84 w 126"/>
                <a:gd name="T63" fmla="*/ 30 h 79"/>
                <a:gd name="T64" fmla="*/ 84 w 126"/>
                <a:gd name="T65" fmla="*/ 50 h 79"/>
                <a:gd name="T66" fmla="*/ 83 w 126"/>
                <a:gd name="T67" fmla="*/ 51 h 79"/>
                <a:gd name="T68" fmla="*/ 79 w 126"/>
                <a:gd name="T69" fmla="*/ 33 h 79"/>
                <a:gd name="T70" fmla="*/ 73 w 126"/>
                <a:gd name="T71" fmla="*/ 22 h 79"/>
                <a:gd name="T72" fmla="*/ 62 w 126"/>
                <a:gd name="T73" fmla="*/ 16 h 79"/>
                <a:gd name="T74" fmla="*/ 115 w 126"/>
                <a:gd name="T75" fmla="*/ 78 h 79"/>
                <a:gd name="T76" fmla="*/ 106 w 126"/>
                <a:gd name="T77" fmla="*/ 33 h 79"/>
                <a:gd name="T78" fmla="*/ 100 w 126"/>
                <a:gd name="T79" fmla="*/ 27 h 79"/>
                <a:gd name="T80" fmla="*/ 96 w 126"/>
                <a:gd name="T81" fmla="*/ 17 h 79"/>
                <a:gd name="T82" fmla="*/ 106 w 126"/>
                <a:gd name="T83" fmla="*/ 0 h 79"/>
                <a:gd name="T84" fmla="*/ 117 w 126"/>
                <a:gd name="T85" fmla="*/ 0 h 79"/>
                <a:gd name="T86" fmla="*/ 126 w 126"/>
                <a:gd name="T87" fmla="*/ 17 h 79"/>
                <a:gd name="T88" fmla="*/ 123 w 126"/>
                <a:gd name="T89" fmla="*/ 27 h 79"/>
                <a:gd name="T90" fmla="*/ 117 w 126"/>
                <a:gd name="T91" fmla="*/ 3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79">
                  <a:moveTo>
                    <a:pt x="17" y="0"/>
                  </a:moveTo>
                  <a:lnTo>
                    <a:pt x="17" y="25"/>
                  </a:lnTo>
                  <a:lnTo>
                    <a:pt x="21" y="25"/>
                  </a:lnTo>
                  <a:lnTo>
                    <a:pt x="21" y="0"/>
                  </a:lnTo>
                  <a:lnTo>
                    <a:pt x="25" y="0"/>
                  </a:lnTo>
                  <a:lnTo>
                    <a:pt x="25" y="27"/>
                  </a:lnTo>
                  <a:lnTo>
                    <a:pt x="25" y="30"/>
                  </a:lnTo>
                  <a:lnTo>
                    <a:pt x="22" y="30"/>
                  </a:lnTo>
                  <a:lnTo>
                    <a:pt x="17" y="30"/>
                  </a:lnTo>
                  <a:lnTo>
                    <a:pt x="17" y="30"/>
                  </a:lnTo>
                  <a:lnTo>
                    <a:pt x="17" y="78"/>
                  </a:lnTo>
                  <a:lnTo>
                    <a:pt x="17" y="78"/>
                  </a:lnTo>
                  <a:lnTo>
                    <a:pt x="13" y="79"/>
                  </a:lnTo>
                  <a:lnTo>
                    <a:pt x="8" y="78"/>
                  </a:lnTo>
                  <a:lnTo>
                    <a:pt x="8" y="30"/>
                  </a:lnTo>
                  <a:lnTo>
                    <a:pt x="2" y="30"/>
                  </a:lnTo>
                  <a:lnTo>
                    <a:pt x="0" y="30"/>
                  </a:lnTo>
                  <a:lnTo>
                    <a:pt x="0" y="27"/>
                  </a:lnTo>
                  <a:lnTo>
                    <a:pt x="0" y="0"/>
                  </a:lnTo>
                  <a:lnTo>
                    <a:pt x="5" y="0"/>
                  </a:lnTo>
                  <a:lnTo>
                    <a:pt x="5" y="25"/>
                  </a:lnTo>
                  <a:lnTo>
                    <a:pt x="7" y="25"/>
                  </a:lnTo>
                  <a:lnTo>
                    <a:pt x="7" y="0"/>
                  </a:lnTo>
                  <a:lnTo>
                    <a:pt x="11" y="0"/>
                  </a:lnTo>
                  <a:lnTo>
                    <a:pt x="11" y="25"/>
                  </a:lnTo>
                  <a:lnTo>
                    <a:pt x="13" y="25"/>
                  </a:lnTo>
                  <a:lnTo>
                    <a:pt x="13" y="0"/>
                  </a:lnTo>
                  <a:lnTo>
                    <a:pt x="17" y="0"/>
                  </a:lnTo>
                  <a:lnTo>
                    <a:pt x="17" y="0"/>
                  </a:lnTo>
                  <a:close/>
                  <a:moveTo>
                    <a:pt x="48" y="8"/>
                  </a:moveTo>
                  <a:lnTo>
                    <a:pt x="48" y="8"/>
                  </a:lnTo>
                  <a:lnTo>
                    <a:pt x="42" y="11"/>
                  </a:lnTo>
                  <a:lnTo>
                    <a:pt x="36" y="16"/>
                  </a:lnTo>
                  <a:lnTo>
                    <a:pt x="33" y="22"/>
                  </a:lnTo>
                  <a:lnTo>
                    <a:pt x="30" y="28"/>
                  </a:lnTo>
                  <a:lnTo>
                    <a:pt x="28" y="34"/>
                  </a:lnTo>
                  <a:lnTo>
                    <a:pt x="27" y="40"/>
                  </a:lnTo>
                  <a:lnTo>
                    <a:pt x="28" y="47"/>
                  </a:lnTo>
                  <a:lnTo>
                    <a:pt x="30" y="54"/>
                  </a:lnTo>
                  <a:lnTo>
                    <a:pt x="30" y="54"/>
                  </a:lnTo>
                  <a:lnTo>
                    <a:pt x="33" y="61"/>
                  </a:lnTo>
                  <a:lnTo>
                    <a:pt x="38" y="65"/>
                  </a:lnTo>
                  <a:lnTo>
                    <a:pt x="44" y="70"/>
                  </a:lnTo>
                  <a:lnTo>
                    <a:pt x="50" y="73"/>
                  </a:lnTo>
                  <a:lnTo>
                    <a:pt x="56" y="75"/>
                  </a:lnTo>
                  <a:lnTo>
                    <a:pt x="62" y="75"/>
                  </a:lnTo>
                  <a:lnTo>
                    <a:pt x="69" y="75"/>
                  </a:lnTo>
                  <a:lnTo>
                    <a:pt x="76" y="71"/>
                  </a:lnTo>
                  <a:lnTo>
                    <a:pt x="76" y="71"/>
                  </a:lnTo>
                  <a:lnTo>
                    <a:pt x="83" y="68"/>
                  </a:lnTo>
                  <a:lnTo>
                    <a:pt x="87" y="64"/>
                  </a:lnTo>
                  <a:lnTo>
                    <a:pt x="92" y="59"/>
                  </a:lnTo>
                  <a:lnTo>
                    <a:pt x="95" y="53"/>
                  </a:lnTo>
                  <a:lnTo>
                    <a:pt x="96" y="47"/>
                  </a:lnTo>
                  <a:lnTo>
                    <a:pt x="96" y="39"/>
                  </a:lnTo>
                  <a:lnTo>
                    <a:pt x="96" y="33"/>
                  </a:lnTo>
                  <a:lnTo>
                    <a:pt x="93" y="27"/>
                  </a:lnTo>
                  <a:lnTo>
                    <a:pt x="93" y="27"/>
                  </a:lnTo>
                  <a:lnTo>
                    <a:pt x="90" y="20"/>
                  </a:lnTo>
                  <a:lnTo>
                    <a:pt x="86" y="14"/>
                  </a:lnTo>
                  <a:lnTo>
                    <a:pt x="81" y="11"/>
                  </a:lnTo>
                  <a:lnTo>
                    <a:pt x="75" y="8"/>
                  </a:lnTo>
                  <a:lnTo>
                    <a:pt x="69" y="6"/>
                  </a:lnTo>
                  <a:lnTo>
                    <a:pt x="61" y="5"/>
                  </a:lnTo>
                  <a:lnTo>
                    <a:pt x="55" y="6"/>
                  </a:lnTo>
                  <a:lnTo>
                    <a:pt x="48" y="8"/>
                  </a:lnTo>
                  <a:lnTo>
                    <a:pt x="48" y="8"/>
                  </a:lnTo>
                  <a:close/>
                  <a:moveTo>
                    <a:pt x="62" y="65"/>
                  </a:moveTo>
                  <a:lnTo>
                    <a:pt x="62" y="65"/>
                  </a:lnTo>
                  <a:lnTo>
                    <a:pt x="55" y="64"/>
                  </a:lnTo>
                  <a:lnTo>
                    <a:pt x="48" y="61"/>
                  </a:lnTo>
                  <a:lnTo>
                    <a:pt x="44" y="56"/>
                  </a:lnTo>
                  <a:lnTo>
                    <a:pt x="39" y="50"/>
                  </a:lnTo>
                  <a:lnTo>
                    <a:pt x="39" y="50"/>
                  </a:lnTo>
                  <a:lnTo>
                    <a:pt x="38" y="44"/>
                  </a:lnTo>
                  <a:lnTo>
                    <a:pt x="38" y="36"/>
                  </a:lnTo>
                  <a:lnTo>
                    <a:pt x="39" y="30"/>
                  </a:lnTo>
                  <a:lnTo>
                    <a:pt x="44" y="25"/>
                  </a:lnTo>
                  <a:lnTo>
                    <a:pt x="44" y="25"/>
                  </a:lnTo>
                  <a:lnTo>
                    <a:pt x="42" y="30"/>
                  </a:lnTo>
                  <a:lnTo>
                    <a:pt x="42" y="36"/>
                  </a:lnTo>
                  <a:lnTo>
                    <a:pt x="42" y="42"/>
                  </a:lnTo>
                  <a:lnTo>
                    <a:pt x="44" y="48"/>
                  </a:lnTo>
                  <a:lnTo>
                    <a:pt x="44" y="48"/>
                  </a:lnTo>
                  <a:lnTo>
                    <a:pt x="48" y="53"/>
                  </a:lnTo>
                  <a:lnTo>
                    <a:pt x="52" y="57"/>
                  </a:lnTo>
                  <a:lnTo>
                    <a:pt x="56" y="62"/>
                  </a:lnTo>
                  <a:lnTo>
                    <a:pt x="62" y="65"/>
                  </a:lnTo>
                  <a:lnTo>
                    <a:pt x="62" y="65"/>
                  </a:lnTo>
                  <a:close/>
                  <a:moveTo>
                    <a:pt x="62" y="16"/>
                  </a:moveTo>
                  <a:lnTo>
                    <a:pt x="62" y="16"/>
                  </a:lnTo>
                  <a:lnTo>
                    <a:pt x="70" y="17"/>
                  </a:lnTo>
                  <a:lnTo>
                    <a:pt x="76" y="20"/>
                  </a:lnTo>
                  <a:lnTo>
                    <a:pt x="81" y="25"/>
                  </a:lnTo>
                  <a:lnTo>
                    <a:pt x="84" y="30"/>
                  </a:lnTo>
                  <a:lnTo>
                    <a:pt x="84" y="30"/>
                  </a:lnTo>
                  <a:lnTo>
                    <a:pt x="87" y="37"/>
                  </a:lnTo>
                  <a:lnTo>
                    <a:pt x="87" y="44"/>
                  </a:lnTo>
                  <a:lnTo>
                    <a:pt x="84" y="50"/>
                  </a:lnTo>
                  <a:lnTo>
                    <a:pt x="81" y="56"/>
                  </a:lnTo>
                  <a:lnTo>
                    <a:pt x="81" y="56"/>
                  </a:lnTo>
                  <a:lnTo>
                    <a:pt x="83" y="51"/>
                  </a:lnTo>
                  <a:lnTo>
                    <a:pt x="83" y="45"/>
                  </a:lnTo>
                  <a:lnTo>
                    <a:pt x="83" y="39"/>
                  </a:lnTo>
                  <a:lnTo>
                    <a:pt x="79" y="33"/>
                  </a:lnTo>
                  <a:lnTo>
                    <a:pt x="79" y="33"/>
                  </a:lnTo>
                  <a:lnTo>
                    <a:pt x="76" y="27"/>
                  </a:lnTo>
                  <a:lnTo>
                    <a:pt x="73" y="22"/>
                  </a:lnTo>
                  <a:lnTo>
                    <a:pt x="69" y="19"/>
                  </a:lnTo>
                  <a:lnTo>
                    <a:pt x="62" y="16"/>
                  </a:lnTo>
                  <a:lnTo>
                    <a:pt x="62" y="16"/>
                  </a:lnTo>
                  <a:close/>
                  <a:moveTo>
                    <a:pt x="117" y="33"/>
                  </a:moveTo>
                  <a:lnTo>
                    <a:pt x="115" y="78"/>
                  </a:lnTo>
                  <a:lnTo>
                    <a:pt x="115" y="78"/>
                  </a:lnTo>
                  <a:lnTo>
                    <a:pt x="110" y="79"/>
                  </a:lnTo>
                  <a:lnTo>
                    <a:pt x="106" y="78"/>
                  </a:lnTo>
                  <a:lnTo>
                    <a:pt x="106" y="33"/>
                  </a:lnTo>
                  <a:lnTo>
                    <a:pt x="106" y="33"/>
                  </a:lnTo>
                  <a:lnTo>
                    <a:pt x="103" y="30"/>
                  </a:lnTo>
                  <a:lnTo>
                    <a:pt x="100" y="27"/>
                  </a:lnTo>
                  <a:lnTo>
                    <a:pt x="98" y="22"/>
                  </a:lnTo>
                  <a:lnTo>
                    <a:pt x="96" y="17"/>
                  </a:lnTo>
                  <a:lnTo>
                    <a:pt x="96" y="17"/>
                  </a:lnTo>
                  <a:lnTo>
                    <a:pt x="98" y="9"/>
                  </a:lnTo>
                  <a:lnTo>
                    <a:pt x="101" y="5"/>
                  </a:lnTo>
                  <a:lnTo>
                    <a:pt x="106" y="0"/>
                  </a:lnTo>
                  <a:lnTo>
                    <a:pt x="112" y="0"/>
                  </a:lnTo>
                  <a:lnTo>
                    <a:pt x="112" y="0"/>
                  </a:lnTo>
                  <a:lnTo>
                    <a:pt x="117" y="0"/>
                  </a:lnTo>
                  <a:lnTo>
                    <a:pt x="121" y="5"/>
                  </a:lnTo>
                  <a:lnTo>
                    <a:pt x="124" y="9"/>
                  </a:lnTo>
                  <a:lnTo>
                    <a:pt x="126" y="17"/>
                  </a:lnTo>
                  <a:lnTo>
                    <a:pt x="126" y="17"/>
                  </a:lnTo>
                  <a:lnTo>
                    <a:pt x="124" y="22"/>
                  </a:lnTo>
                  <a:lnTo>
                    <a:pt x="123" y="27"/>
                  </a:lnTo>
                  <a:lnTo>
                    <a:pt x="120" y="31"/>
                  </a:lnTo>
                  <a:lnTo>
                    <a:pt x="117" y="33"/>
                  </a:lnTo>
                  <a:lnTo>
                    <a:pt x="117" y="33"/>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s-ES_tradnl" u="sng" dirty="0"/>
            </a:p>
          </p:txBody>
        </p:sp>
        <p:sp>
          <p:nvSpPr>
            <p:cNvPr id="75" name="Freeform 467"/>
            <p:cNvSpPr>
              <a:spLocks/>
            </p:cNvSpPr>
            <p:nvPr/>
          </p:nvSpPr>
          <p:spPr bwMode="auto">
            <a:xfrm>
              <a:off x="4140221" y="6041800"/>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76" name="Freeform 467"/>
            <p:cNvSpPr>
              <a:spLocks/>
            </p:cNvSpPr>
            <p:nvPr/>
          </p:nvSpPr>
          <p:spPr bwMode="auto">
            <a:xfrm>
              <a:off x="4302697" y="6041800"/>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grpSp>
      <p:grpSp>
        <p:nvGrpSpPr>
          <p:cNvPr id="10" name="Group 9"/>
          <p:cNvGrpSpPr/>
          <p:nvPr/>
        </p:nvGrpSpPr>
        <p:grpSpPr>
          <a:xfrm>
            <a:off x="740521" y="5593070"/>
            <a:ext cx="5370291" cy="264661"/>
            <a:chOff x="409035" y="5469706"/>
            <a:chExt cx="5370291" cy="264661"/>
          </a:xfrm>
        </p:grpSpPr>
        <p:sp>
          <p:nvSpPr>
            <p:cNvPr id="49" name="AutoShape 85"/>
            <p:cNvSpPr>
              <a:spLocks noChangeArrowheads="1"/>
            </p:cNvSpPr>
            <p:nvPr/>
          </p:nvSpPr>
          <p:spPr bwMode="grayWhite">
            <a:xfrm>
              <a:off x="5413744" y="5482003"/>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50" name="AutoShape 85"/>
            <p:cNvSpPr>
              <a:spLocks noChangeArrowheads="1"/>
            </p:cNvSpPr>
            <p:nvPr/>
          </p:nvSpPr>
          <p:spPr bwMode="grayWhite">
            <a:xfrm>
              <a:off x="5604493" y="5482003"/>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grpSp>
          <p:nvGrpSpPr>
            <p:cNvPr id="69" name="Group 416"/>
            <p:cNvGrpSpPr/>
            <p:nvPr/>
          </p:nvGrpSpPr>
          <p:grpSpPr>
            <a:xfrm>
              <a:off x="409035" y="5469706"/>
              <a:ext cx="185263" cy="264661"/>
              <a:chOff x="4249984" y="3353885"/>
              <a:chExt cx="158371" cy="226244"/>
            </a:xfrm>
            <a:solidFill>
              <a:srgbClr val="002060"/>
            </a:solidFill>
          </p:grpSpPr>
          <p:sp>
            <p:nvSpPr>
              <p:cNvPr id="70" name="Freeform 479"/>
              <p:cNvSpPr>
                <a:spLocks/>
              </p:cNvSpPr>
              <p:nvPr/>
            </p:nvSpPr>
            <p:spPr bwMode="auto">
              <a:xfrm>
                <a:off x="4249984" y="3429985"/>
                <a:ext cx="158371" cy="150144"/>
              </a:xfrm>
              <a:custGeom>
                <a:avLst/>
                <a:gdLst>
                  <a:gd name="T0" fmla="*/ 73 w 77"/>
                  <a:gd name="T1" fmla="*/ 0 h 73"/>
                  <a:gd name="T2" fmla="*/ 15 w 77"/>
                  <a:gd name="T3" fmla="*/ 0 h 73"/>
                  <a:gd name="T4" fmla="*/ 10 w 77"/>
                  <a:gd name="T5" fmla="*/ 6 h 73"/>
                  <a:gd name="T6" fmla="*/ 7 w 77"/>
                  <a:gd name="T7" fmla="*/ 0 h 73"/>
                  <a:gd name="T8" fmla="*/ 4 w 77"/>
                  <a:gd name="T9" fmla="*/ 0 h 73"/>
                  <a:gd name="T10" fmla="*/ 0 w 77"/>
                  <a:gd name="T11" fmla="*/ 66 h 73"/>
                  <a:gd name="T12" fmla="*/ 13 w 77"/>
                  <a:gd name="T13" fmla="*/ 73 h 73"/>
                  <a:gd name="T14" fmla="*/ 77 w 77"/>
                  <a:gd name="T15" fmla="*/ 66 h 73"/>
                  <a:gd name="T16" fmla="*/ 73 w 77"/>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73">
                    <a:moveTo>
                      <a:pt x="73" y="0"/>
                    </a:moveTo>
                    <a:lnTo>
                      <a:pt x="15" y="0"/>
                    </a:lnTo>
                    <a:lnTo>
                      <a:pt x="10" y="6"/>
                    </a:lnTo>
                    <a:lnTo>
                      <a:pt x="7" y="0"/>
                    </a:lnTo>
                    <a:lnTo>
                      <a:pt x="4" y="0"/>
                    </a:lnTo>
                    <a:lnTo>
                      <a:pt x="0" y="66"/>
                    </a:lnTo>
                    <a:lnTo>
                      <a:pt x="13" y="73"/>
                    </a:lnTo>
                    <a:lnTo>
                      <a:pt x="77" y="66"/>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dirty="0"/>
              </a:p>
            </p:txBody>
          </p:sp>
          <p:sp>
            <p:nvSpPr>
              <p:cNvPr id="71" name="Freeform 480"/>
              <p:cNvSpPr>
                <a:spLocks/>
              </p:cNvSpPr>
              <p:nvPr/>
            </p:nvSpPr>
            <p:spPr bwMode="auto">
              <a:xfrm>
                <a:off x="4317858" y="3353885"/>
                <a:ext cx="59647" cy="67874"/>
              </a:xfrm>
              <a:custGeom>
                <a:avLst/>
                <a:gdLst>
                  <a:gd name="T0" fmla="*/ 4 w 32"/>
                  <a:gd name="T1" fmla="*/ 36 h 36"/>
                  <a:gd name="T2" fmla="*/ 4 w 32"/>
                  <a:gd name="T3" fmla="*/ 16 h 36"/>
                  <a:gd name="T4" fmla="*/ 16 w 32"/>
                  <a:gd name="T5" fmla="*/ 4 h 36"/>
                  <a:gd name="T6" fmla="*/ 28 w 32"/>
                  <a:gd name="T7" fmla="*/ 16 h 36"/>
                  <a:gd name="T8" fmla="*/ 28 w 32"/>
                  <a:gd name="T9" fmla="*/ 36 h 36"/>
                  <a:gd name="T10" fmla="*/ 32 w 32"/>
                  <a:gd name="T11" fmla="*/ 36 h 36"/>
                  <a:gd name="T12" fmla="*/ 32 w 32"/>
                  <a:gd name="T13" fmla="*/ 16 h 36"/>
                  <a:gd name="T14" fmla="*/ 16 w 32"/>
                  <a:gd name="T15" fmla="*/ 0 h 36"/>
                  <a:gd name="T16" fmla="*/ 0 w 32"/>
                  <a:gd name="T17" fmla="*/ 16 h 36"/>
                  <a:gd name="T18" fmla="*/ 0 w 32"/>
                  <a:gd name="T19" fmla="*/ 36 h 36"/>
                  <a:gd name="T20" fmla="*/ 4 w 32"/>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6">
                    <a:moveTo>
                      <a:pt x="4" y="36"/>
                    </a:moveTo>
                    <a:cubicBezTo>
                      <a:pt x="4" y="16"/>
                      <a:pt x="4" y="16"/>
                      <a:pt x="4" y="16"/>
                    </a:cubicBezTo>
                    <a:cubicBezTo>
                      <a:pt x="4" y="9"/>
                      <a:pt x="9" y="4"/>
                      <a:pt x="16" y="4"/>
                    </a:cubicBezTo>
                    <a:cubicBezTo>
                      <a:pt x="23" y="4"/>
                      <a:pt x="28" y="9"/>
                      <a:pt x="28" y="16"/>
                    </a:cubicBezTo>
                    <a:cubicBezTo>
                      <a:pt x="28" y="36"/>
                      <a:pt x="28" y="36"/>
                      <a:pt x="28" y="36"/>
                    </a:cubicBezTo>
                    <a:cubicBezTo>
                      <a:pt x="32" y="36"/>
                      <a:pt x="32" y="36"/>
                      <a:pt x="32" y="36"/>
                    </a:cubicBezTo>
                    <a:cubicBezTo>
                      <a:pt x="32" y="16"/>
                      <a:pt x="32" y="16"/>
                      <a:pt x="32" y="16"/>
                    </a:cubicBezTo>
                    <a:cubicBezTo>
                      <a:pt x="32" y="7"/>
                      <a:pt x="25" y="0"/>
                      <a:pt x="16" y="0"/>
                    </a:cubicBezTo>
                    <a:cubicBezTo>
                      <a:pt x="7" y="0"/>
                      <a:pt x="0" y="7"/>
                      <a:pt x="0" y="16"/>
                    </a:cubicBezTo>
                    <a:cubicBezTo>
                      <a:pt x="0" y="36"/>
                      <a:pt x="0" y="36"/>
                      <a:pt x="0" y="36"/>
                    </a:cubicBezTo>
                    <a:lnTo>
                      <a:pt x="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dirty="0"/>
              </a:p>
            </p:txBody>
          </p:sp>
          <p:sp>
            <p:nvSpPr>
              <p:cNvPr id="72" name="Freeform 481"/>
              <p:cNvSpPr>
                <a:spLocks/>
              </p:cNvSpPr>
              <p:nvPr/>
            </p:nvSpPr>
            <p:spPr bwMode="auto">
              <a:xfrm>
                <a:off x="4287006" y="3368282"/>
                <a:ext cx="61703" cy="53476"/>
              </a:xfrm>
              <a:custGeom>
                <a:avLst/>
                <a:gdLst>
                  <a:gd name="T0" fmla="*/ 4 w 32"/>
                  <a:gd name="T1" fmla="*/ 28 h 28"/>
                  <a:gd name="T2" fmla="*/ 4 w 32"/>
                  <a:gd name="T3" fmla="*/ 16 h 28"/>
                  <a:gd name="T4" fmla="*/ 16 w 32"/>
                  <a:gd name="T5" fmla="*/ 4 h 28"/>
                  <a:gd name="T6" fmla="*/ 28 w 32"/>
                  <a:gd name="T7" fmla="*/ 16 h 28"/>
                  <a:gd name="T8" fmla="*/ 28 w 32"/>
                  <a:gd name="T9" fmla="*/ 28 h 28"/>
                  <a:gd name="T10" fmla="*/ 32 w 32"/>
                  <a:gd name="T11" fmla="*/ 28 h 28"/>
                  <a:gd name="T12" fmla="*/ 32 w 32"/>
                  <a:gd name="T13" fmla="*/ 16 h 28"/>
                  <a:gd name="T14" fmla="*/ 16 w 32"/>
                  <a:gd name="T15" fmla="*/ 0 h 28"/>
                  <a:gd name="T16" fmla="*/ 0 w 32"/>
                  <a:gd name="T17" fmla="*/ 16 h 28"/>
                  <a:gd name="T18" fmla="*/ 0 w 32"/>
                  <a:gd name="T19" fmla="*/ 28 h 28"/>
                  <a:gd name="T20" fmla="*/ 4 w 32"/>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8">
                    <a:moveTo>
                      <a:pt x="4" y="28"/>
                    </a:moveTo>
                    <a:cubicBezTo>
                      <a:pt x="4" y="16"/>
                      <a:pt x="4" y="16"/>
                      <a:pt x="4" y="16"/>
                    </a:cubicBezTo>
                    <a:cubicBezTo>
                      <a:pt x="4" y="9"/>
                      <a:pt x="9" y="4"/>
                      <a:pt x="16" y="4"/>
                    </a:cubicBezTo>
                    <a:cubicBezTo>
                      <a:pt x="23" y="4"/>
                      <a:pt x="28" y="9"/>
                      <a:pt x="28" y="16"/>
                    </a:cubicBezTo>
                    <a:cubicBezTo>
                      <a:pt x="28" y="28"/>
                      <a:pt x="28" y="28"/>
                      <a:pt x="28" y="28"/>
                    </a:cubicBezTo>
                    <a:cubicBezTo>
                      <a:pt x="32" y="28"/>
                      <a:pt x="32" y="28"/>
                      <a:pt x="32" y="28"/>
                    </a:cubicBezTo>
                    <a:cubicBezTo>
                      <a:pt x="32" y="16"/>
                      <a:pt x="32" y="16"/>
                      <a:pt x="32" y="16"/>
                    </a:cubicBezTo>
                    <a:cubicBezTo>
                      <a:pt x="32" y="7"/>
                      <a:pt x="25" y="0"/>
                      <a:pt x="16" y="0"/>
                    </a:cubicBezTo>
                    <a:cubicBezTo>
                      <a:pt x="7" y="0"/>
                      <a:pt x="0" y="7"/>
                      <a:pt x="0" y="16"/>
                    </a:cubicBezTo>
                    <a:cubicBezTo>
                      <a:pt x="0" y="28"/>
                      <a:pt x="0" y="28"/>
                      <a:pt x="0" y="28"/>
                    </a:cubicBez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dirty="0"/>
              </a:p>
            </p:txBody>
          </p:sp>
        </p:grpSp>
        <p:sp>
          <p:nvSpPr>
            <p:cNvPr id="77" name="Freeform 467"/>
            <p:cNvSpPr>
              <a:spLocks/>
            </p:cNvSpPr>
            <p:nvPr/>
          </p:nvSpPr>
          <p:spPr bwMode="auto">
            <a:xfrm>
              <a:off x="4197301" y="5504280"/>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grpSp>
      <p:grpSp>
        <p:nvGrpSpPr>
          <p:cNvPr id="11" name="Group 10"/>
          <p:cNvGrpSpPr/>
          <p:nvPr/>
        </p:nvGrpSpPr>
        <p:grpSpPr>
          <a:xfrm>
            <a:off x="657537" y="4521254"/>
            <a:ext cx="5453275" cy="240067"/>
            <a:chOff x="326051" y="4494364"/>
            <a:chExt cx="5453275" cy="240067"/>
          </a:xfrm>
        </p:grpSpPr>
        <p:sp>
          <p:nvSpPr>
            <p:cNvPr id="57" name="AutoShape 85"/>
            <p:cNvSpPr>
              <a:spLocks noChangeArrowheads="1"/>
            </p:cNvSpPr>
            <p:nvPr/>
          </p:nvSpPr>
          <p:spPr bwMode="grayWhite">
            <a:xfrm>
              <a:off x="5413744" y="4494364"/>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58" name="AutoShape 85"/>
            <p:cNvSpPr>
              <a:spLocks noChangeArrowheads="1"/>
            </p:cNvSpPr>
            <p:nvPr/>
          </p:nvSpPr>
          <p:spPr bwMode="grayWhite">
            <a:xfrm>
              <a:off x="5604493" y="4494364"/>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66" name="Freeform 41"/>
            <p:cNvSpPr>
              <a:spLocks noEditPoints="1"/>
            </p:cNvSpPr>
            <p:nvPr/>
          </p:nvSpPr>
          <p:spPr bwMode="auto">
            <a:xfrm>
              <a:off x="326051" y="4538212"/>
              <a:ext cx="351226" cy="152370"/>
            </a:xfrm>
            <a:custGeom>
              <a:avLst/>
              <a:gdLst>
                <a:gd name="T0" fmla="*/ 86 w 272"/>
                <a:gd name="T1" fmla="*/ 26 h 118"/>
                <a:gd name="T2" fmla="*/ 85 w 272"/>
                <a:gd name="T3" fmla="*/ 33 h 118"/>
                <a:gd name="T4" fmla="*/ 79 w 272"/>
                <a:gd name="T5" fmla="*/ 85 h 118"/>
                <a:gd name="T6" fmla="*/ 83 w 272"/>
                <a:gd name="T7" fmla="*/ 84 h 118"/>
                <a:gd name="T8" fmla="*/ 88 w 272"/>
                <a:gd name="T9" fmla="*/ 87 h 118"/>
                <a:gd name="T10" fmla="*/ 86 w 272"/>
                <a:gd name="T11" fmla="*/ 93 h 118"/>
                <a:gd name="T12" fmla="*/ 85 w 272"/>
                <a:gd name="T13" fmla="*/ 98 h 118"/>
                <a:gd name="T14" fmla="*/ 79 w 272"/>
                <a:gd name="T15" fmla="*/ 95 h 118"/>
                <a:gd name="T16" fmla="*/ 68 w 272"/>
                <a:gd name="T17" fmla="*/ 87 h 118"/>
                <a:gd name="T18" fmla="*/ 23 w 272"/>
                <a:gd name="T19" fmla="*/ 2 h 118"/>
                <a:gd name="T20" fmla="*/ 187 w 272"/>
                <a:gd name="T21" fmla="*/ 25 h 118"/>
                <a:gd name="T22" fmla="*/ 120 w 272"/>
                <a:gd name="T23" fmla="*/ 25 h 118"/>
                <a:gd name="T24" fmla="*/ 105 w 272"/>
                <a:gd name="T25" fmla="*/ 43 h 118"/>
                <a:gd name="T26" fmla="*/ 110 w 272"/>
                <a:gd name="T27" fmla="*/ 48 h 118"/>
                <a:gd name="T28" fmla="*/ 122 w 272"/>
                <a:gd name="T29" fmla="*/ 39 h 118"/>
                <a:gd name="T30" fmla="*/ 182 w 272"/>
                <a:gd name="T31" fmla="*/ 64 h 118"/>
                <a:gd name="T32" fmla="*/ 182 w 272"/>
                <a:gd name="T33" fmla="*/ 64 h 118"/>
                <a:gd name="T34" fmla="*/ 182 w 272"/>
                <a:gd name="T35" fmla="*/ 74 h 118"/>
                <a:gd name="T36" fmla="*/ 145 w 272"/>
                <a:gd name="T37" fmla="*/ 68 h 118"/>
                <a:gd name="T38" fmla="*/ 172 w 272"/>
                <a:gd name="T39" fmla="*/ 82 h 118"/>
                <a:gd name="T40" fmla="*/ 170 w 272"/>
                <a:gd name="T41" fmla="*/ 85 h 118"/>
                <a:gd name="T42" fmla="*/ 133 w 272"/>
                <a:gd name="T43" fmla="*/ 79 h 118"/>
                <a:gd name="T44" fmla="*/ 161 w 272"/>
                <a:gd name="T45" fmla="*/ 93 h 118"/>
                <a:gd name="T46" fmla="*/ 156 w 272"/>
                <a:gd name="T47" fmla="*/ 99 h 118"/>
                <a:gd name="T48" fmla="*/ 147 w 272"/>
                <a:gd name="T49" fmla="*/ 102 h 118"/>
                <a:gd name="T50" fmla="*/ 145 w 272"/>
                <a:gd name="T51" fmla="*/ 109 h 118"/>
                <a:gd name="T52" fmla="*/ 127 w 272"/>
                <a:gd name="T53" fmla="*/ 102 h 118"/>
                <a:gd name="T54" fmla="*/ 125 w 272"/>
                <a:gd name="T55" fmla="*/ 96 h 118"/>
                <a:gd name="T56" fmla="*/ 117 w 272"/>
                <a:gd name="T57" fmla="*/ 93 h 118"/>
                <a:gd name="T58" fmla="*/ 114 w 272"/>
                <a:gd name="T59" fmla="*/ 98 h 118"/>
                <a:gd name="T60" fmla="*/ 114 w 272"/>
                <a:gd name="T61" fmla="*/ 90 h 118"/>
                <a:gd name="T62" fmla="*/ 102 w 272"/>
                <a:gd name="T63" fmla="*/ 84 h 118"/>
                <a:gd name="T64" fmla="*/ 100 w 272"/>
                <a:gd name="T65" fmla="*/ 101 h 118"/>
                <a:gd name="T66" fmla="*/ 103 w 272"/>
                <a:gd name="T67" fmla="*/ 109 h 118"/>
                <a:gd name="T68" fmla="*/ 111 w 272"/>
                <a:gd name="T69" fmla="*/ 112 h 118"/>
                <a:gd name="T70" fmla="*/ 117 w 272"/>
                <a:gd name="T71" fmla="*/ 105 h 118"/>
                <a:gd name="T72" fmla="*/ 119 w 272"/>
                <a:gd name="T73" fmla="*/ 113 h 118"/>
                <a:gd name="T74" fmla="*/ 125 w 272"/>
                <a:gd name="T75" fmla="*/ 115 h 118"/>
                <a:gd name="T76" fmla="*/ 142 w 272"/>
                <a:gd name="T77" fmla="*/ 118 h 118"/>
                <a:gd name="T78" fmla="*/ 147 w 272"/>
                <a:gd name="T79" fmla="*/ 116 h 118"/>
                <a:gd name="T80" fmla="*/ 153 w 272"/>
                <a:gd name="T81" fmla="*/ 105 h 118"/>
                <a:gd name="T82" fmla="*/ 156 w 272"/>
                <a:gd name="T83" fmla="*/ 105 h 118"/>
                <a:gd name="T84" fmla="*/ 164 w 272"/>
                <a:gd name="T85" fmla="*/ 101 h 118"/>
                <a:gd name="T86" fmla="*/ 167 w 272"/>
                <a:gd name="T87" fmla="*/ 95 h 118"/>
                <a:gd name="T88" fmla="*/ 172 w 272"/>
                <a:gd name="T89" fmla="*/ 91 h 118"/>
                <a:gd name="T90" fmla="*/ 203 w 272"/>
                <a:gd name="T91" fmla="*/ 82 h 118"/>
                <a:gd name="T92" fmla="*/ 254 w 272"/>
                <a:gd name="T93" fmla="*/ 0 h 118"/>
                <a:gd name="T94" fmla="*/ 91 w 272"/>
                <a:gd name="T95" fmla="*/ 84 h 118"/>
                <a:gd name="T96" fmla="*/ 89 w 272"/>
                <a:gd name="T97" fmla="*/ 96 h 118"/>
                <a:gd name="T98" fmla="*/ 91 w 272"/>
                <a:gd name="T99" fmla="*/ 102 h 118"/>
                <a:gd name="T100" fmla="*/ 96 w 272"/>
                <a:gd name="T101" fmla="*/ 104 h 118"/>
                <a:gd name="T102" fmla="*/ 99 w 272"/>
                <a:gd name="T103" fmla="*/ 88 h 118"/>
                <a:gd name="T104" fmla="*/ 91 w 272"/>
                <a:gd name="T105" fmla="*/ 8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2" h="118">
                  <a:moveTo>
                    <a:pt x="23" y="2"/>
                  </a:moveTo>
                  <a:lnTo>
                    <a:pt x="88" y="22"/>
                  </a:lnTo>
                  <a:lnTo>
                    <a:pt x="86" y="26"/>
                  </a:lnTo>
                  <a:lnTo>
                    <a:pt x="111" y="28"/>
                  </a:lnTo>
                  <a:lnTo>
                    <a:pt x="105" y="34"/>
                  </a:lnTo>
                  <a:lnTo>
                    <a:pt x="85" y="33"/>
                  </a:lnTo>
                  <a:lnTo>
                    <a:pt x="69" y="81"/>
                  </a:lnTo>
                  <a:lnTo>
                    <a:pt x="79" y="85"/>
                  </a:lnTo>
                  <a:lnTo>
                    <a:pt x="79" y="85"/>
                  </a:lnTo>
                  <a:lnTo>
                    <a:pt x="79" y="82"/>
                  </a:lnTo>
                  <a:lnTo>
                    <a:pt x="79" y="82"/>
                  </a:lnTo>
                  <a:lnTo>
                    <a:pt x="83" y="84"/>
                  </a:lnTo>
                  <a:lnTo>
                    <a:pt x="86" y="85"/>
                  </a:lnTo>
                  <a:lnTo>
                    <a:pt x="88" y="87"/>
                  </a:lnTo>
                  <a:lnTo>
                    <a:pt x="88" y="87"/>
                  </a:lnTo>
                  <a:lnTo>
                    <a:pt x="86" y="91"/>
                  </a:lnTo>
                  <a:lnTo>
                    <a:pt x="88" y="91"/>
                  </a:lnTo>
                  <a:lnTo>
                    <a:pt x="86" y="93"/>
                  </a:lnTo>
                  <a:lnTo>
                    <a:pt x="86" y="93"/>
                  </a:lnTo>
                  <a:lnTo>
                    <a:pt x="85" y="98"/>
                  </a:lnTo>
                  <a:lnTo>
                    <a:pt x="85" y="98"/>
                  </a:lnTo>
                  <a:lnTo>
                    <a:pt x="82" y="98"/>
                  </a:lnTo>
                  <a:lnTo>
                    <a:pt x="80" y="96"/>
                  </a:lnTo>
                  <a:lnTo>
                    <a:pt x="79" y="95"/>
                  </a:lnTo>
                  <a:lnTo>
                    <a:pt x="79" y="95"/>
                  </a:lnTo>
                  <a:lnTo>
                    <a:pt x="79" y="93"/>
                  </a:lnTo>
                  <a:lnTo>
                    <a:pt x="68" y="87"/>
                  </a:lnTo>
                  <a:lnTo>
                    <a:pt x="65" y="93"/>
                  </a:lnTo>
                  <a:lnTo>
                    <a:pt x="0" y="71"/>
                  </a:lnTo>
                  <a:lnTo>
                    <a:pt x="23" y="2"/>
                  </a:lnTo>
                  <a:lnTo>
                    <a:pt x="23" y="2"/>
                  </a:lnTo>
                  <a:close/>
                  <a:moveTo>
                    <a:pt x="184" y="20"/>
                  </a:moveTo>
                  <a:lnTo>
                    <a:pt x="187" y="25"/>
                  </a:lnTo>
                  <a:lnTo>
                    <a:pt x="167" y="31"/>
                  </a:lnTo>
                  <a:lnTo>
                    <a:pt x="148" y="22"/>
                  </a:lnTo>
                  <a:lnTo>
                    <a:pt x="120" y="25"/>
                  </a:lnTo>
                  <a:lnTo>
                    <a:pt x="105" y="40"/>
                  </a:lnTo>
                  <a:lnTo>
                    <a:pt x="105" y="40"/>
                  </a:lnTo>
                  <a:lnTo>
                    <a:pt x="105" y="43"/>
                  </a:lnTo>
                  <a:lnTo>
                    <a:pt x="108" y="47"/>
                  </a:lnTo>
                  <a:lnTo>
                    <a:pt x="110" y="48"/>
                  </a:lnTo>
                  <a:lnTo>
                    <a:pt x="110" y="48"/>
                  </a:lnTo>
                  <a:lnTo>
                    <a:pt x="113" y="47"/>
                  </a:lnTo>
                  <a:lnTo>
                    <a:pt x="117" y="43"/>
                  </a:lnTo>
                  <a:lnTo>
                    <a:pt x="122" y="39"/>
                  </a:lnTo>
                  <a:lnTo>
                    <a:pt x="142" y="39"/>
                  </a:lnTo>
                  <a:lnTo>
                    <a:pt x="182" y="64"/>
                  </a:lnTo>
                  <a:lnTo>
                    <a:pt x="182" y="64"/>
                  </a:lnTo>
                  <a:lnTo>
                    <a:pt x="182" y="64"/>
                  </a:lnTo>
                  <a:lnTo>
                    <a:pt x="182" y="64"/>
                  </a:lnTo>
                  <a:lnTo>
                    <a:pt x="182" y="64"/>
                  </a:lnTo>
                  <a:lnTo>
                    <a:pt x="184" y="67"/>
                  </a:lnTo>
                  <a:lnTo>
                    <a:pt x="184" y="70"/>
                  </a:lnTo>
                  <a:lnTo>
                    <a:pt x="182" y="74"/>
                  </a:lnTo>
                  <a:lnTo>
                    <a:pt x="179" y="76"/>
                  </a:lnTo>
                  <a:lnTo>
                    <a:pt x="148" y="62"/>
                  </a:lnTo>
                  <a:lnTo>
                    <a:pt x="145" y="68"/>
                  </a:lnTo>
                  <a:lnTo>
                    <a:pt x="172" y="79"/>
                  </a:lnTo>
                  <a:lnTo>
                    <a:pt x="172" y="79"/>
                  </a:lnTo>
                  <a:lnTo>
                    <a:pt x="172" y="82"/>
                  </a:lnTo>
                  <a:lnTo>
                    <a:pt x="172" y="82"/>
                  </a:lnTo>
                  <a:lnTo>
                    <a:pt x="170" y="85"/>
                  </a:lnTo>
                  <a:lnTo>
                    <a:pt x="170" y="85"/>
                  </a:lnTo>
                  <a:lnTo>
                    <a:pt x="167" y="87"/>
                  </a:lnTo>
                  <a:lnTo>
                    <a:pt x="136" y="73"/>
                  </a:lnTo>
                  <a:lnTo>
                    <a:pt x="133" y="79"/>
                  </a:lnTo>
                  <a:lnTo>
                    <a:pt x="161" y="91"/>
                  </a:lnTo>
                  <a:lnTo>
                    <a:pt x="161" y="91"/>
                  </a:lnTo>
                  <a:lnTo>
                    <a:pt x="161" y="93"/>
                  </a:lnTo>
                  <a:lnTo>
                    <a:pt x="159" y="95"/>
                  </a:lnTo>
                  <a:lnTo>
                    <a:pt x="158" y="98"/>
                  </a:lnTo>
                  <a:lnTo>
                    <a:pt x="156" y="99"/>
                  </a:lnTo>
                  <a:lnTo>
                    <a:pt x="127" y="85"/>
                  </a:lnTo>
                  <a:lnTo>
                    <a:pt x="124" y="91"/>
                  </a:lnTo>
                  <a:lnTo>
                    <a:pt x="147" y="102"/>
                  </a:lnTo>
                  <a:lnTo>
                    <a:pt x="147" y="102"/>
                  </a:lnTo>
                  <a:lnTo>
                    <a:pt x="147" y="107"/>
                  </a:lnTo>
                  <a:lnTo>
                    <a:pt x="145" y="109"/>
                  </a:lnTo>
                  <a:lnTo>
                    <a:pt x="144" y="110"/>
                  </a:lnTo>
                  <a:lnTo>
                    <a:pt x="127" y="102"/>
                  </a:lnTo>
                  <a:lnTo>
                    <a:pt x="127" y="102"/>
                  </a:lnTo>
                  <a:lnTo>
                    <a:pt x="127" y="98"/>
                  </a:lnTo>
                  <a:lnTo>
                    <a:pt x="127" y="98"/>
                  </a:lnTo>
                  <a:lnTo>
                    <a:pt x="125" y="96"/>
                  </a:lnTo>
                  <a:lnTo>
                    <a:pt x="122" y="95"/>
                  </a:lnTo>
                  <a:lnTo>
                    <a:pt x="117" y="93"/>
                  </a:lnTo>
                  <a:lnTo>
                    <a:pt x="117" y="93"/>
                  </a:lnTo>
                  <a:lnTo>
                    <a:pt x="117" y="98"/>
                  </a:lnTo>
                  <a:lnTo>
                    <a:pt x="114" y="96"/>
                  </a:lnTo>
                  <a:lnTo>
                    <a:pt x="114" y="98"/>
                  </a:lnTo>
                  <a:lnTo>
                    <a:pt x="114" y="98"/>
                  </a:lnTo>
                  <a:lnTo>
                    <a:pt x="114" y="90"/>
                  </a:lnTo>
                  <a:lnTo>
                    <a:pt x="114" y="90"/>
                  </a:lnTo>
                  <a:lnTo>
                    <a:pt x="113" y="87"/>
                  </a:lnTo>
                  <a:lnTo>
                    <a:pt x="108" y="85"/>
                  </a:lnTo>
                  <a:lnTo>
                    <a:pt x="102" y="84"/>
                  </a:lnTo>
                  <a:lnTo>
                    <a:pt x="102" y="84"/>
                  </a:lnTo>
                  <a:lnTo>
                    <a:pt x="102" y="93"/>
                  </a:lnTo>
                  <a:lnTo>
                    <a:pt x="100" y="101"/>
                  </a:lnTo>
                  <a:lnTo>
                    <a:pt x="102" y="107"/>
                  </a:lnTo>
                  <a:lnTo>
                    <a:pt x="102" y="107"/>
                  </a:lnTo>
                  <a:lnTo>
                    <a:pt x="103" y="109"/>
                  </a:lnTo>
                  <a:lnTo>
                    <a:pt x="107" y="110"/>
                  </a:lnTo>
                  <a:lnTo>
                    <a:pt x="111" y="112"/>
                  </a:lnTo>
                  <a:lnTo>
                    <a:pt x="111" y="112"/>
                  </a:lnTo>
                  <a:lnTo>
                    <a:pt x="113" y="104"/>
                  </a:lnTo>
                  <a:lnTo>
                    <a:pt x="117" y="105"/>
                  </a:lnTo>
                  <a:lnTo>
                    <a:pt x="117" y="105"/>
                  </a:lnTo>
                  <a:lnTo>
                    <a:pt x="117" y="110"/>
                  </a:lnTo>
                  <a:lnTo>
                    <a:pt x="117" y="110"/>
                  </a:lnTo>
                  <a:lnTo>
                    <a:pt x="119" y="113"/>
                  </a:lnTo>
                  <a:lnTo>
                    <a:pt x="122" y="113"/>
                  </a:lnTo>
                  <a:lnTo>
                    <a:pt x="125" y="115"/>
                  </a:lnTo>
                  <a:lnTo>
                    <a:pt x="125" y="115"/>
                  </a:lnTo>
                  <a:lnTo>
                    <a:pt x="125" y="110"/>
                  </a:lnTo>
                  <a:lnTo>
                    <a:pt x="142" y="116"/>
                  </a:lnTo>
                  <a:lnTo>
                    <a:pt x="142" y="118"/>
                  </a:lnTo>
                  <a:lnTo>
                    <a:pt x="144" y="118"/>
                  </a:lnTo>
                  <a:lnTo>
                    <a:pt x="144" y="118"/>
                  </a:lnTo>
                  <a:lnTo>
                    <a:pt x="147" y="116"/>
                  </a:lnTo>
                  <a:lnTo>
                    <a:pt x="150" y="113"/>
                  </a:lnTo>
                  <a:lnTo>
                    <a:pt x="153" y="110"/>
                  </a:lnTo>
                  <a:lnTo>
                    <a:pt x="153" y="105"/>
                  </a:lnTo>
                  <a:lnTo>
                    <a:pt x="155" y="105"/>
                  </a:lnTo>
                  <a:lnTo>
                    <a:pt x="156" y="107"/>
                  </a:lnTo>
                  <a:lnTo>
                    <a:pt x="156" y="105"/>
                  </a:lnTo>
                  <a:lnTo>
                    <a:pt x="156" y="105"/>
                  </a:lnTo>
                  <a:lnTo>
                    <a:pt x="161" y="104"/>
                  </a:lnTo>
                  <a:lnTo>
                    <a:pt x="164" y="101"/>
                  </a:lnTo>
                  <a:lnTo>
                    <a:pt x="164" y="101"/>
                  </a:lnTo>
                  <a:lnTo>
                    <a:pt x="165" y="98"/>
                  </a:lnTo>
                  <a:lnTo>
                    <a:pt x="167" y="95"/>
                  </a:lnTo>
                  <a:lnTo>
                    <a:pt x="167" y="95"/>
                  </a:lnTo>
                  <a:lnTo>
                    <a:pt x="167" y="95"/>
                  </a:lnTo>
                  <a:lnTo>
                    <a:pt x="172" y="91"/>
                  </a:lnTo>
                  <a:lnTo>
                    <a:pt x="175" y="88"/>
                  </a:lnTo>
                  <a:lnTo>
                    <a:pt x="175" y="88"/>
                  </a:lnTo>
                  <a:lnTo>
                    <a:pt x="203" y="82"/>
                  </a:lnTo>
                  <a:lnTo>
                    <a:pt x="204" y="87"/>
                  </a:lnTo>
                  <a:lnTo>
                    <a:pt x="272" y="67"/>
                  </a:lnTo>
                  <a:lnTo>
                    <a:pt x="254" y="0"/>
                  </a:lnTo>
                  <a:lnTo>
                    <a:pt x="184" y="20"/>
                  </a:lnTo>
                  <a:lnTo>
                    <a:pt x="184" y="20"/>
                  </a:lnTo>
                  <a:close/>
                  <a:moveTo>
                    <a:pt x="91" y="84"/>
                  </a:moveTo>
                  <a:lnTo>
                    <a:pt x="91" y="84"/>
                  </a:lnTo>
                  <a:lnTo>
                    <a:pt x="89" y="91"/>
                  </a:lnTo>
                  <a:lnTo>
                    <a:pt x="89" y="96"/>
                  </a:lnTo>
                  <a:lnTo>
                    <a:pt x="89" y="99"/>
                  </a:lnTo>
                  <a:lnTo>
                    <a:pt x="89" y="99"/>
                  </a:lnTo>
                  <a:lnTo>
                    <a:pt x="91" y="102"/>
                  </a:lnTo>
                  <a:lnTo>
                    <a:pt x="94" y="102"/>
                  </a:lnTo>
                  <a:lnTo>
                    <a:pt x="96" y="104"/>
                  </a:lnTo>
                  <a:lnTo>
                    <a:pt x="96" y="104"/>
                  </a:lnTo>
                  <a:lnTo>
                    <a:pt x="97" y="96"/>
                  </a:lnTo>
                  <a:lnTo>
                    <a:pt x="99" y="88"/>
                  </a:lnTo>
                  <a:lnTo>
                    <a:pt x="99" y="88"/>
                  </a:lnTo>
                  <a:lnTo>
                    <a:pt x="97" y="87"/>
                  </a:lnTo>
                  <a:lnTo>
                    <a:pt x="94" y="85"/>
                  </a:lnTo>
                  <a:lnTo>
                    <a:pt x="91" y="84"/>
                  </a:lnTo>
                  <a:lnTo>
                    <a:pt x="91" y="84"/>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s-ES_tradnl" dirty="0"/>
            </a:p>
          </p:txBody>
        </p:sp>
        <p:sp>
          <p:nvSpPr>
            <p:cNvPr id="78" name="Freeform 467"/>
            <p:cNvSpPr>
              <a:spLocks/>
            </p:cNvSpPr>
            <p:nvPr/>
          </p:nvSpPr>
          <p:spPr bwMode="auto">
            <a:xfrm>
              <a:off x="4026125" y="4516641"/>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79" name="Freeform 467"/>
            <p:cNvSpPr>
              <a:spLocks/>
            </p:cNvSpPr>
            <p:nvPr/>
          </p:nvSpPr>
          <p:spPr bwMode="auto">
            <a:xfrm>
              <a:off x="4188601" y="4516641"/>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96" name="Freeform 467"/>
            <p:cNvSpPr>
              <a:spLocks/>
            </p:cNvSpPr>
            <p:nvPr/>
          </p:nvSpPr>
          <p:spPr bwMode="auto">
            <a:xfrm>
              <a:off x="4351077" y="4516641"/>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grpSp>
      <p:grpSp>
        <p:nvGrpSpPr>
          <p:cNvPr id="9" name="Group 8"/>
          <p:cNvGrpSpPr/>
          <p:nvPr/>
        </p:nvGrpSpPr>
        <p:grpSpPr>
          <a:xfrm>
            <a:off x="692687" y="2917455"/>
            <a:ext cx="5418125" cy="248737"/>
            <a:chOff x="361201" y="3015754"/>
            <a:chExt cx="5418125" cy="248737"/>
          </a:xfrm>
        </p:grpSpPr>
        <p:sp>
          <p:nvSpPr>
            <p:cNvPr id="29" name="Freeform 467"/>
            <p:cNvSpPr>
              <a:spLocks/>
            </p:cNvSpPr>
            <p:nvPr/>
          </p:nvSpPr>
          <p:spPr bwMode="auto">
            <a:xfrm>
              <a:off x="4145469" y="3042366"/>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sp>
          <p:nvSpPr>
            <p:cNvPr id="55" name="AutoShape 85"/>
            <p:cNvSpPr>
              <a:spLocks noChangeArrowheads="1"/>
            </p:cNvSpPr>
            <p:nvPr/>
          </p:nvSpPr>
          <p:spPr bwMode="grayWhite">
            <a:xfrm>
              <a:off x="5413744" y="3020089"/>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56" name="AutoShape 85"/>
            <p:cNvSpPr>
              <a:spLocks noChangeArrowheads="1"/>
            </p:cNvSpPr>
            <p:nvPr/>
          </p:nvSpPr>
          <p:spPr bwMode="grayWhite">
            <a:xfrm>
              <a:off x="5604493" y="3020089"/>
              <a:ext cx="174833" cy="240067"/>
            </a:xfrm>
            <a:prstGeom prst="upArrow">
              <a:avLst>
                <a:gd name="adj1" fmla="val 49880"/>
                <a:gd name="adj2" fmla="val 49801"/>
              </a:avLst>
            </a:prstGeom>
            <a:solidFill>
              <a:schemeClr val="accent2"/>
            </a:solidFill>
            <a:ln w="12700" algn="ctr">
              <a:solidFill>
                <a:schemeClr val="bg1"/>
              </a:solidFill>
              <a:miter lim="800000"/>
              <a:headEnd/>
              <a:tailEnd/>
            </a:ln>
          </p:spPr>
          <p:txBody>
            <a:bodyPr wrap="none" anchor="ctr"/>
            <a:lstStyle/>
            <a:p>
              <a:pPr algn="ctr"/>
              <a:endParaRPr lang="es-ES_tradnl" sz="1400" dirty="0">
                <a:solidFill>
                  <a:schemeClr val="accent1"/>
                </a:solidFill>
              </a:endParaRPr>
            </a:p>
          </p:txBody>
        </p:sp>
        <p:sp>
          <p:nvSpPr>
            <p:cNvPr id="63" name="Freeform 379"/>
            <p:cNvSpPr>
              <a:spLocks noEditPoints="1"/>
            </p:cNvSpPr>
            <p:nvPr/>
          </p:nvSpPr>
          <p:spPr bwMode="auto">
            <a:xfrm>
              <a:off x="361201" y="3015754"/>
              <a:ext cx="280926" cy="248737"/>
            </a:xfrm>
            <a:custGeom>
              <a:avLst/>
              <a:gdLst>
                <a:gd name="T0" fmla="*/ 6 w 96"/>
                <a:gd name="T1" fmla="*/ 16 h 85"/>
                <a:gd name="T2" fmla="*/ 48 w 96"/>
                <a:gd name="T3" fmla="*/ 0 h 85"/>
                <a:gd name="T4" fmla="*/ 93 w 96"/>
                <a:gd name="T5" fmla="*/ 16 h 85"/>
                <a:gd name="T6" fmla="*/ 93 w 96"/>
                <a:gd name="T7" fmla="*/ 25 h 85"/>
                <a:gd name="T8" fmla="*/ 6 w 96"/>
                <a:gd name="T9" fmla="*/ 25 h 85"/>
                <a:gd name="T10" fmla="*/ 6 w 96"/>
                <a:gd name="T11" fmla="*/ 16 h 85"/>
                <a:gd name="T12" fmla="*/ 6 w 96"/>
                <a:gd name="T13" fmla="*/ 16 h 85"/>
                <a:gd name="T14" fmla="*/ 71 w 96"/>
                <a:gd name="T15" fmla="*/ 70 h 85"/>
                <a:gd name="T16" fmla="*/ 74 w 96"/>
                <a:gd name="T17" fmla="*/ 70 h 85"/>
                <a:gd name="T18" fmla="*/ 74 w 96"/>
                <a:gd name="T19" fmla="*/ 31 h 85"/>
                <a:gd name="T20" fmla="*/ 71 w 96"/>
                <a:gd name="T21" fmla="*/ 31 h 85"/>
                <a:gd name="T22" fmla="*/ 71 w 96"/>
                <a:gd name="T23" fmla="*/ 28 h 85"/>
                <a:gd name="T24" fmla="*/ 90 w 96"/>
                <a:gd name="T25" fmla="*/ 28 h 85"/>
                <a:gd name="T26" fmla="*/ 90 w 96"/>
                <a:gd name="T27" fmla="*/ 31 h 85"/>
                <a:gd name="T28" fmla="*/ 87 w 96"/>
                <a:gd name="T29" fmla="*/ 31 h 85"/>
                <a:gd name="T30" fmla="*/ 87 w 96"/>
                <a:gd name="T31" fmla="*/ 70 h 85"/>
                <a:gd name="T32" fmla="*/ 90 w 96"/>
                <a:gd name="T33" fmla="*/ 70 h 85"/>
                <a:gd name="T34" fmla="*/ 90 w 96"/>
                <a:gd name="T35" fmla="*/ 73 h 85"/>
                <a:gd name="T36" fmla="*/ 96 w 96"/>
                <a:gd name="T37" fmla="*/ 73 h 85"/>
                <a:gd name="T38" fmla="*/ 96 w 96"/>
                <a:gd name="T39" fmla="*/ 85 h 85"/>
                <a:gd name="T40" fmla="*/ 0 w 96"/>
                <a:gd name="T41" fmla="*/ 85 h 85"/>
                <a:gd name="T42" fmla="*/ 0 w 96"/>
                <a:gd name="T43" fmla="*/ 73 h 85"/>
                <a:gd name="T44" fmla="*/ 8 w 96"/>
                <a:gd name="T45" fmla="*/ 73 h 85"/>
                <a:gd name="T46" fmla="*/ 8 w 96"/>
                <a:gd name="T47" fmla="*/ 70 h 85"/>
                <a:gd name="T48" fmla="*/ 11 w 96"/>
                <a:gd name="T49" fmla="*/ 70 h 85"/>
                <a:gd name="T50" fmla="*/ 11 w 96"/>
                <a:gd name="T51" fmla="*/ 31 h 85"/>
                <a:gd name="T52" fmla="*/ 8 w 96"/>
                <a:gd name="T53" fmla="*/ 31 h 85"/>
                <a:gd name="T54" fmla="*/ 8 w 96"/>
                <a:gd name="T55" fmla="*/ 28 h 85"/>
                <a:gd name="T56" fmla="*/ 28 w 96"/>
                <a:gd name="T57" fmla="*/ 28 h 85"/>
                <a:gd name="T58" fmla="*/ 28 w 96"/>
                <a:gd name="T59" fmla="*/ 31 h 85"/>
                <a:gd name="T60" fmla="*/ 23 w 96"/>
                <a:gd name="T61" fmla="*/ 31 h 85"/>
                <a:gd name="T62" fmla="*/ 23 w 96"/>
                <a:gd name="T63" fmla="*/ 70 h 85"/>
                <a:gd name="T64" fmla="*/ 28 w 96"/>
                <a:gd name="T65" fmla="*/ 70 h 85"/>
                <a:gd name="T66" fmla="*/ 28 w 96"/>
                <a:gd name="T67" fmla="*/ 73 h 85"/>
                <a:gd name="T68" fmla="*/ 40 w 96"/>
                <a:gd name="T69" fmla="*/ 73 h 85"/>
                <a:gd name="T70" fmla="*/ 40 w 96"/>
                <a:gd name="T71" fmla="*/ 70 h 85"/>
                <a:gd name="T72" fmla="*/ 43 w 96"/>
                <a:gd name="T73" fmla="*/ 70 h 85"/>
                <a:gd name="T74" fmla="*/ 43 w 96"/>
                <a:gd name="T75" fmla="*/ 31 h 85"/>
                <a:gd name="T76" fmla="*/ 40 w 96"/>
                <a:gd name="T77" fmla="*/ 31 h 85"/>
                <a:gd name="T78" fmla="*/ 40 w 96"/>
                <a:gd name="T79" fmla="*/ 28 h 85"/>
                <a:gd name="T80" fmla="*/ 60 w 96"/>
                <a:gd name="T81" fmla="*/ 28 h 85"/>
                <a:gd name="T82" fmla="*/ 60 w 96"/>
                <a:gd name="T83" fmla="*/ 31 h 85"/>
                <a:gd name="T84" fmla="*/ 56 w 96"/>
                <a:gd name="T85" fmla="*/ 31 h 85"/>
                <a:gd name="T86" fmla="*/ 56 w 96"/>
                <a:gd name="T87" fmla="*/ 70 h 85"/>
                <a:gd name="T88" fmla="*/ 60 w 96"/>
                <a:gd name="T89" fmla="*/ 70 h 85"/>
                <a:gd name="T90" fmla="*/ 60 w 96"/>
                <a:gd name="T91" fmla="*/ 73 h 85"/>
                <a:gd name="T92" fmla="*/ 71 w 96"/>
                <a:gd name="T93" fmla="*/ 73 h 85"/>
                <a:gd name="T94" fmla="*/ 71 w 96"/>
                <a:gd name="T9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85">
                  <a:moveTo>
                    <a:pt x="6" y="16"/>
                  </a:moveTo>
                  <a:lnTo>
                    <a:pt x="48" y="0"/>
                  </a:lnTo>
                  <a:lnTo>
                    <a:pt x="93" y="16"/>
                  </a:lnTo>
                  <a:lnTo>
                    <a:pt x="93" y="25"/>
                  </a:lnTo>
                  <a:lnTo>
                    <a:pt x="6" y="25"/>
                  </a:lnTo>
                  <a:lnTo>
                    <a:pt x="6" y="16"/>
                  </a:lnTo>
                  <a:lnTo>
                    <a:pt x="6" y="16"/>
                  </a:lnTo>
                  <a:close/>
                  <a:moveTo>
                    <a:pt x="71" y="70"/>
                  </a:moveTo>
                  <a:lnTo>
                    <a:pt x="74" y="70"/>
                  </a:lnTo>
                  <a:lnTo>
                    <a:pt x="74" y="31"/>
                  </a:lnTo>
                  <a:lnTo>
                    <a:pt x="71" y="31"/>
                  </a:lnTo>
                  <a:lnTo>
                    <a:pt x="71" y="28"/>
                  </a:lnTo>
                  <a:lnTo>
                    <a:pt x="90" y="28"/>
                  </a:lnTo>
                  <a:lnTo>
                    <a:pt x="90" y="31"/>
                  </a:lnTo>
                  <a:lnTo>
                    <a:pt x="87" y="31"/>
                  </a:lnTo>
                  <a:lnTo>
                    <a:pt x="87" y="70"/>
                  </a:lnTo>
                  <a:lnTo>
                    <a:pt x="90" y="70"/>
                  </a:lnTo>
                  <a:lnTo>
                    <a:pt x="90" y="73"/>
                  </a:lnTo>
                  <a:lnTo>
                    <a:pt x="96" y="73"/>
                  </a:lnTo>
                  <a:lnTo>
                    <a:pt x="96" y="85"/>
                  </a:lnTo>
                  <a:lnTo>
                    <a:pt x="0" y="85"/>
                  </a:lnTo>
                  <a:lnTo>
                    <a:pt x="0" y="73"/>
                  </a:lnTo>
                  <a:lnTo>
                    <a:pt x="8" y="73"/>
                  </a:lnTo>
                  <a:lnTo>
                    <a:pt x="8" y="70"/>
                  </a:lnTo>
                  <a:lnTo>
                    <a:pt x="11" y="70"/>
                  </a:lnTo>
                  <a:lnTo>
                    <a:pt x="11" y="31"/>
                  </a:lnTo>
                  <a:lnTo>
                    <a:pt x="8" y="31"/>
                  </a:lnTo>
                  <a:lnTo>
                    <a:pt x="8" y="28"/>
                  </a:lnTo>
                  <a:lnTo>
                    <a:pt x="28" y="28"/>
                  </a:lnTo>
                  <a:lnTo>
                    <a:pt x="28" y="31"/>
                  </a:lnTo>
                  <a:lnTo>
                    <a:pt x="23" y="31"/>
                  </a:lnTo>
                  <a:lnTo>
                    <a:pt x="23" y="70"/>
                  </a:lnTo>
                  <a:lnTo>
                    <a:pt x="28" y="70"/>
                  </a:lnTo>
                  <a:lnTo>
                    <a:pt x="28" y="73"/>
                  </a:lnTo>
                  <a:lnTo>
                    <a:pt x="40" y="73"/>
                  </a:lnTo>
                  <a:lnTo>
                    <a:pt x="40" y="70"/>
                  </a:lnTo>
                  <a:lnTo>
                    <a:pt x="43" y="70"/>
                  </a:lnTo>
                  <a:lnTo>
                    <a:pt x="43" y="31"/>
                  </a:lnTo>
                  <a:lnTo>
                    <a:pt x="40" y="31"/>
                  </a:lnTo>
                  <a:lnTo>
                    <a:pt x="40" y="28"/>
                  </a:lnTo>
                  <a:lnTo>
                    <a:pt x="60" y="28"/>
                  </a:lnTo>
                  <a:lnTo>
                    <a:pt x="60" y="31"/>
                  </a:lnTo>
                  <a:lnTo>
                    <a:pt x="56" y="31"/>
                  </a:lnTo>
                  <a:lnTo>
                    <a:pt x="56" y="70"/>
                  </a:lnTo>
                  <a:lnTo>
                    <a:pt x="60" y="70"/>
                  </a:lnTo>
                  <a:lnTo>
                    <a:pt x="60" y="73"/>
                  </a:lnTo>
                  <a:lnTo>
                    <a:pt x="71" y="73"/>
                  </a:lnTo>
                  <a:lnTo>
                    <a:pt x="71" y="70"/>
                  </a:lnTo>
                  <a:close/>
                </a:path>
              </a:pathLst>
            </a:custGeom>
            <a:solidFill>
              <a:srgbClr val="002060"/>
            </a:solidFill>
            <a:ln>
              <a:noFill/>
            </a:ln>
            <a:extLst/>
          </p:spPr>
          <p:txBody>
            <a:bodyPr vert="horz" wrap="square" lIns="91440" tIns="45720" rIns="91440" bIns="45720" numCol="1" anchor="t" anchorCtr="0" compatLnSpc="1">
              <a:prstTxWarp prst="textNoShape">
                <a:avLst/>
              </a:prstTxWarp>
            </a:bodyPr>
            <a:lstStyle/>
            <a:p>
              <a:endParaRPr lang="es-ES_tradnl" dirty="0"/>
            </a:p>
          </p:txBody>
        </p:sp>
        <p:sp>
          <p:nvSpPr>
            <p:cNvPr id="97" name="Freeform 467"/>
            <p:cNvSpPr>
              <a:spLocks/>
            </p:cNvSpPr>
            <p:nvPr/>
          </p:nvSpPr>
          <p:spPr bwMode="auto">
            <a:xfrm>
              <a:off x="4299538" y="3042366"/>
              <a:ext cx="114851" cy="195512"/>
            </a:xfrm>
            <a:custGeom>
              <a:avLst/>
              <a:gdLst>
                <a:gd name="T0" fmla="*/ 26 w 68"/>
                <a:gd name="T1" fmla="*/ 124 h 124"/>
                <a:gd name="T2" fmla="*/ 26 w 68"/>
                <a:gd name="T3" fmla="*/ 110 h 124"/>
                <a:gd name="T4" fmla="*/ 0 w 68"/>
                <a:gd name="T5" fmla="*/ 103 h 124"/>
                <a:gd name="T6" fmla="*/ 5 w 68"/>
                <a:gd name="T7" fmla="*/ 86 h 124"/>
                <a:gd name="T8" fmla="*/ 30 w 68"/>
                <a:gd name="T9" fmla="*/ 92 h 124"/>
                <a:gd name="T10" fmla="*/ 45 w 68"/>
                <a:gd name="T11" fmla="*/ 83 h 124"/>
                <a:gd name="T12" fmla="*/ 28 w 68"/>
                <a:gd name="T13" fmla="*/ 70 h 124"/>
                <a:gd name="T14" fmla="*/ 1 w 68"/>
                <a:gd name="T15" fmla="*/ 42 h 124"/>
                <a:gd name="T16" fmla="*/ 27 w 68"/>
                <a:gd name="T17" fmla="*/ 15 h 124"/>
                <a:gd name="T18" fmla="*/ 27 w 68"/>
                <a:gd name="T19" fmla="*/ 0 h 124"/>
                <a:gd name="T20" fmla="*/ 42 w 68"/>
                <a:gd name="T21" fmla="*/ 0 h 124"/>
                <a:gd name="T22" fmla="*/ 42 w 68"/>
                <a:gd name="T23" fmla="*/ 14 h 124"/>
                <a:gd name="T24" fmla="*/ 64 w 68"/>
                <a:gd name="T25" fmla="*/ 19 h 124"/>
                <a:gd name="T26" fmla="*/ 59 w 68"/>
                <a:gd name="T27" fmla="*/ 36 h 124"/>
                <a:gd name="T28" fmla="*/ 37 w 68"/>
                <a:gd name="T29" fmla="*/ 31 h 124"/>
                <a:gd name="T30" fmla="*/ 24 w 68"/>
                <a:gd name="T31" fmla="*/ 39 h 124"/>
                <a:gd name="T32" fmla="*/ 43 w 68"/>
                <a:gd name="T33" fmla="*/ 52 h 124"/>
                <a:gd name="T34" fmla="*/ 68 w 68"/>
                <a:gd name="T35" fmla="*/ 81 h 124"/>
                <a:gd name="T36" fmla="*/ 41 w 68"/>
                <a:gd name="T37" fmla="*/ 109 h 124"/>
                <a:gd name="T38" fmla="*/ 41 w 68"/>
                <a:gd name="T39" fmla="*/ 124 h 124"/>
                <a:gd name="T40" fmla="*/ 26 w 68"/>
                <a:gd name="T4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24">
                  <a:moveTo>
                    <a:pt x="26" y="124"/>
                  </a:moveTo>
                  <a:cubicBezTo>
                    <a:pt x="26" y="110"/>
                    <a:pt x="26" y="110"/>
                    <a:pt x="26" y="110"/>
                  </a:cubicBezTo>
                  <a:cubicBezTo>
                    <a:pt x="16" y="109"/>
                    <a:pt x="6" y="107"/>
                    <a:pt x="0" y="103"/>
                  </a:cubicBezTo>
                  <a:cubicBezTo>
                    <a:pt x="5" y="86"/>
                    <a:pt x="5" y="86"/>
                    <a:pt x="5" y="86"/>
                  </a:cubicBezTo>
                  <a:cubicBezTo>
                    <a:pt x="11" y="89"/>
                    <a:pt x="20" y="92"/>
                    <a:pt x="30" y="92"/>
                  </a:cubicBezTo>
                  <a:cubicBezTo>
                    <a:pt x="39" y="92"/>
                    <a:pt x="45" y="89"/>
                    <a:pt x="45" y="83"/>
                  </a:cubicBezTo>
                  <a:cubicBezTo>
                    <a:pt x="45" y="77"/>
                    <a:pt x="40" y="74"/>
                    <a:pt x="28" y="70"/>
                  </a:cubicBezTo>
                  <a:cubicBezTo>
                    <a:pt x="12" y="64"/>
                    <a:pt x="1" y="57"/>
                    <a:pt x="1" y="42"/>
                  </a:cubicBezTo>
                  <a:cubicBezTo>
                    <a:pt x="1" y="28"/>
                    <a:pt x="10" y="18"/>
                    <a:pt x="27" y="15"/>
                  </a:cubicBezTo>
                  <a:cubicBezTo>
                    <a:pt x="27" y="0"/>
                    <a:pt x="27" y="0"/>
                    <a:pt x="27" y="0"/>
                  </a:cubicBezTo>
                  <a:cubicBezTo>
                    <a:pt x="42" y="0"/>
                    <a:pt x="42" y="0"/>
                    <a:pt x="42" y="0"/>
                  </a:cubicBezTo>
                  <a:cubicBezTo>
                    <a:pt x="42" y="14"/>
                    <a:pt x="42" y="14"/>
                    <a:pt x="42" y="14"/>
                  </a:cubicBezTo>
                  <a:cubicBezTo>
                    <a:pt x="52" y="14"/>
                    <a:pt x="58" y="16"/>
                    <a:pt x="64" y="19"/>
                  </a:cubicBezTo>
                  <a:cubicBezTo>
                    <a:pt x="59" y="36"/>
                    <a:pt x="59" y="36"/>
                    <a:pt x="59" y="36"/>
                  </a:cubicBezTo>
                  <a:cubicBezTo>
                    <a:pt x="55" y="34"/>
                    <a:pt x="48" y="31"/>
                    <a:pt x="37" y="31"/>
                  </a:cubicBezTo>
                  <a:cubicBezTo>
                    <a:pt x="27" y="31"/>
                    <a:pt x="24" y="35"/>
                    <a:pt x="24" y="39"/>
                  </a:cubicBezTo>
                  <a:cubicBezTo>
                    <a:pt x="24" y="44"/>
                    <a:pt x="30" y="48"/>
                    <a:pt x="43" y="52"/>
                  </a:cubicBezTo>
                  <a:cubicBezTo>
                    <a:pt x="61" y="59"/>
                    <a:pt x="68" y="67"/>
                    <a:pt x="68" y="81"/>
                  </a:cubicBezTo>
                  <a:cubicBezTo>
                    <a:pt x="68" y="94"/>
                    <a:pt x="58" y="106"/>
                    <a:pt x="41" y="109"/>
                  </a:cubicBezTo>
                  <a:cubicBezTo>
                    <a:pt x="41" y="124"/>
                    <a:pt x="41" y="124"/>
                    <a:pt x="41" y="124"/>
                  </a:cubicBezTo>
                  <a:lnTo>
                    <a:pt x="26" y="12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s-ES_tradnl" sz="1800" dirty="0">
                <a:solidFill>
                  <a:schemeClr val="accent1"/>
                </a:solidFill>
              </a:endParaRPr>
            </a:p>
          </p:txBody>
        </p:sp>
      </p:grpSp>
      <p:sp>
        <p:nvSpPr>
          <p:cNvPr id="2" name="Slide Number Placeholder 1"/>
          <p:cNvSpPr>
            <a:spLocks noGrp="1"/>
          </p:cNvSpPr>
          <p:nvPr>
            <p:ph type="sldNum" sz="quarter" idx="10"/>
          </p:nvPr>
        </p:nvSpPr>
        <p:spPr/>
        <p:txBody>
          <a:bodyPr/>
          <a:lstStyle/>
          <a:p>
            <a:fld id="{20A7A354-C5FB-4D1E-BE75-5A939ED93F75}" type="slidenum">
              <a:rPr lang="es-ES_tradnl" smtClean="0">
                <a:solidFill>
                  <a:srgbClr val="002776"/>
                </a:solidFill>
              </a:rPr>
              <a:pPr/>
              <a:t>52</a:t>
            </a:fld>
            <a:endParaRPr lang="es-ES_tradnl" dirty="0">
              <a:solidFill>
                <a:srgbClr val="002776"/>
              </a:solidFill>
            </a:endParaRPr>
          </a:p>
        </p:txBody>
      </p:sp>
      <p:sp>
        <p:nvSpPr>
          <p:cNvPr id="59" name="TextBox 58"/>
          <p:cNvSpPr txBox="1"/>
          <p:nvPr/>
        </p:nvSpPr>
        <p:spPr bwMode="auto">
          <a:xfrm>
            <a:off x="673723" y="6541313"/>
            <a:ext cx="8240638" cy="215444"/>
          </a:xfrm>
          <a:prstGeom prst="rect">
            <a:avLst/>
          </a:prstGeom>
        </p:spPr>
        <p:txBody>
          <a:bodyPr wrap="square" rtlCol="0">
            <a:spAutoFit/>
          </a:bodyPr>
          <a:lstStyle/>
          <a:p>
            <a:r>
              <a:rPr lang="es-ES" sz="800" i="1" dirty="0" smtClean="0">
                <a:solidFill>
                  <a:srgbClr val="002776"/>
                </a:solidFill>
                <a:cs typeface="Arial" charset="0"/>
              </a:rPr>
              <a:t>Fuentes: </a:t>
            </a:r>
            <a:r>
              <a:rPr lang="es-ES_tradnl" sz="800" i="1" dirty="0">
                <a:solidFill>
                  <a:schemeClr val="accent1"/>
                </a:solidFill>
              </a:rPr>
              <a:t>Detalladas en las siguientes diapositivas, por producto / </a:t>
            </a:r>
            <a:r>
              <a:rPr lang="es-ES_tradnl" sz="800" i="1" baseline="30000" dirty="0">
                <a:solidFill>
                  <a:schemeClr val="accent1"/>
                </a:solidFill>
              </a:rPr>
              <a:t>1 </a:t>
            </a:r>
            <a:r>
              <a:rPr lang="es-ES_tradnl" sz="800" i="1" dirty="0">
                <a:solidFill>
                  <a:schemeClr val="accent1"/>
                </a:solidFill>
              </a:rPr>
              <a:t>Gasto medio del viaje se detalla sin incluir el transporte</a:t>
            </a:r>
            <a:endParaRPr lang="es-ES_tradnl" sz="800" i="1" dirty="0">
              <a:solidFill>
                <a:schemeClr val="accent1"/>
              </a:solidFill>
              <a:latin typeface="Arial" charset="0"/>
              <a:cs typeface="Arial" charset="0"/>
            </a:endParaRPr>
          </a:p>
        </p:txBody>
      </p:sp>
    </p:spTree>
    <p:extLst>
      <p:ext uri="{BB962C8B-B14F-4D97-AF65-F5344CB8AC3E}">
        <p14:creationId xmlns:p14="http://schemas.microsoft.com/office/powerpoint/2010/main" val="3178803278"/>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Content Placeholder 5"/>
          <p:cNvSpPr txBox="1">
            <a:spLocks/>
          </p:cNvSpPr>
          <p:nvPr/>
        </p:nvSpPr>
        <p:spPr bwMode="auto">
          <a:xfrm>
            <a:off x="362559" y="1067908"/>
            <a:ext cx="9198953" cy="29749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100" dirty="0">
                <a:solidFill>
                  <a:srgbClr val="002060"/>
                </a:solidFill>
              </a:rPr>
              <a:t>El turismo de ciudad representa </a:t>
            </a:r>
            <a:r>
              <a:rPr lang="es-ES" sz="1100" b="1" dirty="0">
                <a:solidFill>
                  <a:srgbClr val="002060"/>
                </a:solidFill>
              </a:rPr>
              <a:t>~60% del total de turistas </a:t>
            </a:r>
            <a:r>
              <a:rPr lang="es-ES" sz="1100" b="1" dirty="0" smtClean="0">
                <a:solidFill>
                  <a:srgbClr val="002060"/>
                </a:solidFill>
              </a:rPr>
              <a:t>mundiales </a:t>
            </a:r>
            <a:r>
              <a:rPr lang="es-ES" sz="1100" dirty="0" smtClean="0">
                <a:solidFill>
                  <a:srgbClr val="002060"/>
                </a:solidFill>
              </a:rPr>
              <a:t>(+58</a:t>
            </a:r>
            <a:r>
              <a:rPr lang="es-ES" sz="1100" dirty="0">
                <a:solidFill>
                  <a:srgbClr val="002060"/>
                </a:solidFill>
              </a:rPr>
              <a:t>% acumulado </a:t>
            </a:r>
            <a:r>
              <a:rPr lang="es-ES" sz="1100" dirty="0" smtClean="0">
                <a:solidFill>
                  <a:srgbClr val="002060"/>
                </a:solidFill>
              </a:rPr>
              <a:t>2009-14). </a:t>
            </a:r>
            <a:r>
              <a:rPr lang="es-ES" sz="1100" dirty="0">
                <a:solidFill>
                  <a:srgbClr val="002060"/>
                </a:solidFill>
              </a:rPr>
              <a:t>El </a:t>
            </a:r>
            <a:r>
              <a:rPr lang="es-ES" sz="1100" b="1" dirty="0">
                <a:solidFill>
                  <a:srgbClr val="002060"/>
                </a:solidFill>
              </a:rPr>
              <a:t>crecimiento de la población urbana</a:t>
            </a:r>
            <a:r>
              <a:rPr lang="es-ES" sz="1100" dirty="0">
                <a:solidFill>
                  <a:srgbClr val="002060"/>
                </a:solidFill>
              </a:rPr>
              <a:t>, las ciudades como núcleos económicos, el </a:t>
            </a:r>
            <a:r>
              <a:rPr lang="es-ES" sz="1100" b="1" dirty="0">
                <a:solidFill>
                  <a:srgbClr val="002060"/>
                </a:solidFill>
              </a:rPr>
              <a:t>cambio tecnológico </a:t>
            </a:r>
            <a:r>
              <a:rPr lang="es-ES" sz="1100" dirty="0">
                <a:solidFill>
                  <a:srgbClr val="002060"/>
                </a:solidFill>
              </a:rPr>
              <a:t>y la </a:t>
            </a:r>
            <a:r>
              <a:rPr lang="es-ES" sz="1100" b="1" dirty="0">
                <a:solidFill>
                  <a:srgbClr val="002060"/>
                </a:solidFill>
              </a:rPr>
              <a:t>economía colaborativa </a:t>
            </a:r>
            <a:r>
              <a:rPr lang="es-ES" sz="1100" dirty="0">
                <a:solidFill>
                  <a:srgbClr val="002060"/>
                </a:solidFill>
              </a:rPr>
              <a:t>impactaran en el futuro del turismo de </a:t>
            </a:r>
            <a:r>
              <a:rPr lang="es-ES" sz="1100" dirty="0" smtClean="0">
                <a:solidFill>
                  <a:srgbClr val="002060"/>
                </a:solidFill>
              </a:rPr>
              <a:t>ciudad</a:t>
            </a:r>
            <a:endParaRPr lang="es-ES" sz="1100" dirty="0">
              <a:solidFill>
                <a:srgbClr val="002776"/>
              </a:solidFill>
            </a:endParaRPr>
          </a:p>
        </p:txBody>
      </p:sp>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Tendencias generales en la industria del turismo</a:t>
            </a:r>
            <a:endParaRPr lang="es-ES" dirty="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Tendencias en turismo de ciudad y productos </a:t>
            </a:r>
            <a:r>
              <a:rPr lang="es-ES" sz="2000" b="1" dirty="0">
                <a:solidFill>
                  <a:srgbClr val="00B0F0"/>
                </a:solidFill>
                <a:cs typeface="Arial" charset="0"/>
              </a:rPr>
              <a:t>físicos </a:t>
            </a:r>
            <a:r>
              <a:rPr lang="es-ES" sz="2000" b="1" dirty="0" smtClean="0">
                <a:solidFill>
                  <a:srgbClr val="00B0F0"/>
                </a:solidFill>
                <a:cs typeface="Arial" charset="0"/>
              </a:rPr>
              <a:t>urbanos </a:t>
            </a:r>
            <a:endParaRPr lang="es-ES" sz="1400" i="1" dirty="0">
              <a:solidFill>
                <a:srgbClr val="00B0F0"/>
              </a:solidFill>
              <a:cs typeface="Arial" charset="0"/>
            </a:endParaRPr>
          </a:p>
        </p:txBody>
      </p:sp>
      <p:grpSp>
        <p:nvGrpSpPr>
          <p:cNvPr id="46" name="Group 45"/>
          <p:cNvGrpSpPr/>
          <p:nvPr/>
        </p:nvGrpSpPr>
        <p:grpSpPr>
          <a:xfrm>
            <a:off x="411690" y="4270792"/>
            <a:ext cx="9091919" cy="369332"/>
            <a:chOff x="411691" y="3633850"/>
            <a:chExt cx="4303830" cy="369332"/>
          </a:xfrm>
        </p:grpSpPr>
        <p:cxnSp>
          <p:nvCxnSpPr>
            <p:cNvPr id="9" name="iBar:83/125"/>
            <p:cNvCxnSpPr>
              <a:cxnSpLocks noChangeShapeType="1"/>
            </p:cNvCxnSpPr>
            <p:nvPr/>
          </p:nvCxnSpPr>
          <p:spPr bwMode="auto">
            <a:xfrm flipV="1">
              <a:off x="411691" y="3802242"/>
              <a:ext cx="430383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0" name="TxtBox:83/125"/>
            <p:cNvSpPr/>
            <p:nvPr/>
          </p:nvSpPr>
          <p:spPr bwMode="auto">
            <a:xfrm>
              <a:off x="1595092" y="3633850"/>
              <a:ext cx="1937041" cy="369332"/>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defTabSz="914400" fontAlgn="base">
                <a:spcBef>
                  <a:spcPct val="0"/>
                </a:spcBef>
                <a:spcAft>
                  <a:spcPct val="0"/>
                </a:spcAft>
              </a:pPr>
              <a:r>
                <a:rPr lang="es-ES" sz="1200" b="1" dirty="0" smtClean="0">
                  <a:solidFill>
                    <a:srgbClr val="002060"/>
                  </a:solidFill>
                  <a:cs typeface="Arial" pitchFamily="34" charset="0"/>
                </a:rPr>
                <a:t>Tendencias en turismo ciudad y alrededores</a:t>
              </a:r>
            </a:p>
            <a:p>
              <a:pPr algn="ctr" defTabSz="914400" fontAlgn="base">
                <a:spcBef>
                  <a:spcPct val="0"/>
                </a:spcBef>
                <a:spcAft>
                  <a:spcPct val="0"/>
                </a:spcAft>
              </a:pPr>
              <a:r>
                <a:rPr lang="es-ES" sz="1200" i="1" dirty="0" smtClean="0">
                  <a:solidFill>
                    <a:srgbClr val="002060"/>
                  </a:solidFill>
                  <a:cs typeface="Arial" pitchFamily="34" charset="0"/>
                </a:rPr>
                <a:t>(cultura &amp; patrimonio, </a:t>
              </a:r>
              <a:r>
                <a:rPr lang="es-ES" sz="1200" i="1" dirty="0" err="1" smtClean="0">
                  <a:solidFill>
                    <a:srgbClr val="002060"/>
                  </a:solidFill>
                  <a:cs typeface="Arial" pitchFamily="34" charset="0"/>
                </a:rPr>
                <a:t>city</a:t>
              </a:r>
              <a:r>
                <a:rPr lang="es-ES" sz="1200" i="1" dirty="0" smtClean="0">
                  <a:solidFill>
                    <a:srgbClr val="002060"/>
                  </a:solidFill>
                  <a:cs typeface="Arial" pitchFamily="34" charset="0"/>
                </a:rPr>
                <a:t> break, shopping, vida nocturna)</a:t>
              </a:r>
              <a:endParaRPr lang="es-ES" sz="1200" i="1" dirty="0">
                <a:solidFill>
                  <a:srgbClr val="002060"/>
                </a:solidFill>
                <a:cs typeface="Arial" pitchFamily="34" charset="0"/>
              </a:endParaRPr>
            </a:p>
          </p:txBody>
        </p:sp>
      </p:grpSp>
      <p:sp>
        <p:nvSpPr>
          <p:cNvPr id="12" name="TextBox 11"/>
          <p:cNvSpPr txBox="1"/>
          <p:nvPr/>
        </p:nvSpPr>
        <p:spPr bwMode="auto">
          <a:xfrm>
            <a:off x="673723" y="6469886"/>
            <a:ext cx="8240638" cy="415498"/>
          </a:xfrm>
          <a:prstGeom prst="rect">
            <a:avLst/>
          </a:prstGeom>
        </p:spPr>
        <p:txBody>
          <a:bodyPr wrap="square" rtlCol="0">
            <a:spAutoFit/>
          </a:bodyPr>
          <a:lstStyle/>
          <a:p>
            <a:pPr defTabSz="914400" fontAlgn="base">
              <a:spcBef>
                <a:spcPct val="0"/>
              </a:spcBef>
              <a:spcAft>
                <a:spcPct val="0"/>
              </a:spcAft>
            </a:pPr>
            <a:r>
              <a:rPr lang="es-ES" sz="700" i="1" dirty="0" smtClean="0">
                <a:solidFill>
                  <a:srgbClr val="002776"/>
                </a:solidFill>
                <a:cs typeface="Arial" charset="0"/>
              </a:rPr>
              <a:t>Fuentes: </a:t>
            </a:r>
            <a:r>
              <a:rPr lang="es-ES" sz="700" i="1" dirty="0" err="1" smtClean="0">
                <a:solidFill>
                  <a:srgbClr val="002776"/>
                </a:solidFill>
                <a:cs typeface="Arial" charset="0"/>
              </a:rPr>
              <a:t>The</a:t>
            </a:r>
            <a:r>
              <a:rPr lang="es-ES" sz="700" i="1" dirty="0" smtClean="0">
                <a:solidFill>
                  <a:srgbClr val="002776"/>
                </a:solidFill>
                <a:cs typeface="Arial" charset="0"/>
              </a:rPr>
              <a:t> </a:t>
            </a:r>
            <a:r>
              <a:rPr lang="es-ES" sz="700" i="1" dirty="0" err="1" smtClean="0">
                <a:solidFill>
                  <a:srgbClr val="002776"/>
                </a:solidFill>
                <a:cs typeface="Arial" charset="0"/>
              </a:rPr>
              <a:t>Economist</a:t>
            </a:r>
            <a:r>
              <a:rPr lang="es-ES" sz="700" i="1" dirty="0" smtClean="0">
                <a:solidFill>
                  <a:srgbClr val="002776"/>
                </a:solidFill>
                <a:cs typeface="Arial" charset="0"/>
              </a:rPr>
              <a:t> - </a:t>
            </a:r>
            <a:r>
              <a:rPr lang="es-ES" sz="700" i="1" dirty="0" err="1" smtClean="0">
                <a:solidFill>
                  <a:srgbClr val="002776"/>
                </a:solidFill>
                <a:cs typeface="Arial" pitchFamily="34" charset="0"/>
              </a:rPr>
              <a:t>The</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Globe</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Shopper</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index</a:t>
            </a:r>
            <a:r>
              <a:rPr lang="es-ES" sz="700" i="1" dirty="0" smtClean="0">
                <a:solidFill>
                  <a:srgbClr val="002776"/>
                </a:solidFill>
                <a:cs typeface="Arial" pitchFamily="34" charset="0"/>
              </a:rPr>
              <a:t> 2015 / IPK International – </a:t>
            </a:r>
            <a:r>
              <a:rPr lang="es-ES" sz="700" i="1" dirty="0" err="1" smtClean="0">
                <a:solidFill>
                  <a:srgbClr val="002776"/>
                </a:solidFill>
                <a:cs typeface="Arial" pitchFamily="34" charset="0"/>
              </a:rPr>
              <a:t>World</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travel</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trends</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report</a:t>
            </a:r>
            <a:r>
              <a:rPr lang="es-ES" sz="700" i="1" dirty="0" smtClean="0">
                <a:solidFill>
                  <a:srgbClr val="002776"/>
                </a:solidFill>
                <a:cs typeface="Arial" pitchFamily="34" charset="0"/>
              </a:rPr>
              <a:t> 2014/2015 / Organización Mundial del Turismo y Comisión Europea de Turismo – El turismo urbano y la cultura (2005) / KUONI – Travel </a:t>
            </a:r>
            <a:r>
              <a:rPr lang="es-ES" sz="700" i="1" dirty="0" err="1" smtClean="0">
                <a:solidFill>
                  <a:srgbClr val="002776"/>
                </a:solidFill>
                <a:cs typeface="Arial" pitchFamily="34" charset="0"/>
              </a:rPr>
              <a:t>trends</a:t>
            </a:r>
            <a:r>
              <a:rPr lang="es-ES" sz="700" i="1" dirty="0" smtClean="0">
                <a:solidFill>
                  <a:srgbClr val="002776"/>
                </a:solidFill>
                <a:cs typeface="Arial" pitchFamily="34" charset="0"/>
              </a:rPr>
              <a:t> 2013 / </a:t>
            </a:r>
            <a:r>
              <a:rPr lang="es-ES" sz="700" i="1" dirty="0" err="1" smtClean="0">
                <a:solidFill>
                  <a:srgbClr val="002776"/>
                </a:solidFill>
                <a:cs typeface="Arial" pitchFamily="34" charset="0"/>
              </a:rPr>
              <a:t>Bookbottles</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Nightlife</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Trends</a:t>
            </a:r>
            <a:r>
              <a:rPr lang="es-ES" sz="700" i="1" dirty="0" smtClean="0">
                <a:solidFill>
                  <a:srgbClr val="002776"/>
                </a:solidFill>
                <a:cs typeface="Arial" pitchFamily="34" charset="0"/>
              </a:rPr>
              <a:t> / UNWTO, Global </a:t>
            </a:r>
            <a:r>
              <a:rPr lang="es-ES" sz="700" i="1" dirty="0" err="1" smtClean="0">
                <a:solidFill>
                  <a:srgbClr val="002776"/>
                </a:solidFill>
                <a:cs typeface="Arial" pitchFamily="34" charset="0"/>
              </a:rPr>
              <a:t>Forecasts</a:t>
            </a:r>
            <a:r>
              <a:rPr lang="es-ES" sz="700" i="1" dirty="0" smtClean="0">
                <a:solidFill>
                  <a:srgbClr val="002776"/>
                </a:solidFill>
                <a:cs typeface="Arial" pitchFamily="34" charset="0"/>
              </a:rPr>
              <a:t> and </a:t>
            </a:r>
            <a:r>
              <a:rPr lang="es-ES" sz="700" i="1" dirty="0" err="1" smtClean="0">
                <a:solidFill>
                  <a:srgbClr val="002776"/>
                </a:solidFill>
                <a:cs typeface="Arial" pitchFamily="34" charset="0"/>
              </a:rPr>
              <a:t>Profile</a:t>
            </a:r>
            <a:r>
              <a:rPr lang="es-ES" sz="700" i="1" dirty="0" smtClean="0">
                <a:solidFill>
                  <a:srgbClr val="002776"/>
                </a:solidFill>
                <a:cs typeface="Arial" pitchFamily="34" charset="0"/>
              </a:rPr>
              <a:t> of </a:t>
            </a:r>
            <a:r>
              <a:rPr lang="es-ES" sz="700" i="1" dirty="0" err="1" smtClean="0">
                <a:solidFill>
                  <a:srgbClr val="002776"/>
                </a:solidFill>
                <a:cs typeface="Arial" pitchFamily="34" charset="0"/>
              </a:rPr>
              <a:t>Market</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Segments</a:t>
            </a:r>
            <a:r>
              <a:rPr lang="es-ES" sz="700" i="1" dirty="0" smtClean="0">
                <a:solidFill>
                  <a:srgbClr val="002776"/>
                </a:solidFill>
                <a:cs typeface="Arial" pitchFamily="34" charset="0"/>
              </a:rPr>
              <a:t> (Vol.7) / UNESCO / Global </a:t>
            </a:r>
            <a:r>
              <a:rPr lang="es-ES" sz="700" i="1" dirty="0" err="1" smtClean="0">
                <a:solidFill>
                  <a:srgbClr val="002776"/>
                </a:solidFill>
                <a:cs typeface="Arial" pitchFamily="34" charset="0"/>
              </a:rPr>
              <a:t>Shopper</a:t>
            </a:r>
            <a:r>
              <a:rPr lang="es-ES" sz="700" i="1" dirty="0" smtClean="0">
                <a:solidFill>
                  <a:srgbClr val="002776"/>
                </a:solidFill>
                <a:cs typeface="Arial" pitchFamily="34" charset="0"/>
              </a:rPr>
              <a:t> City </a:t>
            </a:r>
            <a:r>
              <a:rPr lang="es-ES" sz="700" i="1" dirty="0" err="1" smtClean="0">
                <a:solidFill>
                  <a:srgbClr val="002776"/>
                </a:solidFill>
                <a:cs typeface="Arial" pitchFamily="34" charset="0"/>
              </a:rPr>
              <a:t>Index</a:t>
            </a:r>
            <a:r>
              <a:rPr lang="es-ES" sz="700" i="1" dirty="0" smtClean="0">
                <a:solidFill>
                  <a:srgbClr val="002776"/>
                </a:solidFill>
                <a:cs typeface="Arial" pitchFamily="34" charset="0"/>
              </a:rPr>
              <a:t> / </a:t>
            </a:r>
            <a:r>
              <a:rPr lang="es-ES" sz="700" i="1" dirty="0" err="1" smtClean="0">
                <a:solidFill>
                  <a:srgbClr val="002776"/>
                </a:solidFill>
                <a:cs typeface="Arial" pitchFamily="34" charset="0"/>
              </a:rPr>
              <a:t>Condé</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Nast</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Traveller</a:t>
            </a:r>
            <a:r>
              <a:rPr lang="es-ES" sz="700" i="1" dirty="0" smtClean="0">
                <a:solidFill>
                  <a:srgbClr val="002776"/>
                </a:solidFill>
                <a:cs typeface="Arial" pitchFamily="34" charset="0"/>
              </a:rPr>
              <a:t> / </a:t>
            </a:r>
            <a:r>
              <a:rPr lang="es-ES" sz="700" i="1" dirty="0" err="1" smtClean="0">
                <a:solidFill>
                  <a:srgbClr val="002776"/>
                </a:solidFill>
                <a:cs typeface="Arial" pitchFamily="34" charset="0"/>
              </a:rPr>
              <a:t>European</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Tourism</a:t>
            </a:r>
            <a:r>
              <a:rPr lang="es-ES" sz="700" i="1" dirty="0" smtClean="0">
                <a:solidFill>
                  <a:srgbClr val="002776"/>
                </a:solidFill>
                <a:cs typeface="Arial" pitchFamily="34" charset="0"/>
              </a:rPr>
              <a:t> </a:t>
            </a:r>
            <a:r>
              <a:rPr lang="es-ES" sz="700" i="1" dirty="0" err="1" smtClean="0">
                <a:solidFill>
                  <a:srgbClr val="002776"/>
                </a:solidFill>
                <a:cs typeface="Arial" pitchFamily="34" charset="0"/>
              </a:rPr>
              <a:t>Association</a:t>
            </a:r>
            <a:endParaRPr lang="es-ES" sz="700" i="1" dirty="0">
              <a:solidFill>
                <a:srgbClr val="002776"/>
              </a:solidFill>
              <a:cs typeface="Arial" charset="0"/>
            </a:endParaRPr>
          </a:p>
        </p:txBody>
      </p:sp>
      <p:sp>
        <p:nvSpPr>
          <p:cNvPr id="14" name="TextBox 13"/>
          <p:cNvSpPr txBox="1"/>
          <p:nvPr/>
        </p:nvSpPr>
        <p:spPr>
          <a:xfrm>
            <a:off x="615404" y="3954542"/>
            <a:ext cx="1287320" cy="307777"/>
          </a:xfrm>
          <a:prstGeom prst="rect">
            <a:avLst/>
          </a:prstGeom>
          <a:noFill/>
        </p:spPr>
        <p:txBody>
          <a:bodyPr wrap="square" lIns="0" tIns="0" rIns="0" bIns="0" rtlCol="0">
            <a:spAutoFit/>
          </a:bodyPr>
          <a:lstStyle/>
          <a:p>
            <a:pPr defTabSz="914400">
              <a:defRPr/>
            </a:pPr>
            <a:r>
              <a:rPr lang="es-ES" sz="2000" kern="0" dirty="0" smtClean="0">
                <a:solidFill>
                  <a:srgbClr val="00A1DE"/>
                </a:solidFill>
                <a:cs typeface="Arial" pitchFamily="34" charset="0"/>
              </a:rPr>
              <a:t>380 M</a:t>
            </a:r>
            <a:endParaRPr lang="es-ES" sz="2000" kern="0" dirty="0">
              <a:solidFill>
                <a:srgbClr val="00A1DE"/>
              </a:solidFill>
              <a:cs typeface="Arial" pitchFamily="34" charset="0"/>
            </a:endParaRPr>
          </a:p>
        </p:txBody>
      </p:sp>
      <p:sp>
        <p:nvSpPr>
          <p:cNvPr id="15" name="Rectangle 14"/>
          <p:cNvSpPr/>
          <p:nvPr/>
        </p:nvSpPr>
        <p:spPr>
          <a:xfrm>
            <a:off x="1352600" y="3923764"/>
            <a:ext cx="1291874" cy="369332"/>
          </a:xfrm>
          <a:prstGeom prst="rect">
            <a:avLst/>
          </a:prstGeom>
        </p:spPr>
        <p:txBody>
          <a:bodyPr wrap="square" lIns="0" tIns="0" rIns="0" bIns="0">
            <a:spAutoFit/>
          </a:bodyPr>
          <a:lstStyle/>
          <a:p>
            <a:pPr defTabSz="914400">
              <a:defRPr/>
            </a:pPr>
            <a:r>
              <a:rPr lang="es-ES" sz="800" kern="0" dirty="0" smtClean="0">
                <a:solidFill>
                  <a:srgbClr val="00A1DE"/>
                </a:solidFill>
                <a:cs typeface="Arial" pitchFamily="34" charset="0"/>
              </a:rPr>
              <a:t>Turistas urbanos (~60% del total de turistas internacionales)</a:t>
            </a:r>
            <a:endParaRPr lang="es-ES" sz="800" kern="0" dirty="0">
              <a:solidFill>
                <a:srgbClr val="00A1DE"/>
              </a:solidFill>
              <a:cs typeface="Arial" pitchFamily="34" charset="0"/>
            </a:endParaRPr>
          </a:p>
        </p:txBody>
      </p:sp>
      <p:sp>
        <p:nvSpPr>
          <p:cNvPr id="16" name="TextBox 15"/>
          <p:cNvSpPr txBox="1"/>
          <p:nvPr/>
        </p:nvSpPr>
        <p:spPr>
          <a:xfrm>
            <a:off x="2803442" y="3954542"/>
            <a:ext cx="985297" cy="307777"/>
          </a:xfrm>
          <a:prstGeom prst="rect">
            <a:avLst/>
          </a:prstGeom>
          <a:noFill/>
        </p:spPr>
        <p:txBody>
          <a:bodyPr wrap="square" lIns="0" tIns="0" rIns="0" bIns="0" rtlCol="0">
            <a:spAutoFit/>
          </a:bodyPr>
          <a:lstStyle>
            <a:defPPr>
              <a:defRPr lang="en-US"/>
            </a:defPPr>
            <a:lvl1pPr marL="0" marR="0" lvl="0" indent="0" defTabSz="914400" eaLnBrk="1" fontAlgn="auto" latinLnBrk="0" hangingPunct="1">
              <a:lnSpc>
                <a:spcPct val="100000"/>
              </a:lnSpc>
              <a:spcBef>
                <a:spcPts val="0"/>
              </a:spcBef>
              <a:spcAft>
                <a:spcPts val="0"/>
              </a:spcAft>
              <a:buClrTx/>
              <a:buSzTx/>
              <a:buFontTx/>
              <a:buNone/>
              <a:tabLst/>
              <a:defRPr sz="2000" kern="0">
                <a:solidFill>
                  <a:schemeClr val="accent3"/>
                </a:solidFill>
              </a:defRPr>
            </a:lvl1pPr>
          </a:lstStyle>
          <a:p>
            <a:r>
              <a:rPr lang="es-ES" dirty="0" smtClean="0">
                <a:solidFill>
                  <a:srgbClr val="00A1DE"/>
                </a:solidFill>
                <a:cs typeface="Arial" pitchFamily="34" charset="0"/>
              </a:rPr>
              <a:t>+58%</a:t>
            </a:r>
            <a:endParaRPr lang="es-ES" dirty="0">
              <a:solidFill>
                <a:srgbClr val="00A1DE"/>
              </a:solidFill>
              <a:cs typeface="Arial" pitchFamily="34" charset="0"/>
            </a:endParaRPr>
          </a:p>
        </p:txBody>
      </p:sp>
      <p:sp>
        <p:nvSpPr>
          <p:cNvPr id="17" name="Rectangle 16"/>
          <p:cNvSpPr/>
          <p:nvPr/>
        </p:nvSpPr>
        <p:spPr>
          <a:xfrm>
            <a:off x="3545192" y="3923764"/>
            <a:ext cx="1278796" cy="369332"/>
          </a:xfrm>
          <a:prstGeom prst="rect">
            <a:avLst/>
          </a:prstGeom>
        </p:spPr>
        <p:txBody>
          <a:bodyPr wrap="square" lIns="0" tIns="0" rIns="0" bIns="0">
            <a:spAutoFit/>
          </a:bodyPr>
          <a:lstStyle/>
          <a:p>
            <a:pPr defTabSz="914400"/>
            <a:r>
              <a:rPr lang="es-ES" sz="800" kern="0" dirty="0" smtClean="0">
                <a:solidFill>
                  <a:srgbClr val="00A1DE"/>
                </a:solidFill>
                <a:cs typeface="Arial" pitchFamily="34" charset="0"/>
              </a:rPr>
              <a:t>Crecimiento acumulado de viajes de turismo urbano (2009-2014)</a:t>
            </a:r>
            <a:endParaRPr lang="es-ES" sz="800" kern="0" dirty="0">
              <a:solidFill>
                <a:srgbClr val="00A1DE"/>
              </a:solidFill>
              <a:cs typeface="Arial" pitchFamily="34" charset="0"/>
            </a:endParaRPr>
          </a:p>
        </p:txBody>
      </p:sp>
      <p:grpSp>
        <p:nvGrpSpPr>
          <p:cNvPr id="44" name="Group 43"/>
          <p:cNvGrpSpPr/>
          <p:nvPr/>
        </p:nvGrpSpPr>
        <p:grpSpPr>
          <a:xfrm>
            <a:off x="411691" y="1511892"/>
            <a:ext cx="4382799" cy="195759"/>
            <a:chOff x="411691" y="1334212"/>
            <a:chExt cx="4382799" cy="195759"/>
          </a:xfrm>
        </p:grpSpPr>
        <p:cxnSp>
          <p:nvCxnSpPr>
            <p:cNvPr id="39" name="iBar:83/125"/>
            <p:cNvCxnSpPr>
              <a:cxnSpLocks noChangeShapeType="1"/>
            </p:cNvCxnSpPr>
            <p:nvPr/>
          </p:nvCxnSpPr>
          <p:spPr bwMode="auto">
            <a:xfrm flipV="1">
              <a:off x="411691" y="1417321"/>
              <a:ext cx="4382799"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40" name="TxtBox:83/125"/>
            <p:cNvSpPr/>
            <p:nvPr/>
          </p:nvSpPr>
          <p:spPr bwMode="auto">
            <a:xfrm>
              <a:off x="708218" y="1334212"/>
              <a:ext cx="3789755" cy="19575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defTabSz="914400" fontAlgn="base">
                <a:lnSpc>
                  <a:spcPct val="106000"/>
                </a:lnSpc>
                <a:spcBef>
                  <a:spcPct val="0"/>
                </a:spcBef>
                <a:spcAft>
                  <a:spcPct val="0"/>
                </a:spcAft>
              </a:pPr>
              <a:r>
                <a:rPr lang="es-ES" sz="1200" b="1" dirty="0" smtClean="0">
                  <a:solidFill>
                    <a:srgbClr val="002060"/>
                  </a:solidFill>
                  <a:cs typeface="Arial" pitchFamily="34" charset="0"/>
                </a:rPr>
                <a:t>Cifras clave del Turismo de Ciudad a nivel mundial</a:t>
              </a:r>
              <a:endParaRPr lang="es-ES" sz="1200" b="1" dirty="0">
                <a:solidFill>
                  <a:srgbClr val="002060"/>
                </a:solidFill>
                <a:cs typeface="Arial" pitchFamily="34" charset="0"/>
              </a:endParaRPr>
            </a:p>
          </p:txBody>
        </p:sp>
      </p:grpSp>
      <p:grpSp>
        <p:nvGrpSpPr>
          <p:cNvPr id="45" name="Group 44"/>
          <p:cNvGrpSpPr/>
          <p:nvPr/>
        </p:nvGrpSpPr>
        <p:grpSpPr>
          <a:xfrm>
            <a:off x="5199780" y="1511892"/>
            <a:ext cx="4303830" cy="195759"/>
            <a:chOff x="5199780" y="1334212"/>
            <a:chExt cx="4303830" cy="195759"/>
          </a:xfrm>
        </p:grpSpPr>
        <p:cxnSp>
          <p:nvCxnSpPr>
            <p:cNvPr id="41" name="iBar:83/125"/>
            <p:cNvCxnSpPr>
              <a:cxnSpLocks noChangeShapeType="1"/>
            </p:cNvCxnSpPr>
            <p:nvPr/>
          </p:nvCxnSpPr>
          <p:spPr bwMode="auto">
            <a:xfrm flipV="1">
              <a:off x="5199780" y="1417321"/>
              <a:ext cx="430383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42" name="TxtBox:83/125"/>
            <p:cNvSpPr/>
            <p:nvPr/>
          </p:nvSpPr>
          <p:spPr bwMode="auto">
            <a:xfrm>
              <a:off x="5322914" y="1334212"/>
              <a:ext cx="4057566" cy="19575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defTabSz="914400" fontAlgn="base">
                <a:lnSpc>
                  <a:spcPct val="106000"/>
                </a:lnSpc>
                <a:spcBef>
                  <a:spcPct val="0"/>
                </a:spcBef>
                <a:spcAft>
                  <a:spcPct val="0"/>
                </a:spcAft>
              </a:pPr>
              <a:r>
                <a:rPr lang="es-ES" sz="1200" b="1" dirty="0" smtClean="0">
                  <a:solidFill>
                    <a:srgbClr val="002060"/>
                  </a:solidFill>
                  <a:cs typeface="Arial" pitchFamily="34" charset="0"/>
                </a:rPr>
                <a:t>Segmentación </a:t>
              </a:r>
              <a:r>
                <a:rPr lang="es-ES" sz="1200" b="1" dirty="0">
                  <a:solidFill>
                    <a:srgbClr val="002060"/>
                  </a:solidFill>
                  <a:cs typeface="Arial" pitchFamily="34" charset="0"/>
                </a:rPr>
                <a:t>del consumidor de Turismo de Ciudad</a:t>
              </a:r>
            </a:p>
          </p:txBody>
        </p:sp>
      </p:grpSp>
      <p:sp>
        <p:nvSpPr>
          <p:cNvPr id="77" name="Freeform 25"/>
          <p:cNvSpPr>
            <a:spLocks/>
          </p:cNvSpPr>
          <p:nvPr/>
        </p:nvSpPr>
        <p:spPr bwMode="auto">
          <a:xfrm>
            <a:off x="446154" y="5072333"/>
            <a:ext cx="36000" cy="2880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ctr"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78" name="Freeform 26"/>
          <p:cNvSpPr>
            <a:spLocks/>
          </p:cNvSpPr>
          <p:nvPr/>
        </p:nvSpPr>
        <p:spPr bwMode="auto">
          <a:xfrm>
            <a:off x="374154" y="5752521"/>
            <a:ext cx="180000" cy="288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79" name="Freeform 27"/>
          <p:cNvSpPr>
            <a:spLocks/>
          </p:cNvSpPr>
          <p:nvPr/>
        </p:nvSpPr>
        <p:spPr bwMode="auto">
          <a:xfrm>
            <a:off x="2799240" y="5072333"/>
            <a:ext cx="180000" cy="288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ctr"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80" name="Freeform 28"/>
          <p:cNvSpPr>
            <a:spLocks noEditPoints="1"/>
          </p:cNvSpPr>
          <p:nvPr/>
        </p:nvSpPr>
        <p:spPr bwMode="auto">
          <a:xfrm>
            <a:off x="2799240" y="5752521"/>
            <a:ext cx="180000" cy="288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81" name="Freeform 29"/>
          <p:cNvSpPr>
            <a:spLocks/>
          </p:cNvSpPr>
          <p:nvPr/>
        </p:nvSpPr>
        <p:spPr bwMode="auto">
          <a:xfrm>
            <a:off x="5097016" y="5072333"/>
            <a:ext cx="180000" cy="288000"/>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vert="horz" wrap="square" lIns="91411" tIns="45704" rIns="91411" bIns="45704" numCol="1" anchor="ctr"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82" name="TextBox 81"/>
          <p:cNvSpPr txBox="1"/>
          <p:nvPr/>
        </p:nvSpPr>
        <p:spPr bwMode="auto">
          <a:xfrm>
            <a:off x="554154" y="5651176"/>
            <a:ext cx="1861288" cy="648000"/>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00" b="1" dirty="0" smtClean="0">
                <a:solidFill>
                  <a:srgbClr val="002776"/>
                </a:solidFill>
                <a:cs typeface="Arial" charset="0"/>
              </a:rPr>
              <a:t>Aumento de la demanda </a:t>
            </a:r>
            <a:r>
              <a:rPr lang="es-ES" sz="800" dirty="0" smtClean="0">
                <a:solidFill>
                  <a:srgbClr val="002776"/>
                </a:solidFill>
                <a:cs typeface="Arial" charset="0"/>
              </a:rPr>
              <a:t>(37% del total del sector turístico según OMT) </a:t>
            </a:r>
            <a:r>
              <a:rPr lang="es-ES" sz="1000" dirty="0" smtClean="0">
                <a:solidFill>
                  <a:srgbClr val="002776"/>
                </a:solidFill>
                <a:cs typeface="Arial" charset="0"/>
              </a:rPr>
              <a:t>por: +nivel educativo, +oferta, envejecimiento población, mercados emergentes…</a:t>
            </a:r>
            <a:endParaRPr lang="es-ES" sz="1000" b="1" dirty="0">
              <a:solidFill>
                <a:srgbClr val="002776"/>
              </a:solidFill>
              <a:cs typeface="Arial" charset="0"/>
            </a:endParaRPr>
          </a:p>
        </p:txBody>
      </p:sp>
      <p:sp>
        <p:nvSpPr>
          <p:cNvPr id="83" name="TextBox 82"/>
          <p:cNvSpPr txBox="1"/>
          <p:nvPr/>
        </p:nvSpPr>
        <p:spPr bwMode="auto">
          <a:xfrm>
            <a:off x="3032753" y="5788545"/>
            <a:ext cx="1726401" cy="64800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000" b="1" dirty="0" smtClean="0">
                <a:solidFill>
                  <a:srgbClr val="002776"/>
                </a:solidFill>
                <a:cs typeface="Arial" charset="0"/>
              </a:rPr>
              <a:t>Más viajes y más cortos,</a:t>
            </a:r>
            <a:r>
              <a:rPr lang="es-ES" sz="1000" dirty="0" smtClean="0">
                <a:solidFill>
                  <a:srgbClr val="002776"/>
                </a:solidFill>
                <a:cs typeface="Arial" charset="0"/>
              </a:rPr>
              <a:t> y </a:t>
            </a:r>
            <a:r>
              <a:rPr lang="es-ES" sz="1000" b="1" dirty="0" smtClean="0">
                <a:solidFill>
                  <a:srgbClr val="002776"/>
                </a:solidFill>
                <a:cs typeface="Arial" charset="0"/>
              </a:rPr>
              <a:t>late </a:t>
            </a:r>
            <a:r>
              <a:rPr lang="es-ES" sz="1000" b="1" dirty="0" err="1" smtClean="0">
                <a:solidFill>
                  <a:srgbClr val="002776"/>
                </a:solidFill>
                <a:cs typeface="Arial" charset="0"/>
              </a:rPr>
              <a:t>bookings</a:t>
            </a:r>
            <a:r>
              <a:rPr lang="es-ES" sz="1000" b="1" dirty="0" smtClean="0">
                <a:solidFill>
                  <a:srgbClr val="002776"/>
                </a:solidFill>
                <a:cs typeface="Arial" charset="0"/>
              </a:rPr>
              <a:t> </a:t>
            </a:r>
            <a:r>
              <a:rPr lang="es-ES" sz="800" dirty="0" smtClean="0">
                <a:solidFill>
                  <a:srgbClr val="002776"/>
                </a:solidFill>
                <a:cs typeface="Arial" charset="0"/>
              </a:rPr>
              <a:t>(44%de los viajeros de ocio; 72% de las reservas móvil en </a:t>
            </a:r>
            <a:r>
              <a:rPr lang="es-ES" sz="800" dirty="0" err="1" smtClean="0">
                <a:solidFill>
                  <a:srgbClr val="002776"/>
                </a:solidFill>
                <a:cs typeface="Arial" charset="0"/>
              </a:rPr>
              <a:t>OTAs</a:t>
            </a:r>
            <a:r>
              <a:rPr lang="es-ES" sz="800" dirty="0" smtClean="0">
                <a:solidFill>
                  <a:srgbClr val="002776"/>
                </a:solidFill>
                <a:cs typeface="Arial" charset="0"/>
              </a:rPr>
              <a:t> son </a:t>
            </a:r>
            <a:r>
              <a:rPr lang="es-ES" sz="800" dirty="0" err="1" smtClean="0">
                <a:solidFill>
                  <a:srgbClr val="002776"/>
                </a:solidFill>
                <a:cs typeface="Arial" charset="0"/>
              </a:rPr>
              <a:t>last</a:t>
            </a:r>
            <a:r>
              <a:rPr lang="es-ES" sz="800" dirty="0" smtClean="0">
                <a:solidFill>
                  <a:srgbClr val="002776"/>
                </a:solidFill>
                <a:cs typeface="Arial" charset="0"/>
              </a:rPr>
              <a:t>-minute</a:t>
            </a:r>
            <a:r>
              <a:rPr lang="es-ES" sz="1000" dirty="0" smtClean="0">
                <a:solidFill>
                  <a:srgbClr val="002776"/>
                </a:solidFill>
                <a:cs typeface="Arial" charset="0"/>
              </a:rPr>
              <a:t>)</a:t>
            </a:r>
            <a:endParaRPr lang="es-ES" sz="1000" b="1" dirty="0" smtClean="0">
              <a:solidFill>
                <a:srgbClr val="002776"/>
              </a:solidFill>
              <a:cs typeface="Arial" charset="0"/>
            </a:endParaRPr>
          </a:p>
        </p:txBody>
      </p:sp>
      <p:sp>
        <p:nvSpPr>
          <p:cNvPr id="84" name="TextBox 83"/>
          <p:cNvSpPr txBox="1"/>
          <p:nvPr/>
        </p:nvSpPr>
        <p:spPr bwMode="auto">
          <a:xfrm>
            <a:off x="5357658" y="5572521"/>
            <a:ext cx="1757916" cy="64800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000" dirty="0" smtClean="0">
                <a:solidFill>
                  <a:srgbClr val="002776"/>
                </a:solidFill>
                <a:cs typeface="Arial" charset="0"/>
              </a:rPr>
              <a:t>Dinamización en </a:t>
            </a:r>
            <a:r>
              <a:rPr lang="es-ES" sz="1000" b="1" dirty="0" smtClean="0">
                <a:solidFill>
                  <a:srgbClr val="002776"/>
                </a:solidFill>
                <a:cs typeface="Arial" charset="0"/>
              </a:rPr>
              <a:t>temáticas </a:t>
            </a:r>
            <a:r>
              <a:rPr lang="es-ES" sz="1000" dirty="0" smtClean="0">
                <a:solidFill>
                  <a:srgbClr val="002776"/>
                </a:solidFill>
                <a:cs typeface="Arial" charset="0"/>
              </a:rPr>
              <a:t>y</a:t>
            </a:r>
            <a:r>
              <a:rPr lang="es-ES" sz="1000" b="1" dirty="0" smtClean="0">
                <a:solidFill>
                  <a:srgbClr val="002776"/>
                </a:solidFill>
                <a:cs typeface="Arial" charset="0"/>
              </a:rPr>
              <a:t> productos </a:t>
            </a:r>
            <a:r>
              <a:rPr lang="es-ES" sz="1000" dirty="0" smtClean="0">
                <a:solidFill>
                  <a:srgbClr val="002776"/>
                </a:solidFill>
                <a:cs typeface="Arial" charset="0"/>
              </a:rPr>
              <a:t>ofrecidos</a:t>
            </a:r>
            <a:endParaRPr lang="es-ES" sz="1000" dirty="0">
              <a:solidFill>
                <a:srgbClr val="002776"/>
              </a:solidFill>
              <a:cs typeface="Arial" charset="0"/>
            </a:endParaRPr>
          </a:p>
        </p:txBody>
      </p:sp>
      <p:sp>
        <p:nvSpPr>
          <p:cNvPr id="85" name="TextBox 84"/>
          <p:cNvSpPr txBox="1"/>
          <p:nvPr/>
        </p:nvSpPr>
        <p:spPr bwMode="auto">
          <a:xfrm>
            <a:off x="7707068" y="4892333"/>
            <a:ext cx="1860212" cy="64800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000" dirty="0" smtClean="0">
                <a:solidFill>
                  <a:srgbClr val="002776"/>
                </a:solidFill>
                <a:cs typeface="Arial" charset="0"/>
              </a:rPr>
              <a:t>Colaboraciones </a:t>
            </a:r>
            <a:r>
              <a:rPr lang="es-ES" sz="1000" b="1" dirty="0" smtClean="0">
                <a:solidFill>
                  <a:srgbClr val="002776"/>
                </a:solidFill>
                <a:cs typeface="Arial" charset="0"/>
              </a:rPr>
              <a:t>público-privadas</a:t>
            </a:r>
            <a:r>
              <a:rPr lang="es-ES" sz="1000" dirty="0" smtClean="0">
                <a:solidFill>
                  <a:srgbClr val="002776"/>
                </a:solidFill>
                <a:cs typeface="Arial" charset="0"/>
              </a:rPr>
              <a:t> para atraer gasto</a:t>
            </a:r>
            <a:endParaRPr lang="es-ES" sz="1000" dirty="0">
              <a:solidFill>
                <a:srgbClr val="002776"/>
              </a:solidFill>
              <a:cs typeface="Arial" charset="0"/>
            </a:endParaRPr>
          </a:p>
        </p:txBody>
      </p:sp>
      <p:sp>
        <p:nvSpPr>
          <p:cNvPr id="86" name="Freeform 30"/>
          <p:cNvSpPr>
            <a:spLocks noEditPoints="1"/>
          </p:cNvSpPr>
          <p:nvPr/>
        </p:nvSpPr>
        <p:spPr bwMode="auto">
          <a:xfrm>
            <a:off x="5097016" y="5752521"/>
            <a:ext cx="180000" cy="288000"/>
          </a:xfrm>
          <a:custGeom>
            <a:avLst/>
            <a:gdLst>
              <a:gd name="T0" fmla="*/ 49 w 49"/>
              <a:gd name="T1" fmla="*/ 45 h 71"/>
              <a:gd name="T2" fmla="*/ 42 w 49"/>
              <a:gd name="T3" fmla="*/ 63 h 71"/>
              <a:gd name="T4" fmla="*/ 23 w 49"/>
              <a:gd name="T5" fmla="*/ 71 h 71"/>
              <a:gd name="T6" fmla="*/ 6 w 49"/>
              <a:gd name="T7" fmla="*/ 63 h 71"/>
              <a:gd name="T8" fmla="*/ 0 w 49"/>
              <a:gd name="T9" fmla="*/ 44 h 71"/>
              <a:gd name="T10" fmla="*/ 6 w 49"/>
              <a:gd name="T11" fmla="*/ 22 h 71"/>
              <a:gd name="T12" fmla="*/ 21 w 49"/>
              <a:gd name="T13" fmla="*/ 5 h 71"/>
              <a:gd name="T14" fmla="*/ 31 w 49"/>
              <a:gd name="T15" fmla="*/ 0 h 71"/>
              <a:gd name="T16" fmla="*/ 34 w 49"/>
              <a:gd name="T17" fmla="*/ 1 h 71"/>
              <a:gd name="T18" fmla="*/ 36 w 49"/>
              <a:gd name="T19" fmla="*/ 4 h 71"/>
              <a:gd name="T20" fmla="*/ 34 w 49"/>
              <a:gd name="T21" fmla="*/ 6 h 71"/>
              <a:gd name="T22" fmla="*/ 33 w 49"/>
              <a:gd name="T23" fmla="*/ 5 h 71"/>
              <a:gd name="T24" fmla="*/ 32 w 49"/>
              <a:gd name="T25" fmla="*/ 5 h 71"/>
              <a:gd name="T26" fmla="*/ 21 w 49"/>
              <a:gd name="T27" fmla="*/ 11 h 71"/>
              <a:gd name="T28" fmla="*/ 13 w 49"/>
              <a:gd name="T29" fmla="*/ 22 h 71"/>
              <a:gd name="T30" fmla="*/ 7 w 49"/>
              <a:gd name="T31" fmla="*/ 36 h 71"/>
              <a:gd name="T32" fmla="*/ 9 w 49"/>
              <a:gd name="T33" fmla="*/ 34 h 71"/>
              <a:gd name="T34" fmla="*/ 28 w 49"/>
              <a:gd name="T35" fmla="*/ 24 h 71"/>
              <a:gd name="T36" fmla="*/ 43 w 49"/>
              <a:gd name="T37" fmla="*/ 30 h 71"/>
              <a:gd name="T38" fmla="*/ 49 w 49"/>
              <a:gd name="T39" fmla="*/ 45 h 71"/>
              <a:gd name="T40" fmla="*/ 44 w 49"/>
              <a:gd name="T41" fmla="*/ 44 h 71"/>
              <a:gd name="T42" fmla="*/ 40 w 49"/>
              <a:gd name="T43" fmla="*/ 32 h 71"/>
              <a:gd name="T44" fmla="*/ 28 w 49"/>
              <a:gd name="T45" fmla="*/ 28 h 71"/>
              <a:gd name="T46" fmla="*/ 15 w 49"/>
              <a:gd name="T47" fmla="*/ 33 h 71"/>
              <a:gd name="T48" fmla="*/ 8 w 49"/>
              <a:gd name="T49" fmla="*/ 43 h 71"/>
              <a:gd name="T50" fmla="*/ 8 w 49"/>
              <a:gd name="T51" fmla="*/ 44 h 71"/>
              <a:gd name="T52" fmla="*/ 8 w 49"/>
              <a:gd name="T53" fmla="*/ 45 h 71"/>
              <a:gd name="T54" fmla="*/ 6 w 49"/>
              <a:gd name="T55" fmla="*/ 47 h 71"/>
              <a:gd name="T56" fmla="*/ 10 w 49"/>
              <a:gd name="T57" fmla="*/ 61 h 71"/>
              <a:gd name="T58" fmla="*/ 23 w 49"/>
              <a:gd name="T59" fmla="*/ 67 h 71"/>
              <a:gd name="T60" fmla="*/ 38 w 49"/>
              <a:gd name="T61" fmla="*/ 60 h 71"/>
              <a:gd name="T62" fmla="*/ 44 w 49"/>
              <a:gd name="T6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71">
                <a:moveTo>
                  <a:pt x="49" y="45"/>
                </a:moveTo>
                <a:cubicBezTo>
                  <a:pt x="49" y="53"/>
                  <a:pt x="46" y="59"/>
                  <a:pt x="42" y="63"/>
                </a:cubicBezTo>
                <a:cubicBezTo>
                  <a:pt x="37" y="68"/>
                  <a:pt x="31" y="71"/>
                  <a:pt x="23" y="71"/>
                </a:cubicBezTo>
                <a:cubicBezTo>
                  <a:pt x="16" y="71"/>
                  <a:pt x="10" y="68"/>
                  <a:pt x="6" y="63"/>
                </a:cubicBezTo>
                <a:cubicBezTo>
                  <a:pt x="2" y="58"/>
                  <a:pt x="0" y="52"/>
                  <a:pt x="0" y="44"/>
                </a:cubicBezTo>
                <a:cubicBezTo>
                  <a:pt x="0" y="37"/>
                  <a:pt x="2" y="30"/>
                  <a:pt x="6" y="22"/>
                </a:cubicBezTo>
                <a:cubicBezTo>
                  <a:pt x="10" y="15"/>
                  <a:pt x="15" y="10"/>
                  <a:pt x="21" y="5"/>
                </a:cubicBezTo>
                <a:cubicBezTo>
                  <a:pt x="25" y="1"/>
                  <a:pt x="29" y="0"/>
                  <a:pt x="31" y="0"/>
                </a:cubicBezTo>
                <a:cubicBezTo>
                  <a:pt x="32" y="0"/>
                  <a:pt x="33" y="0"/>
                  <a:pt x="34" y="1"/>
                </a:cubicBezTo>
                <a:cubicBezTo>
                  <a:pt x="35" y="2"/>
                  <a:pt x="36" y="3"/>
                  <a:pt x="36" y="4"/>
                </a:cubicBezTo>
                <a:cubicBezTo>
                  <a:pt x="36" y="5"/>
                  <a:pt x="35" y="6"/>
                  <a:pt x="34" y="6"/>
                </a:cubicBezTo>
                <a:cubicBezTo>
                  <a:pt x="34" y="6"/>
                  <a:pt x="33" y="6"/>
                  <a:pt x="33" y="5"/>
                </a:cubicBezTo>
                <a:cubicBezTo>
                  <a:pt x="32" y="5"/>
                  <a:pt x="32" y="5"/>
                  <a:pt x="32" y="5"/>
                </a:cubicBezTo>
                <a:cubicBezTo>
                  <a:pt x="29" y="5"/>
                  <a:pt x="26" y="7"/>
                  <a:pt x="21" y="11"/>
                </a:cubicBezTo>
                <a:cubicBezTo>
                  <a:pt x="17" y="15"/>
                  <a:pt x="15" y="18"/>
                  <a:pt x="13" y="22"/>
                </a:cubicBezTo>
                <a:cubicBezTo>
                  <a:pt x="9" y="27"/>
                  <a:pt x="7" y="32"/>
                  <a:pt x="7" y="36"/>
                </a:cubicBezTo>
                <a:cubicBezTo>
                  <a:pt x="7" y="36"/>
                  <a:pt x="8" y="35"/>
                  <a:pt x="9" y="34"/>
                </a:cubicBezTo>
                <a:cubicBezTo>
                  <a:pt x="14" y="28"/>
                  <a:pt x="21" y="24"/>
                  <a:pt x="28" y="24"/>
                </a:cubicBezTo>
                <a:cubicBezTo>
                  <a:pt x="34" y="24"/>
                  <a:pt x="39" y="26"/>
                  <a:pt x="43" y="30"/>
                </a:cubicBezTo>
                <a:cubicBezTo>
                  <a:pt x="47" y="34"/>
                  <a:pt x="49" y="39"/>
                  <a:pt x="49" y="45"/>
                </a:cubicBezTo>
                <a:close/>
                <a:moveTo>
                  <a:pt x="44" y="44"/>
                </a:moveTo>
                <a:cubicBezTo>
                  <a:pt x="44" y="39"/>
                  <a:pt x="42" y="35"/>
                  <a:pt x="40" y="32"/>
                </a:cubicBezTo>
                <a:cubicBezTo>
                  <a:pt x="37" y="29"/>
                  <a:pt x="33" y="28"/>
                  <a:pt x="28" y="28"/>
                </a:cubicBezTo>
                <a:cubicBezTo>
                  <a:pt x="25" y="28"/>
                  <a:pt x="20" y="30"/>
                  <a:pt x="15" y="33"/>
                </a:cubicBezTo>
                <a:cubicBezTo>
                  <a:pt x="10" y="37"/>
                  <a:pt x="8" y="40"/>
                  <a:pt x="8" y="43"/>
                </a:cubicBezTo>
                <a:cubicBezTo>
                  <a:pt x="8" y="43"/>
                  <a:pt x="8" y="44"/>
                  <a:pt x="8" y="44"/>
                </a:cubicBezTo>
                <a:cubicBezTo>
                  <a:pt x="8" y="44"/>
                  <a:pt x="8" y="44"/>
                  <a:pt x="8" y="45"/>
                </a:cubicBezTo>
                <a:cubicBezTo>
                  <a:pt x="8" y="46"/>
                  <a:pt x="7" y="46"/>
                  <a:pt x="6" y="47"/>
                </a:cubicBezTo>
                <a:cubicBezTo>
                  <a:pt x="6" y="52"/>
                  <a:pt x="8" y="57"/>
                  <a:pt x="10" y="61"/>
                </a:cubicBezTo>
                <a:cubicBezTo>
                  <a:pt x="14" y="65"/>
                  <a:pt x="18" y="67"/>
                  <a:pt x="23" y="67"/>
                </a:cubicBezTo>
                <a:cubicBezTo>
                  <a:pt x="29" y="67"/>
                  <a:pt x="34" y="65"/>
                  <a:pt x="38" y="60"/>
                </a:cubicBezTo>
                <a:cubicBezTo>
                  <a:pt x="42" y="56"/>
                  <a:pt x="44" y="50"/>
                  <a:pt x="44" y="44"/>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87" name="TextBox 86"/>
          <p:cNvSpPr txBox="1"/>
          <p:nvPr/>
        </p:nvSpPr>
        <p:spPr bwMode="auto">
          <a:xfrm>
            <a:off x="3032753" y="4996385"/>
            <a:ext cx="1776231" cy="64800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000" b="1" dirty="0">
                <a:solidFill>
                  <a:srgbClr val="002776"/>
                </a:solidFill>
                <a:cs typeface="Arial" charset="0"/>
              </a:rPr>
              <a:t>Se posicionan como tipo de viaje más popular</a:t>
            </a:r>
            <a:r>
              <a:rPr lang="es-ES" sz="1000" dirty="0">
                <a:solidFill>
                  <a:srgbClr val="002776"/>
                </a:solidFill>
                <a:cs typeface="Arial" charset="0"/>
              </a:rPr>
              <a:t>, por delante de los viajes de playa (</a:t>
            </a:r>
            <a:r>
              <a:rPr lang="es-ES" sz="800" dirty="0">
                <a:solidFill>
                  <a:srgbClr val="002776"/>
                </a:solidFill>
                <a:cs typeface="Arial" charset="0"/>
              </a:rPr>
              <a:t>43% planea un </a:t>
            </a:r>
            <a:r>
              <a:rPr lang="es-ES" sz="800" dirty="0" err="1">
                <a:solidFill>
                  <a:srgbClr val="002776"/>
                </a:solidFill>
                <a:cs typeface="Arial" charset="0"/>
              </a:rPr>
              <a:t>city</a:t>
            </a:r>
            <a:r>
              <a:rPr lang="es-ES" sz="800" dirty="0">
                <a:solidFill>
                  <a:srgbClr val="002776"/>
                </a:solidFill>
                <a:cs typeface="Arial" charset="0"/>
              </a:rPr>
              <a:t> break vs. 42% planea un viaje de playa)</a:t>
            </a:r>
          </a:p>
        </p:txBody>
      </p:sp>
      <p:sp>
        <p:nvSpPr>
          <p:cNvPr id="88" name="Freeform 31"/>
          <p:cNvSpPr>
            <a:spLocks/>
          </p:cNvSpPr>
          <p:nvPr/>
        </p:nvSpPr>
        <p:spPr bwMode="auto">
          <a:xfrm>
            <a:off x="7473280" y="5072333"/>
            <a:ext cx="180000" cy="288000"/>
          </a:xfrm>
          <a:custGeom>
            <a:avLst/>
            <a:gdLst>
              <a:gd name="T0" fmla="*/ 46 w 46"/>
              <a:gd name="T1" fmla="*/ 6 h 73"/>
              <a:gd name="T2" fmla="*/ 44 w 46"/>
              <a:gd name="T3" fmla="*/ 8 h 73"/>
              <a:gd name="T4" fmla="*/ 42 w 46"/>
              <a:gd name="T5" fmla="*/ 11 h 73"/>
              <a:gd name="T6" fmla="*/ 23 w 46"/>
              <a:gd name="T7" fmla="*/ 43 h 73"/>
              <a:gd name="T8" fmla="*/ 19 w 46"/>
              <a:gd name="T9" fmla="*/ 54 h 73"/>
              <a:gd name="T10" fmla="*/ 16 w 46"/>
              <a:gd name="T11" fmla="*/ 65 h 73"/>
              <a:gd name="T12" fmla="*/ 18 w 46"/>
              <a:gd name="T13" fmla="*/ 72 h 73"/>
              <a:gd name="T14" fmla="*/ 17 w 46"/>
              <a:gd name="T15" fmla="*/ 73 h 73"/>
              <a:gd name="T16" fmla="*/ 13 w 46"/>
              <a:gd name="T17" fmla="*/ 70 h 73"/>
              <a:gd name="T18" fmla="*/ 12 w 46"/>
              <a:gd name="T19" fmla="*/ 66 h 73"/>
              <a:gd name="T20" fmla="*/ 12 w 46"/>
              <a:gd name="T21" fmla="*/ 61 h 73"/>
              <a:gd name="T22" fmla="*/ 22 w 46"/>
              <a:gd name="T23" fmla="*/ 33 h 73"/>
              <a:gd name="T24" fmla="*/ 36 w 46"/>
              <a:gd name="T25" fmla="*/ 8 h 73"/>
              <a:gd name="T26" fmla="*/ 37 w 46"/>
              <a:gd name="T27" fmla="*/ 7 h 73"/>
              <a:gd name="T28" fmla="*/ 33 w 46"/>
              <a:gd name="T29" fmla="*/ 5 h 73"/>
              <a:gd name="T30" fmla="*/ 32 w 46"/>
              <a:gd name="T31" fmla="*/ 5 h 73"/>
              <a:gd name="T32" fmla="*/ 31 w 46"/>
              <a:gd name="T33" fmla="*/ 6 h 73"/>
              <a:gd name="T34" fmla="*/ 31 w 46"/>
              <a:gd name="T35" fmla="*/ 5 h 73"/>
              <a:gd name="T36" fmla="*/ 30 w 46"/>
              <a:gd name="T37" fmla="*/ 5 h 73"/>
              <a:gd name="T38" fmla="*/ 18 w 46"/>
              <a:gd name="T39" fmla="*/ 7 h 73"/>
              <a:gd name="T40" fmla="*/ 7 w 46"/>
              <a:gd name="T41" fmla="*/ 10 h 73"/>
              <a:gd name="T42" fmla="*/ 6 w 46"/>
              <a:gd name="T43" fmla="*/ 15 h 73"/>
              <a:gd name="T44" fmla="*/ 4 w 46"/>
              <a:gd name="T45" fmla="*/ 20 h 73"/>
              <a:gd name="T46" fmla="*/ 3 w 46"/>
              <a:gd name="T47" fmla="*/ 20 h 73"/>
              <a:gd name="T48" fmla="*/ 0 w 46"/>
              <a:gd name="T49" fmla="*/ 18 h 73"/>
              <a:gd name="T50" fmla="*/ 0 w 46"/>
              <a:gd name="T51" fmla="*/ 15 h 73"/>
              <a:gd name="T52" fmla="*/ 1 w 46"/>
              <a:gd name="T53" fmla="*/ 13 h 73"/>
              <a:gd name="T54" fmla="*/ 2 w 46"/>
              <a:gd name="T55" fmla="*/ 7 h 73"/>
              <a:gd name="T56" fmla="*/ 4 w 46"/>
              <a:gd name="T57" fmla="*/ 1 h 73"/>
              <a:gd name="T58" fmla="*/ 6 w 46"/>
              <a:gd name="T59" fmla="*/ 2 h 73"/>
              <a:gd name="T60" fmla="*/ 7 w 46"/>
              <a:gd name="T61" fmla="*/ 4 h 73"/>
              <a:gd name="T62" fmla="*/ 7 w 46"/>
              <a:gd name="T63" fmla="*/ 4 h 73"/>
              <a:gd name="T64" fmla="*/ 13 w 46"/>
              <a:gd name="T65" fmla="*/ 2 h 73"/>
              <a:gd name="T66" fmla="*/ 19 w 46"/>
              <a:gd name="T67" fmla="*/ 1 h 73"/>
              <a:gd name="T68" fmla="*/ 29 w 46"/>
              <a:gd name="T69" fmla="*/ 0 h 73"/>
              <a:gd name="T70" fmla="*/ 38 w 46"/>
              <a:gd name="T71" fmla="*/ 1 h 73"/>
              <a:gd name="T72" fmla="*/ 43 w 46"/>
              <a:gd name="T73" fmla="*/ 3 h 73"/>
              <a:gd name="T74" fmla="*/ 46 w 46"/>
              <a:gd name="T75"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73">
                <a:moveTo>
                  <a:pt x="46" y="6"/>
                </a:moveTo>
                <a:cubicBezTo>
                  <a:pt x="46" y="6"/>
                  <a:pt x="46" y="7"/>
                  <a:pt x="44" y="8"/>
                </a:cubicBezTo>
                <a:cubicBezTo>
                  <a:pt x="43" y="10"/>
                  <a:pt x="42" y="11"/>
                  <a:pt x="42" y="11"/>
                </a:cubicBezTo>
                <a:cubicBezTo>
                  <a:pt x="33" y="23"/>
                  <a:pt x="27" y="34"/>
                  <a:pt x="23" y="43"/>
                </a:cubicBezTo>
                <a:cubicBezTo>
                  <a:pt x="22" y="46"/>
                  <a:pt x="20" y="50"/>
                  <a:pt x="19" y="54"/>
                </a:cubicBezTo>
                <a:cubicBezTo>
                  <a:pt x="17" y="58"/>
                  <a:pt x="16" y="62"/>
                  <a:pt x="16" y="65"/>
                </a:cubicBezTo>
                <a:cubicBezTo>
                  <a:pt x="16" y="66"/>
                  <a:pt x="17" y="68"/>
                  <a:pt x="18" y="72"/>
                </a:cubicBezTo>
                <a:cubicBezTo>
                  <a:pt x="17" y="73"/>
                  <a:pt x="17" y="73"/>
                  <a:pt x="17" y="73"/>
                </a:cubicBezTo>
                <a:cubicBezTo>
                  <a:pt x="15" y="73"/>
                  <a:pt x="14" y="72"/>
                  <a:pt x="13" y="70"/>
                </a:cubicBezTo>
                <a:cubicBezTo>
                  <a:pt x="12" y="69"/>
                  <a:pt x="12" y="67"/>
                  <a:pt x="12" y="66"/>
                </a:cubicBezTo>
                <a:cubicBezTo>
                  <a:pt x="12" y="65"/>
                  <a:pt x="12" y="63"/>
                  <a:pt x="12" y="61"/>
                </a:cubicBezTo>
                <a:cubicBezTo>
                  <a:pt x="14" y="52"/>
                  <a:pt x="18" y="43"/>
                  <a:pt x="22" y="33"/>
                </a:cubicBezTo>
                <a:cubicBezTo>
                  <a:pt x="23" y="32"/>
                  <a:pt x="28" y="23"/>
                  <a:pt x="36" y="8"/>
                </a:cubicBezTo>
                <a:cubicBezTo>
                  <a:pt x="37" y="7"/>
                  <a:pt x="37" y="7"/>
                  <a:pt x="37" y="7"/>
                </a:cubicBezTo>
                <a:cubicBezTo>
                  <a:pt x="36" y="6"/>
                  <a:pt x="34" y="5"/>
                  <a:pt x="33" y="5"/>
                </a:cubicBezTo>
                <a:cubicBezTo>
                  <a:pt x="33" y="5"/>
                  <a:pt x="33" y="5"/>
                  <a:pt x="32" y="5"/>
                </a:cubicBezTo>
                <a:cubicBezTo>
                  <a:pt x="32" y="5"/>
                  <a:pt x="32" y="6"/>
                  <a:pt x="31" y="6"/>
                </a:cubicBezTo>
                <a:cubicBezTo>
                  <a:pt x="31" y="6"/>
                  <a:pt x="31" y="5"/>
                  <a:pt x="31" y="5"/>
                </a:cubicBezTo>
                <a:cubicBezTo>
                  <a:pt x="30" y="5"/>
                  <a:pt x="30" y="5"/>
                  <a:pt x="30" y="5"/>
                </a:cubicBezTo>
                <a:cubicBezTo>
                  <a:pt x="28" y="5"/>
                  <a:pt x="24" y="6"/>
                  <a:pt x="18" y="7"/>
                </a:cubicBezTo>
                <a:cubicBezTo>
                  <a:pt x="11" y="9"/>
                  <a:pt x="8" y="10"/>
                  <a:pt x="7" y="10"/>
                </a:cubicBezTo>
                <a:cubicBezTo>
                  <a:pt x="6" y="11"/>
                  <a:pt x="6" y="13"/>
                  <a:pt x="6" y="15"/>
                </a:cubicBezTo>
                <a:cubicBezTo>
                  <a:pt x="6" y="18"/>
                  <a:pt x="5" y="19"/>
                  <a:pt x="4" y="20"/>
                </a:cubicBezTo>
                <a:cubicBezTo>
                  <a:pt x="4" y="20"/>
                  <a:pt x="3" y="20"/>
                  <a:pt x="3" y="20"/>
                </a:cubicBezTo>
                <a:cubicBezTo>
                  <a:pt x="1" y="20"/>
                  <a:pt x="0" y="20"/>
                  <a:pt x="0" y="18"/>
                </a:cubicBezTo>
                <a:cubicBezTo>
                  <a:pt x="0" y="18"/>
                  <a:pt x="0" y="17"/>
                  <a:pt x="0" y="15"/>
                </a:cubicBezTo>
                <a:cubicBezTo>
                  <a:pt x="1" y="14"/>
                  <a:pt x="1" y="13"/>
                  <a:pt x="1" y="13"/>
                </a:cubicBezTo>
                <a:cubicBezTo>
                  <a:pt x="2" y="11"/>
                  <a:pt x="2" y="9"/>
                  <a:pt x="2" y="7"/>
                </a:cubicBezTo>
                <a:cubicBezTo>
                  <a:pt x="3" y="5"/>
                  <a:pt x="3" y="3"/>
                  <a:pt x="4" y="1"/>
                </a:cubicBezTo>
                <a:cubicBezTo>
                  <a:pt x="5" y="1"/>
                  <a:pt x="5" y="1"/>
                  <a:pt x="6" y="2"/>
                </a:cubicBezTo>
                <a:cubicBezTo>
                  <a:pt x="6" y="3"/>
                  <a:pt x="6" y="3"/>
                  <a:pt x="7" y="4"/>
                </a:cubicBezTo>
                <a:cubicBezTo>
                  <a:pt x="7" y="4"/>
                  <a:pt x="7" y="4"/>
                  <a:pt x="7" y="4"/>
                </a:cubicBezTo>
                <a:cubicBezTo>
                  <a:pt x="8" y="4"/>
                  <a:pt x="10" y="3"/>
                  <a:pt x="13" y="2"/>
                </a:cubicBezTo>
                <a:cubicBezTo>
                  <a:pt x="16" y="1"/>
                  <a:pt x="18" y="1"/>
                  <a:pt x="19" y="1"/>
                </a:cubicBezTo>
                <a:cubicBezTo>
                  <a:pt x="22" y="0"/>
                  <a:pt x="26" y="0"/>
                  <a:pt x="29" y="0"/>
                </a:cubicBezTo>
                <a:cubicBezTo>
                  <a:pt x="32" y="0"/>
                  <a:pt x="35" y="0"/>
                  <a:pt x="38" y="1"/>
                </a:cubicBezTo>
                <a:cubicBezTo>
                  <a:pt x="39" y="1"/>
                  <a:pt x="41" y="2"/>
                  <a:pt x="43" y="3"/>
                </a:cubicBezTo>
                <a:cubicBezTo>
                  <a:pt x="45" y="4"/>
                  <a:pt x="46" y="5"/>
                  <a:pt x="46" y="6"/>
                </a:cubicBezTo>
                <a:close/>
              </a:path>
            </a:pathLst>
          </a:custGeom>
          <a:solidFill>
            <a:schemeClr val="accent2"/>
          </a:solidFill>
          <a:ln>
            <a:noFill/>
          </a:ln>
        </p:spPr>
        <p:txBody>
          <a:bodyPr vert="horz" wrap="square" lIns="91411" tIns="45704" rIns="91411" bIns="45704" numCol="1" anchor="ctr"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89" name="Freeform 32"/>
          <p:cNvSpPr>
            <a:spLocks noEditPoints="1"/>
          </p:cNvSpPr>
          <p:nvPr/>
        </p:nvSpPr>
        <p:spPr bwMode="auto">
          <a:xfrm>
            <a:off x="7473280" y="5752521"/>
            <a:ext cx="180000" cy="288000"/>
          </a:xfrm>
          <a:custGeom>
            <a:avLst/>
            <a:gdLst>
              <a:gd name="T0" fmla="*/ 50 w 50"/>
              <a:gd name="T1" fmla="*/ 51 h 70"/>
              <a:gd name="T2" fmla="*/ 45 w 50"/>
              <a:gd name="T3" fmla="*/ 63 h 70"/>
              <a:gd name="T4" fmla="*/ 34 w 50"/>
              <a:gd name="T5" fmla="*/ 69 h 70"/>
              <a:gd name="T6" fmla="*/ 25 w 50"/>
              <a:gd name="T7" fmla="*/ 70 h 70"/>
              <a:gd name="T8" fmla="*/ 9 w 50"/>
              <a:gd name="T9" fmla="*/ 66 h 70"/>
              <a:gd name="T10" fmla="*/ 0 w 50"/>
              <a:gd name="T11" fmla="*/ 52 h 70"/>
              <a:gd name="T12" fmla="*/ 4 w 50"/>
              <a:gd name="T13" fmla="*/ 41 h 70"/>
              <a:gd name="T14" fmla="*/ 14 w 50"/>
              <a:gd name="T15" fmla="*/ 33 h 70"/>
              <a:gd name="T16" fmla="*/ 4 w 50"/>
              <a:gd name="T17" fmla="*/ 19 h 70"/>
              <a:gd name="T18" fmla="*/ 10 w 50"/>
              <a:gd name="T19" fmla="*/ 5 h 70"/>
              <a:gd name="T20" fmla="*/ 25 w 50"/>
              <a:gd name="T21" fmla="*/ 0 h 70"/>
              <a:gd name="T22" fmla="*/ 36 w 50"/>
              <a:gd name="T23" fmla="*/ 4 h 70"/>
              <a:gd name="T24" fmla="*/ 44 w 50"/>
              <a:gd name="T25" fmla="*/ 12 h 70"/>
              <a:gd name="T26" fmla="*/ 46 w 50"/>
              <a:gd name="T27" fmla="*/ 10 h 70"/>
              <a:gd name="T28" fmla="*/ 48 w 50"/>
              <a:gd name="T29" fmla="*/ 13 h 70"/>
              <a:gd name="T30" fmla="*/ 41 w 50"/>
              <a:gd name="T31" fmla="*/ 24 h 70"/>
              <a:gd name="T32" fmla="*/ 29 w 50"/>
              <a:gd name="T33" fmla="*/ 31 h 70"/>
              <a:gd name="T34" fmla="*/ 29 w 50"/>
              <a:gd name="T35" fmla="*/ 31 h 70"/>
              <a:gd name="T36" fmla="*/ 29 w 50"/>
              <a:gd name="T37" fmla="*/ 31 h 70"/>
              <a:gd name="T38" fmla="*/ 50 w 50"/>
              <a:gd name="T39" fmla="*/ 51 h 70"/>
              <a:gd name="T40" fmla="*/ 44 w 50"/>
              <a:gd name="T41" fmla="*/ 52 h 70"/>
              <a:gd name="T42" fmla="*/ 38 w 50"/>
              <a:gd name="T43" fmla="*/ 41 h 70"/>
              <a:gd name="T44" fmla="*/ 25 w 50"/>
              <a:gd name="T45" fmla="*/ 36 h 70"/>
              <a:gd name="T46" fmla="*/ 20 w 50"/>
              <a:gd name="T47" fmla="*/ 35 h 70"/>
              <a:gd name="T48" fmla="*/ 17 w 50"/>
              <a:gd name="T49" fmla="*/ 36 h 70"/>
              <a:gd name="T50" fmla="*/ 9 w 50"/>
              <a:gd name="T51" fmla="*/ 43 h 70"/>
              <a:gd name="T52" fmla="*/ 5 w 50"/>
              <a:gd name="T53" fmla="*/ 52 h 70"/>
              <a:gd name="T54" fmla="*/ 12 w 50"/>
              <a:gd name="T55" fmla="*/ 63 h 70"/>
              <a:gd name="T56" fmla="*/ 25 w 50"/>
              <a:gd name="T57" fmla="*/ 66 h 70"/>
              <a:gd name="T58" fmla="*/ 38 w 50"/>
              <a:gd name="T59" fmla="*/ 63 h 70"/>
              <a:gd name="T60" fmla="*/ 44 w 50"/>
              <a:gd name="T61" fmla="*/ 52 h 70"/>
              <a:gd name="T62" fmla="*/ 42 w 50"/>
              <a:gd name="T63" fmla="*/ 18 h 70"/>
              <a:gd name="T64" fmla="*/ 40 w 50"/>
              <a:gd name="T65" fmla="*/ 15 h 70"/>
              <a:gd name="T66" fmla="*/ 25 w 50"/>
              <a:gd name="T67" fmla="*/ 4 h 70"/>
              <a:gd name="T68" fmla="*/ 14 w 50"/>
              <a:gd name="T69" fmla="*/ 8 h 70"/>
              <a:gd name="T70" fmla="*/ 8 w 50"/>
              <a:gd name="T71" fmla="*/ 18 h 70"/>
              <a:gd name="T72" fmla="*/ 13 w 50"/>
              <a:gd name="T73" fmla="*/ 26 h 70"/>
              <a:gd name="T74" fmla="*/ 22 w 50"/>
              <a:gd name="T75" fmla="*/ 29 h 70"/>
              <a:gd name="T76" fmla="*/ 31 w 50"/>
              <a:gd name="T77" fmla="*/ 25 h 70"/>
              <a:gd name="T78" fmla="*/ 42 w 50"/>
              <a:gd name="T79"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70">
                <a:moveTo>
                  <a:pt x="50" y="51"/>
                </a:moveTo>
                <a:cubicBezTo>
                  <a:pt x="50" y="55"/>
                  <a:pt x="48" y="59"/>
                  <a:pt x="45" y="63"/>
                </a:cubicBezTo>
                <a:cubicBezTo>
                  <a:pt x="42" y="66"/>
                  <a:pt x="38" y="68"/>
                  <a:pt x="34" y="69"/>
                </a:cubicBezTo>
                <a:cubicBezTo>
                  <a:pt x="31" y="69"/>
                  <a:pt x="28" y="70"/>
                  <a:pt x="25" y="70"/>
                </a:cubicBezTo>
                <a:cubicBezTo>
                  <a:pt x="19" y="70"/>
                  <a:pt x="13" y="68"/>
                  <a:pt x="9" y="66"/>
                </a:cubicBezTo>
                <a:cubicBezTo>
                  <a:pt x="3" y="63"/>
                  <a:pt x="0" y="58"/>
                  <a:pt x="0" y="52"/>
                </a:cubicBezTo>
                <a:cubicBezTo>
                  <a:pt x="0" y="48"/>
                  <a:pt x="2" y="44"/>
                  <a:pt x="4" y="41"/>
                </a:cubicBezTo>
                <a:cubicBezTo>
                  <a:pt x="6" y="38"/>
                  <a:pt x="10" y="36"/>
                  <a:pt x="14" y="33"/>
                </a:cubicBezTo>
                <a:cubicBezTo>
                  <a:pt x="7" y="29"/>
                  <a:pt x="4" y="24"/>
                  <a:pt x="4" y="19"/>
                </a:cubicBezTo>
                <a:cubicBezTo>
                  <a:pt x="4" y="13"/>
                  <a:pt x="6" y="9"/>
                  <a:pt x="10" y="5"/>
                </a:cubicBezTo>
                <a:cubicBezTo>
                  <a:pt x="14" y="2"/>
                  <a:pt x="19" y="0"/>
                  <a:pt x="25" y="0"/>
                </a:cubicBezTo>
                <a:cubicBezTo>
                  <a:pt x="29" y="0"/>
                  <a:pt x="33" y="1"/>
                  <a:pt x="36" y="4"/>
                </a:cubicBezTo>
                <a:cubicBezTo>
                  <a:pt x="40" y="6"/>
                  <a:pt x="43" y="9"/>
                  <a:pt x="44" y="12"/>
                </a:cubicBezTo>
                <a:cubicBezTo>
                  <a:pt x="45" y="11"/>
                  <a:pt x="46" y="10"/>
                  <a:pt x="46" y="10"/>
                </a:cubicBezTo>
                <a:cubicBezTo>
                  <a:pt x="48" y="10"/>
                  <a:pt x="48" y="11"/>
                  <a:pt x="48" y="13"/>
                </a:cubicBezTo>
                <a:cubicBezTo>
                  <a:pt x="48" y="17"/>
                  <a:pt x="46" y="20"/>
                  <a:pt x="41" y="24"/>
                </a:cubicBezTo>
                <a:cubicBezTo>
                  <a:pt x="37" y="26"/>
                  <a:pt x="33" y="28"/>
                  <a:pt x="29" y="31"/>
                </a:cubicBezTo>
                <a:cubicBezTo>
                  <a:pt x="29" y="31"/>
                  <a:pt x="29" y="31"/>
                  <a:pt x="29" y="31"/>
                </a:cubicBezTo>
                <a:cubicBezTo>
                  <a:pt x="29" y="31"/>
                  <a:pt x="29" y="31"/>
                  <a:pt x="29" y="31"/>
                </a:cubicBezTo>
                <a:cubicBezTo>
                  <a:pt x="43" y="35"/>
                  <a:pt x="50" y="41"/>
                  <a:pt x="50" y="51"/>
                </a:cubicBezTo>
                <a:close/>
                <a:moveTo>
                  <a:pt x="44" y="52"/>
                </a:moveTo>
                <a:cubicBezTo>
                  <a:pt x="44" y="48"/>
                  <a:pt x="42" y="44"/>
                  <a:pt x="38" y="41"/>
                </a:cubicBezTo>
                <a:cubicBezTo>
                  <a:pt x="35" y="40"/>
                  <a:pt x="31" y="38"/>
                  <a:pt x="25" y="36"/>
                </a:cubicBezTo>
                <a:cubicBezTo>
                  <a:pt x="22" y="35"/>
                  <a:pt x="21" y="35"/>
                  <a:pt x="20" y="35"/>
                </a:cubicBezTo>
                <a:cubicBezTo>
                  <a:pt x="20" y="35"/>
                  <a:pt x="19" y="35"/>
                  <a:pt x="17" y="36"/>
                </a:cubicBezTo>
                <a:cubicBezTo>
                  <a:pt x="13" y="39"/>
                  <a:pt x="10" y="41"/>
                  <a:pt x="9" y="43"/>
                </a:cubicBezTo>
                <a:cubicBezTo>
                  <a:pt x="6" y="45"/>
                  <a:pt x="5" y="48"/>
                  <a:pt x="5" y="52"/>
                </a:cubicBezTo>
                <a:cubicBezTo>
                  <a:pt x="5" y="57"/>
                  <a:pt x="7" y="61"/>
                  <a:pt x="12" y="63"/>
                </a:cubicBezTo>
                <a:cubicBezTo>
                  <a:pt x="16" y="65"/>
                  <a:pt x="20" y="66"/>
                  <a:pt x="25" y="66"/>
                </a:cubicBezTo>
                <a:cubicBezTo>
                  <a:pt x="30" y="66"/>
                  <a:pt x="35" y="65"/>
                  <a:pt x="38" y="63"/>
                </a:cubicBezTo>
                <a:cubicBezTo>
                  <a:pt x="42" y="60"/>
                  <a:pt x="44" y="57"/>
                  <a:pt x="44" y="52"/>
                </a:cubicBezTo>
                <a:close/>
                <a:moveTo>
                  <a:pt x="42" y="18"/>
                </a:moveTo>
                <a:cubicBezTo>
                  <a:pt x="41" y="17"/>
                  <a:pt x="40" y="16"/>
                  <a:pt x="40" y="15"/>
                </a:cubicBezTo>
                <a:cubicBezTo>
                  <a:pt x="37" y="8"/>
                  <a:pt x="32" y="4"/>
                  <a:pt x="25" y="4"/>
                </a:cubicBezTo>
                <a:cubicBezTo>
                  <a:pt x="21" y="4"/>
                  <a:pt x="17" y="5"/>
                  <a:pt x="14" y="8"/>
                </a:cubicBezTo>
                <a:cubicBezTo>
                  <a:pt x="10" y="11"/>
                  <a:pt x="8" y="14"/>
                  <a:pt x="8" y="18"/>
                </a:cubicBezTo>
                <a:cubicBezTo>
                  <a:pt x="8" y="21"/>
                  <a:pt x="10" y="24"/>
                  <a:pt x="13" y="26"/>
                </a:cubicBezTo>
                <a:cubicBezTo>
                  <a:pt x="16" y="28"/>
                  <a:pt x="19" y="29"/>
                  <a:pt x="22" y="29"/>
                </a:cubicBezTo>
                <a:cubicBezTo>
                  <a:pt x="23" y="29"/>
                  <a:pt x="26" y="28"/>
                  <a:pt x="31" y="25"/>
                </a:cubicBezTo>
                <a:cubicBezTo>
                  <a:pt x="36" y="23"/>
                  <a:pt x="39" y="21"/>
                  <a:pt x="42" y="18"/>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90" name="TextBox 89"/>
          <p:cNvSpPr txBox="1"/>
          <p:nvPr/>
        </p:nvSpPr>
        <p:spPr bwMode="auto">
          <a:xfrm>
            <a:off x="5357494" y="4892333"/>
            <a:ext cx="1759495" cy="64800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000" dirty="0" smtClean="0">
                <a:solidFill>
                  <a:srgbClr val="002776"/>
                </a:solidFill>
                <a:cs typeface="Arial" charset="0"/>
              </a:rPr>
              <a:t>Mayor detalle en conducta del </a:t>
            </a:r>
            <a:r>
              <a:rPr lang="es-ES" sz="1000" b="1" dirty="0" smtClean="0">
                <a:solidFill>
                  <a:srgbClr val="002776"/>
                </a:solidFill>
                <a:cs typeface="Arial" charset="0"/>
              </a:rPr>
              <a:t>cliente</a:t>
            </a:r>
            <a:r>
              <a:rPr lang="es-ES" sz="1000" dirty="0" smtClean="0">
                <a:solidFill>
                  <a:srgbClr val="002776"/>
                </a:solidFill>
                <a:cs typeface="Arial" charset="0"/>
              </a:rPr>
              <a:t> (segmentación)</a:t>
            </a:r>
            <a:endParaRPr lang="es-ES" sz="1000" dirty="0">
              <a:solidFill>
                <a:srgbClr val="002776"/>
              </a:solidFill>
              <a:cs typeface="Arial" charset="0"/>
            </a:endParaRPr>
          </a:p>
        </p:txBody>
      </p:sp>
      <p:sp>
        <p:nvSpPr>
          <p:cNvPr id="91" name="TextBox 90"/>
          <p:cNvSpPr txBox="1"/>
          <p:nvPr/>
        </p:nvSpPr>
        <p:spPr bwMode="auto">
          <a:xfrm>
            <a:off x="7733923" y="5728136"/>
            <a:ext cx="1860212" cy="648000"/>
          </a:xfrm>
          <a:prstGeom prst="rect">
            <a:avLst/>
          </a:prstGeom>
        </p:spPr>
        <p:txBody>
          <a:bodyPr wrap="square" lIns="36000" rIns="36000" rtlCol="0" anchor="ctr">
            <a:noAutofit/>
          </a:bodyPr>
          <a:lstStyle/>
          <a:p>
            <a:pPr marL="1588" fontAlgn="base">
              <a:spcAft>
                <a:spcPct val="0"/>
              </a:spcAft>
              <a:buClr>
                <a:srgbClr val="000000"/>
              </a:buClr>
            </a:pPr>
            <a:r>
              <a:rPr lang="es-ES" sz="1000" dirty="0" smtClean="0">
                <a:solidFill>
                  <a:srgbClr val="002776"/>
                </a:solidFill>
                <a:cs typeface="Arial" charset="0"/>
              </a:rPr>
              <a:t>Gran influencia los </a:t>
            </a:r>
            <a:r>
              <a:rPr lang="es-ES" sz="1000" b="1" dirty="0" err="1" smtClean="0">
                <a:solidFill>
                  <a:srgbClr val="002776"/>
                </a:solidFill>
                <a:cs typeface="Arial" charset="0"/>
              </a:rPr>
              <a:t>BRICs</a:t>
            </a:r>
            <a:r>
              <a:rPr lang="es-ES" sz="1000" b="1" dirty="0" smtClean="0">
                <a:solidFill>
                  <a:srgbClr val="002776"/>
                </a:solidFill>
                <a:cs typeface="Arial" charset="0"/>
              </a:rPr>
              <a:t>: </a:t>
            </a:r>
          </a:p>
          <a:p>
            <a:pPr marL="177800" indent="-141288" fontAlgn="base">
              <a:spcAft>
                <a:spcPct val="0"/>
              </a:spcAft>
              <a:buClr>
                <a:srgbClr val="002060"/>
              </a:buClr>
              <a:buFont typeface="Arial" panose="020B0604020202020204" pitchFamily="34" charset="0"/>
              <a:buChar char="−"/>
            </a:pPr>
            <a:r>
              <a:rPr lang="es-ES" sz="1000" dirty="0" smtClean="0">
                <a:solidFill>
                  <a:srgbClr val="002776"/>
                </a:solidFill>
                <a:cs typeface="Arial" charset="0"/>
              </a:rPr>
              <a:t>Eligen</a:t>
            </a:r>
            <a:r>
              <a:rPr lang="es-ES" sz="1000" b="1" dirty="0" smtClean="0">
                <a:solidFill>
                  <a:srgbClr val="002776"/>
                </a:solidFill>
                <a:cs typeface="Arial" charset="0"/>
              </a:rPr>
              <a:t> </a:t>
            </a:r>
            <a:r>
              <a:rPr lang="es-ES" sz="1000" b="1" dirty="0">
                <a:solidFill>
                  <a:srgbClr val="002776"/>
                </a:solidFill>
                <a:cs typeface="Arial" charset="0"/>
              </a:rPr>
              <a:t>compras como </a:t>
            </a:r>
            <a:r>
              <a:rPr lang="es-ES" sz="1000" b="1" dirty="0" smtClean="0">
                <a:solidFill>
                  <a:srgbClr val="002776"/>
                </a:solidFill>
                <a:cs typeface="Arial" charset="0"/>
              </a:rPr>
              <a:t>1º / 2º </a:t>
            </a:r>
            <a:r>
              <a:rPr lang="es-ES" sz="1000" b="1" dirty="0">
                <a:solidFill>
                  <a:srgbClr val="002776"/>
                </a:solidFill>
                <a:cs typeface="Arial" charset="0"/>
              </a:rPr>
              <a:t>motivo de </a:t>
            </a:r>
            <a:r>
              <a:rPr lang="es-ES" sz="1000" b="1" dirty="0" smtClean="0">
                <a:solidFill>
                  <a:srgbClr val="002776"/>
                </a:solidFill>
                <a:cs typeface="Arial" charset="0"/>
              </a:rPr>
              <a:t>viaje</a:t>
            </a:r>
          </a:p>
          <a:p>
            <a:pPr marL="177800" indent="-141288" fontAlgn="base">
              <a:spcAft>
                <a:spcPct val="0"/>
              </a:spcAft>
              <a:buClr>
                <a:srgbClr val="002060"/>
              </a:buClr>
              <a:buFont typeface="Arial" panose="020B0604020202020204" pitchFamily="34" charset="0"/>
              <a:buChar char="−"/>
            </a:pPr>
            <a:r>
              <a:rPr lang="es-ES" sz="1000" b="1" dirty="0" smtClean="0">
                <a:solidFill>
                  <a:srgbClr val="002776"/>
                </a:solidFill>
                <a:cs typeface="Arial" charset="0"/>
              </a:rPr>
              <a:t>Elevada propensión al gasto </a:t>
            </a:r>
            <a:r>
              <a:rPr lang="es-ES" sz="800" dirty="0" smtClean="0">
                <a:solidFill>
                  <a:srgbClr val="002776"/>
                </a:solidFill>
                <a:cs typeface="Arial" charset="0"/>
              </a:rPr>
              <a:t>(73% Brasil, 68% Rusia, 65% China, 58% India)</a:t>
            </a:r>
            <a:endParaRPr lang="es-ES" sz="800" dirty="0">
              <a:solidFill>
                <a:srgbClr val="002776"/>
              </a:solidFill>
              <a:cs typeface="Arial" charset="0"/>
            </a:endParaRPr>
          </a:p>
          <a:p>
            <a:pPr marL="1588" fontAlgn="base">
              <a:spcAft>
                <a:spcPct val="0"/>
              </a:spcAft>
              <a:buClr>
                <a:srgbClr val="000000"/>
              </a:buClr>
            </a:pPr>
            <a:endParaRPr lang="es-ES" sz="1000" dirty="0">
              <a:solidFill>
                <a:srgbClr val="002776"/>
              </a:solidFill>
              <a:cs typeface="Arial" charset="0"/>
            </a:endParaRPr>
          </a:p>
        </p:txBody>
      </p:sp>
      <p:sp>
        <p:nvSpPr>
          <p:cNvPr id="92" name="TextBox 91"/>
          <p:cNvSpPr txBox="1"/>
          <p:nvPr/>
        </p:nvSpPr>
        <p:spPr bwMode="auto">
          <a:xfrm>
            <a:off x="554154" y="4892333"/>
            <a:ext cx="1859875" cy="648000"/>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00" dirty="0" smtClean="0">
                <a:solidFill>
                  <a:srgbClr val="002776"/>
                </a:solidFill>
                <a:cs typeface="Arial" charset="0"/>
              </a:rPr>
              <a:t>Creciente relación entre el turismo real y creativo: </a:t>
            </a:r>
            <a:r>
              <a:rPr lang="es-ES" sz="1000" b="1" dirty="0" smtClean="0">
                <a:solidFill>
                  <a:srgbClr val="002776"/>
                </a:solidFill>
                <a:cs typeface="Arial" charset="0"/>
              </a:rPr>
              <a:t>turismo naranja</a:t>
            </a:r>
            <a:endParaRPr lang="es-ES" sz="1000" b="1" dirty="0">
              <a:solidFill>
                <a:srgbClr val="002776"/>
              </a:solidFill>
              <a:cs typeface="Arial" charset="0"/>
            </a:endParaRPr>
          </a:p>
        </p:txBody>
      </p:sp>
      <p:sp>
        <p:nvSpPr>
          <p:cNvPr id="93" name="TextBox 92"/>
          <p:cNvSpPr txBox="1"/>
          <p:nvPr/>
        </p:nvSpPr>
        <p:spPr bwMode="auto">
          <a:xfrm>
            <a:off x="2942923" y="4745388"/>
            <a:ext cx="1675559" cy="224219"/>
          </a:xfrm>
          <a:prstGeom prst="rect">
            <a:avLst/>
          </a:prstGeom>
        </p:spPr>
        <p:txBody>
          <a:bodyPr wrap="square" lIns="36000" tIns="36000" rIns="36000" bIns="36000" rtlCol="0">
            <a:spAutoFit/>
          </a:bodyPr>
          <a:lstStyle/>
          <a:p>
            <a:pPr marL="1588" algn="ctr" fontAlgn="base">
              <a:lnSpc>
                <a:spcPct val="106000"/>
              </a:lnSpc>
              <a:spcBef>
                <a:spcPct val="40000"/>
              </a:spcBef>
              <a:spcAft>
                <a:spcPct val="0"/>
              </a:spcAft>
              <a:buClr>
                <a:srgbClr val="000000"/>
              </a:buClr>
            </a:pPr>
            <a:r>
              <a:rPr lang="es-ES" sz="1000" i="1" dirty="0" smtClean="0">
                <a:solidFill>
                  <a:srgbClr val="002776"/>
                </a:solidFill>
                <a:cs typeface="Arial" charset="0"/>
              </a:rPr>
              <a:t>CITY BREAKS</a:t>
            </a:r>
            <a:endParaRPr lang="es-ES" sz="1000" i="1" dirty="0">
              <a:solidFill>
                <a:srgbClr val="002776"/>
              </a:solidFill>
              <a:cs typeface="Arial" charset="0"/>
            </a:endParaRPr>
          </a:p>
        </p:txBody>
      </p:sp>
      <p:sp>
        <p:nvSpPr>
          <p:cNvPr id="94" name="TextBox 93"/>
          <p:cNvSpPr txBox="1"/>
          <p:nvPr/>
        </p:nvSpPr>
        <p:spPr bwMode="auto">
          <a:xfrm>
            <a:off x="7645626" y="4708353"/>
            <a:ext cx="1675559" cy="224219"/>
          </a:xfrm>
          <a:prstGeom prst="rect">
            <a:avLst/>
          </a:prstGeom>
        </p:spPr>
        <p:txBody>
          <a:bodyPr wrap="square" lIns="36000" tIns="36000" rIns="36000" bIns="36000" rtlCol="0">
            <a:spAutoFit/>
          </a:bodyPr>
          <a:lstStyle/>
          <a:p>
            <a:pPr marL="1588" algn="ctr" fontAlgn="base">
              <a:lnSpc>
                <a:spcPct val="106000"/>
              </a:lnSpc>
              <a:spcBef>
                <a:spcPct val="40000"/>
              </a:spcBef>
              <a:spcAft>
                <a:spcPct val="0"/>
              </a:spcAft>
              <a:buClr>
                <a:srgbClr val="000000"/>
              </a:buClr>
            </a:pPr>
            <a:r>
              <a:rPr lang="es-ES" sz="1000" i="1" dirty="0" smtClean="0">
                <a:solidFill>
                  <a:srgbClr val="002776"/>
                </a:solidFill>
                <a:cs typeface="Arial" charset="0"/>
              </a:rPr>
              <a:t>SHOPPING</a:t>
            </a:r>
            <a:endParaRPr lang="es-ES" sz="1000" i="1" dirty="0">
              <a:solidFill>
                <a:srgbClr val="002776"/>
              </a:solidFill>
              <a:cs typeface="Arial" charset="0"/>
            </a:endParaRPr>
          </a:p>
        </p:txBody>
      </p:sp>
      <p:sp>
        <p:nvSpPr>
          <p:cNvPr id="95" name="TextBox 94"/>
          <p:cNvSpPr txBox="1"/>
          <p:nvPr/>
        </p:nvSpPr>
        <p:spPr bwMode="auto">
          <a:xfrm>
            <a:off x="484997" y="4722992"/>
            <a:ext cx="1675559" cy="224219"/>
          </a:xfrm>
          <a:prstGeom prst="rect">
            <a:avLst/>
          </a:prstGeom>
        </p:spPr>
        <p:txBody>
          <a:bodyPr wrap="square" lIns="36000" tIns="36000" rIns="36000" bIns="36000" rtlCol="0">
            <a:spAutoFit/>
          </a:bodyPr>
          <a:lstStyle/>
          <a:p>
            <a:pPr marL="1588" algn="ctr" fontAlgn="base">
              <a:lnSpc>
                <a:spcPct val="106000"/>
              </a:lnSpc>
              <a:spcBef>
                <a:spcPct val="40000"/>
              </a:spcBef>
              <a:spcAft>
                <a:spcPct val="0"/>
              </a:spcAft>
              <a:buClr>
                <a:srgbClr val="000000"/>
              </a:buClr>
            </a:pPr>
            <a:r>
              <a:rPr lang="es-ES" sz="1000" i="1" dirty="0" smtClean="0">
                <a:solidFill>
                  <a:srgbClr val="002776"/>
                </a:solidFill>
                <a:cs typeface="Arial" charset="0"/>
              </a:rPr>
              <a:t>CULTURA &amp; PATRIMONIO</a:t>
            </a:r>
            <a:endParaRPr lang="es-ES" sz="1000" i="1" dirty="0">
              <a:solidFill>
                <a:srgbClr val="002776"/>
              </a:solidFill>
              <a:cs typeface="Arial" charset="0"/>
            </a:endParaRPr>
          </a:p>
        </p:txBody>
      </p:sp>
      <p:sp>
        <p:nvSpPr>
          <p:cNvPr id="96" name="TextBox 95"/>
          <p:cNvSpPr txBox="1"/>
          <p:nvPr/>
        </p:nvSpPr>
        <p:spPr bwMode="auto">
          <a:xfrm>
            <a:off x="5256113" y="4725234"/>
            <a:ext cx="1675559" cy="224219"/>
          </a:xfrm>
          <a:prstGeom prst="rect">
            <a:avLst/>
          </a:prstGeom>
        </p:spPr>
        <p:txBody>
          <a:bodyPr wrap="square" lIns="36000" tIns="36000" rIns="36000" bIns="36000" rtlCol="0">
            <a:spAutoFit/>
          </a:bodyPr>
          <a:lstStyle/>
          <a:p>
            <a:pPr marL="1588" algn="ctr" fontAlgn="base">
              <a:lnSpc>
                <a:spcPct val="106000"/>
              </a:lnSpc>
              <a:spcBef>
                <a:spcPct val="40000"/>
              </a:spcBef>
              <a:spcAft>
                <a:spcPct val="0"/>
              </a:spcAft>
              <a:buClr>
                <a:srgbClr val="000000"/>
              </a:buClr>
            </a:pPr>
            <a:r>
              <a:rPr lang="es-ES" sz="1000" i="1" dirty="0" smtClean="0">
                <a:solidFill>
                  <a:srgbClr val="002776"/>
                </a:solidFill>
                <a:cs typeface="Arial" charset="0"/>
              </a:rPr>
              <a:t>VIDA NOCTURNA</a:t>
            </a:r>
            <a:endParaRPr lang="es-ES" sz="1000" i="1" dirty="0">
              <a:solidFill>
                <a:srgbClr val="002776"/>
              </a:solidFill>
              <a:cs typeface="Arial" charset="0"/>
            </a:endParaRPr>
          </a:p>
        </p:txBody>
      </p:sp>
      <p:sp>
        <p:nvSpPr>
          <p:cNvPr id="13" name="TextBox 12"/>
          <p:cNvSpPr txBox="1"/>
          <p:nvPr/>
        </p:nvSpPr>
        <p:spPr bwMode="auto">
          <a:xfrm>
            <a:off x="344489" y="1703160"/>
            <a:ext cx="4608511" cy="2478924"/>
          </a:xfrm>
          <a:prstGeom prst="rect">
            <a:avLst/>
          </a:prstGeom>
        </p:spPr>
        <p:txBody>
          <a:bodyPr wrap="square" lIns="36000" rIns="36000" rtlCol="0" anchor="t">
            <a:noAutofit/>
          </a:bodyPr>
          <a:lstStyle/>
          <a:p>
            <a:pPr marL="171450" indent="-171450" defTabSz="914400" fontAlgn="base">
              <a:spcBef>
                <a:spcPct val="0"/>
              </a:spcBef>
              <a:spcAft>
                <a:spcPts val="100"/>
              </a:spcAft>
              <a:buClr>
                <a:srgbClr val="002060"/>
              </a:buClr>
              <a:buFont typeface="Wingdings" panose="05000000000000000000" pitchFamily="2" charset="2"/>
              <a:buChar char="§"/>
            </a:pPr>
            <a:r>
              <a:rPr lang="es-ES" sz="1100" b="1" dirty="0" smtClean="0">
                <a:solidFill>
                  <a:srgbClr val="002776"/>
                </a:solidFill>
                <a:cs typeface="Arial" pitchFamily="34" charset="0"/>
              </a:rPr>
              <a:t>Definición: </a:t>
            </a:r>
            <a:r>
              <a:rPr lang="es-ES" sz="1100" dirty="0" smtClean="0">
                <a:solidFill>
                  <a:srgbClr val="002776"/>
                </a:solidFill>
                <a:cs typeface="Arial" pitchFamily="34" charset="0"/>
              </a:rPr>
              <a:t>Movimiento de personas a atractivos culturales/ entretenimientos ubicados en ciudades de países que no son aquellos en los que residen normalmente </a:t>
            </a:r>
          </a:p>
          <a:p>
            <a:pPr marL="171450" indent="-171450" defTabSz="914400" fontAlgn="base">
              <a:spcBef>
                <a:spcPct val="0"/>
              </a:spcBef>
              <a:spcAft>
                <a:spcPts val="100"/>
              </a:spcAft>
              <a:buClr>
                <a:srgbClr val="002060"/>
              </a:buClr>
              <a:buFont typeface="Wingdings" panose="05000000000000000000" pitchFamily="2" charset="2"/>
              <a:buChar char="§"/>
            </a:pPr>
            <a:r>
              <a:rPr lang="es-ES" sz="1100" b="1" dirty="0" smtClean="0">
                <a:solidFill>
                  <a:srgbClr val="002776"/>
                </a:solidFill>
                <a:cs typeface="Arial" pitchFamily="34" charset="0"/>
              </a:rPr>
              <a:t>Principales destinos: </a:t>
            </a:r>
            <a:r>
              <a:rPr lang="es-ES" sz="1100" dirty="0" smtClean="0">
                <a:solidFill>
                  <a:srgbClr val="002776"/>
                </a:solidFill>
                <a:cs typeface="Arial" pitchFamily="34" charset="0"/>
              </a:rPr>
              <a:t>París, Nueva York, Londres, Barcelona…</a:t>
            </a:r>
          </a:p>
          <a:p>
            <a:pPr marL="171450" indent="-171450" defTabSz="914400" fontAlgn="base">
              <a:spcBef>
                <a:spcPct val="0"/>
              </a:spcBef>
              <a:spcAft>
                <a:spcPts val="100"/>
              </a:spcAft>
              <a:buClr>
                <a:srgbClr val="002060"/>
              </a:buClr>
              <a:buFont typeface="Wingdings" panose="05000000000000000000" pitchFamily="2" charset="2"/>
              <a:buChar char="§"/>
            </a:pPr>
            <a:r>
              <a:rPr lang="es-ES" sz="1100" b="1" dirty="0" smtClean="0">
                <a:solidFill>
                  <a:srgbClr val="002776"/>
                </a:solidFill>
                <a:cs typeface="Arial" pitchFamily="34" charset="0"/>
              </a:rPr>
              <a:t>Destinos patrimonio de la humanidad UNESCO: </a:t>
            </a:r>
            <a:r>
              <a:rPr lang="es-ES" sz="1100" dirty="0" smtClean="0">
                <a:solidFill>
                  <a:srgbClr val="002776"/>
                </a:solidFill>
                <a:cs typeface="Arial" pitchFamily="34" charset="0"/>
              </a:rPr>
              <a:t>Cusco, Potosí, Roma, Río de Janeiro, Granada, Budapest </a:t>
            </a:r>
            <a:endParaRPr lang="es-ES" sz="1100" b="1" dirty="0" smtClean="0">
              <a:solidFill>
                <a:srgbClr val="002776"/>
              </a:solidFill>
              <a:cs typeface="Arial" pitchFamily="34" charset="0"/>
            </a:endParaRPr>
          </a:p>
          <a:p>
            <a:pPr marL="171450" indent="-171450" defTabSz="914400" fontAlgn="base">
              <a:spcBef>
                <a:spcPct val="0"/>
              </a:spcBef>
              <a:spcAft>
                <a:spcPts val="100"/>
              </a:spcAft>
              <a:buClr>
                <a:srgbClr val="002060"/>
              </a:buClr>
              <a:buFont typeface="Wingdings" panose="05000000000000000000" pitchFamily="2" charset="2"/>
              <a:buChar char="§"/>
            </a:pPr>
            <a:r>
              <a:rPr lang="es-ES" sz="1100" b="1" dirty="0" smtClean="0">
                <a:solidFill>
                  <a:srgbClr val="002776"/>
                </a:solidFill>
                <a:cs typeface="Arial" pitchFamily="34" charset="0"/>
              </a:rPr>
              <a:t>Principales destinos por vida nocturna: </a:t>
            </a:r>
            <a:r>
              <a:rPr lang="es-ES" sz="1100" dirty="0" smtClean="0">
                <a:solidFill>
                  <a:srgbClr val="002776"/>
                </a:solidFill>
                <a:cs typeface="Arial" pitchFamily="34" charset="0"/>
              </a:rPr>
              <a:t>Ibiza, Buenos Aires, Madrid, Barcelona, Berlín, Nueva York</a:t>
            </a:r>
            <a:r>
              <a:rPr lang="es-ES" sz="1100" b="1" dirty="0" smtClean="0">
                <a:solidFill>
                  <a:srgbClr val="002776"/>
                </a:solidFill>
                <a:cs typeface="Arial" pitchFamily="34" charset="0"/>
              </a:rPr>
              <a:t>, </a:t>
            </a:r>
            <a:r>
              <a:rPr lang="es-ES" sz="1100" dirty="0" smtClean="0">
                <a:solidFill>
                  <a:srgbClr val="002776"/>
                </a:solidFill>
                <a:cs typeface="Arial" pitchFamily="34" charset="0"/>
              </a:rPr>
              <a:t>Sao Paulo, Londres, </a:t>
            </a:r>
            <a:r>
              <a:rPr lang="es-ES" sz="1100" dirty="0" err="1" smtClean="0">
                <a:solidFill>
                  <a:srgbClr val="002776"/>
                </a:solidFill>
                <a:cs typeface="Arial" pitchFamily="34" charset="0"/>
              </a:rPr>
              <a:t>Mykonos</a:t>
            </a:r>
            <a:endParaRPr lang="es-ES" sz="1100" dirty="0" smtClean="0">
              <a:solidFill>
                <a:srgbClr val="002776"/>
              </a:solidFill>
              <a:cs typeface="Arial" pitchFamily="34" charset="0"/>
            </a:endParaRPr>
          </a:p>
          <a:p>
            <a:pPr marL="171450" indent="-171450" defTabSz="914400" fontAlgn="base">
              <a:spcBef>
                <a:spcPct val="0"/>
              </a:spcBef>
              <a:spcAft>
                <a:spcPts val="100"/>
              </a:spcAft>
              <a:buClr>
                <a:srgbClr val="002060"/>
              </a:buClr>
              <a:buFont typeface="Wingdings" panose="05000000000000000000" pitchFamily="2" charset="2"/>
              <a:buChar char="§"/>
            </a:pPr>
            <a:r>
              <a:rPr lang="es-ES" sz="1100" b="1" dirty="0" smtClean="0">
                <a:solidFill>
                  <a:srgbClr val="002776"/>
                </a:solidFill>
                <a:cs typeface="Arial" pitchFamily="34" charset="0"/>
              </a:rPr>
              <a:t>Principales destinos para compras: </a:t>
            </a:r>
            <a:r>
              <a:rPr lang="es-ES" sz="1100" dirty="0" smtClean="0">
                <a:solidFill>
                  <a:srgbClr val="002776"/>
                </a:solidFill>
                <a:cs typeface="Arial" pitchFamily="34" charset="0"/>
              </a:rPr>
              <a:t>Londres, Barcelona, Madrid, Paris, Hong Kong, </a:t>
            </a:r>
            <a:r>
              <a:rPr lang="es-ES" sz="1100" dirty="0" err="1" smtClean="0">
                <a:solidFill>
                  <a:srgbClr val="002776"/>
                </a:solidFill>
                <a:cs typeface="Arial" pitchFamily="34" charset="0"/>
              </a:rPr>
              <a:t>Philadelphia</a:t>
            </a:r>
            <a:r>
              <a:rPr lang="es-ES" sz="1100" dirty="0" smtClean="0">
                <a:solidFill>
                  <a:srgbClr val="002776"/>
                </a:solidFill>
                <a:cs typeface="Arial" pitchFamily="34" charset="0"/>
              </a:rPr>
              <a:t>, Chicago, Bangkok</a:t>
            </a:r>
            <a:endParaRPr lang="es-ES" sz="1100" b="1" dirty="0" smtClean="0">
              <a:solidFill>
                <a:srgbClr val="002776"/>
              </a:solidFill>
              <a:cs typeface="Arial" pitchFamily="34" charset="0"/>
            </a:endParaRPr>
          </a:p>
          <a:p>
            <a:pPr marL="171450" indent="-171450" defTabSz="914400" fontAlgn="base">
              <a:spcBef>
                <a:spcPct val="0"/>
              </a:spcBef>
              <a:spcAft>
                <a:spcPts val="100"/>
              </a:spcAft>
              <a:buClr>
                <a:srgbClr val="002060"/>
              </a:buClr>
              <a:buFont typeface="Wingdings" panose="05000000000000000000" pitchFamily="2" charset="2"/>
              <a:buChar char="§"/>
            </a:pPr>
            <a:r>
              <a:rPr lang="es-ES" sz="1100" b="1" dirty="0" smtClean="0">
                <a:solidFill>
                  <a:srgbClr val="002776"/>
                </a:solidFill>
                <a:cs typeface="Arial" pitchFamily="34" charset="0"/>
              </a:rPr>
              <a:t>Principales destinos para LGBT: </a:t>
            </a:r>
            <a:r>
              <a:rPr lang="es-ES" sz="1100" dirty="0" smtClean="0">
                <a:solidFill>
                  <a:srgbClr val="002776"/>
                </a:solidFill>
                <a:cs typeface="Arial" pitchFamily="34" charset="0"/>
              </a:rPr>
              <a:t>Nueva York, Barcelona, </a:t>
            </a:r>
            <a:r>
              <a:rPr lang="es-ES" sz="1100" dirty="0" err="1" smtClean="0">
                <a:solidFill>
                  <a:srgbClr val="002776"/>
                </a:solidFill>
                <a:cs typeface="Arial" pitchFamily="34" charset="0"/>
              </a:rPr>
              <a:t>Sidney</a:t>
            </a:r>
            <a:r>
              <a:rPr lang="es-ES" sz="1100" dirty="0" smtClean="0">
                <a:solidFill>
                  <a:srgbClr val="002776"/>
                </a:solidFill>
                <a:cs typeface="Arial" pitchFamily="34" charset="0"/>
              </a:rPr>
              <a:t>, Londres, Grecia (</a:t>
            </a:r>
            <a:r>
              <a:rPr lang="es-ES" sz="1100" dirty="0" err="1" smtClean="0">
                <a:solidFill>
                  <a:srgbClr val="002776"/>
                </a:solidFill>
                <a:cs typeface="Arial" pitchFamily="34" charset="0"/>
              </a:rPr>
              <a:t>Skiathos</a:t>
            </a:r>
            <a:r>
              <a:rPr lang="es-ES" sz="1100" dirty="0" smtClean="0">
                <a:solidFill>
                  <a:srgbClr val="002776"/>
                </a:solidFill>
                <a:cs typeface="Arial" pitchFamily="34" charset="0"/>
              </a:rPr>
              <a:t> &amp; </a:t>
            </a:r>
            <a:r>
              <a:rPr lang="es-ES" sz="1100" dirty="0" err="1" smtClean="0">
                <a:solidFill>
                  <a:srgbClr val="002776"/>
                </a:solidFill>
                <a:cs typeface="Arial" pitchFamily="34" charset="0"/>
              </a:rPr>
              <a:t>Mykonos</a:t>
            </a:r>
            <a:r>
              <a:rPr lang="es-ES" sz="1100" dirty="0" smtClean="0">
                <a:solidFill>
                  <a:srgbClr val="002776"/>
                </a:solidFill>
                <a:cs typeface="Arial" pitchFamily="34" charset="0"/>
              </a:rPr>
              <a:t>), Berlín </a:t>
            </a:r>
            <a:endParaRPr lang="es-ES" sz="1100" b="1" dirty="0">
              <a:solidFill>
                <a:srgbClr val="002776"/>
              </a:solidFill>
              <a:cs typeface="Arial" pitchFamily="34" charset="0"/>
            </a:endParaRPr>
          </a:p>
        </p:txBody>
      </p:sp>
      <p:sp>
        <p:nvSpPr>
          <p:cNvPr id="18" name="TextBox 17"/>
          <p:cNvSpPr txBox="1"/>
          <p:nvPr/>
        </p:nvSpPr>
        <p:spPr bwMode="auto">
          <a:xfrm>
            <a:off x="5097463" y="1700808"/>
            <a:ext cx="4464050" cy="2552933"/>
          </a:xfrm>
          <a:prstGeom prst="rect">
            <a:avLst/>
          </a:prstGeom>
        </p:spPr>
        <p:txBody>
          <a:bodyPr wrap="square" lIns="36000" rIns="36000" rtlCol="0" anchor="t">
            <a:noAutofit/>
          </a:bodyPr>
          <a:lstStyle/>
          <a:p>
            <a:pPr marL="174625" indent="-173038" defTabSz="914400" fontAlgn="base">
              <a:lnSpc>
                <a:spcPct val="106000"/>
              </a:lnSpc>
              <a:spcAft>
                <a:spcPts val="100"/>
              </a:spcAft>
              <a:buClr>
                <a:srgbClr val="002060"/>
              </a:buClr>
              <a:buFont typeface="Wingdings" panose="05000000000000000000" pitchFamily="2" charset="2"/>
              <a:buChar char="§"/>
            </a:pPr>
            <a:r>
              <a:rPr lang="es-ES" sz="1100" b="1" dirty="0" smtClean="0">
                <a:solidFill>
                  <a:srgbClr val="002776"/>
                </a:solidFill>
                <a:cs typeface="Arial" charset="0"/>
              </a:rPr>
              <a:t>Turista explorador</a:t>
            </a:r>
            <a:r>
              <a:rPr lang="es-ES" sz="1100" dirty="0" smtClean="0">
                <a:solidFill>
                  <a:srgbClr val="002776"/>
                </a:solidFill>
                <a:cs typeface="Arial" charset="0"/>
              </a:rPr>
              <a:t>: Disfrutan descubriendo, ya sea algo moderno o histórico. Buscan llevarse a casa la sensación de la ciudad y la cultura que han visitado</a:t>
            </a:r>
          </a:p>
          <a:p>
            <a:pPr marL="174625" indent="-173038" defTabSz="914400" fontAlgn="base">
              <a:lnSpc>
                <a:spcPct val="106000"/>
              </a:lnSpc>
              <a:spcAft>
                <a:spcPts val="100"/>
              </a:spcAft>
              <a:buClr>
                <a:srgbClr val="002060"/>
              </a:buClr>
              <a:buFont typeface="Wingdings" panose="05000000000000000000" pitchFamily="2" charset="2"/>
              <a:buChar char="§"/>
            </a:pPr>
            <a:r>
              <a:rPr lang="es-ES" sz="1100" b="1" dirty="0" smtClean="0">
                <a:solidFill>
                  <a:srgbClr val="002776"/>
                </a:solidFill>
                <a:cs typeface="Arial" charset="0"/>
              </a:rPr>
              <a:t>Cazador de tendencias: </a:t>
            </a:r>
            <a:r>
              <a:rPr lang="es-ES" sz="1100" dirty="0" smtClean="0">
                <a:solidFill>
                  <a:srgbClr val="002776"/>
                </a:solidFill>
                <a:cs typeface="Arial" charset="0"/>
              </a:rPr>
              <a:t>Buscan ir por delante de las principales tendencias y buscan las principales líneas de las grandes marcas</a:t>
            </a:r>
          </a:p>
          <a:p>
            <a:pPr marL="174625" indent="-173038" defTabSz="914400" fontAlgn="base">
              <a:lnSpc>
                <a:spcPct val="106000"/>
              </a:lnSpc>
              <a:spcAft>
                <a:spcPts val="100"/>
              </a:spcAft>
              <a:buClr>
                <a:srgbClr val="002060"/>
              </a:buClr>
              <a:buFont typeface="Wingdings" panose="05000000000000000000" pitchFamily="2" charset="2"/>
              <a:buChar char="§"/>
            </a:pPr>
            <a:r>
              <a:rPr lang="es-ES" sz="1100" b="1" dirty="0" smtClean="0">
                <a:solidFill>
                  <a:srgbClr val="002776"/>
                </a:solidFill>
                <a:cs typeface="Arial" charset="0"/>
              </a:rPr>
              <a:t>Planificador perfecto: </a:t>
            </a:r>
            <a:r>
              <a:rPr lang="es-ES" sz="1100" dirty="0" smtClean="0">
                <a:solidFill>
                  <a:srgbClr val="002776"/>
                </a:solidFill>
                <a:cs typeface="Arial" charset="0"/>
              </a:rPr>
              <a:t>Buscan garantías de pasarlo bien. Quieren tener comodidad y entretenimiento a su disposición, buen transporte y seguridad en las calles</a:t>
            </a:r>
          </a:p>
          <a:p>
            <a:pPr marL="174625" indent="-173038" defTabSz="914400" fontAlgn="base">
              <a:lnSpc>
                <a:spcPct val="106000"/>
              </a:lnSpc>
              <a:spcAft>
                <a:spcPts val="100"/>
              </a:spcAft>
              <a:buClr>
                <a:srgbClr val="002060"/>
              </a:buClr>
              <a:buFont typeface="Wingdings" panose="05000000000000000000" pitchFamily="2" charset="2"/>
              <a:buChar char="§"/>
            </a:pPr>
            <a:r>
              <a:rPr lang="es-ES" sz="1100" b="1" dirty="0" smtClean="0">
                <a:solidFill>
                  <a:srgbClr val="002776"/>
                </a:solidFill>
                <a:cs typeface="Arial" charset="0"/>
              </a:rPr>
              <a:t>Buscador de marcas: </a:t>
            </a:r>
            <a:r>
              <a:rPr lang="es-ES" sz="1100" dirty="0" smtClean="0">
                <a:solidFill>
                  <a:srgbClr val="002776"/>
                </a:solidFill>
                <a:cs typeface="Arial" charset="0"/>
              </a:rPr>
              <a:t>Tienen una lista mental de las marcas que quieren comprar, y buscaran zonas de shopping que les permitan adquirir las principales marcas internacionales</a:t>
            </a:r>
          </a:p>
          <a:p>
            <a:pPr marL="174625" indent="-173038" defTabSz="914400" fontAlgn="base">
              <a:lnSpc>
                <a:spcPct val="106000"/>
              </a:lnSpc>
              <a:spcAft>
                <a:spcPts val="100"/>
              </a:spcAft>
              <a:buClr>
                <a:srgbClr val="002060"/>
              </a:buClr>
              <a:buFont typeface="Wingdings" panose="05000000000000000000" pitchFamily="2" charset="2"/>
              <a:buChar char="§"/>
            </a:pPr>
            <a:r>
              <a:rPr lang="es-ES" sz="1100" b="1" dirty="0" smtClean="0">
                <a:solidFill>
                  <a:srgbClr val="002776"/>
                </a:solidFill>
                <a:cs typeface="Arial" charset="0"/>
              </a:rPr>
              <a:t>Busca ofertas: </a:t>
            </a:r>
            <a:r>
              <a:rPr lang="es-ES" sz="1100" dirty="0" smtClean="0">
                <a:solidFill>
                  <a:srgbClr val="002776"/>
                </a:solidFill>
                <a:cs typeface="Arial" charset="0"/>
              </a:rPr>
              <a:t>Menos preocupados por el lujo, la comodidad o nuevas experiencias, buscan la manera de estirar su dinero al máximo</a:t>
            </a:r>
            <a:endParaRPr lang="es-ES" sz="1100" b="1" dirty="0">
              <a:solidFill>
                <a:srgbClr val="002776"/>
              </a:solidFill>
              <a:cs typeface="Arial" charset="0"/>
            </a:endParaRPr>
          </a:p>
        </p:txBody>
      </p:sp>
      <p:sp>
        <p:nvSpPr>
          <p:cNvPr id="2" name="Rectangle 1"/>
          <p:cNvSpPr/>
          <p:nvPr/>
        </p:nvSpPr>
        <p:spPr>
          <a:xfrm>
            <a:off x="344487" y="4708353"/>
            <a:ext cx="2124000" cy="1764000"/>
          </a:xfrm>
          <a:prstGeom prst="rect">
            <a:avLst/>
          </a:pr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8" name="Rectangle 47"/>
          <p:cNvSpPr/>
          <p:nvPr/>
        </p:nvSpPr>
        <p:spPr>
          <a:xfrm>
            <a:off x="2685805" y="4708353"/>
            <a:ext cx="2124000" cy="1764000"/>
          </a:xfrm>
          <a:prstGeom prst="rect">
            <a:avLst/>
          </a:pr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9" name="Rectangle 48"/>
          <p:cNvSpPr/>
          <p:nvPr/>
        </p:nvSpPr>
        <p:spPr>
          <a:xfrm>
            <a:off x="5027123" y="4708353"/>
            <a:ext cx="2124000" cy="1764000"/>
          </a:xfrm>
          <a:prstGeom prst="rect">
            <a:avLst/>
          </a:pr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50" name="Rectangle 49"/>
          <p:cNvSpPr/>
          <p:nvPr/>
        </p:nvSpPr>
        <p:spPr>
          <a:xfrm>
            <a:off x="7368440" y="4708353"/>
            <a:ext cx="2124000" cy="1764000"/>
          </a:xfrm>
          <a:prstGeom prst="rect">
            <a:avLst/>
          </a:pr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53</a:t>
            </a:fld>
            <a:endParaRPr lang="es-ES" dirty="0">
              <a:solidFill>
                <a:srgbClr val="002776"/>
              </a:solidFill>
            </a:endParaRPr>
          </a:p>
        </p:txBody>
      </p:sp>
    </p:spTree>
    <p:extLst>
      <p:ext uri="{BB962C8B-B14F-4D97-AF65-F5344CB8AC3E}">
        <p14:creationId xmlns:p14="http://schemas.microsoft.com/office/powerpoint/2010/main" val="7493535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Tendencias generales en la industria del turismo</a:t>
            </a:r>
            <a:endParaRPr lang="es-ES" dirty="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Síntesis del </a:t>
            </a:r>
            <a:r>
              <a:rPr lang="es-ES" sz="2000" b="1" dirty="0" err="1" smtClean="0">
                <a:solidFill>
                  <a:srgbClr val="00B0F0"/>
                </a:solidFill>
                <a:cs typeface="Arial" charset="0"/>
              </a:rPr>
              <a:t>benchmark</a:t>
            </a:r>
            <a:r>
              <a:rPr lang="es-ES" sz="2000" b="1" dirty="0" smtClean="0">
                <a:solidFill>
                  <a:srgbClr val="00B0F0"/>
                </a:solidFill>
                <a:cs typeface="Arial" charset="0"/>
              </a:rPr>
              <a:t> en desarrollo de experiencias turísticas</a:t>
            </a:r>
            <a:endParaRPr lang="es-ES" sz="2000" dirty="0">
              <a:solidFill>
                <a:srgbClr val="00B0F0"/>
              </a:solidFill>
              <a:cs typeface="Arial" charset="0"/>
            </a:endParaRPr>
          </a:p>
        </p:txBody>
      </p:sp>
      <p:grpSp>
        <p:nvGrpSpPr>
          <p:cNvPr id="2" name="Group 1"/>
          <p:cNvGrpSpPr/>
          <p:nvPr/>
        </p:nvGrpSpPr>
        <p:grpSpPr>
          <a:xfrm>
            <a:off x="318495" y="980728"/>
            <a:ext cx="9243016" cy="288092"/>
            <a:chOff x="318495" y="980728"/>
            <a:chExt cx="9243016" cy="288092"/>
          </a:xfrm>
        </p:grpSpPr>
        <p:cxnSp>
          <p:nvCxnSpPr>
            <p:cNvPr id="48" name="Straight Connector 47"/>
            <p:cNvCxnSpPr/>
            <p:nvPr>
              <p:custDataLst>
                <p:tags r:id="rId1"/>
              </p:custDataLst>
            </p:nvPr>
          </p:nvCxnSpPr>
          <p:spPr bwMode="auto">
            <a:xfrm>
              <a:off x="318495" y="1132981"/>
              <a:ext cx="9243016" cy="0"/>
            </a:xfrm>
            <a:prstGeom prst="line">
              <a:avLst/>
            </a:prstGeom>
            <a:ln w="12700">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49" name="TextBox 48"/>
            <p:cNvSpPr txBox="1"/>
            <p:nvPr>
              <p:custDataLst>
                <p:tags r:id="rId2"/>
              </p:custDataLst>
            </p:nvPr>
          </p:nvSpPr>
          <p:spPr bwMode="auto">
            <a:xfrm>
              <a:off x="2563889" y="980728"/>
              <a:ext cx="4600128" cy="288092"/>
            </a:xfrm>
            <a:prstGeom prst="rect">
              <a:avLst/>
            </a:prstGeom>
            <a:solidFill>
              <a:schemeClr val="bg1"/>
            </a:solidFill>
          </p:spPr>
          <p:txBody>
            <a:bodyPr wrap="square" rtlCol="0">
              <a:spAutoFit/>
            </a:bodyPr>
            <a:lstStyle/>
            <a:p>
              <a:pPr marL="1588" algn="ctr" defTabSz="914400" fontAlgn="base">
                <a:lnSpc>
                  <a:spcPct val="106000"/>
                </a:lnSpc>
                <a:spcBef>
                  <a:spcPct val="40000"/>
                </a:spcBef>
                <a:spcAft>
                  <a:spcPct val="0"/>
                </a:spcAft>
                <a:buClr>
                  <a:srgbClr val="000000"/>
                </a:buClr>
              </a:pPr>
              <a:r>
                <a:rPr lang="es-ES" sz="1200" b="1" dirty="0" smtClean="0">
                  <a:solidFill>
                    <a:srgbClr val="002776"/>
                  </a:solidFill>
                  <a:cs typeface="Arial" charset="0"/>
                </a:rPr>
                <a:t>Buenas </a:t>
              </a:r>
              <a:r>
                <a:rPr lang="es-ES" sz="1200" b="1" dirty="0">
                  <a:solidFill>
                    <a:srgbClr val="002776"/>
                  </a:solidFill>
                  <a:cs typeface="Arial" charset="0"/>
                </a:rPr>
                <a:t>prácticas en el desarrollo de experiencias </a:t>
              </a:r>
              <a:r>
                <a:rPr lang="es-ES" sz="1200" b="1" dirty="0" smtClean="0">
                  <a:solidFill>
                    <a:srgbClr val="002776"/>
                  </a:solidFill>
                  <a:cs typeface="Arial" charset="0"/>
                </a:rPr>
                <a:t>turísticas</a:t>
              </a:r>
              <a:endParaRPr lang="es-ES" sz="1200" b="1" dirty="0">
                <a:solidFill>
                  <a:srgbClr val="002776"/>
                </a:solidFill>
                <a:cs typeface="Arial" charset="0"/>
              </a:endParaRPr>
            </a:p>
          </p:txBody>
        </p:sp>
      </p:grpSp>
      <p:graphicFrame>
        <p:nvGraphicFramePr>
          <p:cNvPr id="50" name="Table 49"/>
          <p:cNvGraphicFramePr>
            <a:graphicFrameLocks noGrp="1"/>
          </p:cNvGraphicFramePr>
          <p:nvPr>
            <p:extLst/>
          </p:nvPr>
        </p:nvGraphicFramePr>
        <p:xfrm>
          <a:off x="318493" y="1313162"/>
          <a:ext cx="9323998" cy="5458751"/>
        </p:xfrm>
        <a:graphic>
          <a:graphicData uri="http://schemas.openxmlformats.org/drawingml/2006/table">
            <a:tbl>
              <a:tblPr bandRow="1">
                <a:tableStyleId>{5C22544A-7EE6-4342-B048-85BDC9FD1C3A}</a:tableStyleId>
              </a:tblPr>
              <a:tblGrid>
                <a:gridCol w="284461"/>
                <a:gridCol w="1232664"/>
                <a:gridCol w="1106237"/>
                <a:gridCol w="1106237"/>
                <a:gridCol w="1106237"/>
                <a:gridCol w="1106237"/>
                <a:gridCol w="1106237"/>
                <a:gridCol w="1137844"/>
                <a:gridCol w="1137844"/>
              </a:tblGrid>
              <a:tr h="291478">
                <a:tc>
                  <a:txBody>
                    <a:bodyPr/>
                    <a:lstStyle/>
                    <a:p>
                      <a:endParaRPr lang="es-ES" sz="1050" noProof="0" dirty="0"/>
                    </a:p>
                  </a:txBody>
                  <a:tcPr marL="36000" marR="36000" marT="36000" marB="36000">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s-ES" sz="1050" noProof="0" dirty="0"/>
                    </a:p>
                  </a:txBody>
                  <a:tcPr marL="36000" marR="36000" marT="36000" marB="3600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1050" b="1" noProof="0" dirty="0" smtClean="0">
                          <a:solidFill>
                            <a:schemeClr val="bg1"/>
                          </a:solidFill>
                        </a:rPr>
                        <a:t>Barcelona</a:t>
                      </a:r>
                      <a:endParaRPr lang="es-ES" sz="1050" b="1" noProof="0" dirty="0">
                        <a:solidFill>
                          <a:schemeClr val="bg1"/>
                        </a:solidFill>
                      </a:endParaRPr>
                    </a:p>
                  </a:txBody>
                  <a:tcPr marL="36000" marR="3600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 sz="1050" b="1" noProof="0" dirty="0" smtClean="0">
                          <a:solidFill>
                            <a:schemeClr val="bg1"/>
                          </a:solidFill>
                        </a:rPr>
                        <a:t>Berlín</a:t>
                      </a:r>
                      <a:endParaRPr lang="es-ES" sz="1050" b="1" noProof="0" dirty="0">
                        <a:solidFill>
                          <a:schemeClr val="bg1"/>
                        </a:solidFill>
                      </a:endParaRPr>
                    </a:p>
                  </a:txBody>
                  <a:tcPr marL="36000" marR="3600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 sz="1050" b="1" noProof="0" dirty="0" smtClean="0">
                          <a:solidFill>
                            <a:schemeClr val="bg1"/>
                          </a:solidFill>
                        </a:rPr>
                        <a:t>Buenos Aires</a:t>
                      </a:r>
                      <a:endParaRPr lang="es-ES" sz="1050" b="1" noProof="0" dirty="0">
                        <a:solidFill>
                          <a:schemeClr val="bg1"/>
                        </a:solidFill>
                      </a:endParaRPr>
                    </a:p>
                  </a:txBody>
                  <a:tcPr marL="36000" marR="3600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 sz="1050" b="1" noProof="0" dirty="0" smtClean="0">
                          <a:solidFill>
                            <a:schemeClr val="bg1"/>
                          </a:solidFill>
                        </a:rPr>
                        <a:t>Madrid</a:t>
                      </a:r>
                      <a:endParaRPr lang="es-ES" sz="1050" b="1" noProof="0" dirty="0">
                        <a:solidFill>
                          <a:schemeClr val="bg1"/>
                        </a:solidFill>
                      </a:endParaRPr>
                    </a:p>
                  </a:txBody>
                  <a:tcPr marL="36000" marR="3600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 sz="1050" b="1" noProof="0" dirty="0" smtClean="0">
                          <a:solidFill>
                            <a:schemeClr val="bg1"/>
                          </a:solidFill>
                        </a:rPr>
                        <a:t>Medellín</a:t>
                      </a:r>
                      <a:endParaRPr lang="es-ES" sz="1050" b="1" noProof="0" dirty="0">
                        <a:solidFill>
                          <a:schemeClr val="bg1"/>
                        </a:solidFill>
                      </a:endParaRPr>
                    </a:p>
                  </a:txBody>
                  <a:tcPr marL="36000" marR="3600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 sz="1050" b="1" noProof="0" dirty="0" smtClean="0">
                          <a:solidFill>
                            <a:schemeClr val="bg1"/>
                          </a:solidFill>
                        </a:rPr>
                        <a:t>Lima</a:t>
                      </a:r>
                      <a:endParaRPr lang="es-ES" sz="1050" b="1" noProof="0" dirty="0">
                        <a:solidFill>
                          <a:schemeClr val="bg1"/>
                        </a:solidFill>
                      </a:endParaRPr>
                    </a:p>
                  </a:txBody>
                  <a:tcPr marL="36000" marR="3600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lang="es-ES" sz="1050" b="1" noProof="0" dirty="0" smtClean="0">
                          <a:solidFill>
                            <a:schemeClr val="bg1"/>
                          </a:solidFill>
                        </a:rPr>
                        <a:t>San Francisco</a:t>
                      </a:r>
                      <a:endParaRPr lang="es-ES" sz="1050" b="1" noProof="0" dirty="0">
                        <a:solidFill>
                          <a:schemeClr val="bg1"/>
                        </a:solidFill>
                      </a:endParaRPr>
                    </a:p>
                  </a:txBody>
                  <a:tcPr marL="36000" marR="3600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r>
              <a:tr h="846257">
                <a:tc rowSpan="5">
                  <a:txBody>
                    <a:bodyPr/>
                    <a:lstStyle/>
                    <a:p>
                      <a:pPr algn="ctr"/>
                      <a:r>
                        <a:rPr lang="es-ES" sz="1000" b="1" noProof="0" dirty="0" smtClean="0"/>
                        <a:t>Desarrollo</a:t>
                      </a:r>
                      <a:r>
                        <a:rPr lang="es-ES" sz="1000" b="1" baseline="0" noProof="0" dirty="0" smtClean="0"/>
                        <a:t> de productos / experiencias turísticas</a:t>
                      </a:r>
                      <a:endParaRPr lang="es-ES" sz="1000" b="1" noProof="0" dirty="0"/>
                    </a:p>
                  </a:txBody>
                  <a:tcPr marL="36000" marR="36000" marT="36000" marB="3600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s-ES" sz="1000" b="1" noProof="0" dirty="0" smtClean="0"/>
                        <a:t>Productos</a:t>
                      </a:r>
                      <a:r>
                        <a:rPr lang="es-ES" sz="1000" b="1" baseline="0" noProof="0" dirty="0" smtClean="0"/>
                        <a:t> por segmentos target</a:t>
                      </a:r>
                      <a:endParaRPr lang="es-ES" sz="1000" b="1" noProof="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1200" b="1" noProof="1" smtClean="0">
                          <a:solidFill>
                            <a:srgbClr val="00B050"/>
                          </a:solidFill>
                          <a:sym typeface="Wingdings" panose="05000000000000000000" pitchFamily="2" charset="2"/>
                        </a:rPr>
                        <a:t></a:t>
                      </a:r>
                    </a:p>
                    <a:p>
                      <a:pPr marL="85725" indent="-85725" algn="l">
                        <a:buFont typeface="Arial" panose="020B0604020202020204" pitchFamily="34" charset="0"/>
                        <a:buChar char="•"/>
                      </a:pPr>
                      <a:r>
                        <a:rPr lang="es-ES" sz="900" noProof="1" smtClean="0">
                          <a:sym typeface="Wingdings" panose="05000000000000000000" pitchFamily="2" charset="2"/>
                        </a:rPr>
                        <a:t>Experiencias / productos por</a:t>
                      </a:r>
                      <a:r>
                        <a:rPr lang="es-ES" sz="900" baseline="0" noProof="1" smtClean="0">
                          <a:sym typeface="Wingdings" panose="05000000000000000000" pitchFamily="2" charset="2"/>
                        </a:rPr>
                        <a:t> segmentos (ej. familia, por tu cuenta)</a:t>
                      </a:r>
                      <a:endParaRPr lang="es-ES" sz="900" noProof="1"/>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rPr>
                        <a:t>Productos para familias (ej. vacaciones baratas con familia)</a:t>
                      </a:r>
                      <a:endParaRPr kumimoji="0" lang="es-ES" sz="900" b="0" i="0" u="none" strike="noStrike" kern="1200" cap="none" spc="0" normalizeH="0" baseline="0" noProof="1">
                        <a:ln>
                          <a:noFill/>
                        </a:ln>
                        <a:solidFill>
                          <a:srgbClr val="002776"/>
                        </a:solidFill>
                        <a:effectLst/>
                        <a:uLnTx/>
                        <a:uFillTx/>
                        <a:latin typeface="+mn-lt"/>
                        <a:ea typeface="+mn-ea"/>
                        <a:cs typeface="+mn-cs"/>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rPr>
                        <a:t>Experiencias / productos para dif. segmentos (ej. Buenos Aires dibujada)</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rPr>
                        <a:t>Experiencias / productos para dif. segmentos (ej. Los reyes de la moda, sólo para jubilados)</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rPr>
                        <a:t>Experiencias / productos para dif. segmentos (ej. Fun for all ages)</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093042">
                <a:tc vMerge="1">
                  <a:txBody>
                    <a:bodyPr/>
                    <a:lstStyle/>
                    <a:p>
                      <a:endParaRPr lang="es-ES" sz="1000" b="1" noProof="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s-ES" sz="1000" b="1" noProof="0" dirty="0" smtClean="0"/>
                        <a:t>En busca de la diversificación</a:t>
                      </a:r>
                      <a:r>
                        <a:rPr lang="es-ES" sz="1000" b="1" baseline="0" noProof="0" dirty="0" smtClean="0"/>
                        <a:t> </a:t>
                      </a:r>
                      <a:r>
                        <a:rPr lang="es-ES" sz="1000" b="0" baseline="0" noProof="0" dirty="0" smtClean="0"/>
                        <a:t>(tipos de turismo y distritos/barrios)</a:t>
                      </a:r>
                      <a:endParaRPr lang="es-ES" sz="1000" b="0" noProof="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s-ES" sz="1200" b="1" noProof="1" smtClean="0">
                          <a:solidFill>
                            <a:srgbClr val="00B050"/>
                          </a:solidFill>
                          <a:sym typeface="Wingdings" panose="05000000000000000000" pitchFamily="2" charset="2"/>
                        </a:rPr>
                        <a:t></a:t>
                      </a:r>
                    </a:p>
                    <a:p>
                      <a:pPr marL="85725" indent="-85725" algn="l">
                        <a:buFont typeface="Arial" panose="020B0604020202020204" pitchFamily="34" charset="0"/>
                        <a:buChar char="•"/>
                      </a:pPr>
                      <a:r>
                        <a:rPr lang="es-ES" sz="900" noProof="1" smtClean="0">
                          <a:sym typeface="Wingdings" panose="05000000000000000000" pitchFamily="2" charset="2"/>
                        </a:rPr>
                        <a:t>Experiencias / productos por localización (ciudad</a:t>
                      </a:r>
                      <a:r>
                        <a:rPr lang="es-ES" sz="900" baseline="0" noProof="1" smtClean="0">
                          <a:sym typeface="Wingdings" panose="05000000000000000000" pitchFamily="2" charset="2"/>
                        </a:rPr>
                        <a:t>/ alrededores, por barrios)</a:t>
                      </a:r>
                      <a:endParaRPr lang="es-ES" sz="900" noProof="1"/>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rPr>
                        <a:t>Experiencias / productos para dif. Localizaciones (ej. Las Luces de la Ciudad)</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sym typeface="Wingdings" panose="05000000000000000000" pitchFamily="2" charset="2"/>
                        </a:rPr>
                        <a:t>Experiencias / productos para diferentes localizaciones / productos (ej. cultura, compras...)</a:t>
                      </a:r>
                      <a:endParaRPr kumimoji="0" lang="es-ES" sz="900" b="0" i="0" u="none" strike="noStrike" kern="1200" cap="none" spc="0" normalizeH="0" baseline="0" noProof="1" smtClean="0">
                        <a:ln>
                          <a:noFill/>
                        </a:ln>
                        <a:solidFill>
                          <a:srgbClr val="002776"/>
                        </a:solidFill>
                        <a:effectLst/>
                        <a:uLnTx/>
                        <a:uFillTx/>
                        <a:latin typeface="+mn-lt"/>
                        <a:ea typeface="+mn-ea"/>
                        <a:cs typeface="+mn-cs"/>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sym typeface="Wingdings" panose="05000000000000000000" pitchFamily="2" charset="2"/>
                        </a:rPr>
                        <a:t>Experiencias / productos para diferentes épocas del año y tipos de turismo (ej. naturaleza, Navidad…)</a:t>
                      </a:r>
                      <a:endParaRPr kumimoji="0" lang="es-ES" sz="900" b="0" i="0" u="none" strike="noStrike" kern="1200" cap="none" spc="0" normalizeH="0" baseline="0" noProof="1" smtClean="0">
                        <a:ln>
                          <a:noFill/>
                        </a:ln>
                        <a:solidFill>
                          <a:srgbClr val="002776"/>
                        </a:solidFill>
                        <a:effectLst/>
                        <a:uLnTx/>
                        <a:uFillTx/>
                        <a:latin typeface="+mn-lt"/>
                        <a:ea typeface="+mn-ea"/>
                        <a:cs typeface="+mn-cs"/>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sym typeface="Wingdings" panose="05000000000000000000" pitchFamily="2" charset="2"/>
                        </a:rPr>
                        <a:t>Productos para diferentes tipos de turismo y zonas (ej. centro, costa, cultura y patirmonio, naturaleza y fauna…)</a:t>
                      </a:r>
                      <a:endParaRPr kumimoji="0" lang="es-ES" sz="900" b="0" i="0" u="none" strike="noStrike" kern="1200" cap="none" spc="0" normalizeH="0" baseline="0" noProof="1" smtClean="0">
                        <a:ln>
                          <a:noFill/>
                        </a:ln>
                        <a:solidFill>
                          <a:srgbClr val="002776"/>
                        </a:solidFill>
                        <a:effectLst/>
                        <a:uLnTx/>
                        <a:uFillTx/>
                        <a:latin typeface="+mn-lt"/>
                        <a:ea typeface="+mn-ea"/>
                        <a:cs typeface="+mn-cs"/>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sym typeface="Wingdings" panose="05000000000000000000" pitchFamily="2" charset="2"/>
                        </a:rPr>
                        <a:t>Experiencias / productos para diferentes localizaciones / productos (ej. Beyond San Francisco)</a:t>
                      </a:r>
                      <a:endParaRPr lang="es-ES" sz="1000" noProof="1"/>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599473">
                <a:tc vMerge="1">
                  <a:txBody>
                    <a:bodyPr/>
                    <a:lstStyle/>
                    <a:p>
                      <a:endParaRPr lang="es-ES" sz="1000" b="1" noProof="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s-ES" sz="1000" b="1" noProof="0" dirty="0" err="1" smtClean="0"/>
                        <a:t>Sponsorización</a:t>
                      </a:r>
                      <a:r>
                        <a:rPr lang="es-ES" sz="1000" b="1" noProof="0" dirty="0" smtClean="0"/>
                        <a:t> / </a:t>
                      </a:r>
                      <a:r>
                        <a:rPr lang="es-ES" sz="1000" b="1" noProof="0" dirty="0" err="1" smtClean="0"/>
                        <a:t>co</a:t>
                      </a:r>
                      <a:r>
                        <a:rPr lang="es-ES" sz="1000" b="1" noProof="0" dirty="0" smtClean="0"/>
                        <a:t>-creación </a:t>
                      </a:r>
                      <a:r>
                        <a:rPr lang="es-ES" sz="1000" b="1" baseline="0" noProof="0" dirty="0" smtClean="0"/>
                        <a:t>con el sector privado</a:t>
                      </a:r>
                      <a:endParaRPr lang="es-ES" sz="1000" b="1" noProof="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1200" b="1" noProof="1" smtClean="0">
                          <a:solidFill>
                            <a:srgbClr val="00B050"/>
                          </a:solidFill>
                          <a:sym typeface="Wingdings" panose="05000000000000000000" pitchFamily="2" charset="2"/>
                        </a:rPr>
                        <a:t></a:t>
                      </a:r>
                    </a:p>
                    <a:p>
                      <a:pPr marL="85725" indent="-85725" algn="l">
                        <a:buFont typeface="Arial" panose="020B0604020202020204" pitchFamily="34" charset="0"/>
                        <a:buChar char="•"/>
                      </a:pPr>
                      <a:r>
                        <a:rPr lang="es-ES" sz="900" noProof="1" smtClean="0">
                          <a:sym typeface="Wingdings" panose="05000000000000000000" pitchFamily="2" charset="2"/>
                        </a:rPr>
                        <a:t>“Trip ideas” sponsorizados</a:t>
                      </a:r>
                      <a:r>
                        <a:rPr lang="es-ES" sz="900" baseline="0" noProof="1" smtClean="0">
                          <a:sym typeface="Wingdings" panose="05000000000000000000" pitchFamily="2" charset="2"/>
                        </a:rPr>
                        <a:t> por la industria </a:t>
                      </a:r>
                      <a:endParaRPr lang="es-ES" sz="900" noProof="1" smtClean="0"/>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846257">
                <a:tc vMerge="1">
                  <a:txBody>
                    <a:bodyPr/>
                    <a:lstStyle/>
                    <a:p>
                      <a:endParaRPr lang="es-ES" sz="1000" b="1" noProof="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s-ES" sz="1000" b="1" noProof="0" dirty="0" smtClean="0"/>
                        <a:t>De productos a experiencias</a:t>
                      </a:r>
                      <a:endParaRPr lang="es-ES" sz="1000" b="1" noProof="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s-ES" sz="1200" b="1" noProof="1" smtClean="0">
                          <a:solidFill>
                            <a:srgbClr val="00B050"/>
                          </a:solidFill>
                          <a:sym typeface="Wingdings" panose="05000000000000000000" pitchFamily="2" charset="2"/>
                        </a:rPr>
                        <a:t></a:t>
                      </a:r>
                    </a:p>
                    <a:p>
                      <a:pPr marL="85725" indent="-85725" algn="l">
                        <a:buFont typeface="Arial" panose="020B0604020202020204" pitchFamily="34" charset="0"/>
                        <a:buChar char="•"/>
                      </a:pPr>
                      <a:r>
                        <a:rPr lang="es-ES" sz="900" noProof="1" smtClean="0">
                          <a:sym typeface="Wingdings" panose="05000000000000000000" pitchFamily="2" charset="2"/>
                        </a:rPr>
                        <a:t>“Experiencias</a:t>
                      </a:r>
                      <a:r>
                        <a:rPr lang="es-ES" sz="900" baseline="0" noProof="1" smtClean="0">
                          <a:sym typeface="Wingdings" panose="05000000000000000000" pitchFamily="2" charset="2"/>
                        </a:rPr>
                        <a:t> Singulares”</a:t>
                      </a:r>
                      <a:endParaRPr lang="es-ES" sz="900" noProof="1" smtClean="0">
                        <a:sym typeface="Wingdings" panose="05000000000000000000" pitchFamily="2" charset="2"/>
                      </a:endParaRPr>
                    </a:p>
                    <a:p>
                      <a:pPr marL="85725" marR="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noProof="1" smtClean="0">
                          <a:sym typeface="Wingdings" panose="05000000000000000000" pitchFamily="2" charset="2"/>
                        </a:rPr>
                        <a:t>Storytelling (ej.</a:t>
                      </a:r>
                      <a:r>
                        <a:rPr lang="es-ES" sz="900" baseline="0" noProof="1" smtClean="0">
                          <a:sym typeface="Wingdings" panose="05000000000000000000" pitchFamily="2" charset="2"/>
                        </a:rPr>
                        <a:t> </a:t>
                      </a:r>
                      <a:r>
                        <a:rPr lang="es-ES" sz="900" kern="1200" noProof="1" smtClean="0">
                          <a:solidFill>
                            <a:schemeClr val="dk1"/>
                          </a:solidFill>
                          <a:latin typeface="+mn-lt"/>
                          <a:ea typeface="+mn-ea"/>
                          <a:cs typeface="+mn-cs"/>
                        </a:rPr>
                        <a:t>Siéntete Gaudí por un día</a:t>
                      </a:r>
                      <a:r>
                        <a:rPr lang="es-ES" sz="900" baseline="0" noProof="1" smtClean="0">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s-ES" sz="1200" b="1" noProof="1" smtClean="0">
                          <a:solidFill>
                            <a:srgbClr val="00B050"/>
                          </a:solidFill>
                          <a:sym typeface="Wingdings" panose="05000000000000000000" pitchFamily="2" charset="2"/>
                        </a:rPr>
                        <a:t></a:t>
                      </a:r>
                    </a:p>
                    <a:p>
                      <a:pPr marL="85725" marR="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noProof="1" smtClean="0">
                          <a:sym typeface="Wingdings" panose="05000000000000000000" pitchFamily="2" charset="2"/>
                        </a:rPr>
                        <a:t>Storytelling (ej. Animales en la gran ciudad) </a:t>
                      </a:r>
                      <a:endParaRPr lang="es-ES" sz="900" baseline="0" noProof="1" smtClean="0">
                        <a:sym typeface="Wingdings" panose="05000000000000000000" pitchFamily="2" charset="2"/>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sym typeface="Wingdings" panose="05000000000000000000" pitchFamily="2" charset="2"/>
                        </a:rPr>
                        <a:t>Storytelling (ej. Buenos Aires dibujada) </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sym typeface="Wingdings" panose="05000000000000000000" pitchFamily="2" charset="2"/>
                        </a:rPr>
                        <a:t>“Experiencias Únicas en Madrid”</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sym typeface="Wingdings" panose="05000000000000000000" pitchFamily="2" charset="2"/>
                        </a:rPr>
                        <a:t>Storytelling (ej. El tren de Cervantes)</a:t>
                      </a:r>
                      <a:r>
                        <a:rPr kumimoji="0" lang="es-ES" sz="900" b="0" i="0" u="none" strike="noStrike" kern="1200" cap="none" spc="0" normalizeH="0" baseline="0" noProof="1" smtClean="0">
                          <a:ln>
                            <a:noFill/>
                          </a:ln>
                          <a:solidFill>
                            <a:srgbClr val="002776"/>
                          </a:solidFill>
                          <a:effectLst/>
                          <a:uLnTx/>
                          <a:uFillTx/>
                          <a:latin typeface="+mn-lt"/>
                          <a:ea typeface="+mn-ea"/>
                          <a:cs typeface="+mn-cs"/>
                        </a:rPr>
                        <a:t> </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sym typeface="Wingdings" panose="05000000000000000000" pitchFamily="2" charset="2"/>
                        </a:rPr>
                        <a:t>Principales atractivos presentados en la web como “Experiencias” </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sym typeface="Wingdings" panose="05000000000000000000" pitchFamily="2" charset="2"/>
                        </a:rPr>
                        <a:t>Storytelling (ej. Take a chocolate-filled adventure through the Mission district)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599473">
                <a:tc vMerge="1">
                  <a:txBody>
                    <a:bodyPr/>
                    <a:lstStyle/>
                    <a:p>
                      <a:endParaRPr lang="es-ES" sz="1000" b="1" kern="1200" noProof="0" dirty="0">
                        <a:solidFill>
                          <a:schemeClr val="dk1"/>
                        </a:solidFill>
                        <a:latin typeface="+mn-lt"/>
                        <a:ea typeface="+mn-ea"/>
                        <a:cs typeface="+mn-cs"/>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s-ES" sz="1000" b="1" kern="1200" noProof="0" dirty="0" smtClean="0">
                          <a:solidFill>
                            <a:schemeClr val="dk1"/>
                          </a:solidFill>
                          <a:latin typeface="+mn-lt"/>
                          <a:ea typeface="+mn-ea"/>
                          <a:cs typeface="+mn-cs"/>
                        </a:rPr>
                        <a:t>Pase</a:t>
                      </a:r>
                      <a:r>
                        <a:rPr lang="es-ES" sz="1000" b="1" kern="1200" baseline="0" noProof="0" dirty="0" smtClean="0">
                          <a:solidFill>
                            <a:schemeClr val="dk1"/>
                          </a:solidFill>
                          <a:latin typeface="+mn-lt"/>
                          <a:ea typeface="+mn-ea"/>
                          <a:cs typeface="+mn-cs"/>
                        </a:rPr>
                        <a:t> turístico como eje vertebrador de productos</a:t>
                      </a:r>
                      <a:endParaRPr lang="es-ES" sz="1000" b="1" kern="1200" noProof="0" dirty="0">
                        <a:solidFill>
                          <a:schemeClr val="dk1"/>
                        </a:solidFill>
                        <a:latin typeface="+mn-lt"/>
                        <a:ea typeface="+mn-ea"/>
                        <a:cs typeface="+mn-cs"/>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s-ES" sz="1200" b="1" noProof="1" smtClean="0">
                          <a:solidFill>
                            <a:srgbClr val="00B050"/>
                          </a:solidFill>
                          <a:sym typeface="Wingdings" panose="05000000000000000000" pitchFamily="2" charset="2"/>
                        </a:rPr>
                        <a:t></a:t>
                      </a:r>
                    </a:p>
                    <a:p>
                      <a:pPr marL="85725" indent="-85725" algn="l">
                        <a:buFont typeface="Arial" panose="020B0604020202020204" pitchFamily="34" charset="0"/>
                        <a:buChar char="•"/>
                      </a:pPr>
                      <a:r>
                        <a:rPr lang="es-ES" sz="900" noProof="1" smtClean="0">
                          <a:sym typeface="Wingdings" panose="05000000000000000000" pitchFamily="2" charset="2"/>
                        </a:rPr>
                        <a:t>Berlin WelcomeCard</a:t>
                      </a:r>
                      <a:endParaRPr lang="es-ES" sz="900" noProof="1" smtClean="0"/>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sym typeface="Wingdings" panose="05000000000000000000" pitchFamily="2" charset="2"/>
                        </a:rPr>
                        <a:t>“Trip ideas” sponsorizados por CityPass</a:t>
                      </a:r>
                      <a:endParaRPr kumimoji="0" lang="es-ES" sz="900" b="0" i="0" u="none" strike="noStrike" kern="1200" cap="none" spc="0" normalizeH="0" baseline="0" noProof="1" smtClean="0">
                        <a:ln>
                          <a:noFill/>
                        </a:ln>
                        <a:solidFill>
                          <a:srgbClr val="002776"/>
                        </a:solidFill>
                        <a:effectLst/>
                        <a:uLnTx/>
                        <a:uFillTx/>
                        <a:latin typeface="+mn-lt"/>
                        <a:ea typeface="+mn-ea"/>
                        <a:cs typeface="+mn-cs"/>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722865">
                <a:tc>
                  <a:txBody>
                    <a:bodyPr/>
                    <a:lstStyle/>
                    <a:p>
                      <a:r>
                        <a:rPr lang="es-ES" sz="1000" b="1" kern="1200" noProof="0" dirty="0" smtClean="0">
                          <a:solidFill>
                            <a:schemeClr val="dk1"/>
                          </a:solidFill>
                          <a:latin typeface="+mn-lt"/>
                          <a:ea typeface="+mn-ea"/>
                          <a:cs typeface="+mn-cs"/>
                        </a:rPr>
                        <a:t>Comercia-</a:t>
                      </a:r>
                      <a:r>
                        <a:rPr lang="es-ES" sz="1000" b="1" kern="1200" noProof="0" dirty="0" err="1" smtClean="0">
                          <a:solidFill>
                            <a:schemeClr val="dk1"/>
                          </a:solidFill>
                          <a:latin typeface="+mn-lt"/>
                          <a:ea typeface="+mn-ea"/>
                          <a:cs typeface="+mn-cs"/>
                        </a:rPr>
                        <a:t>lización</a:t>
                      </a:r>
                      <a:r>
                        <a:rPr lang="es-ES" sz="1000" b="1" kern="1200" noProof="0" dirty="0" smtClean="0">
                          <a:solidFill>
                            <a:schemeClr val="dk1"/>
                          </a:solidFill>
                          <a:latin typeface="+mn-lt"/>
                          <a:ea typeface="+mn-ea"/>
                          <a:cs typeface="+mn-cs"/>
                        </a:rPr>
                        <a:t> </a:t>
                      </a:r>
                      <a:endParaRPr lang="es-ES" sz="1000" b="1" kern="1200" noProof="0" dirty="0">
                        <a:solidFill>
                          <a:schemeClr val="dk1"/>
                        </a:solidFill>
                        <a:latin typeface="+mn-lt"/>
                        <a:ea typeface="+mn-ea"/>
                        <a:cs typeface="+mn-cs"/>
                      </a:endParaRPr>
                    </a:p>
                  </a:txBody>
                  <a:tcPr marL="36000" marR="36000" marT="36000" marB="36000" vert="vert27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s-ES" sz="1000" b="1" kern="1200" noProof="0" dirty="0" smtClean="0">
                          <a:solidFill>
                            <a:schemeClr val="dk1"/>
                          </a:solidFill>
                          <a:latin typeface="+mn-lt"/>
                          <a:ea typeface="+mn-ea"/>
                          <a:cs typeface="+mn-cs"/>
                        </a:rPr>
                        <a:t>Venta directa en la web oficial</a:t>
                      </a:r>
                      <a:endParaRPr lang="es-ES" sz="1000" b="1" kern="1200" noProof="0" dirty="0">
                        <a:solidFill>
                          <a:schemeClr val="dk1"/>
                        </a:solidFill>
                        <a:latin typeface="+mn-lt"/>
                        <a:ea typeface="+mn-ea"/>
                        <a:cs typeface="+mn-cs"/>
                      </a:endParaRP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s-ES" sz="1200" b="1" noProof="1" smtClean="0">
                          <a:solidFill>
                            <a:srgbClr val="00B050"/>
                          </a:solidFill>
                          <a:sym typeface="Wingdings" panose="05000000000000000000" pitchFamily="2" charset="2"/>
                        </a:rPr>
                        <a:t></a:t>
                      </a:r>
                    </a:p>
                    <a:p>
                      <a:pPr marL="85725" indent="-85725" algn="l">
                        <a:buFont typeface="Arial" panose="020B0604020202020204" pitchFamily="34" charset="0"/>
                        <a:buChar char="•"/>
                      </a:pPr>
                      <a:r>
                        <a:rPr lang="es-ES" sz="900" noProof="1" smtClean="0">
                          <a:sym typeface="Wingdings" panose="05000000000000000000" pitchFamily="2" charset="2"/>
                        </a:rPr>
                        <a:t>Visit Barcelona Tickets</a:t>
                      </a:r>
                      <a:endParaRPr lang="es-ES" sz="900" noProof="1"/>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s-ES" sz="1200" b="1" noProof="1" smtClean="0">
                          <a:solidFill>
                            <a:srgbClr val="00B050"/>
                          </a:solidFill>
                          <a:sym typeface="Wingdings" panose="05000000000000000000" pitchFamily="2" charset="2"/>
                        </a:rPr>
                        <a:t></a:t>
                      </a:r>
                    </a:p>
                    <a:p>
                      <a:pPr marL="85725" indent="-85725" algn="l">
                        <a:buFont typeface="Arial" panose="020B0604020202020204" pitchFamily="34" charset="0"/>
                        <a:buChar char="•"/>
                      </a:pPr>
                      <a:r>
                        <a:rPr lang="es-ES" sz="900" noProof="1" smtClean="0">
                          <a:sym typeface="Wingdings" panose="05000000000000000000" pitchFamily="2" charset="2"/>
                        </a:rPr>
                        <a:t>visitBerlin-Shop</a:t>
                      </a:r>
                      <a:endParaRPr lang="es-ES" sz="900" noProof="1" smtClean="0"/>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endParaRPr kumimoji="0" lang="es-ES" sz="1000" b="0" i="0" u="none" strike="noStrike" kern="1200" cap="none" spc="0" normalizeH="0" baseline="0" noProof="1" smtClean="0">
                        <a:ln>
                          <a:noFill/>
                        </a:ln>
                        <a:solidFill>
                          <a:srgbClr val="002776"/>
                        </a:solidFill>
                        <a:effectLst/>
                        <a:uLnTx/>
                        <a:uFillTx/>
                        <a:latin typeface="+mn-lt"/>
                        <a:ea typeface="+mn-ea"/>
                        <a:cs typeface="+mn-cs"/>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endParaRPr kumimoji="0" lang="es-ES" sz="1000" b="0" i="0" u="none" strike="noStrike" kern="1200" cap="none" spc="0" normalizeH="0" baseline="0" noProof="1" smtClean="0">
                        <a:ln>
                          <a:noFill/>
                        </a:ln>
                        <a:solidFill>
                          <a:srgbClr val="002776"/>
                        </a:solidFill>
                        <a:effectLst/>
                        <a:uLnTx/>
                        <a:uFillTx/>
                        <a:latin typeface="+mn-lt"/>
                        <a:ea typeface="+mn-ea"/>
                        <a:cs typeface="+mn-cs"/>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endParaRPr kumimoji="0" lang="es-ES" sz="1000" b="0" i="0" u="none" strike="noStrike" kern="1200" cap="none" spc="0" normalizeH="0" baseline="0" noProof="1" smtClean="0">
                        <a:ln>
                          <a:noFill/>
                        </a:ln>
                        <a:solidFill>
                          <a:srgbClr val="002776"/>
                        </a:solidFill>
                        <a:effectLst/>
                        <a:uLnTx/>
                        <a:uFillTx/>
                        <a:latin typeface="+mn-lt"/>
                        <a:ea typeface="+mn-ea"/>
                        <a:cs typeface="+mn-cs"/>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806555" rtl="0" eaLnBrk="1" fontAlgn="auto" latinLnBrk="0" hangingPunct="1">
                        <a:lnSpc>
                          <a:spcPct val="100000"/>
                        </a:lnSpc>
                        <a:spcBef>
                          <a:spcPts val="0"/>
                        </a:spcBef>
                        <a:spcAft>
                          <a:spcPts val="0"/>
                        </a:spcAft>
                        <a:buClrTx/>
                        <a:buSzTx/>
                        <a:buFontTx/>
                        <a:buNone/>
                        <a:tabLst/>
                        <a:defRPr/>
                      </a:pPr>
                      <a:r>
                        <a:rPr lang="es-ES" sz="1400" b="1" noProof="1" smtClean="0">
                          <a:solidFill>
                            <a:srgbClr val="C00000"/>
                          </a:solidFill>
                          <a:sym typeface="Wingdings" panose="05000000000000000000" pitchFamily="2" charset="2"/>
                        </a:rPr>
                        <a:t></a:t>
                      </a: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806555" rtl="0" eaLnBrk="1" fontAlgn="auto" latinLnBrk="0" hangingPunct="1">
                        <a:lnSpc>
                          <a:spcPct val="100000"/>
                        </a:lnSpc>
                        <a:spcBef>
                          <a:spcPts val="0"/>
                        </a:spcBef>
                        <a:spcAft>
                          <a:spcPts val="0"/>
                        </a:spcAft>
                        <a:buClrTx/>
                        <a:buSzTx/>
                        <a:buFontTx/>
                        <a:buNone/>
                        <a:tabLst/>
                        <a:defRPr/>
                      </a:pPr>
                      <a:r>
                        <a:rPr kumimoji="0" lang="es-ES" sz="1200" b="1" i="0" u="none" strike="noStrike" kern="1200" cap="none" spc="0" normalizeH="0" baseline="0" noProof="1" smtClean="0">
                          <a:ln>
                            <a:noFill/>
                          </a:ln>
                          <a:solidFill>
                            <a:srgbClr val="00B050"/>
                          </a:solidFill>
                          <a:effectLst/>
                          <a:uLnTx/>
                          <a:uFillTx/>
                          <a:latin typeface="+mn-lt"/>
                          <a:ea typeface="+mn-ea"/>
                          <a:cs typeface="+mn-cs"/>
                          <a:sym typeface="Wingdings" panose="05000000000000000000" pitchFamily="2" charset="2"/>
                        </a:rPr>
                        <a:t></a:t>
                      </a:r>
                    </a:p>
                    <a:p>
                      <a:pPr marL="85725" marR="0" lvl="0" indent="-85725"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900" b="0" i="0" u="none" strike="noStrike" kern="1200" cap="none" spc="0" normalizeH="0" baseline="0" noProof="1" smtClean="0">
                          <a:ln>
                            <a:noFill/>
                          </a:ln>
                          <a:solidFill>
                            <a:srgbClr val="002776"/>
                          </a:solidFill>
                          <a:effectLst/>
                          <a:uLnTx/>
                          <a:uFillTx/>
                          <a:latin typeface="+mn-lt"/>
                          <a:ea typeface="+mn-ea"/>
                          <a:cs typeface="+mn-cs"/>
                          <a:sym typeface="Wingdings" panose="05000000000000000000" pitchFamily="2" charset="2"/>
                        </a:rPr>
                        <a:t>Compra directa del CityPass (link que redirecciona a la web de CityPass)</a:t>
                      </a:r>
                      <a:endParaRPr kumimoji="0" lang="es-ES" sz="900" b="0" i="0" u="none" strike="noStrike" kern="1200" cap="none" spc="0" normalizeH="0" baseline="0" noProof="1" smtClean="0">
                        <a:ln>
                          <a:noFill/>
                        </a:ln>
                        <a:solidFill>
                          <a:srgbClr val="002776"/>
                        </a:solidFill>
                        <a:effectLst/>
                        <a:uLnTx/>
                        <a:uFillTx/>
                        <a:latin typeface="+mn-lt"/>
                        <a:ea typeface="+mn-ea"/>
                        <a:cs typeface="+mn-cs"/>
                      </a:endParaRPr>
                    </a:p>
                  </a:txBody>
                  <a:tcPr marL="36000"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
        <p:nvSpPr>
          <p:cNvPr id="5" name="Slide Number Placeholder 4"/>
          <p:cNvSpPr>
            <a:spLocks noGrp="1"/>
          </p:cNvSpPr>
          <p:nvPr>
            <p:ph type="sldNum" sz="quarter" idx="10"/>
          </p:nvPr>
        </p:nvSpPr>
        <p:spPr/>
        <p:txBody>
          <a:bodyPr/>
          <a:lstStyle/>
          <a:p>
            <a:fld id="{20A7A354-C5FB-4D1E-BE75-5A939ED93F75}" type="slidenum">
              <a:rPr lang="es-ES" smtClean="0">
                <a:solidFill>
                  <a:srgbClr val="002776"/>
                </a:solidFill>
              </a:rPr>
              <a:pPr/>
              <a:t>54</a:t>
            </a:fld>
            <a:endParaRPr lang="es-ES" dirty="0">
              <a:solidFill>
                <a:srgbClr val="002776"/>
              </a:solidFill>
            </a:endParaRPr>
          </a:p>
        </p:txBody>
      </p:sp>
      <p:sp>
        <p:nvSpPr>
          <p:cNvPr id="8" name="TextBox 7"/>
          <p:cNvSpPr txBox="1"/>
          <p:nvPr/>
        </p:nvSpPr>
        <p:spPr bwMode="auto">
          <a:xfrm>
            <a:off x="673723" y="6541313"/>
            <a:ext cx="8240638" cy="215444"/>
          </a:xfrm>
          <a:prstGeom prst="rect">
            <a:avLst/>
          </a:prstGeom>
        </p:spPr>
        <p:txBody>
          <a:bodyPr wrap="square" rtlCol="0">
            <a:spAutoFit/>
          </a:bodyPr>
          <a:lstStyle/>
          <a:p>
            <a:r>
              <a:rPr lang="es-ES" sz="800" i="1" dirty="0" smtClean="0">
                <a:solidFill>
                  <a:srgbClr val="002776"/>
                </a:solidFill>
                <a:cs typeface="Arial" charset="0"/>
              </a:rPr>
              <a:t>Fuentes: </a:t>
            </a:r>
            <a:r>
              <a:rPr lang="es-ES" sz="800" i="1" dirty="0" smtClean="0">
                <a:solidFill>
                  <a:srgbClr val="002776"/>
                </a:solidFill>
              </a:rPr>
              <a:t>Detalladas en las siguientes diapositivas, por ciudad </a:t>
            </a:r>
            <a:r>
              <a:rPr lang="es-ES" sz="800" i="1" dirty="0" err="1" smtClean="0">
                <a:solidFill>
                  <a:srgbClr val="002776"/>
                </a:solidFill>
              </a:rPr>
              <a:t>benchmark</a:t>
            </a:r>
            <a:r>
              <a:rPr lang="es-ES" sz="800" i="1" dirty="0" smtClean="0">
                <a:solidFill>
                  <a:srgbClr val="002776"/>
                </a:solidFill>
              </a:rPr>
              <a:t> (Mayo 2016)</a:t>
            </a:r>
            <a:endParaRPr lang="es-ES" sz="800" i="1" dirty="0">
              <a:solidFill>
                <a:srgbClr val="002776"/>
              </a:solidFill>
              <a:cs typeface="Arial" charset="0"/>
            </a:endParaRPr>
          </a:p>
        </p:txBody>
      </p:sp>
    </p:spTree>
    <p:extLst>
      <p:ext uri="{BB962C8B-B14F-4D97-AF65-F5344CB8AC3E}">
        <p14:creationId xmlns:p14="http://schemas.microsoft.com/office/powerpoint/2010/main" val="37991485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Tendencias generales en la industria del turismo</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Conclusiones</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55</a:t>
            </a:fld>
            <a:endParaRPr lang="es-ES" dirty="0">
              <a:solidFill>
                <a:srgbClr val="002776"/>
              </a:solidFill>
            </a:endParaRPr>
          </a:p>
        </p:txBody>
      </p:sp>
      <p:grpSp>
        <p:nvGrpSpPr>
          <p:cNvPr id="9" name="Group 8"/>
          <p:cNvGrpSpPr/>
          <p:nvPr/>
        </p:nvGrpSpPr>
        <p:grpSpPr>
          <a:xfrm>
            <a:off x="369499" y="1084000"/>
            <a:ext cx="9120576" cy="195759"/>
            <a:chOff x="369499" y="1554307"/>
            <a:chExt cx="8388000" cy="208669"/>
          </a:xfrm>
        </p:grpSpPr>
        <p:cxnSp>
          <p:nvCxnSpPr>
            <p:cNvPr id="1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1" name="TxtBox:83/125"/>
            <p:cNvSpPr/>
            <p:nvPr/>
          </p:nvSpPr>
          <p:spPr bwMode="auto">
            <a:xfrm>
              <a:off x="3467475" y="1554307"/>
              <a:ext cx="2183270" cy="20866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Conclusiones generales</a:t>
              </a:r>
              <a:endParaRPr lang="es-ES" sz="1200" b="1" dirty="0">
                <a:solidFill>
                  <a:srgbClr val="002776"/>
                </a:solidFill>
              </a:endParaRPr>
            </a:p>
          </p:txBody>
        </p:sp>
      </p:grpSp>
      <p:sp>
        <p:nvSpPr>
          <p:cNvPr id="12" name="Freeform 25"/>
          <p:cNvSpPr>
            <a:spLocks/>
          </p:cNvSpPr>
          <p:nvPr/>
        </p:nvSpPr>
        <p:spPr bwMode="auto">
          <a:xfrm>
            <a:off x="609249" y="1787258"/>
            <a:ext cx="52620" cy="3600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3" name="Freeform 26"/>
          <p:cNvSpPr>
            <a:spLocks/>
          </p:cNvSpPr>
          <p:nvPr/>
        </p:nvSpPr>
        <p:spPr bwMode="auto">
          <a:xfrm>
            <a:off x="527559" y="2395904"/>
            <a:ext cx="216000" cy="360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4" name="Freeform 27"/>
          <p:cNvSpPr>
            <a:spLocks/>
          </p:cNvSpPr>
          <p:nvPr/>
        </p:nvSpPr>
        <p:spPr bwMode="auto">
          <a:xfrm>
            <a:off x="527559" y="3004550"/>
            <a:ext cx="216000" cy="360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5" name="Freeform 28"/>
          <p:cNvSpPr>
            <a:spLocks noEditPoints="1"/>
          </p:cNvSpPr>
          <p:nvPr/>
        </p:nvSpPr>
        <p:spPr bwMode="auto">
          <a:xfrm>
            <a:off x="527559" y="3613196"/>
            <a:ext cx="216000" cy="360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6" name="Freeform 29"/>
          <p:cNvSpPr>
            <a:spLocks/>
          </p:cNvSpPr>
          <p:nvPr/>
        </p:nvSpPr>
        <p:spPr bwMode="auto">
          <a:xfrm>
            <a:off x="527559" y="4221842"/>
            <a:ext cx="216000" cy="360000"/>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7" name="TextBox 16"/>
          <p:cNvSpPr txBox="1"/>
          <p:nvPr/>
        </p:nvSpPr>
        <p:spPr bwMode="auto">
          <a:xfrm>
            <a:off x="906012" y="2962537"/>
            <a:ext cx="8280000" cy="432000"/>
          </a:xfrm>
          <a:prstGeom prst="rect">
            <a:avLst/>
          </a:prstGeom>
        </p:spPr>
        <p:txBody>
          <a:bodyPr wrap="square" lIns="36000" rIns="36000" rtlCol="0" anchor="ctr">
            <a:noAutofit/>
          </a:bodyPr>
          <a:lstStyle/>
          <a:p>
            <a:pPr algn="just">
              <a:spcAft>
                <a:spcPts val="600"/>
              </a:spcAft>
            </a:pPr>
            <a:r>
              <a:rPr lang="es-ES" sz="1400" b="1" dirty="0">
                <a:solidFill>
                  <a:srgbClr val="002776"/>
                </a:solidFill>
              </a:rPr>
              <a:t>Prosperidad económica progresiva </a:t>
            </a:r>
            <a:r>
              <a:rPr lang="es-ES" sz="1200" dirty="0">
                <a:solidFill>
                  <a:srgbClr val="002776"/>
                </a:solidFill>
              </a:rPr>
              <a:t>con la aparición de una </a:t>
            </a:r>
            <a:r>
              <a:rPr lang="es-ES" sz="1400" b="1" dirty="0">
                <a:solidFill>
                  <a:srgbClr val="002776"/>
                </a:solidFill>
              </a:rPr>
              <a:t>clase media </a:t>
            </a:r>
            <a:r>
              <a:rPr lang="es-ES" sz="1200" dirty="0">
                <a:solidFill>
                  <a:srgbClr val="002776"/>
                </a:solidFill>
              </a:rPr>
              <a:t>cada vez más importante en las economías de los países </a:t>
            </a:r>
            <a:r>
              <a:rPr lang="es-ES" sz="1200" dirty="0" smtClean="0">
                <a:solidFill>
                  <a:srgbClr val="002776"/>
                </a:solidFill>
              </a:rPr>
              <a:t>BRIC</a:t>
            </a:r>
            <a:endParaRPr lang="es-ES" sz="1200" dirty="0">
              <a:solidFill>
                <a:srgbClr val="002776"/>
              </a:solidFill>
            </a:endParaRPr>
          </a:p>
        </p:txBody>
      </p:sp>
      <p:sp>
        <p:nvSpPr>
          <p:cNvPr id="18" name="TextBox 17"/>
          <p:cNvSpPr txBox="1"/>
          <p:nvPr/>
        </p:nvSpPr>
        <p:spPr bwMode="auto">
          <a:xfrm>
            <a:off x="906012" y="3569745"/>
            <a:ext cx="8280000" cy="43200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a:solidFill>
                  <a:srgbClr val="002776"/>
                </a:solidFill>
              </a:rPr>
              <a:t>La consolidación de las compañías de </a:t>
            </a:r>
            <a:r>
              <a:rPr lang="es-ES" sz="1400" b="1" dirty="0">
                <a:solidFill>
                  <a:srgbClr val="002776"/>
                </a:solidFill>
              </a:rPr>
              <a:t>turismo de bajo coste </a:t>
            </a:r>
            <a:r>
              <a:rPr lang="es-ES" sz="1200" dirty="0">
                <a:solidFill>
                  <a:srgbClr val="002776"/>
                </a:solidFill>
              </a:rPr>
              <a:t>dentro del sector, y la irrupción de nuevos tipos de ofertas colaborativas y de gestión social (</a:t>
            </a:r>
            <a:r>
              <a:rPr lang="es-ES" sz="1200" dirty="0" err="1">
                <a:solidFill>
                  <a:srgbClr val="002776"/>
                </a:solidFill>
              </a:rPr>
              <a:t>Airbnb</a:t>
            </a:r>
            <a:r>
              <a:rPr lang="es-ES" sz="1200" dirty="0">
                <a:solidFill>
                  <a:srgbClr val="002776"/>
                </a:solidFill>
              </a:rPr>
              <a:t>, </a:t>
            </a:r>
            <a:r>
              <a:rPr lang="es-ES" sz="1200" dirty="0" err="1">
                <a:solidFill>
                  <a:srgbClr val="002776"/>
                </a:solidFill>
              </a:rPr>
              <a:t>Uber</a:t>
            </a:r>
            <a:r>
              <a:rPr lang="es-ES" sz="1200" dirty="0">
                <a:solidFill>
                  <a:srgbClr val="002776"/>
                </a:solidFill>
              </a:rPr>
              <a:t>, etc.), presionarán hacia crisis de </a:t>
            </a:r>
            <a:r>
              <a:rPr lang="es-ES" sz="1200" dirty="0" smtClean="0">
                <a:solidFill>
                  <a:srgbClr val="002776"/>
                </a:solidFill>
              </a:rPr>
              <a:t>cambios</a:t>
            </a:r>
            <a:endParaRPr lang="es-ES" sz="1200" dirty="0">
              <a:solidFill>
                <a:srgbClr val="002776"/>
              </a:solidFill>
            </a:endParaRPr>
          </a:p>
        </p:txBody>
      </p:sp>
      <p:sp>
        <p:nvSpPr>
          <p:cNvPr id="19" name="TextBox 18"/>
          <p:cNvSpPr txBox="1"/>
          <p:nvPr/>
        </p:nvSpPr>
        <p:spPr bwMode="auto">
          <a:xfrm>
            <a:off x="906012" y="4176953"/>
            <a:ext cx="8280000" cy="43200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a:solidFill>
                  <a:srgbClr val="002776"/>
                </a:solidFill>
              </a:rPr>
              <a:t>Las</a:t>
            </a:r>
            <a:r>
              <a:rPr lang="es-ES" sz="1050" dirty="0">
                <a:solidFill>
                  <a:srgbClr val="002776"/>
                </a:solidFill>
              </a:rPr>
              <a:t> </a:t>
            </a:r>
            <a:r>
              <a:rPr lang="es-ES" sz="1400" b="1" dirty="0">
                <a:solidFill>
                  <a:srgbClr val="002776"/>
                </a:solidFill>
              </a:rPr>
              <a:t>nuevas tecnologías continuarán revolucionando</a:t>
            </a:r>
            <a:r>
              <a:rPr lang="es-ES" sz="1400" dirty="0">
                <a:solidFill>
                  <a:srgbClr val="002776"/>
                </a:solidFill>
              </a:rPr>
              <a:t> </a:t>
            </a:r>
            <a:r>
              <a:rPr lang="es-ES" sz="1200" dirty="0">
                <a:solidFill>
                  <a:srgbClr val="002776"/>
                </a:solidFill>
              </a:rPr>
              <a:t>la industria y </a:t>
            </a:r>
            <a:r>
              <a:rPr lang="es-ES" sz="1400" b="1" dirty="0">
                <a:solidFill>
                  <a:srgbClr val="002776"/>
                </a:solidFill>
              </a:rPr>
              <a:t>abaratando el coste </a:t>
            </a:r>
            <a:r>
              <a:rPr lang="es-ES" sz="1200" dirty="0">
                <a:solidFill>
                  <a:srgbClr val="002776"/>
                </a:solidFill>
              </a:rPr>
              <a:t>de </a:t>
            </a:r>
            <a:r>
              <a:rPr lang="es-ES" sz="1200" dirty="0" smtClean="0">
                <a:solidFill>
                  <a:srgbClr val="002776"/>
                </a:solidFill>
              </a:rPr>
              <a:t>viajar</a:t>
            </a:r>
            <a:endParaRPr lang="es-ES" sz="1200" dirty="0">
              <a:solidFill>
                <a:srgbClr val="002776"/>
              </a:solidFill>
            </a:endParaRPr>
          </a:p>
        </p:txBody>
      </p:sp>
      <p:sp>
        <p:nvSpPr>
          <p:cNvPr id="20" name="TextBox 19"/>
          <p:cNvSpPr txBox="1"/>
          <p:nvPr/>
        </p:nvSpPr>
        <p:spPr bwMode="auto">
          <a:xfrm>
            <a:off x="906012" y="2355329"/>
            <a:ext cx="8280000" cy="43200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a:solidFill>
                  <a:srgbClr val="002776"/>
                </a:solidFill>
              </a:rPr>
              <a:t>Aumento en la </a:t>
            </a:r>
            <a:r>
              <a:rPr lang="es-ES" sz="1400" b="1" dirty="0">
                <a:solidFill>
                  <a:srgbClr val="002776"/>
                </a:solidFill>
              </a:rPr>
              <a:t>emigración mundial</a:t>
            </a:r>
            <a:r>
              <a:rPr lang="es-ES" sz="1400" dirty="0">
                <a:solidFill>
                  <a:srgbClr val="002776"/>
                </a:solidFill>
              </a:rPr>
              <a:t>, </a:t>
            </a:r>
            <a:r>
              <a:rPr lang="es-ES" sz="1200" dirty="0">
                <a:solidFill>
                  <a:srgbClr val="002776"/>
                </a:solidFill>
              </a:rPr>
              <a:t>actuando como estímulo para los viajes internacionales ya que muchos emigrantes regresan a sus países de origen</a:t>
            </a:r>
            <a:endParaRPr lang="es-ES" sz="1200" b="1" dirty="0">
              <a:solidFill>
                <a:srgbClr val="002776"/>
              </a:solidFill>
            </a:endParaRPr>
          </a:p>
        </p:txBody>
      </p:sp>
      <p:sp>
        <p:nvSpPr>
          <p:cNvPr id="21" name="TextBox 20"/>
          <p:cNvSpPr txBox="1"/>
          <p:nvPr/>
        </p:nvSpPr>
        <p:spPr bwMode="auto">
          <a:xfrm>
            <a:off x="906012" y="1748121"/>
            <a:ext cx="8280000" cy="432000"/>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r>
              <a:rPr lang="es-ES" dirty="0">
                <a:solidFill>
                  <a:srgbClr val="002776"/>
                </a:solidFill>
              </a:rPr>
              <a:t>La</a:t>
            </a:r>
            <a:r>
              <a:rPr lang="es-ES" sz="1400" dirty="0">
                <a:solidFill>
                  <a:srgbClr val="002776"/>
                </a:solidFill>
              </a:rPr>
              <a:t> </a:t>
            </a:r>
            <a:r>
              <a:rPr lang="es-ES" sz="1400" b="1" dirty="0">
                <a:solidFill>
                  <a:srgbClr val="002776"/>
                </a:solidFill>
              </a:rPr>
              <a:t>internacionalización del comercio </a:t>
            </a:r>
            <a:r>
              <a:rPr lang="es-ES" dirty="0">
                <a:solidFill>
                  <a:srgbClr val="002776"/>
                </a:solidFill>
              </a:rPr>
              <a:t>generará mayor necesidad de viajar a otros países</a:t>
            </a:r>
            <a:r>
              <a:rPr lang="es-ES" sz="1400" dirty="0">
                <a:solidFill>
                  <a:srgbClr val="002776"/>
                </a:solidFill>
              </a:rPr>
              <a:t> </a:t>
            </a:r>
          </a:p>
        </p:txBody>
      </p:sp>
      <p:sp>
        <p:nvSpPr>
          <p:cNvPr id="23" name="Freeform 22"/>
          <p:cNvSpPr>
            <a:spLocks noEditPoints="1"/>
          </p:cNvSpPr>
          <p:nvPr/>
        </p:nvSpPr>
        <p:spPr bwMode="auto">
          <a:xfrm>
            <a:off x="515657" y="4830488"/>
            <a:ext cx="239805" cy="347457"/>
          </a:xfrm>
          <a:custGeom>
            <a:avLst/>
            <a:gdLst>
              <a:gd name="T0" fmla="*/ 49 w 49"/>
              <a:gd name="T1" fmla="*/ 45 h 71"/>
              <a:gd name="T2" fmla="*/ 42 w 49"/>
              <a:gd name="T3" fmla="*/ 63 h 71"/>
              <a:gd name="T4" fmla="*/ 23 w 49"/>
              <a:gd name="T5" fmla="*/ 71 h 71"/>
              <a:gd name="T6" fmla="*/ 6 w 49"/>
              <a:gd name="T7" fmla="*/ 63 h 71"/>
              <a:gd name="T8" fmla="*/ 0 w 49"/>
              <a:gd name="T9" fmla="*/ 44 h 71"/>
              <a:gd name="T10" fmla="*/ 6 w 49"/>
              <a:gd name="T11" fmla="*/ 22 h 71"/>
              <a:gd name="T12" fmla="*/ 21 w 49"/>
              <a:gd name="T13" fmla="*/ 5 h 71"/>
              <a:gd name="T14" fmla="*/ 31 w 49"/>
              <a:gd name="T15" fmla="*/ 0 h 71"/>
              <a:gd name="T16" fmla="*/ 34 w 49"/>
              <a:gd name="T17" fmla="*/ 1 h 71"/>
              <a:gd name="T18" fmla="*/ 36 w 49"/>
              <a:gd name="T19" fmla="*/ 4 h 71"/>
              <a:gd name="T20" fmla="*/ 34 w 49"/>
              <a:gd name="T21" fmla="*/ 6 h 71"/>
              <a:gd name="T22" fmla="*/ 33 w 49"/>
              <a:gd name="T23" fmla="*/ 5 h 71"/>
              <a:gd name="T24" fmla="*/ 32 w 49"/>
              <a:gd name="T25" fmla="*/ 5 h 71"/>
              <a:gd name="T26" fmla="*/ 21 w 49"/>
              <a:gd name="T27" fmla="*/ 11 h 71"/>
              <a:gd name="T28" fmla="*/ 13 w 49"/>
              <a:gd name="T29" fmla="*/ 22 h 71"/>
              <a:gd name="T30" fmla="*/ 7 w 49"/>
              <a:gd name="T31" fmla="*/ 36 h 71"/>
              <a:gd name="T32" fmla="*/ 9 w 49"/>
              <a:gd name="T33" fmla="*/ 34 h 71"/>
              <a:gd name="T34" fmla="*/ 28 w 49"/>
              <a:gd name="T35" fmla="*/ 24 h 71"/>
              <a:gd name="T36" fmla="*/ 43 w 49"/>
              <a:gd name="T37" fmla="*/ 30 h 71"/>
              <a:gd name="T38" fmla="*/ 49 w 49"/>
              <a:gd name="T39" fmla="*/ 45 h 71"/>
              <a:gd name="T40" fmla="*/ 44 w 49"/>
              <a:gd name="T41" fmla="*/ 44 h 71"/>
              <a:gd name="T42" fmla="*/ 40 w 49"/>
              <a:gd name="T43" fmla="*/ 32 h 71"/>
              <a:gd name="T44" fmla="*/ 28 w 49"/>
              <a:gd name="T45" fmla="*/ 28 h 71"/>
              <a:gd name="T46" fmla="*/ 15 w 49"/>
              <a:gd name="T47" fmla="*/ 33 h 71"/>
              <a:gd name="T48" fmla="*/ 8 w 49"/>
              <a:gd name="T49" fmla="*/ 43 h 71"/>
              <a:gd name="T50" fmla="*/ 8 w 49"/>
              <a:gd name="T51" fmla="*/ 44 h 71"/>
              <a:gd name="T52" fmla="*/ 8 w 49"/>
              <a:gd name="T53" fmla="*/ 45 h 71"/>
              <a:gd name="T54" fmla="*/ 6 w 49"/>
              <a:gd name="T55" fmla="*/ 47 h 71"/>
              <a:gd name="T56" fmla="*/ 10 w 49"/>
              <a:gd name="T57" fmla="*/ 61 h 71"/>
              <a:gd name="T58" fmla="*/ 23 w 49"/>
              <a:gd name="T59" fmla="*/ 67 h 71"/>
              <a:gd name="T60" fmla="*/ 38 w 49"/>
              <a:gd name="T61" fmla="*/ 60 h 71"/>
              <a:gd name="T62" fmla="*/ 44 w 49"/>
              <a:gd name="T6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71">
                <a:moveTo>
                  <a:pt x="49" y="45"/>
                </a:moveTo>
                <a:cubicBezTo>
                  <a:pt x="49" y="53"/>
                  <a:pt x="46" y="59"/>
                  <a:pt x="42" y="63"/>
                </a:cubicBezTo>
                <a:cubicBezTo>
                  <a:pt x="37" y="68"/>
                  <a:pt x="31" y="71"/>
                  <a:pt x="23" y="71"/>
                </a:cubicBezTo>
                <a:cubicBezTo>
                  <a:pt x="16" y="71"/>
                  <a:pt x="10" y="68"/>
                  <a:pt x="6" y="63"/>
                </a:cubicBezTo>
                <a:cubicBezTo>
                  <a:pt x="2" y="58"/>
                  <a:pt x="0" y="52"/>
                  <a:pt x="0" y="44"/>
                </a:cubicBezTo>
                <a:cubicBezTo>
                  <a:pt x="0" y="37"/>
                  <a:pt x="2" y="30"/>
                  <a:pt x="6" y="22"/>
                </a:cubicBezTo>
                <a:cubicBezTo>
                  <a:pt x="10" y="15"/>
                  <a:pt x="15" y="10"/>
                  <a:pt x="21" y="5"/>
                </a:cubicBezTo>
                <a:cubicBezTo>
                  <a:pt x="25" y="1"/>
                  <a:pt x="29" y="0"/>
                  <a:pt x="31" y="0"/>
                </a:cubicBezTo>
                <a:cubicBezTo>
                  <a:pt x="32" y="0"/>
                  <a:pt x="33" y="0"/>
                  <a:pt x="34" y="1"/>
                </a:cubicBezTo>
                <a:cubicBezTo>
                  <a:pt x="35" y="2"/>
                  <a:pt x="36" y="3"/>
                  <a:pt x="36" y="4"/>
                </a:cubicBezTo>
                <a:cubicBezTo>
                  <a:pt x="36" y="5"/>
                  <a:pt x="35" y="6"/>
                  <a:pt x="34" y="6"/>
                </a:cubicBezTo>
                <a:cubicBezTo>
                  <a:pt x="34" y="6"/>
                  <a:pt x="33" y="6"/>
                  <a:pt x="33" y="5"/>
                </a:cubicBezTo>
                <a:cubicBezTo>
                  <a:pt x="32" y="5"/>
                  <a:pt x="32" y="5"/>
                  <a:pt x="32" y="5"/>
                </a:cubicBezTo>
                <a:cubicBezTo>
                  <a:pt x="29" y="5"/>
                  <a:pt x="26" y="7"/>
                  <a:pt x="21" y="11"/>
                </a:cubicBezTo>
                <a:cubicBezTo>
                  <a:pt x="17" y="15"/>
                  <a:pt x="15" y="18"/>
                  <a:pt x="13" y="22"/>
                </a:cubicBezTo>
                <a:cubicBezTo>
                  <a:pt x="9" y="27"/>
                  <a:pt x="7" y="32"/>
                  <a:pt x="7" y="36"/>
                </a:cubicBezTo>
                <a:cubicBezTo>
                  <a:pt x="7" y="36"/>
                  <a:pt x="8" y="35"/>
                  <a:pt x="9" y="34"/>
                </a:cubicBezTo>
                <a:cubicBezTo>
                  <a:pt x="14" y="28"/>
                  <a:pt x="21" y="24"/>
                  <a:pt x="28" y="24"/>
                </a:cubicBezTo>
                <a:cubicBezTo>
                  <a:pt x="34" y="24"/>
                  <a:pt x="39" y="26"/>
                  <a:pt x="43" y="30"/>
                </a:cubicBezTo>
                <a:cubicBezTo>
                  <a:pt x="47" y="34"/>
                  <a:pt x="49" y="39"/>
                  <a:pt x="49" y="45"/>
                </a:cubicBezTo>
                <a:close/>
                <a:moveTo>
                  <a:pt x="44" y="44"/>
                </a:moveTo>
                <a:cubicBezTo>
                  <a:pt x="44" y="39"/>
                  <a:pt x="42" y="35"/>
                  <a:pt x="40" y="32"/>
                </a:cubicBezTo>
                <a:cubicBezTo>
                  <a:pt x="37" y="29"/>
                  <a:pt x="33" y="28"/>
                  <a:pt x="28" y="28"/>
                </a:cubicBezTo>
                <a:cubicBezTo>
                  <a:pt x="25" y="28"/>
                  <a:pt x="20" y="30"/>
                  <a:pt x="15" y="33"/>
                </a:cubicBezTo>
                <a:cubicBezTo>
                  <a:pt x="10" y="37"/>
                  <a:pt x="8" y="40"/>
                  <a:pt x="8" y="43"/>
                </a:cubicBezTo>
                <a:cubicBezTo>
                  <a:pt x="8" y="43"/>
                  <a:pt x="8" y="44"/>
                  <a:pt x="8" y="44"/>
                </a:cubicBezTo>
                <a:cubicBezTo>
                  <a:pt x="8" y="44"/>
                  <a:pt x="8" y="44"/>
                  <a:pt x="8" y="45"/>
                </a:cubicBezTo>
                <a:cubicBezTo>
                  <a:pt x="8" y="46"/>
                  <a:pt x="7" y="46"/>
                  <a:pt x="6" y="47"/>
                </a:cubicBezTo>
                <a:cubicBezTo>
                  <a:pt x="6" y="52"/>
                  <a:pt x="8" y="57"/>
                  <a:pt x="10" y="61"/>
                </a:cubicBezTo>
                <a:cubicBezTo>
                  <a:pt x="14" y="65"/>
                  <a:pt x="18" y="67"/>
                  <a:pt x="23" y="67"/>
                </a:cubicBezTo>
                <a:cubicBezTo>
                  <a:pt x="29" y="67"/>
                  <a:pt x="34" y="65"/>
                  <a:pt x="38" y="60"/>
                </a:cubicBezTo>
                <a:cubicBezTo>
                  <a:pt x="42" y="56"/>
                  <a:pt x="44" y="50"/>
                  <a:pt x="44" y="4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31"/>
          <p:cNvSpPr>
            <a:spLocks/>
          </p:cNvSpPr>
          <p:nvPr/>
        </p:nvSpPr>
        <p:spPr bwMode="auto">
          <a:xfrm>
            <a:off x="523081" y="5426591"/>
            <a:ext cx="224956" cy="357851"/>
          </a:xfrm>
          <a:custGeom>
            <a:avLst/>
            <a:gdLst>
              <a:gd name="T0" fmla="*/ 46 w 46"/>
              <a:gd name="T1" fmla="*/ 6 h 73"/>
              <a:gd name="T2" fmla="*/ 44 w 46"/>
              <a:gd name="T3" fmla="*/ 8 h 73"/>
              <a:gd name="T4" fmla="*/ 42 w 46"/>
              <a:gd name="T5" fmla="*/ 11 h 73"/>
              <a:gd name="T6" fmla="*/ 23 w 46"/>
              <a:gd name="T7" fmla="*/ 43 h 73"/>
              <a:gd name="T8" fmla="*/ 19 w 46"/>
              <a:gd name="T9" fmla="*/ 54 h 73"/>
              <a:gd name="T10" fmla="*/ 16 w 46"/>
              <a:gd name="T11" fmla="*/ 65 h 73"/>
              <a:gd name="T12" fmla="*/ 18 w 46"/>
              <a:gd name="T13" fmla="*/ 72 h 73"/>
              <a:gd name="T14" fmla="*/ 17 w 46"/>
              <a:gd name="T15" fmla="*/ 73 h 73"/>
              <a:gd name="T16" fmla="*/ 13 w 46"/>
              <a:gd name="T17" fmla="*/ 70 h 73"/>
              <a:gd name="T18" fmla="*/ 12 w 46"/>
              <a:gd name="T19" fmla="*/ 66 h 73"/>
              <a:gd name="T20" fmla="*/ 12 w 46"/>
              <a:gd name="T21" fmla="*/ 61 h 73"/>
              <a:gd name="T22" fmla="*/ 22 w 46"/>
              <a:gd name="T23" fmla="*/ 33 h 73"/>
              <a:gd name="T24" fmla="*/ 36 w 46"/>
              <a:gd name="T25" fmla="*/ 8 h 73"/>
              <a:gd name="T26" fmla="*/ 37 w 46"/>
              <a:gd name="T27" fmla="*/ 7 h 73"/>
              <a:gd name="T28" fmla="*/ 33 w 46"/>
              <a:gd name="T29" fmla="*/ 5 h 73"/>
              <a:gd name="T30" fmla="*/ 32 w 46"/>
              <a:gd name="T31" fmla="*/ 5 h 73"/>
              <a:gd name="T32" fmla="*/ 31 w 46"/>
              <a:gd name="T33" fmla="*/ 6 h 73"/>
              <a:gd name="T34" fmla="*/ 31 w 46"/>
              <a:gd name="T35" fmla="*/ 5 h 73"/>
              <a:gd name="T36" fmla="*/ 30 w 46"/>
              <a:gd name="T37" fmla="*/ 5 h 73"/>
              <a:gd name="T38" fmla="*/ 18 w 46"/>
              <a:gd name="T39" fmla="*/ 7 h 73"/>
              <a:gd name="T40" fmla="*/ 7 w 46"/>
              <a:gd name="T41" fmla="*/ 10 h 73"/>
              <a:gd name="T42" fmla="*/ 6 w 46"/>
              <a:gd name="T43" fmla="*/ 15 h 73"/>
              <a:gd name="T44" fmla="*/ 4 w 46"/>
              <a:gd name="T45" fmla="*/ 20 h 73"/>
              <a:gd name="T46" fmla="*/ 3 w 46"/>
              <a:gd name="T47" fmla="*/ 20 h 73"/>
              <a:gd name="T48" fmla="*/ 0 w 46"/>
              <a:gd name="T49" fmla="*/ 18 h 73"/>
              <a:gd name="T50" fmla="*/ 0 w 46"/>
              <a:gd name="T51" fmla="*/ 15 h 73"/>
              <a:gd name="T52" fmla="*/ 1 w 46"/>
              <a:gd name="T53" fmla="*/ 13 h 73"/>
              <a:gd name="T54" fmla="*/ 2 w 46"/>
              <a:gd name="T55" fmla="*/ 7 h 73"/>
              <a:gd name="T56" fmla="*/ 4 w 46"/>
              <a:gd name="T57" fmla="*/ 1 h 73"/>
              <a:gd name="T58" fmla="*/ 6 w 46"/>
              <a:gd name="T59" fmla="*/ 2 h 73"/>
              <a:gd name="T60" fmla="*/ 7 w 46"/>
              <a:gd name="T61" fmla="*/ 4 h 73"/>
              <a:gd name="T62" fmla="*/ 7 w 46"/>
              <a:gd name="T63" fmla="*/ 4 h 73"/>
              <a:gd name="T64" fmla="*/ 13 w 46"/>
              <a:gd name="T65" fmla="*/ 2 h 73"/>
              <a:gd name="T66" fmla="*/ 19 w 46"/>
              <a:gd name="T67" fmla="*/ 1 h 73"/>
              <a:gd name="T68" fmla="*/ 29 w 46"/>
              <a:gd name="T69" fmla="*/ 0 h 73"/>
              <a:gd name="T70" fmla="*/ 38 w 46"/>
              <a:gd name="T71" fmla="*/ 1 h 73"/>
              <a:gd name="T72" fmla="*/ 43 w 46"/>
              <a:gd name="T73" fmla="*/ 3 h 73"/>
              <a:gd name="T74" fmla="*/ 46 w 46"/>
              <a:gd name="T75"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73">
                <a:moveTo>
                  <a:pt x="46" y="6"/>
                </a:moveTo>
                <a:cubicBezTo>
                  <a:pt x="46" y="6"/>
                  <a:pt x="46" y="7"/>
                  <a:pt x="44" y="8"/>
                </a:cubicBezTo>
                <a:cubicBezTo>
                  <a:pt x="43" y="10"/>
                  <a:pt x="42" y="11"/>
                  <a:pt x="42" y="11"/>
                </a:cubicBezTo>
                <a:cubicBezTo>
                  <a:pt x="33" y="23"/>
                  <a:pt x="27" y="34"/>
                  <a:pt x="23" y="43"/>
                </a:cubicBezTo>
                <a:cubicBezTo>
                  <a:pt x="22" y="46"/>
                  <a:pt x="20" y="50"/>
                  <a:pt x="19" y="54"/>
                </a:cubicBezTo>
                <a:cubicBezTo>
                  <a:pt x="17" y="58"/>
                  <a:pt x="16" y="62"/>
                  <a:pt x="16" y="65"/>
                </a:cubicBezTo>
                <a:cubicBezTo>
                  <a:pt x="16" y="66"/>
                  <a:pt x="17" y="68"/>
                  <a:pt x="18" y="72"/>
                </a:cubicBezTo>
                <a:cubicBezTo>
                  <a:pt x="17" y="73"/>
                  <a:pt x="17" y="73"/>
                  <a:pt x="17" y="73"/>
                </a:cubicBezTo>
                <a:cubicBezTo>
                  <a:pt x="15" y="73"/>
                  <a:pt x="14" y="72"/>
                  <a:pt x="13" y="70"/>
                </a:cubicBezTo>
                <a:cubicBezTo>
                  <a:pt x="12" y="69"/>
                  <a:pt x="12" y="67"/>
                  <a:pt x="12" y="66"/>
                </a:cubicBezTo>
                <a:cubicBezTo>
                  <a:pt x="12" y="65"/>
                  <a:pt x="12" y="63"/>
                  <a:pt x="12" y="61"/>
                </a:cubicBezTo>
                <a:cubicBezTo>
                  <a:pt x="14" y="52"/>
                  <a:pt x="18" y="43"/>
                  <a:pt x="22" y="33"/>
                </a:cubicBezTo>
                <a:cubicBezTo>
                  <a:pt x="23" y="32"/>
                  <a:pt x="28" y="23"/>
                  <a:pt x="36" y="8"/>
                </a:cubicBezTo>
                <a:cubicBezTo>
                  <a:pt x="37" y="7"/>
                  <a:pt x="37" y="7"/>
                  <a:pt x="37" y="7"/>
                </a:cubicBezTo>
                <a:cubicBezTo>
                  <a:pt x="36" y="6"/>
                  <a:pt x="34" y="5"/>
                  <a:pt x="33" y="5"/>
                </a:cubicBezTo>
                <a:cubicBezTo>
                  <a:pt x="33" y="5"/>
                  <a:pt x="33" y="5"/>
                  <a:pt x="32" y="5"/>
                </a:cubicBezTo>
                <a:cubicBezTo>
                  <a:pt x="32" y="5"/>
                  <a:pt x="32" y="6"/>
                  <a:pt x="31" y="6"/>
                </a:cubicBezTo>
                <a:cubicBezTo>
                  <a:pt x="31" y="6"/>
                  <a:pt x="31" y="5"/>
                  <a:pt x="31" y="5"/>
                </a:cubicBezTo>
                <a:cubicBezTo>
                  <a:pt x="30" y="5"/>
                  <a:pt x="30" y="5"/>
                  <a:pt x="30" y="5"/>
                </a:cubicBezTo>
                <a:cubicBezTo>
                  <a:pt x="28" y="5"/>
                  <a:pt x="24" y="6"/>
                  <a:pt x="18" y="7"/>
                </a:cubicBezTo>
                <a:cubicBezTo>
                  <a:pt x="11" y="9"/>
                  <a:pt x="8" y="10"/>
                  <a:pt x="7" y="10"/>
                </a:cubicBezTo>
                <a:cubicBezTo>
                  <a:pt x="6" y="11"/>
                  <a:pt x="6" y="13"/>
                  <a:pt x="6" y="15"/>
                </a:cubicBezTo>
                <a:cubicBezTo>
                  <a:pt x="6" y="18"/>
                  <a:pt x="5" y="19"/>
                  <a:pt x="4" y="20"/>
                </a:cubicBezTo>
                <a:cubicBezTo>
                  <a:pt x="4" y="20"/>
                  <a:pt x="3" y="20"/>
                  <a:pt x="3" y="20"/>
                </a:cubicBezTo>
                <a:cubicBezTo>
                  <a:pt x="1" y="20"/>
                  <a:pt x="0" y="20"/>
                  <a:pt x="0" y="18"/>
                </a:cubicBezTo>
                <a:cubicBezTo>
                  <a:pt x="0" y="18"/>
                  <a:pt x="0" y="17"/>
                  <a:pt x="0" y="15"/>
                </a:cubicBezTo>
                <a:cubicBezTo>
                  <a:pt x="1" y="14"/>
                  <a:pt x="1" y="13"/>
                  <a:pt x="1" y="13"/>
                </a:cubicBezTo>
                <a:cubicBezTo>
                  <a:pt x="2" y="11"/>
                  <a:pt x="2" y="9"/>
                  <a:pt x="2" y="7"/>
                </a:cubicBezTo>
                <a:cubicBezTo>
                  <a:pt x="3" y="5"/>
                  <a:pt x="3" y="3"/>
                  <a:pt x="4" y="1"/>
                </a:cubicBezTo>
                <a:cubicBezTo>
                  <a:pt x="5" y="1"/>
                  <a:pt x="5" y="1"/>
                  <a:pt x="6" y="2"/>
                </a:cubicBezTo>
                <a:cubicBezTo>
                  <a:pt x="6" y="3"/>
                  <a:pt x="6" y="3"/>
                  <a:pt x="7" y="4"/>
                </a:cubicBezTo>
                <a:cubicBezTo>
                  <a:pt x="7" y="4"/>
                  <a:pt x="7" y="4"/>
                  <a:pt x="7" y="4"/>
                </a:cubicBezTo>
                <a:cubicBezTo>
                  <a:pt x="8" y="4"/>
                  <a:pt x="10" y="3"/>
                  <a:pt x="13" y="2"/>
                </a:cubicBezTo>
                <a:cubicBezTo>
                  <a:pt x="16" y="1"/>
                  <a:pt x="18" y="1"/>
                  <a:pt x="19" y="1"/>
                </a:cubicBezTo>
                <a:cubicBezTo>
                  <a:pt x="22" y="0"/>
                  <a:pt x="26" y="0"/>
                  <a:pt x="29" y="0"/>
                </a:cubicBezTo>
                <a:cubicBezTo>
                  <a:pt x="32" y="0"/>
                  <a:pt x="35" y="0"/>
                  <a:pt x="38" y="1"/>
                </a:cubicBezTo>
                <a:cubicBezTo>
                  <a:pt x="39" y="1"/>
                  <a:pt x="41" y="2"/>
                  <a:pt x="43" y="3"/>
                </a:cubicBezTo>
                <a:cubicBezTo>
                  <a:pt x="45" y="4"/>
                  <a:pt x="46" y="5"/>
                  <a:pt x="46"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32"/>
          <p:cNvSpPr>
            <a:spLocks noEditPoints="1"/>
          </p:cNvSpPr>
          <p:nvPr/>
        </p:nvSpPr>
        <p:spPr bwMode="auto">
          <a:xfrm>
            <a:off x="513058" y="6033087"/>
            <a:ext cx="245002" cy="342260"/>
          </a:xfrm>
          <a:custGeom>
            <a:avLst/>
            <a:gdLst>
              <a:gd name="T0" fmla="*/ 50 w 50"/>
              <a:gd name="T1" fmla="*/ 51 h 70"/>
              <a:gd name="T2" fmla="*/ 45 w 50"/>
              <a:gd name="T3" fmla="*/ 63 h 70"/>
              <a:gd name="T4" fmla="*/ 34 w 50"/>
              <a:gd name="T5" fmla="*/ 69 h 70"/>
              <a:gd name="T6" fmla="*/ 25 w 50"/>
              <a:gd name="T7" fmla="*/ 70 h 70"/>
              <a:gd name="T8" fmla="*/ 9 w 50"/>
              <a:gd name="T9" fmla="*/ 66 h 70"/>
              <a:gd name="T10" fmla="*/ 0 w 50"/>
              <a:gd name="T11" fmla="*/ 52 h 70"/>
              <a:gd name="T12" fmla="*/ 4 w 50"/>
              <a:gd name="T13" fmla="*/ 41 h 70"/>
              <a:gd name="T14" fmla="*/ 14 w 50"/>
              <a:gd name="T15" fmla="*/ 33 h 70"/>
              <a:gd name="T16" fmla="*/ 4 w 50"/>
              <a:gd name="T17" fmla="*/ 19 h 70"/>
              <a:gd name="T18" fmla="*/ 10 w 50"/>
              <a:gd name="T19" fmla="*/ 5 h 70"/>
              <a:gd name="T20" fmla="*/ 25 w 50"/>
              <a:gd name="T21" fmla="*/ 0 h 70"/>
              <a:gd name="T22" fmla="*/ 36 w 50"/>
              <a:gd name="T23" fmla="*/ 4 h 70"/>
              <a:gd name="T24" fmla="*/ 44 w 50"/>
              <a:gd name="T25" fmla="*/ 12 h 70"/>
              <a:gd name="T26" fmla="*/ 46 w 50"/>
              <a:gd name="T27" fmla="*/ 10 h 70"/>
              <a:gd name="T28" fmla="*/ 48 w 50"/>
              <a:gd name="T29" fmla="*/ 13 h 70"/>
              <a:gd name="T30" fmla="*/ 41 w 50"/>
              <a:gd name="T31" fmla="*/ 24 h 70"/>
              <a:gd name="T32" fmla="*/ 29 w 50"/>
              <a:gd name="T33" fmla="*/ 31 h 70"/>
              <a:gd name="T34" fmla="*/ 29 w 50"/>
              <a:gd name="T35" fmla="*/ 31 h 70"/>
              <a:gd name="T36" fmla="*/ 29 w 50"/>
              <a:gd name="T37" fmla="*/ 31 h 70"/>
              <a:gd name="T38" fmla="*/ 50 w 50"/>
              <a:gd name="T39" fmla="*/ 51 h 70"/>
              <a:gd name="T40" fmla="*/ 44 w 50"/>
              <a:gd name="T41" fmla="*/ 52 h 70"/>
              <a:gd name="T42" fmla="*/ 38 w 50"/>
              <a:gd name="T43" fmla="*/ 41 h 70"/>
              <a:gd name="T44" fmla="*/ 25 w 50"/>
              <a:gd name="T45" fmla="*/ 36 h 70"/>
              <a:gd name="T46" fmla="*/ 20 w 50"/>
              <a:gd name="T47" fmla="*/ 35 h 70"/>
              <a:gd name="T48" fmla="*/ 17 w 50"/>
              <a:gd name="T49" fmla="*/ 36 h 70"/>
              <a:gd name="T50" fmla="*/ 9 w 50"/>
              <a:gd name="T51" fmla="*/ 43 h 70"/>
              <a:gd name="T52" fmla="*/ 5 w 50"/>
              <a:gd name="T53" fmla="*/ 52 h 70"/>
              <a:gd name="T54" fmla="*/ 12 w 50"/>
              <a:gd name="T55" fmla="*/ 63 h 70"/>
              <a:gd name="T56" fmla="*/ 25 w 50"/>
              <a:gd name="T57" fmla="*/ 66 h 70"/>
              <a:gd name="T58" fmla="*/ 38 w 50"/>
              <a:gd name="T59" fmla="*/ 63 h 70"/>
              <a:gd name="T60" fmla="*/ 44 w 50"/>
              <a:gd name="T61" fmla="*/ 52 h 70"/>
              <a:gd name="T62" fmla="*/ 42 w 50"/>
              <a:gd name="T63" fmla="*/ 18 h 70"/>
              <a:gd name="T64" fmla="*/ 40 w 50"/>
              <a:gd name="T65" fmla="*/ 15 h 70"/>
              <a:gd name="T66" fmla="*/ 25 w 50"/>
              <a:gd name="T67" fmla="*/ 4 h 70"/>
              <a:gd name="T68" fmla="*/ 14 w 50"/>
              <a:gd name="T69" fmla="*/ 8 h 70"/>
              <a:gd name="T70" fmla="*/ 8 w 50"/>
              <a:gd name="T71" fmla="*/ 18 h 70"/>
              <a:gd name="T72" fmla="*/ 13 w 50"/>
              <a:gd name="T73" fmla="*/ 26 h 70"/>
              <a:gd name="T74" fmla="*/ 22 w 50"/>
              <a:gd name="T75" fmla="*/ 29 h 70"/>
              <a:gd name="T76" fmla="*/ 31 w 50"/>
              <a:gd name="T77" fmla="*/ 25 h 70"/>
              <a:gd name="T78" fmla="*/ 42 w 50"/>
              <a:gd name="T79"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70">
                <a:moveTo>
                  <a:pt x="50" y="51"/>
                </a:moveTo>
                <a:cubicBezTo>
                  <a:pt x="50" y="55"/>
                  <a:pt x="48" y="59"/>
                  <a:pt x="45" y="63"/>
                </a:cubicBezTo>
                <a:cubicBezTo>
                  <a:pt x="42" y="66"/>
                  <a:pt x="38" y="68"/>
                  <a:pt x="34" y="69"/>
                </a:cubicBezTo>
                <a:cubicBezTo>
                  <a:pt x="31" y="69"/>
                  <a:pt x="28" y="70"/>
                  <a:pt x="25" y="70"/>
                </a:cubicBezTo>
                <a:cubicBezTo>
                  <a:pt x="19" y="70"/>
                  <a:pt x="13" y="68"/>
                  <a:pt x="9" y="66"/>
                </a:cubicBezTo>
                <a:cubicBezTo>
                  <a:pt x="3" y="63"/>
                  <a:pt x="0" y="58"/>
                  <a:pt x="0" y="52"/>
                </a:cubicBezTo>
                <a:cubicBezTo>
                  <a:pt x="0" y="48"/>
                  <a:pt x="2" y="44"/>
                  <a:pt x="4" y="41"/>
                </a:cubicBezTo>
                <a:cubicBezTo>
                  <a:pt x="6" y="38"/>
                  <a:pt x="10" y="36"/>
                  <a:pt x="14" y="33"/>
                </a:cubicBezTo>
                <a:cubicBezTo>
                  <a:pt x="7" y="29"/>
                  <a:pt x="4" y="24"/>
                  <a:pt x="4" y="19"/>
                </a:cubicBezTo>
                <a:cubicBezTo>
                  <a:pt x="4" y="13"/>
                  <a:pt x="6" y="9"/>
                  <a:pt x="10" y="5"/>
                </a:cubicBezTo>
                <a:cubicBezTo>
                  <a:pt x="14" y="2"/>
                  <a:pt x="19" y="0"/>
                  <a:pt x="25" y="0"/>
                </a:cubicBezTo>
                <a:cubicBezTo>
                  <a:pt x="29" y="0"/>
                  <a:pt x="33" y="1"/>
                  <a:pt x="36" y="4"/>
                </a:cubicBezTo>
                <a:cubicBezTo>
                  <a:pt x="40" y="6"/>
                  <a:pt x="43" y="9"/>
                  <a:pt x="44" y="12"/>
                </a:cubicBezTo>
                <a:cubicBezTo>
                  <a:pt x="45" y="11"/>
                  <a:pt x="46" y="10"/>
                  <a:pt x="46" y="10"/>
                </a:cubicBezTo>
                <a:cubicBezTo>
                  <a:pt x="48" y="10"/>
                  <a:pt x="48" y="11"/>
                  <a:pt x="48" y="13"/>
                </a:cubicBezTo>
                <a:cubicBezTo>
                  <a:pt x="48" y="17"/>
                  <a:pt x="46" y="20"/>
                  <a:pt x="41" y="24"/>
                </a:cubicBezTo>
                <a:cubicBezTo>
                  <a:pt x="37" y="26"/>
                  <a:pt x="33" y="28"/>
                  <a:pt x="29" y="31"/>
                </a:cubicBezTo>
                <a:cubicBezTo>
                  <a:pt x="29" y="31"/>
                  <a:pt x="29" y="31"/>
                  <a:pt x="29" y="31"/>
                </a:cubicBezTo>
                <a:cubicBezTo>
                  <a:pt x="29" y="31"/>
                  <a:pt x="29" y="31"/>
                  <a:pt x="29" y="31"/>
                </a:cubicBezTo>
                <a:cubicBezTo>
                  <a:pt x="43" y="35"/>
                  <a:pt x="50" y="41"/>
                  <a:pt x="50" y="51"/>
                </a:cubicBezTo>
                <a:close/>
                <a:moveTo>
                  <a:pt x="44" y="52"/>
                </a:moveTo>
                <a:cubicBezTo>
                  <a:pt x="44" y="48"/>
                  <a:pt x="42" y="44"/>
                  <a:pt x="38" y="41"/>
                </a:cubicBezTo>
                <a:cubicBezTo>
                  <a:pt x="35" y="40"/>
                  <a:pt x="31" y="38"/>
                  <a:pt x="25" y="36"/>
                </a:cubicBezTo>
                <a:cubicBezTo>
                  <a:pt x="22" y="35"/>
                  <a:pt x="21" y="35"/>
                  <a:pt x="20" y="35"/>
                </a:cubicBezTo>
                <a:cubicBezTo>
                  <a:pt x="20" y="35"/>
                  <a:pt x="19" y="35"/>
                  <a:pt x="17" y="36"/>
                </a:cubicBezTo>
                <a:cubicBezTo>
                  <a:pt x="13" y="39"/>
                  <a:pt x="10" y="41"/>
                  <a:pt x="9" y="43"/>
                </a:cubicBezTo>
                <a:cubicBezTo>
                  <a:pt x="6" y="45"/>
                  <a:pt x="5" y="48"/>
                  <a:pt x="5" y="52"/>
                </a:cubicBezTo>
                <a:cubicBezTo>
                  <a:pt x="5" y="57"/>
                  <a:pt x="7" y="61"/>
                  <a:pt x="12" y="63"/>
                </a:cubicBezTo>
                <a:cubicBezTo>
                  <a:pt x="16" y="65"/>
                  <a:pt x="20" y="66"/>
                  <a:pt x="25" y="66"/>
                </a:cubicBezTo>
                <a:cubicBezTo>
                  <a:pt x="30" y="66"/>
                  <a:pt x="35" y="65"/>
                  <a:pt x="38" y="63"/>
                </a:cubicBezTo>
                <a:cubicBezTo>
                  <a:pt x="42" y="60"/>
                  <a:pt x="44" y="57"/>
                  <a:pt x="44" y="52"/>
                </a:cubicBezTo>
                <a:close/>
                <a:moveTo>
                  <a:pt x="42" y="18"/>
                </a:moveTo>
                <a:cubicBezTo>
                  <a:pt x="41" y="17"/>
                  <a:pt x="40" y="16"/>
                  <a:pt x="40" y="15"/>
                </a:cubicBezTo>
                <a:cubicBezTo>
                  <a:pt x="37" y="8"/>
                  <a:pt x="32" y="4"/>
                  <a:pt x="25" y="4"/>
                </a:cubicBezTo>
                <a:cubicBezTo>
                  <a:pt x="21" y="4"/>
                  <a:pt x="17" y="5"/>
                  <a:pt x="14" y="8"/>
                </a:cubicBezTo>
                <a:cubicBezTo>
                  <a:pt x="10" y="11"/>
                  <a:pt x="8" y="14"/>
                  <a:pt x="8" y="18"/>
                </a:cubicBezTo>
                <a:cubicBezTo>
                  <a:pt x="8" y="21"/>
                  <a:pt x="10" y="24"/>
                  <a:pt x="13" y="26"/>
                </a:cubicBezTo>
                <a:cubicBezTo>
                  <a:pt x="16" y="28"/>
                  <a:pt x="19" y="29"/>
                  <a:pt x="22" y="29"/>
                </a:cubicBezTo>
                <a:cubicBezTo>
                  <a:pt x="23" y="29"/>
                  <a:pt x="26" y="28"/>
                  <a:pt x="31" y="25"/>
                </a:cubicBezTo>
                <a:cubicBezTo>
                  <a:pt x="36" y="23"/>
                  <a:pt x="39" y="21"/>
                  <a:pt x="42" y="1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Content Placeholder 5"/>
          <p:cNvSpPr txBox="1">
            <a:spLocks/>
          </p:cNvSpPr>
          <p:nvPr/>
        </p:nvSpPr>
        <p:spPr bwMode="auto">
          <a:xfrm>
            <a:off x="362559" y="1352129"/>
            <a:ext cx="9198953" cy="3939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defTabSz="913965" fontAlgn="auto">
              <a:spcBef>
                <a:spcPts val="0"/>
              </a:spcBef>
              <a:spcAft>
                <a:spcPts val="600"/>
              </a:spcAft>
            </a:pPr>
            <a:r>
              <a:rPr lang="es-ES" sz="1200" dirty="0">
                <a:solidFill>
                  <a:srgbClr val="002060"/>
                </a:solidFill>
              </a:rPr>
              <a:t>En general, la </a:t>
            </a:r>
            <a:r>
              <a:rPr lang="es-ES" sz="1200" b="1" dirty="0">
                <a:solidFill>
                  <a:srgbClr val="002060"/>
                </a:solidFill>
              </a:rPr>
              <a:t>industria del turismo continuará creciendo</a:t>
            </a:r>
            <a:r>
              <a:rPr lang="es-ES" sz="1200" dirty="0">
                <a:solidFill>
                  <a:srgbClr val="002060"/>
                </a:solidFill>
              </a:rPr>
              <a:t>, dinamizada por los </a:t>
            </a:r>
            <a:r>
              <a:rPr lang="es-ES" sz="1200" b="1" dirty="0">
                <a:solidFill>
                  <a:srgbClr val="002060"/>
                </a:solidFill>
              </a:rPr>
              <a:t>cambios en perfiles de consumo</a:t>
            </a:r>
            <a:r>
              <a:rPr lang="es-ES" sz="1200" dirty="0">
                <a:solidFill>
                  <a:srgbClr val="002060"/>
                </a:solidFill>
              </a:rPr>
              <a:t>, y en impactos económicos por los cambios y tendencias del mercado</a:t>
            </a:r>
          </a:p>
        </p:txBody>
      </p:sp>
      <p:sp>
        <p:nvSpPr>
          <p:cNvPr id="27" name="TextBox 26"/>
          <p:cNvSpPr txBox="1"/>
          <p:nvPr/>
        </p:nvSpPr>
        <p:spPr bwMode="auto">
          <a:xfrm>
            <a:off x="906012" y="4784161"/>
            <a:ext cx="8280000" cy="432000"/>
          </a:xfrm>
          <a:prstGeom prst="rect">
            <a:avLst/>
          </a:prstGeom>
        </p:spPr>
        <p:txBody>
          <a:bodyPr wrap="square" lIns="36000" rIns="36000" rtlCol="0" anchor="ctr">
            <a:noAutofit/>
          </a:bodyPr>
          <a:lstStyle/>
          <a:p>
            <a:pPr algn="just">
              <a:spcAft>
                <a:spcPts val="600"/>
              </a:spcAft>
            </a:pPr>
            <a:r>
              <a:rPr lang="es-ES" sz="1200" dirty="0">
                <a:solidFill>
                  <a:srgbClr val="002776"/>
                </a:solidFill>
              </a:rPr>
              <a:t>Una mayor atención a la </a:t>
            </a:r>
            <a:r>
              <a:rPr lang="es-ES" sz="1600" b="1" dirty="0">
                <a:solidFill>
                  <a:srgbClr val="002776"/>
                </a:solidFill>
              </a:rPr>
              <a:t>reducción de la huella ecológica, </a:t>
            </a:r>
            <a:r>
              <a:rPr lang="es-ES" sz="1200" dirty="0">
                <a:solidFill>
                  <a:srgbClr val="002776"/>
                </a:solidFill>
              </a:rPr>
              <a:t>y en lo que eso se traduzca sobre el </a:t>
            </a:r>
            <a:r>
              <a:rPr lang="es-ES" sz="1600" b="1" dirty="0">
                <a:solidFill>
                  <a:srgbClr val="002776"/>
                </a:solidFill>
              </a:rPr>
              <a:t>precio de la aviación </a:t>
            </a:r>
            <a:r>
              <a:rPr lang="es-ES" sz="1200" dirty="0">
                <a:solidFill>
                  <a:srgbClr val="002776"/>
                </a:solidFill>
              </a:rPr>
              <a:t>como principal contaminante del </a:t>
            </a:r>
            <a:r>
              <a:rPr lang="es-ES" sz="1200" dirty="0" smtClean="0">
                <a:solidFill>
                  <a:srgbClr val="002776"/>
                </a:solidFill>
              </a:rPr>
              <a:t>sector</a:t>
            </a:r>
            <a:endParaRPr lang="es-ES" sz="1200" dirty="0">
              <a:solidFill>
                <a:srgbClr val="002776"/>
              </a:solidFill>
            </a:endParaRPr>
          </a:p>
        </p:txBody>
      </p:sp>
      <p:sp>
        <p:nvSpPr>
          <p:cNvPr id="29" name="TextBox 28"/>
          <p:cNvSpPr txBox="1"/>
          <p:nvPr/>
        </p:nvSpPr>
        <p:spPr bwMode="auto">
          <a:xfrm>
            <a:off x="906012" y="5391369"/>
            <a:ext cx="8280000" cy="43200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a:solidFill>
                  <a:srgbClr val="002776"/>
                </a:solidFill>
              </a:rPr>
              <a:t>Las</a:t>
            </a:r>
            <a:r>
              <a:rPr lang="es-ES" sz="1400" dirty="0">
                <a:solidFill>
                  <a:srgbClr val="002776"/>
                </a:solidFill>
              </a:rPr>
              <a:t> </a:t>
            </a:r>
            <a:r>
              <a:rPr lang="es-ES" sz="1600" b="1" dirty="0">
                <a:solidFill>
                  <a:srgbClr val="002776"/>
                </a:solidFill>
              </a:rPr>
              <a:t>percepciones de inestabilidad </a:t>
            </a:r>
            <a:r>
              <a:rPr lang="es-ES" sz="1200" dirty="0">
                <a:solidFill>
                  <a:srgbClr val="002776"/>
                </a:solidFill>
              </a:rPr>
              <a:t>aumentan su influencia sobre los movimientos turísticos, promoviendo cambios en las corrientes hacia </a:t>
            </a:r>
            <a:r>
              <a:rPr lang="es-ES" sz="1600" b="1" dirty="0">
                <a:solidFill>
                  <a:srgbClr val="002776"/>
                </a:solidFill>
              </a:rPr>
              <a:t>destinos que garanticen </a:t>
            </a:r>
            <a:r>
              <a:rPr lang="es-ES" sz="1600" b="1" dirty="0" smtClean="0">
                <a:solidFill>
                  <a:srgbClr val="002776"/>
                </a:solidFill>
              </a:rPr>
              <a:t>seguridad</a:t>
            </a:r>
            <a:endParaRPr lang="es-ES" sz="1600" b="1" dirty="0">
              <a:solidFill>
                <a:srgbClr val="002776"/>
              </a:solidFill>
            </a:endParaRPr>
          </a:p>
        </p:txBody>
      </p:sp>
      <p:sp>
        <p:nvSpPr>
          <p:cNvPr id="31" name="TextBox 30"/>
          <p:cNvSpPr txBox="1"/>
          <p:nvPr/>
        </p:nvSpPr>
        <p:spPr bwMode="auto">
          <a:xfrm>
            <a:off x="906012" y="5998576"/>
            <a:ext cx="8280000" cy="43200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a:solidFill>
                  <a:srgbClr val="002776"/>
                </a:solidFill>
              </a:rPr>
              <a:t>Gran</a:t>
            </a:r>
            <a:r>
              <a:rPr lang="es-ES" sz="1400" dirty="0">
                <a:solidFill>
                  <a:srgbClr val="002776"/>
                </a:solidFill>
              </a:rPr>
              <a:t> </a:t>
            </a:r>
            <a:r>
              <a:rPr lang="es-ES" sz="1600" b="1" dirty="0">
                <a:solidFill>
                  <a:srgbClr val="002776"/>
                </a:solidFill>
              </a:rPr>
              <a:t>dinamismo</a:t>
            </a:r>
            <a:r>
              <a:rPr lang="es-ES" sz="1400" dirty="0">
                <a:solidFill>
                  <a:srgbClr val="002776"/>
                </a:solidFill>
              </a:rPr>
              <a:t> </a:t>
            </a:r>
            <a:r>
              <a:rPr lang="es-ES" sz="1200" dirty="0">
                <a:solidFill>
                  <a:srgbClr val="002776"/>
                </a:solidFill>
              </a:rPr>
              <a:t>en la composición de la </a:t>
            </a:r>
            <a:r>
              <a:rPr lang="es-ES" sz="1600" b="1" dirty="0">
                <a:solidFill>
                  <a:srgbClr val="002776"/>
                </a:solidFill>
              </a:rPr>
              <a:t>demanda turística</a:t>
            </a:r>
            <a:r>
              <a:rPr lang="es-ES" sz="1400" dirty="0">
                <a:solidFill>
                  <a:srgbClr val="002776"/>
                </a:solidFill>
              </a:rPr>
              <a:t>, </a:t>
            </a:r>
            <a:r>
              <a:rPr lang="es-ES" sz="1200" dirty="0">
                <a:solidFill>
                  <a:srgbClr val="002776"/>
                </a:solidFill>
              </a:rPr>
              <a:t>con la aparición de </a:t>
            </a:r>
            <a:r>
              <a:rPr lang="es-ES" sz="1600" b="1" dirty="0">
                <a:solidFill>
                  <a:srgbClr val="002776"/>
                </a:solidFill>
              </a:rPr>
              <a:t>nuevos perfiles </a:t>
            </a:r>
            <a:r>
              <a:rPr lang="es-ES" sz="1400" dirty="0">
                <a:solidFill>
                  <a:srgbClr val="002776"/>
                </a:solidFill>
              </a:rPr>
              <a:t>y </a:t>
            </a:r>
            <a:r>
              <a:rPr lang="es-ES" sz="1600" b="1" dirty="0">
                <a:solidFill>
                  <a:srgbClr val="002776"/>
                </a:solidFill>
              </a:rPr>
              <a:t>productos</a:t>
            </a:r>
            <a:r>
              <a:rPr lang="es-ES" sz="1400" dirty="0">
                <a:solidFill>
                  <a:srgbClr val="002776"/>
                </a:solidFill>
              </a:rPr>
              <a:t> </a:t>
            </a:r>
            <a:r>
              <a:rPr lang="es-ES" sz="1200" dirty="0">
                <a:solidFill>
                  <a:srgbClr val="002776"/>
                </a:solidFill>
              </a:rPr>
              <a:t>demandados, cada vez </a:t>
            </a:r>
            <a:r>
              <a:rPr lang="es-ES" sz="1600" b="1" dirty="0">
                <a:solidFill>
                  <a:srgbClr val="002776"/>
                </a:solidFill>
              </a:rPr>
              <a:t>más especializados </a:t>
            </a:r>
            <a:r>
              <a:rPr lang="es-ES" sz="1200" dirty="0">
                <a:solidFill>
                  <a:srgbClr val="002776"/>
                </a:solidFill>
              </a:rPr>
              <a:t>y focalizados en la búsqueda de </a:t>
            </a:r>
            <a:r>
              <a:rPr lang="es-ES" sz="1600" b="1" dirty="0" smtClean="0">
                <a:solidFill>
                  <a:srgbClr val="002776"/>
                </a:solidFill>
              </a:rPr>
              <a:t>experiencias</a:t>
            </a:r>
            <a:endParaRPr lang="es-ES" sz="1400" b="1" dirty="0">
              <a:solidFill>
                <a:srgbClr val="002776"/>
              </a:solidFill>
            </a:endParaRPr>
          </a:p>
        </p:txBody>
      </p:sp>
    </p:spTree>
    <p:extLst>
      <p:ext uri="{BB962C8B-B14F-4D97-AF65-F5344CB8AC3E}">
        <p14:creationId xmlns:p14="http://schemas.microsoft.com/office/powerpoint/2010/main" val="38970683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4964561" y="1268760"/>
            <a:ext cx="0" cy="5161908"/>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a:off x="516072" y="3789040"/>
            <a:ext cx="8873855" cy="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700" b="1" dirty="0" smtClean="0">
                <a:solidFill>
                  <a:srgbClr val="002060"/>
                </a:solidFill>
                <a:cs typeface="Arial" charset="0"/>
              </a:rPr>
              <a:t>Tendencias tecnológicas, culturales, económico-políticas y socio-demográficas</a:t>
            </a:r>
          </a:p>
          <a:p>
            <a:pPr fontAlgn="base">
              <a:spcBef>
                <a:spcPct val="0"/>
              </a:spcBef>
              <a:spcAft>
                <a:spcPct val="0"/>
              </a:spcAft>
            </a:pPr>
            <a:r>
              <a:rPr lang="es-ES" sz="2000" b="1" dirty="0" smtClean="0">
                <a:solidFill>
                  <a:srgbClr val="00B0F0"/>
                </a:solidFill>
                <a:cs typeface="Arial" charset="0"/>
              </a:rPr>
              <a:t>Conclusiones</a:t>
            </a:r>
            <a:endParaRPr lang="es-ES" sz="1400" i="1" dirty="0">
              <a:solidFill>
                <a:srgbClr val="00B0F0"/>
              </a:solidFill>
              <a:cs typeface="Arial" charset="0"/>
            </a:endParaRPr>
          </a:p>
        </p:txBody>
      </p:sp>
      <p:grpSp>
        <p:nvGrpSpPr>
          <p:cNvPr id="38" name="Group 37"/>
          <p:cNvGrpSpPr/>
          <p:nvPr/>
        </p:nvGrpSpPr>
        <p:grpSpPr>
          <a:xfrm>
            <a:off x="2924234" y="2025416"/>
            <a:ext cx="4057531" cy="3419808"/>
            <a:chOff x="2567344" y="1952083"/>
            <a:chExt cx="4022465" cy="3432176"/>
          </a:xfrm>
        </p:grpSpPr>
        <p:sp>
          <p:nvSpPr>
            <p:cNvPr id="39" name="Freeform 38"/>
            <p:cNvSpPr>
              <a:spLocks/>
            </p:cNvSpPr>
            <p:nvPr>
              <p:custDataLst>
                <p:tags r:id="rId1"/>
              </p:custDataLst>
            </p:nvPr>
          </p:nvSpPr>
          <p:spPr bwMode="auto">
            <a:xfrm>
              <a:off x="4598604" y="1952083"/>
              <a:ext cx="1991204" cy="2099060"/>
            </a:xfrm>
            <a:custGeom>
              <a:avLst/>
              <a:gdLst>
                <a:gd name="T0" fmla="*/ 0 w 1627"/>
                <a:gd name="T1" fmla="*/ 0 h 1584"/>
                <a:gd name="T2" fmla="*/ 1627 w 1627"/>
                <a:gd name="T3" fmla="*/ 1265 h 1584"/>
                <a:gd name="T4" fmla="*/ 1480 w 1627"/>
                <a:gd name="T5" fmla="*/ 1276 h 1584"/>
                <a:gd name="T6" fmla="*/ 1476 w 1627"/>
                <a:gd name="T7" fmla="*/ 1304 h 1584"/>
                <a:gd name="T8" fmla="*/ 1483 w 1627"/>
                <a:gd name="T9" fmla="*/ 1339 h 1584"/>
                <a:gd name="T10" fmla="*/ 1494 w 1627"/>
                <a:gd name="T11" fmla="*/ 1382 h 1584"/>
                <a:gd name="T12" fmla="*/ 1502 w 1627"/>
                <a:gd name="T13" fmla="*/ 1423 h 1584"/>
                <a:gd name="T14" fmla="*/ 1499 w 1627"/>
                <a:gd name="T15" fmla="*/ 1461 h 1584"/>
                <a:gd name="T16" fmla="*/ 1487 w 1627"/>
                <a:gd name="T17" fmla="*/ 1499 h 1584"/>
                <a:gd name="T18" fmla="*/ 1461 w 1627"/>
                <a:gd name="T19" fmla="*/ 1530 h 1584"/>
                <a:gd name="T20" fmla="*/ 1431 w 1627"/>
                <a:gd name="T21" fmla="*/ 1555 h 1584"/>
                <a:gd name="T22" fmla="*/ 1394 w 1627"/>
                <a:gd name="T23" fmla="*/ 1572 h 1584"/>
                <a:gd name="T24" fmla="*/ 1348 w 1627"/>
                <a:gd name="T25" fmla="*/ 1582 h 1584"/>
                <a:gd name="T26" fmla="*/ 1307 w 1627"/>
                <a:gd name="T27" fmla="*/ 1584 h 1584"/>
                <a:gd name="T28" fmla="*/ 1271 w 1627"/>
                <a:gd name="T29" fmla="*/ 1579 h 1584"/>
                <a:gd name="T30" fmla="*/ 1235 w 1627"/>
                <a:gd name="T31" fmla="*/ 1568 h 1584"/>
                <a:gd name="T32" fmla="*/ 1205 w 1627"/>
                <a:gd name="T33" fmla="*/ 1548 h 1584"/>
                <a:gd name="T34" fmla="*/ 1177 w 1627"/>
                <a:gd name="T35" fmla="*/ 1519 h 1584"/>
                <a:gd name="T36" fmla="*/ 1154 w 1627"/>
                <a:gd name="T37" fmla="*/ 1486 h 1584"/>
                <a:gd name="T38" fmla="*/ 1142 w 1627"/>
                <a:gd name="T39" fmla="*/ 1441 h 1584"/>
                <a:gd name="T40" fmla="*/ 1147 w 1627"/>
                <a:gd name="T41" fmla="*/ 1396 h 1584"/>
                <a:gd name="T42" fmla="*/ 1159 w 1627"/>
                <a:gd name="T43" fmla="*/ 1351 h 1584"/>
                <a:gd name="T44" fmla="*/ 1168 w 1627"/>
                <a:gd name="T45" fmla="*/ 1306 h 1584"/>
                <a:gd name="T46" fmla="*/ 1167 w 1627"/>
                <a:gd name="T47" fmla="*/ 1284 h 1584"/>
                <a:gd name="T48" fmla="*/ 892 w 1627"/>
                <a:gd name="T49" fmla="*/ 1273 h 1584"/>
                <a:gd name="T50" fmla="*/ 895 w 1627"/>
                <a:gd name="T51" fmla="*/ 1198 h 1584"/>
                <a:gd name="T52" fmla="*/ 889 w 1627"/>
                <a:gd name="T53" fmla="*/ 1149 h 1584"/>
                <a:gd name="T54" fmla="*/ 878 w 1627"/>
                <a:gd name="T55" fmla="*/ 1119 h 1584"/>
                <a:gd name="T56" fmla="*/ 855 w 1627"/>
                <a:gd name="T57" fmla="*/ 1095 h 1584"/>
                <a:gd name="T58" fmla="*/ 824 w 1627"/>
                <a:gd name="T59" fmla="*/ 1080 h 1584"/>
                <a:gd name="T60" fmla="*/ 786 w 1627"/>
                <a:gd name="T61" fmla="*/ 1075 h 1584"/>
                <a:gd name="T62" fmla="*/ 731 w 1627"/>
                <a:gd name="T63" fmla="*/ 1078 h 1584"/>
                <a:gd name="T64" fmla="*/ 679 w 1627"/>
                <a:gd name="T65" fmla="*/ 1082 h 1584"/>
                <a:gd name="T66" fmla="*/ 625 w 1627"/>
                <a:gd name="T67" fmla="*/ 1082 h 1584"/>
                <a:gd name="T68" fmla="*/ 571 w 1627"/>
                <a:gd name="T69" fmla="*/ 1073 h 1584"/>
                <a:gd name="T70" fmla="*/ 530 w 1627"/>
                <a:gd name="T71" fmla="*/ 1049 h 1584"/>
                <a:gd name="T72" fmla="*/ 506 w 1627"/>
                <a:gd name="T73" fmla="*/ 1016 h 1584"/>
                <a:gd name="T74" fmla="*/ 496 w 1627"/>
                <a:gd name="T75" fmla="*/ 972 h 1584"/>
                <a:gd name="T76" fmla="*/ 498 w 1627"/>
                <a:gd name="T77" fmla="*/ 923 h 1584"/>
                <a:gd name="T78" fmla="*/ 491 w 1627"/>
                <a:gd name="T79" fmla="*/ 878 h 1584"/>
                <a:gd name="T80" fmla="*/ 480 w 1627"/>
                <a:gd name="T81" fmla="*/ 849 h 1584"/>
                <a:gd name="T82" fmla="*/ 463 w 1627"/>
                <a:gd name="T83" fmla="*/ 831 h 1584"/>
                <a:gd name="T84" fmla="*/ 423 w 1627"/>
                <a:gd name="T85" fmla="*/ 813 h 1584"/>
                <a:gd name="T86" fmla="*/ 371 w 1627"/>
                <a:gd name="T87" fmla="*/ 799 h 1584"/>
                <a:gd name="T88" fmla="*/ 313 w 1627"/>
                <a:gd name="T89" fmla="*/ 789 h 1584"/>
                <a:gd name="T90" fmla="*/ 269 w 1627"/>
                <a:gd name="T91" fmla="*/ 775 h 1584"/>
                <a:gd name="T92" fmla="*/ 231 w 1627"/>
                <a:gd name="T93" fmla="*/ 753 h 1584"/>
                <a:gd name="T94" fmla="*/ 200 w 1627"/>
                <a:gd name="T95" fmla="*/ 724 h 1584"/>
                <a:gd name="T96" fmla="*/ 180 w 1627"/>
                <a:gd name="T97" fmla="*/ 687 h 1584"/>
                <a:gd name="T98" fmla="*/ 177 w 1627"/>
                <a:gd name="T99" fmla="*/ 646 h 1584"/>
                <a:gd name="T100" fmla="*/ 189 w 1627"/>
                <a:gd name="T101" fmla="*/ 601 h 1584"/>
                <a:gd name="T102" fmla="*/ 199 w 1627"/>
                <a:gd name="T103" fmla="*/ 550 h 1584"/>
                <a:gd name="T104" fmla="*/ 207 w 1627"/>
                <a:gd name="T105" fmla="*/ 502 h 1584"/>
                <a:gd name="T106" fmla="*/ 199 w 1627"/>
                <a:gd name="T107" fmla="*/ 454 h 1584"/>
                <a:gd name="T108" fmla="*/ 179 w 1627"/>
                <a:gd name="T109" fmla="*/ 410 h 1584"/>
                <a:gd name="T110" fmla="*/ 159 w 1627"/>
                <a:gd name="T111" fmla="*/ 384 h 1584"/>
                <a:gd name="T112" fmla="*/ 134 w 1627"/>
                <a:gd name="T113" fmla="*/ 360 h 1584"/>
                <a:gd name="T114" fmla="*/ 104 w 1627"/>
                <a:gd name="T115" fmla="*/ 343 h 1584"/>
                <a:gd name="T116" fmla="*/ 66 w 1627"/>
                <a:gd name="T117" fmla="*/ 331 h 1584"/>
                <a:gd name="T118" fmla="*/ 21 w 1627"/>
                <a:gd name="T119" fmla="*/ 330 h 15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27"/>
                <a:gd name="T181" fmla="*/ 0 h 1584"/>
                <a:gd name="T182" fmla="*/ 1627 w 1627"/>
                <a:gd name="T183" fmla="*/ 1584 h 15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27" h="1584">
                  <a:moveTo>
                    <a:pt x="0" y="330"/>
                  </a:moveTo>
                  <a:lnTo>
                    <a:pt x="0" y="0"/>
                  </a:lnTo>
                  <a:lnTo>
                    <a:pt x="1626" y="0"/>
                  </a:lnTo>
                  <a:lnTo>
                    <a:pt x="1627" y="1265"/>
                  </a:lnTo>
                  <a:lnTo>
                    <a:pt x="1486" y="1265"/>
                  </a:lnTo>
                  <a:lnTo>
                    <a:pt x="1480" y="1276"/>
                  </a:lnTo>
                  <a:lnTo>
                    <a:pt x="1476" y="1291"/>
                  </a:lnTo>
                  <a:lnTo>
                    <a:pt x="1476" y="1304"/>
                  </a:lnTo>
                  <a:lnTo>
                    <a:pt x="1478" y="1320"/>
                  </a:lnTo>
                  <a:lnTo>
                    <a:pt x="1483" y="1339"/>
                  </a:lnTo>
                  <a:lnTo>
                    <a:pt x="1489" y="1365"/>
                  </a:lnTo>
                  <a:lnTo>
                    <a:pt x="1494" y="1382"/>
                  </a:lnTo>
                  <a:lnTo>
                    <a:pt x="1499" y="1403"/>
                  </a:lnTo>
                  <a:lnTo>
                    <a:pt x="1502" y="1423"/>
                  </a:lnTo>
                  <a:lnTo>
                    <a:pt x="1502" y="1442"/>
                  </a:lnTo>
                  <a:lnTo>
                    <a:pt x="1499" y="1461"/>
                  </a:lnTo>
                  <a:lnTo>
                    <a:pt x="1494" y="1481"/>
                  </a:lnTo>
                  <a:lnTo>
                    <a:pt x="1487" y="1499"/>
                  </a:lnTo>
                  <a:lnTo>
                    <a:pt x="1476" y="1513"/>
                  </a:lnTo>
                  <a:lnTo>
                    <a:pt x="1461" y="1530"/>
                  </a:lnTo>
                  <a:lnTo>
                    <a:pt x="1445" y="1543"/>
                  </a:lnTo>
                  <a:lnTo>
                    <a:pt x="1431" y="1555"/>
                  </a:lnTo>
                  <a:lnTo>
                    <a:pt x="1414" y="1565"/>
                  </a:lnTo>
                  <a:lnTo>
                    <a:pt x="1394" y="1572"/>
                  </a:lnTo>
                  <a:lnTo>
                    <a:pt x="1370" y="1579"/>
                  </a:lnTo>
                  <a:lnTo>
                    <a:pt x="1348" y="1582"/>
                  </a:lnTo>
                  <a:lnTo>
                    <a:pt x="1328" y="1584"/>
                  </a:lnTo>
                  <a:lnTo>
                    <a:pt x="1307" y="1584"/>
                  </a:lnTo>
                  <a:lnTo>
                    <a:pt x="1287" y="1582"/>
                  </a:lnTo>
                  <a:lnTo>
                    <a:pt x="1271" y="1579"/>
                  </a:lnTo>
                  <a:lnTo>
                    <a:pt x="1253" y="1574"/>
                  </a:lnTo>
                  <a:lnTo>
                    <a:pt x="1235" y="1568"/>
                  </a:lnTo>
                  <a:lnTo>
                    <a:pt x="1221" y="1560"/>
                  </a:lnTo>
                  <a:lnTo>
                    <a:pt x="1205" y="1548"/>
                  </a:lnTo>
                  <a:lnTo>
                    <a:pt x="1191" y="1534"/>
                  </a:lnTo>
                  <a:lnTo>
                    <a:pt x="1177" y="1519"/>
                  </a:lnTo>
                  <a:lnTo>
                    <a:pt x="1164" y="1503"/>
                  </a:lnTo>
                  <a:lnTo>
                    <a:pt x="1154" y="1486"/>
                  </a:lnTo>
                  <a:lnTo>
                    <a:pt x="1147" y="1465"/>
                  </a:lnTo>
                  <a:lnTo>
                    <a:pt x="1142" y="1441"/>
                  </a:lnTo>
                  <a:lnTo>
                    <a:pt x="1142" y="1418"/>
                  </a:lnTo>
                  <a:lnTo>
                    <a:pt x="1147" y="1396"/>
                  </a:lnTo>
                  <a:lnTo>
                    <a:pt x="1153" y="1373"/>
                  </a:lnTo>
                  <a:lnTo>
                    <a:pt x="1159" y="1351"/>
                  </a:lnTo>
                  <a:lnTo>
                    <a:pt x="1166" y="1325"/>
                  </a:lnTo>
                  <a:lnTo>
                    <a:pt x="1168" y="1306"/>
                  </a:lnTo>
                  <a:lnTo>
                    <a:pt x="1168" y="1294"/>
                  </a:lnTo>
                  <a:lnTo>
                    <a:pt x="1167" y="1284"/>
                  </a:lnTo>
                  <a:lnTo>
                    <a:pt x="1163" y="1273"/>
                  </a:lnTo>
                  <a:lnTo>
                    <a:pt x="892" y="1273"/>
                  </a:lnTo>
                  <a:lnTo>
                    <a:pt x="896" y="1225"/>
                  </a:lnTo>
                  <a:lnTo>
                    <a:pt x="895" y="1198"/>
                  </a:lnTo>
                  <a:lnTo>
                    <a:pt x="892" y="1173"/>
                  </a:lnTo>
                  <a:lnTo>
                    <a:pt x="889" y="1149"/>
                  </a:lnTo>
                  <a:lnTo>
                    <a:pt x="885" y="1133"/>
                  </a:lnTo>
                  <a:lnTo>
                    <a:pt x="878" y="1119"/>
                  </a:lnTo>
                  <a:lnTo>
                    <a:pt x="869" y="1106"/>
                  </a:lnTo>
                  <a:lnTo>
                    <a:pt x="855" y="1095"/>
                  </a:lnTo>
                  <a:lnTo>
                    <a:pt x="839" y="1085"/>
                  </a:lnTo>
                  <a:lnTo>
                    <a:pt x="824" y="1080"/>
                  </a:lnTo>
                  <a:lnTo>
                    <a:pt x="810" y="1077"/>
                  </a:lnTo>
                  <a:lnTo>
                    <a:pt x="786" y="1075"/>
                  </a:lnTo>
                  <a:lnTo>
                    <a:pt x="758" y="1075"/>
                  </a:lnTo>
                  <a:lnTo>
                    <a:pt x="731" y="1078"/>
                  </a:lnTo>
                  <a:lnTo>
                    <a:pt x="701" y="1080"/>
                  </a:lnTo>
                  <a:lnTo>
                    <a:pt x="679" y="1082"/>
                  </a:lnTo>
                  <a:lnTo>
                    <a:pt x="649" y="1084"/>
                  </a:lnTo>
                  <a:lnTo>
                    <a:pt x="625" y="1082"/>
                  </a:lnTo>
                  <a:lnTo>
                    <a:pt x="604" y="1080"/>
                  </a:lnTo>
                  <a:lnTo>
                    <a:pt x="571" y="1073"/>
                  </a:lnTo>
                  <a:lnTo>
                    <a:pt x="550" y="1063"/>
                  </a:lnTo>
                  <a:lnTo>
                    <a:pt x="530" y="1049"/>
                  </a:lnTo>
                  <a:lnTo>
                    <a:pt x="518" y="1033"/>
                  </a:lnTo>
                  <a:lnTo>
                    <a:pt x="506" y="1016"/>
                  </a:lnTo>
                  <a:lnTo>
                    <a:pt x="498" y="995"/>
                  </a:lnTo>
                  <a:lnTo>
                    <a:pt x="496" y="972"/>
                  </a:lnTo>
                  <a:lnTo>
                    <a:pt x="496" y="944"/>
                  </a:lnTo>
                  <a:lnTo>
                    <a:pt x="498" y="923"/>
                  </a:lnTo>
                  <a:lnTo>
                    <a:pt x="496" y="902"/>
                  </a:lnTo>
                  <a:lnTo>
                    <a:pt x="491" y="878"/>
                  </a:lnTo>
                  <a:lnTo>
                    <a:pt x="487" y="864"/>
                  </a:lnTo>
                  <a:lnTo>
                    <a:pt x="480" y="849"/>
                  </a:lnTo>
                  <a:lnTo>
                    <a:pt x="471" y="840"/>
                  </a:lnTo>
                  <a:lnTo>
                    <a:pt x="463" y="831"/>
                  </a:lnTo>
                  <a:lnTo>
                    <a:pt x="444" y="823"/>
                  </a:lnTo>
                  <a:lnTo>
                    <a:pt x="423" y="813"/>
                  </a:lnTo>
                  <a:lnTo>
                    <a:pt x="399" y="806"/>
                  </a:lnTo>
                  <a:lnTo>
                    <a:pt x="371" y="799"/>
                  </a:lnTo>
                  <a:lnTo>
                    <a:pt x="343" y="793"/>
                  </a:lnTo>
                  <a:lnTo>
                    <a:pt x="313" y="789"/>
                  </a:lnTo>
                  <a:lnTo>
                    <a:pt x="292" y="782"/>
                  </a:lnTo>
                  <a:lnTo>
                    <a:pt x="269" y="775"/>
                  </a:lnTo>
                  <a:lnTo>
                    <a:pt x="247" y="766"/>
                  </a:lnTo>
                  <a:lnTo>
                    <a:pt x="231" y="753"/>
                  </a:lnTo>
                  <a:lnTo>
                    <a:pt x="213" y="738"/>
                  </a:lnTo>
                  <a:lnTo>
                    <a:pt x="200" y="724"/>
                  </a:lnTo>
                  <a:lnTo>
                    <a:pt x="189" y="707"/>
                  </a:lnTo>
                  <a:lnTo>
                    <a:pt x="180" y="687"/>
                  </a:lnTo>
                  <a:lnTo>
                    <a:pt x="177" y="666"/>
                  </a:lnTo>
                  <a:lnTo>
                    <a:pt x="177" y="646"/>
                  </a:lnTo>
                  <a:lnTo>
                    <a:pt x="182" y="628"/>
                  </a:lnTo>
                  <a:lnTo>
                    <a:pt x="189" y="601"/>
                  </a:lnTo>
                  <a:lnTo>
                    <a:pt x="196" y="574"/>
                  </a:lnTo>
                  <a:lnTo>
                    <a:pt x="199" y="550"/>
                  </a:lnTo>
                  <a:lnTo>
                    <a:pt x="204" y="526"/>
                  </a:lnTo>
                  <a:lnTo>
                    <a:pt x="207" y="502"/>
                  </a:lnTo>
                  <a:lnTo>
                    <a:pt x="204" y="477"/>
                  </a:lnTo>
                  <a:lnTo>
                    <a:pt x="199" y="454"/>
                  </a:lnTo>
                  <a:lnTo>
                    <a:pt x="190" y="432"/>
                  </a:lnTo>
                  <a:lnTo>
                    <a:pt x="179" y="410"/>
                  </a:lnTo>
                  <a:lnTo>
                    <a:pt x="166" y="393"/>
                  </a:lnTo>
                  <a:lnTo>
                    <a:pt x="159" y="384"/>
                  </a:lnTo>
                  <a:lnTo>
                    <a:pt x="146" y="371"/>
                  </a:lnTo>
                  <a:lnTo>
                    <a:pt x="134" y="360"/>
                  </a:lnTo>
                  <a:lnTo>
                    <a:pt x="121" y="351"/>
                  </a:lnTo>
                  <a:lnTo>
                    <a:pt x="104" y="343"/>
                  </a:lnTo>
                  <a:lnTo>
                    <a:pt x="87" y="337"/>
                  </a:lnTo>
                  <a:lnTo>
                    <a:pt x="66" y="331"/>
                  </a:lnTo>
                  <a:lnTo>
                    <a:pt x="42" y="330"/>
                  </a:lnTo>
                  <a:lnTo>
                    <a:pt x="21" y="330"/>
                  </a:lnTo>
                  <a:lnTo>
                    <a:pt x="0" y="330"/>
                  </a:lnTo>
                  <a:close/>
                </a:path>
              </a:pathLst>
            </a:custGeom>
            <a:solidFill>
              <a:srgbClr val="92D400"/>
            </a:solidFill>
            <a:ln w="12700">
              <a:solidFill>
                <a:srgbClr val="FFFFFF"/>
              </a:solidFill>
              <a:round/>
              <a:headEnd/>
              <a:tailEnd/>
            </a:ln>
          </p:spPr>
          <p:txBody>
            <a:bodyPr/>
            <a:lstStyle/>
            <a:p>
              <a:pPr defTabSz="914400" fontAlgn="base">
                <a:spcBef>
                  <a:spcPct val="0"/>
                </a:spcBef>
                <a:spcAft>
                  <a:spcPct val="0"/>
                </a:spcAft>
                <a:defRPr/>
              </a:pPr>
              <a:endParaRPr lang="es-CL" sz="2400" kern="0" dirty="0" smtClean="0">
                <a:solidFill>
                  <a:srgbClr val="000000"/>
                </a:solidFill>
                <a:cs typeface="Arial" pitchFamily="34" charset="0"/>
              </a:endParaRPr>
            </a:p>
          </p:txBody>
        </p:sp>
        <p:sp>
          <p:nvSpPr>
            <p:cNvPr id="40" name="Freeform 39"/>
            <p:cNvSpPr>
              <a:spLocks/>
            </p:cNvSpPr>
            <p:nvPr>
              <p:custDataLst>
                <p:tags r:id="rId2"/>
              </p:custDataLst>
            </p:nvPr>
          </p:nvSpPr>
          <p:spPr bwMode="auto">
            <a:xfrm>
              <a:off x="4590038" y="3625766"/>
              <a:ext cx="1999771" cy="1758493"/>
            </a:xfrm>
            <a:custGeom>
              <a:avLst/>
              <a:gdLst>
                <a:gd name="T0" fmla="*/ 0 w 1634"/>
                <a:gd name="T1" fmla="*/ 1327 h 1327"/>
                <a:gd name="T2" fmla="*/ 1633 w 1634"/>
                <a:gd name="T3" fmla="*/ 0 h 1327"/>
                <a:gd name="T4" fmla="*/ 1480 w 1634"/>
                <a:gd name="T5" fmla="*/ 26 h 1327"/>
                <a:gd name="T6" fmla="*/ 1485 w 1634"/>
                <a:gd name="T7" fmla="*/ 69 h 1327"/>
                <a:gd name="T8" fmla="*/ 1501 w 1634"/>
                <a:gd name="T9" fmla="*/ 129 h 1327"/>
                <a:gd name="T10" fmla="*/ 1506 w 1634"/>
                <a:gd name="T11" fmla="*/ 177 h 1327"/>
                <a:gd name="T12" fmla="*/ 1496 w 1634"/>
                <a:gd name="T13" fmla="*/ 226 h 1327"/>
                <a:gd name="T14" fmla="*/ 1462 w 1634"/>
                <a:gd name="T15" fmla="*/ 268 h 1327"/>
                <a:gd name="T16" fmla="*/ 1420 w 1634"/>
                <a:gd name="T17" fmla="*/ 299 h 1327"/>
                <a:gd name="T18" fmla="*/ 1369 w 1634"/>
                <a:gd name="T19" fmla="*/ 315 h 1327"/>
                <a:gd name="T20" fmla="*/ 1295 w 1634"/>
                <a:gd name="T21" fmla="*/ 314 h 1327"/>
                <a:gd name="T22" fmla="*/ 1247 w 1634"/>
                <a:gd name="T23" fmla="*/ 304 h 1327"/>
                <a:gd name="T24" fmla="*/ 1199 w 1634"/>
                <a:gd name="T25" fmla="*/ 270 h 1327"/>
                <a:gd name="T26" fmla="*/ 1167 w 1634"/>
                <a:gd name="T27" fmla="*/ 229 h 1327"/>
                <a:gd name="T28" fmla="*/ 1153 w 1634"/>
                <a:gd name="T29" fmla="*/ 185 h 1327"/>
                <a:gd name="T30" fmla="*/ 1156 w 1634"/>
                <a:gd name="T31" fmla="*/ 137 h 1327"/>
                <a:gd name="T32" fmla="*/ 1167 w 1634"/>
                <a:gd name="T33" fmla="*/ 93 h 1327"/>
                <a:gd name="T34" fmla="*/ 1178 w 1634"/>
                <a:gd name="T35" fmla="*/ 48 h 1327"/>
                <a:gd name="T36" fmla="*/ 1173 w 1634"/>
                <a:gd name="T37" fmla="*/ 6 h 1327"/>
                <a:gd name="T38" fmla="*/ 902 w 1634"/>
                <a:gd name="T39" fmla="*/ 52 h 1327"/>
                <a:gd name="T40" fmla="*/ 897 w 1634"/>
                <a:gd name="T41" fmla="*/ 112 h 1327"/>
                <a:gd name="T42" fmla="*/ 894 w 1634"/>
                <a:gd name="T43" fmla="*/ 161 h 1327"/>
                <a:gd name="T44" fmla="*/ 882 w 1634"/>
                <a:gd name="T45" fmla="*/ 203 h 1327"/>
                <a:gd name="T46" fmla="*/ 858 w 1634"/>
                <a:gd name="T47" fmla="*/ 232 h 1327"/>
                <a:gd name="T48" fmla="*/ 824 w 1634"/>
                <a:gd name="T49" fmla="*/ 247 h 1327"/>
                <a:gd name="T50" fmla="*/ 786 w 1634"/>
                <a:gd name="T51" fmla="*/ 251 h 1327"/>
                <a:gd name="T52" fmla="*/ 739 w 1634"/>
                <a:gd name="T53" fmla="*/ 249 h 1327"/>
                <a:gd name="T54" fmla="*/ 697 w 1634"/>
                <a:gd name="T55" fmla="*/ 246 h 1327"/>
                <a:gd name="T56" fmla="*/ 643 w 1634"/>
                <a:gd name="T57" fmla="*/ 243 h 1327"/>
                <a:gd name="T58" fmla="*/ 595 w 1634"/>
                <a:gd name="T59" fmla="*/ 249 h 1327"/>
                <a:gd name="T60" fmla="*/ 551 w 1634"/>
                <a:gd name="T61" fmla="*/ 266 h 1327"/>
                <a:gd name="T62" fmla="*/ 519 w 1634"/>
                <a:gd name="T63" fmla="*/ 295 h 1327"/>
                <a:gd name="T64" fmla="*/ 501 w 1634"/>
                <a:gd name="T65" fmla="*/ 332 h 1327"/>
                <a:gd name="T66" fmla="*/ 501 w 1634"/>
                <a:gd name="T67" fmla="*/ 374 h 1327"/>
                <a:gd name="T68" fmla="*/ 501 w 1634"/>
                <a:gd name="T69" fmla="*/ 421 h 1327"/>
                <a:gd name="T70" fmla="*/ 491 w 1634"/>
                <a:gd name="T71" fmla="*/ 459 h 1327"/>
                <a:gd name="T72" fmla="*/ 471 w 1634"/>
                <a:gd name="T73" fmla="*/ 490 h 1327"/>
                <a:gd name="T74" fmla="*/ 430 w 1634"/>
                <a:gd name="T75" fmla="*/ 511 h 1327"/>
                <a:gd name="T76" fmla="*/ 386 w 1634"/>
                <a:gd name="T77" fmla="*/ 524 h 1327"/>
                <a:gd name="T78" fmla="*/ 334 w 1634"/>
                <a:gd name="T79" fmla="*/ 535 h 1327"/>
                <a:gd name="T80" fmla="*/ 287 w 1634"/>
                <a:gd name="T81" fmla="*/ 547 h 1327"/>
                <a:gd name="T82" fmla="*/ 248 w 1634"/>
                <a:gd name="T83" fmla="*/ 562 h 1327"/>
                <a:gd name="T84" fmla="*/ 218 w 1634"/>
                <a:gd name="T85" fmla="*/ 585 h 1327"/>
                <a:gd name="T86" fmla="*/ 193 w 1634"/>
                <a:gd name="T87" fmla="*/ 620 h 1327"/>
                <a:gd name="T88" fmla="*/ 180 w 1634"/>
                <a:gd name="T89" fmla="*/ 664 h 1327"/>
                <a:gd name="T90" fmla="*/ 186 w 1634"/>
                <a:gd name="T91" fmla="*/ 709 h 1327"/>
                <a:gd name="T92" fmla="*/ 200 w 1634"/>
                <a:gd name="T93" fmla="*/ 765 h 1327"/>
                <a:gd name="T94" fmla="*/ 208 w 1634"/>
                <a:gd name="T95" fmla="*/ 813 h 1327"/>
                <a:gd name="T96" fmla="*/ 206 w 1634"/>
                <a:gd name="T97" fmla="*/ 860 h 1327"/>
                <a:gd name="T98" fmla="*/ 193 w 1634"/>
                <a:gd name="T99" fmla="*/ 902 h 1327"/>
                <a:gd name="T100" fmla="*/ 173 w 1634"/>
                <a:gd name="T101" fmla="*/ 945 h 1327"/>
                <a:gd name="T102" fmla="*/ 141 w 1634"/>
                <a:gd name="T103" fmla="*/ 991 h 1327"/>
                <a:gd name="T104" fmla="*/ 108 w 1634"/>
                <a:gd name="T105" fmla="*/ 1021 h 1327"/>
                <a:gd name="T106" fmla="*/ 74 w 1634"/>
                <a:gd name="T107" fmla="*/ 1039 h 1327"/>
                <a:gd name="T108" fmla="*/ 23 w 1634"/>
                <a:gd name="T109" fmla="*/ 1049 h 13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34"/>
                <a:gd name="T166" fmla="*/ 0 h 1327"/>
                <a:gd name="T167" fmla="*/ 1634 w 1634"/>
                <a:gd name="T168" fmla="*/ 1327 h 13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34" h="1327">
                  <a:moveTo>
                    <a:pt x="0" y="1049"/>
                  </a:moveTo>
                  <a:lnTo>
                    <a:pt x="0" y="1327"/>
                  </a:lnTo>
                  <a:lnTo>
                    <a:pt x="1634" y="1327"/>
                  </a:lnTo>
                  <a:lnTo>
                    <a:pt x="1633" y="0"/>
                  </a:lnTo>
                  <a:lnTo>
                    <a:pt x="1487" y="0"/>
                  </a:lnTo>
                  <a:lnTo>
                    <a:pt x="1480" y="26"/>
                  </a:lnTo>
                  <a:lnTo>
                    <a:pt x="1480" y="44"/>
                  </a:lnTo>
                  <a:lnTo>
                    <a:pt x="1485" y="69"/>
                  </a:lnTo>
                  <a:lnTo>
                    <a:pt x="1493" y="96"/>
                  </a:lnTo>
                  <a:lnTo>
                    <a:pt x="1501" y="129"/>
                  </a:lnTo>
                  <a:lnTo>
                    <a:pt x="1506" y="154"/>
                  </a:lnTo>
                  <a:lnTo>
                    <a:pt x="1506" y="177"/>
                  </a:lnTo>
                  <a:lnTo>
                    <a:pt x="1503" y="202"/>
                  </a:lnTo>
                  <a:lnTo>
                    <a:pt x="1496" y="226"/>
                  </a:lnTo>
                  <a:lnTo>
                    <a:pt x="1480" y="249"/>
                  </a:lnTo>
                  <a:lnTo>
                    <a:pt x="1462" y="268"/>
                  </a:lnTo>
                  <a:lnTo>
                    <a:pt x="1442" y="287"/>
                  </a:lnTo>
                  <a:lnTo>
                    <a:pt x="1420" y="299"/>
                  </a:lnTo>
                  <a:lnTo>
                    <a:pt x="1393" y="309"/>
                  </a:lnTo>
                  <a:lnTo>
                    <a:pt x="1369" y="315"/>
                  </a:lnTo>
                  <a:lnTo>
                    <a:pt x="1335" y="316"/>
                  </a:lnTo>
                  <a:lnTo>
                    <a:pt x="1295" y="314"/>
                  </a:lnTo>
                  <a:lnTo>
                    <a:pt x="1270" y="309"/>
                  </a:lnTo>
                  <a:lnTo>
                    <a:pt x="1247" y="304"/>
                  </a:lnTo>
                  <a:lnTo>
                    <a:pt x="1226" y="291"/>
                  </a:lnTo>
                  <a:lnTo>
                    <a:pt x="1199" y="270"/>
                  </a:lnTo>
                  <a:lnTo>
                    <a:pt x="1182" y="250"/>
                  </a:lnTo>
                  <a:lnTo>
                    <a:pt x="1167" y="229"/>
                  </a:lnTo>
                  <a:lnTo>
                    <a:pt x="1158" y="206"/>
                  </a:lnTo>
                  <a:lnTo>
                    <a:pt x="1153" y="185"/>
                  </a:lnTo>
                  <a:lnTo>
                    <a:pt x="1153" y="161"/>
                  </a:lnTo>
                  <a:lnTo>
                    <a:pt x="1156" y="137"/>
                  </a:lnTo>
                  <a:lnTo>
                    <a:pt x="1161" y="115"/>
                  </a:lnTo>
                  <a:lnTo>
                    <a:pt x="1167" y="93"/>
                  </a:lnTo>
                  <a:lnTo>
                    <a:pt x="1174" y="71"/>
                  </a:lnTo>
                  <a:lnTo>
                    <a:pt x="1178" y="48"/>
                  </a:lnTo>
                  <a:lnTo>
                    <a:pt x="1178" y="28"/>
                  </a:lnTo>
                  <a:lnTo>
                    <a:pt x="1173" y="6"/>
                  </a:lnTo>
                  <a:lnTo>
                    <a:pt x="899" y="6"/>
                  </a:lnTo>
                  <a:lnTo>
                    <a:pt x="902" y="52"/>
                  </a:lnTo>
                  <a:lnTo>
                    <a:pt x="899" y="85"/>
                  </a:lnTo>
                  <a:lnTo>
                    <a:pt x="897" y="112"/>
                  </a:lnTo>
                  <a:lnTo>
                    <a:pt x="897" y="136"/>
                  </a:lnTo>
                  <a:lnTo>
                    <a:pt x="894" y="161"/>
                  </a:lnTo>
                  <a:lnTo>
                    <a:pt x="889" y="187"/>
                  </a:lnTo>
                  <a:lnTo>
                    <a:pt x="882" y="203"/>
                  </a:lnTo>
                  <a:lnTo>
                    <a:pt x="872" y="219"/>
                  </a:lnTo>
                  <a:lnTo>
                    <a:pt x="858" y="232"/>
                  </a:lnTo>
                  <a:lnTo>
                    <a:pt x="842" y="242"/>
                  </a:lnTo>
                  <a:lnTo>
                    <a:pt x="824" y="247"/>
                  </a:lnTo>
                  <a:lnTo>
                    <a:pt x="804" y="250"/>
                  </a:lnTo>
                  <a:lnTo>
                    <a:pt x="786" y="251"/>
                  </a:lnTo>
                  <a:lnTo>
                    <a:pt x="762" y="251"/>
                  </a:lnTo>
                  <a:lnTo>
                    <a:pt x="739" y="249"/>
                  </a:lnTo>
                  <a:lnTo>
                    <a:pt x="721" y="247"/>
                  </a:lnTo>
                  <a:lnTo>
                    <a:pt x="697" y="246"/>
                  </a:lnTo>
                  <a:lnTo>
                    <a:pt x="671" y="243"/>
                  </a:lnTo>
                  <a:lnTo>
                    <a:pt x="643" y="243"/>
                  </a:lnTo>
                  <a:lnTo>
                    <a:pt x="619" y="246"/>
                  </a:lnTo>
                  <a:lnTo>
                    <a:pt x="595" y="249"/>
                  </a:lnTo>
                  <a:lnTo>
                    <a:pt x="570" y="256"/>
                  </a:lnTo>
                  <a:lnTo>
                    <a:pt x="551" y="266"/>
                  </a:lnTo>
                  <a:lnTo>
                    <a:pt x="532" y="278"/>
                  </a:lnTo>
                  <a:lnTo>
                    <a:pt x="519" y="295"/>
                  </a:lnTo>
                  <a:lnTo>
                    <a:pt x="506" y="314"/>
                  </a:lnTo>
                  <a:lnTo>
                    <a:pt x="501" y="332"/>
                  </a:lnTo>
                  <a:lnTo>
                    <a:pt x="498" y="353"/>
                  </a:lnTo>
                  <a:lnTo>
                    <a:pt x="501" y="374"/>
                  </a:lnTo>
                  <a:lnTo>
                    <a:pt x="502" y="397"/>
                  </a:lnTo>
                  <a:lnTo>
                    <a:pt x="501" y="421"/>
                  </a:lnTo>
                  <a:lnTo>
                    <a:pt x="496" y="439"/>
                  </a:lnTo>
                  <a:lnTo>
                    <a:pt x="491" y="459"/>
                  </a:lnTo>
                  <a:lnTo>
                    <a:pt x="482" y="477"/>
                  </a:lnTo>
                  <a:lnTo>
                    <a:pt x="471" y="490"/>
                  </a:lnTo>
                  <a:lnTo>
                    <a:pt x="453" y="503"/>
                  </a:lnTo>
                  <a:lnTo>
                    <a:pt x="430" y="511"/>
                  </a:lnTo>
                  <a:lnTo>
                    <a:pt x="407" y="518"/>
                  </a:lnTo>
                  <a:lnTo>
                    <a:pt x="386" y="524"/>
                  </a:lnTo>
                  <a:lnTo>
                    <a:pt x="364" y="530"/>
                  </a:lnTo>
                  <a:lnTo>
                    <a:pt x="334" y="535"/>
                  </a:lnTo>
                  <a:lnTo>
                    <a:pt x="311" y="540"/>
                  </a:lnTo>
                  <a:lnTo>
                    <a:pt x="287" y="547"/>
                  </a:lnTo>
                  <a:lnTo>
                    <a:pt x="268" y="554"/>
                  </a:lnTo>
                  <a:lnTo>
                    <a:pt x="248" y="562"/>
                  </a:lnTo>
                  <a:lnTo>
                    <a:pt x="232" y="573"/>
                  </a:lnTo>
                  <a:lnTo>
                    <a:pt x="218" y="585"/>
                  </a:lnTo>
                  <a:lnTo>
                    <a:pt x="203" y="603"/>
                  </a:lnTo>
                  <a:lnTo>
                    <a:pt x="193" y="620"/>
                  </a:lnTo>
                  <a:lnTo>
                    <a:pt x="184" y="640"/>
                  </a:lnTo>
                  <a:lnTo>
                    <a:pt x="180" y="664"/>
                  </a:lnTo>
                  <a:lnTo>
                    <a:pt x="183" y="686"/>
                  </a:lnTo>
                  <a:lnTo>
                    <a:pt x="186" y="709"/>
                  </a:lnTo>
                  <a:lnTo>
                    <a:pt x="193" y="736"/>
                  </a:lnTo>
                  <a:lnTo>
                    <a:pt x="200" y="765"/>
                  </a:lnTo>
                  <a:lnTo>
                    <a:pt x="206" y="792"/>
                  </a:lnTo>
                  <a:lnTo>
                    <a:pt x="208" y="813"/>
                  </a:lnTo>
                  <a:lnTo>
                    <a:pt x="208" y="833"/>
                  </a:lnTo>
                  <a:lnTo>
                    <a:pt x="206" y="860"/>
                  </a:lnTo>
                  <a:lnTo>
                    <a:pt x="199" y="883"/>
                  </a:lnTo>
                  <a:lnTo>
                    <a:pt x="193" y="902"/>
                  </a:lnTo>
                  <a:lnTo>
                    <a:pt x="184" y="921"/>
                  </a:lnTo>
                  <a:lnTo>
                    <a:pt x="173" y="945"/>
                  </a:lnTo>
                  <a:lnTo>
                    <a:pt x="158" y="972"/>
                  </a:lnTo>
                  <a:lnTo>
                    <a:pt x="141" y="991"/>
                  </a:lnTo>
                  <a:lnTo>
                    <a:pt x="124" y="1007"/>
                  </a:lnTo>
                  <a:lnTo>
                    <a:pt x="108" y="1021"/>
                  </a:lnTo>
                  <a:lnTo>
                    <a:pt x="91" y="1032"/>
                  </a:lnTo>
                  <a:lnTo>
                    <a:pt x="74" y="1039"/>
                  </a:lnTo>
                  <a:lnTo>
                    <a:pt x="50" y="1045"/>
                  </a:lnTo>
                  <a:lnTo>
                    <a:pt x="23" y="1049"/>
                  </a:lnTo>
                  <a:lnTo>
                    <a:pt x="0" y="1049"/>
                  </a:lnTo>
                  <a:close/>
                </a:path>
              </a:pathLst>
            </a:custGeom>
            <a:solidFill>
              <a:srgbClr val="00A1DE"/>
            </a:solidFill>
            <a:ln w="12700">
              <a:solidFill>
                <a:srgbClr val="FFFFFF"/>
              </a:solidFill>
              <a:round/>
              <a:headEnd/>
              <a:tailEnd/>
            </a:ln>
          </p:spPr>
          <p:txBody>
            <a:bodyPr/>
            <a:lstStyle/>
            <a:p>
              <a:pPr defTabSz="914400" fontAlgn="base">
                <a:spcBef>
                  <a:spcPct val="0"/>
                </a:spcBef>
                <a:spcAft>
                  <a:spcPct val="0"/>
                </a:spcAft>
                <a:defRPr/>
              </a:pPr>
              <a:endParaRPr lang="es-CL" sz="2400" kern="0" dirty="0">
                <a:solidFill>
                  <a:srgbClr val="000000"/>
                </a:solidFill>
                <a:cs typeface="Arial" pitchFamily="34" charset="0"/>
              </a:endParaRPr>
            </a:p>
          </p:txBody>
        </p:sp>
        <p:sp>
          <p:nvSpPr>
            <p:cNvPr id="41" name="Freeform 40"/>
            <p:cNvSpPr>
              <a:spLocks/>
            </p:cNvSpPr>
            <p:nvPr>
              <p:custDataLst>
                <p:tags r:id="rId3"/>
              </p:custDataLst>
            </p:nvPr>
          </p:nvSpPr>
          <p:spPr bwMode="auto">
            <a:xfrm>
              <a:off x="2598834" y="3285198"/>
              <a:ext cx="1991204" cy="2099060"/>
            </a:xfrm>
            <a:custGeom>
              <a:avLst/>
              <a:gdLst>
                <a:gd name="T0" fmla="*/ 1627 w 1628"/>
                <a:gd name="T1" fmla="*/ 1584 h 1584"/>
                <a:gd name="T2" fmla="*/ 0 w 1628"/>
                <a:gd name="T3" fmla="*/ 319 h 1584"/>
                <a:gd name="T4" fmla="*/ 147 w 1628"/>
                <a:gd name="T5" fmla="*/ 308 h 1584"/>
                <a:gd name="T6" fmla="*/ 151 w 1628"/>
                <a:gd name="T7" fmla="*/ 280 h 1584"/>
                <a:gd name="T8" fmla="*/ 144 w 1628"/>
                <a:gd name="T9" fmla="*/ 244 h 1584"/>
                <a:gd name="T10" fmla="*/ 133 w 1628"/>
                <a:gd name="T11" fmla="*/ 202 h 1584"/>
                <a:gd name="T12" fmla="*/ 126 w 1628"/>
                <a:gd name="T13" fmla="*/ 161 h 1584"/>
                <a:gd name="T14" fmla="*/ 127 w 1628"/>
                <a:gd name="T15" fmla="*/ 123 h 1584"/>
                <a:gd name="T16" fmla="*/ 140 w 1628"/>
                <a:gd name="T17" fmla="*/ 85 h 1584"/>
                <a:gd name="T18" fmla="*/ 166 w 1628"/>
                <a:gd name="T19" fmla="*/ 54 h 1584"/>
                <a:gd name="T20" fmla="*/ 196 w 1628"/>
                <a:gd name="T21" fmla="*/ 28 h 1584"/>
                <a:gd name="T22" fmla="*/ 233 w 1628"/>
                <a:gd name="T23" fmla="*/ 10 h 1584"/>
                <a:gd name="T24" fmla="*/ 279 w 1628"/>
                <a:gd name="T25" fmla="*/ 2 h 1584"/>
                <a:gd name="T26" fmla="*/ 320 w 1628"/>
                <a:gd name="T27" fmla="*/ 0 h 1584"/>
                <a:gd name="T28" fmla="*/ 356 w 1628"/>
                <a:gd name="T29" fmla="*/ 4 h 1584"/>
                <a:gd name="T30" fmla="*/ 392 w 1628"/>
                <a:gd name="T31" fmla="*/ 16 h 1584"/>
                <a:gd name="T32" fmla="*/ 422 w 1628"/>
                <a:gd name="T33" fmla="*/ 36 h 1584"/>
                <a:gd name="T34" fmla="*/ 450 w 1628"/>
                <a:gd name="T35" fmla="*/ 65 h 1584"/>
                <a:gd name="T36" fmla="*/ 473 w 1628"/>
                <a:gd name="T37" fmla="*/ 98 h 1584"/>
                <a:gd name="T38" fmla="*/ 485 w 1628"/>
                <a:gd name="T39" fmla="*/ 143 h 1584"/>
                <a:gd name="T40" fmla="*/ 480 w 1628"/>
                <a:gd name="T41" fmla="*/ 188 h 1584"/>
                <a:gd name="T42" fmla="*/ 469 w 1628"/>
                <a:gd name="T43" fmla="*/ 233 h 1584"/>
                <a:gd name="T44" fmla="*/ 457 w 1628"/>
                <a:gd name="T45" fmla="*/ 278 h 1584"/>
                <a:gd name="T46" fmla="*/ 460 w 1628"/>
                <a:gd name="T47" fmla="*/ 300 h 1584"/>
                <a:gd name="T48" fmla="*/ 734 w 1628"/>
                <a:gd name="T49" fmla="*/ 311 h 1584"/>
                <a:gd name="T50" fmla="*/ 727 w 1628"/>
                <a:gd name="T51" fmla="*/ 394 h 1584"/>
                <a:gd name="T52" fmla="*/ 730 w 1628"/>
                <a:gd name="T53" fmla="*/ 444 h 1584"/>
                <a:gd name="T54" fmla="*/ 737 w 1628"/>
                <a:gd name="T55" fmla="*/ 494 h 1584"/>
                <a:gd name="T56" fmla="*/ 755 w 1628"/>
                <a:gd name="T57" fmla="*/ 525 h 1584"/>
                <a:gd name="T58" fmla="*/ 785 w 1628"/>
                <a:gd name="T59" fmla="*/ 548 h 1584"/>
                <a:gd name="T60" fmla="*/ 820 w 1628"/>
                <a:gd name="T61" fmla="*/ 558 h 1584"/>
                <a:gd name="T62" fmla="*/ 863 w 1628"/>
                <a:gd name="T63" fmla="*/ 559 h 1584"/>
                <a:gd name="T64" fmla="*/ 904 w 1628"/>
                <a:gd name="T65" fmla="*/ 555 h 1584"/>
                <a:gd name="T66" fmla="*/ 955 w 1628"/>
                <a:gd name="T67" fmla="*/ 549 h 1584"/>
                <a:gd name="T68" fmla="*/ 1007 w 1628"/>
                <a:gd name="T69" fmla="*/ 552 h 1584"/>
                <a:gd name="T70" fmla="*/ 1055 w 1628"/>
                <a:gd name="T71" fmla="*/ 565 h 1584"/>
                <a:gd name="T72" fmla="*/ 1094 w 1628"/>
                <a:gd name="T73" fmla="*/ 588 h 1584"/>
                <a:gd name="T74" fmla="*/ 1118 w 1628"/>
                <a:gd name="T75" fmla="*/ 621 h 1584"/>
                <a:gd name="T76" fmla="*/ 1128 w 1628"/>
                <a:gd name="T77" fmla="*/ 661 h 1584"/>
                <a:gd name="T78" fmla="*/ 1124 w 1628"/>
                <a:gd name="T79" fmla="*/ 706 h 1584"/>
                <a:gd name="T80" fmla="*/ 1128 w 1628"/>
                <a:gd name="T81" fmla="*/ 749 h 1584"/>
                <a:gd name="T82" fmla="*/ 1144 w 1628"/>
                <a:gd name="T83" fmla="*/ 785 h 1584"/>
                <a:gd name="T84" fmla="*/ 1172 w 1628"/>
                <a:gd name="T85" fmla="*/ 811 h 1584"/>
                <a:gd name="T86" fmla="*/ 1219 w 1628"/>
                <a:gd name="T87" fmla="*/ 826 h 1584"/>
                <a:gd name="T88" fmla="*/ 1262 w 1628"/>
                <a:gd name="T89" fmla="*/ 837 h 1584"/>
                <a:gd name="T90" fmla="*/ 1315 w 1628"/>
                <a:gd name="T91" fmla="*/ 847 h 1584"/>
                <a:gd name="T92" fmla="*/ 1358 w 1628"/>
                <a:gd name="T93" fmla="*/ 861 h 1584"/>
                <a:gd name="T94" fmla="*/ 1394 w 1628"/>
                <a:gd name="T95" fmla="*/ 881 h 1584"/>
                <a:gd name="T96" fmla="*/ 1423 w 1628"/>
                <a:gd name="T97" fmla="*/ 911 h 1584"/>
                <a:gd name="T98" fmla="*/ 1442 w 1628"/>
                <a:gd name="T99" fmla="*/ 946 h 1584"/>
                <a:gd name="T100" fmla="*/ 1443 w 1628"/>
                <a:gd name="T101" fmla="*/ 996 h 1584"/>
                <a:gd name="T102" fmla="*/ 1433 w 1628"/>
                <a:gd name="T103" fmla="*/ 1044 h 1584"/>
                <a:gd name="T104" fmla="*/ 1419 w 1628"/>
                <a:gd name="T105" fmla="*/ 1100 h 1584"/>
                <a:gd name="T106" fmla="*/ 1416 w 1628"/>
                <a:gd name="T107" fmla="*/ 1141 h 1584"/>
                <a:gd name="T108" fmla="*/ 1426 w 1628"/>
                <a:gd name="T109" fmla="*/ 1190 h 1584"/>
                <a:gd name="T110" fmla="*/ 1444 w 1628"/>
                <a:gd name="T111" fmla="*/ 1224 h 1584"/>
                <a:gd name="T112" fmla="*/ 1474 w 1628"/>
                <a:gd name="T113" fmla="*/ 1261 h 1584"/>
                <a:gd name="T114" fmla="*/ 1514 w 1628"/>
                <a:gd name="T115" fmla="*/ 1289 h 1584"/>
                <a:gd name="T116" fmla="*/ 1555 w 1628"/>
                <a:gd name="T117" fmla="*/ 1302 h 1584"/>
                <a:gd name="T118" fmla="*/ 1601 w 1628"/>
                <a:gd name="T119" fmla="*/ 1306 h 15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28"/>
                <a:gd name="T181" fmla="*/ 0 h 1584"/>
                <a:gd name="T182" fmla="*/ 1628 w 1628"/>
                <a:gd name="T183" fmla="*/ 1584 h 15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28" h="1584">
                  <a:moveTo>
                    <a:pt x="1628" y="1305"/>
                  </a:moveTo>
                  <a:lnTo>
                    <a:pt x="1628" y="1584"/>
                  </a:lnTo>
                  <a:lnTo>
                    <a:pt x="1" y="1584"/>
                  </a:lnTo>
                  <a:lnTo>
                    <a:pt x="0" y="319"/>
                  </a:lnTo>
                  <a:lnTo>
                    <a:pt x="141" y="319"/>
                  </a:lnTo>
                  <a:lnTo>
                    <a:pt x="147" y="308"/>
                  </a:lnTo>
                  <a:lnTo>
                    <a:pt x="151" y="292"/>
                  </a:lnTo>
                  <a:lnTo>
                    <a:pt x="151" y="280"/>
                  </a:lnTo>
                  <a:lnTo>
                    <a:pt x="150" y="264"/>
                  </a:lnTo>
                  <a:lnTo>
                    <a:pt x="144" y="244"/>
                  </a:lnTo>
                  <a:lnTo>
                    <a:pt x="138" y="219"/>
                  </a:lnTo>
                  <a:lnTo>
                    <a:pt x="133" y="202"/>
                  </a:lnTo>
                  <a:lnTo>
                    <a:pt x="127" y="181"/>
                  </a:lnTo>
                  <a:lnTo>
                    <a:pt x="126" y="161"/>
                  </a:lnTo>
                  <a:lnTo>
                    <a:pt x="126" y="141"/>
                  </a:lnTo>
                  <a:lnTo>
                    <a:pt x="127" y="123"/>
                  </a:lnTo>
                  <a:lnTo>
                    <a:pt x="133" y="103"/>
                  </a:lnTo>
                  <a:lnTo>
                    <a:pt x="140" y="85"/>
                  </a:lnTo>
                  <a:lnTo>
                    <a:pt x="151" y="71"/>
                  </a:lnTo>
                  <a:lnTo>
                    <a:pt x="166" y="54"/>
                  </a:lnTo>
                  <a:lnTo>
                    <a:pt x="181" y="41"/>
                  </a:lnTo>
                  <a:lnTo>
                    <a:pt x="196" y="28"/>
                  </a:lnTo>
                  <a:lnTo>
                    <a:pt x="213" y="19"/>
                  </a:lnTo>
                  <a:lnTo>
                    <a:pt x="233" y="10"/>
                  </a:lnTo>
                  <a:lnTo>
                    <a:pt x="255" y="4"/>
                  </a:lnTo>
                  <a:lnTo>
                    <a:pt x="279" y="2"/>
                  </a:lnTo>
                  <a:lnTo>
                    <a:pt x="299" y="0"/>
                  </a:lnTo>
                  <a:lnTo>
                    <a:pt x="320" y="0"/>
                  </a:lnTo>
                  <a:lnTo>
                    <a:pt x="340" y="2"/>
                  </a:lnTo>
                  <a:lnTo>
                    <a:pt x="356" y="4"/>
                  </a:lnTo>
                  <a:lnTo>
                    <a:pt x="374" y="10"/>
                  </a:lnTo>
                  <a:lnTo>
                    <a:pt x="392" y="16"/>
                  </a:lnTo>
                  <a:lnTo>
                    <a:pt x="406" y="24"/>
                  </a:lnTo>
                  <a:lnTo>
                    <a:pt x="422" y="36"/>
                  </a:lnTo>
                  <a:lnTo>
                    <a:pt x="436" y="50"/>
                  </a:lnTo>
                  <a:lnTo>
                    <a:pt x="450" y="65"/>
                  </a:lnTo>
                  <a:lnTo>
                    <a:pt x="463" y="81"/>
                  </a:lnTo>
                  <a:lnTo>
                    <a:pt x="473" y="98"/>
                  </a:lnTo>
                  <a:lnTo>
                    <a:pt x="480" y="119"/>
                  </a:lnTo>
                  <a:lnTo>
                    <a:pt x="485" y="143"/>
                  </a:lnTo>
                  <a:lnTo>
                    <a:pt x="485" y="165"/>
                  </a:lnTo>
                  <a:lnTo>
                    <a:pt x="480" y="188"/>
                  </a:lnTo>
                  <a:lnTo>
                    <a:pt x="474" y="211"/>
                  </a:lnTo>
                  <a:lnTo>
                    <a:pt x="469" y="233"/>
                  </a:lnTo>
                  <a:lnTo>
                    <a:pt x="461" y="259"/>
                  </a:lnTo>
                  <a:lnTo>
                    <a:pt x="457" y="278"/>
                  </a:lnTo>
                  <a:lnTo>
                    <a:pt x="457" y="290"/>
                  </a:lnTo>
                  <a:lnTo>
                    <a:pt x="460" y="300"/>
                  </a:lnTo>
                  <a:lnTo>
                    <a:pt x="464" y="311"/>
                  </a:lnTo>
                  <a:lnTo>
                    <a:pt x="734" y="311"/>
                  </a:lnTo>
                  <a:lnTo>
                    <a:pt x="728" y="363"/>
                  </a:lnTo>
                  <a:lnTo>
                    <a:pt x="727" y="394"/>
                  </a:lnTo>
                  <a:lnTo>
                    <a:pt x="728" y="420"/>
                  </a:lnTo>
                  <a:lnTo>
                    <a:pt x="730" y="444"/>
                  </a:lnTo>
                  <a:lnTo>
                    <a:pt x="733" y="469"/>
                  </a:lnTo>
                  <a:lnTo>
                    <a:pt x="737" y="494"/>
                  </a:lnTo>
                  <a:lnTo>
                    <a:pt x="745" y="511"/>
                  </a:lnTo>
                  <a:lnTo>
                    <a:pt x="755" y="525"/>
                  </a:lnTo>
                  <a:lnTo>
                    <a:pt x="768" y="538"/>
                  </a:lnTo>
                  <a:lnTo>
                    <a:pt x="785" y="548"/>
                  </a:lnTo>
                  <a:lnTo>
                    <a:pt x="803" y="555"/>
                  </a:lnTo>
                  <a:lnTo>
                    <a:pt x="821" y="558"/>
                  </a:lnTo>
                  <a:lnTo>
                    <a:pt x="841" y="559"/>
                  </a:lnTo>
                  <a:lnTo>
                    <a:pt x="864" y="559"/>
                  </a:lnTo>
                  <a:lnTo>
                    <a:pt x="888" y="556"/>
                  </a:lnTo>
                  <a:lnTo>
                    <a:pt x="905" y="555"/>
                  </a:lnTo>
                  <a:lnTo>
                    <a:pt x="930" y="552"/>
                  </a:lnTo>
                  <a:lnTo>
                    <a:pt x="956" y="549"/>
                  </a:lnTo>
                  <a:lnTo>
                    <a:pt x="984" y="549"/>
                  </a:lnTo>
                  <a:lnTo>
                    <a:pt x="1008" y="552"/>
                  </a:lnTo>
                  <a:lnTo>
                    <a:pt x="1032" y="556"/>
                  </a:lnTo>
                  <a:lnTo>
                    <a:pt x="1056" y="565"/>
                  </a:lnTo>
                  <a:lnTo>
                    <a:pt x="1076" y="573"/>
                  </a:lnTo>
                  <a:lnTo>
                    <a:pt x="1095" y="588"/>
                  </a:lnTo>
                  <a:lnTo>
                    <a:pt x="1108" y="603"/>
                  </a:lnTo>
                  <a:lnTo>
                    <a:pt x="1119" y="621"/>
                  </a:lnTo>
                  <a:lnTo>
                    <a:pt x="1126" y="641"/>
                  </a:lnTo>
                  <a:lnTo>
                    <a:pt x="1129" y="661"/>
                  </a:lnTo>
                  <a:lnTo>
                    <a:pt x="1126" y="684"/>
                  </a:lnTo>
                  <a:lnTo>
                    <a:pt x="1125" y="706"/>
                  </a:lnTo>
                  <a:lnTo>
                    <a:pt x="1126" y="729"/>
                  </a:lnTo>
                  <a:lnTo>
                    <a:pt x="1129" y="749"/>
                  </a:lnTo>
                  <a:lnTo>
                    <a:pt x="1136" y="767"/>
                  </a:lnTo>
                  <a:lnTo>
                    <a:pt x="1145" y="785"/>
                  </a:lnTo>
                  <a:lnTo>
                    <a:pt x="1156" y="798"/>
                  </a:lnTo>
                  <a:lnTo>
                    <a:pt x="1173" y="811"/>
                  </a:lnTo>
                  <a:lnTo>
                    <a:pt x="1196" y="819"/>
                  </a:lnTo>
                  <a:lnTo>
                    <a:pt x="1220" y="826"/>
                  </a:lnTo>
                  <a:lnTo>
                    <a:pt x="1239" y="832"/>
                  </a:lnTo>
                  <a:lnTo>
                    <a:pt x="1263" y="837"/>
                  </a:lnTo>
                  <a:lnTo>
                    <a:pt x="1292" y="843"/>
                  </a:lnTo>
                  <a:lnTo>
                    <a:pt x="1316" y="847"/>
                  </a:lnTo>
                  <a:lnTo>
                    <a:pt x="1340" y="854"/>
                  </a:lnTo>
                  <a:lnTo>
                    <a:pt x="1359" y="861"/>
                  </a:lnTo>
                  <a:lnTo>
                    <a:pt x="1379" y="870"/>
                  </a:lnTo>
                  <a:lnTo>
                    <a:pt x="1395" y="881"/>
                  </a:lnTo>
                  <a:lnTo>
                    <a:pt x="1407" y="893"/>
                  </a:lnTo>
                  <a:lnTo>
                    <a:pt x="1424" y="911"/>
                  </a:lnTo>
                  <a:lnTo>
                    <a:pt x="1434" y="928"/>
                  </a:lnTo>
                  <a:lnTo>
                    <a:pt x="1443" y="946"/>
                  </a:lnTo>
                  <a:lnTo>
                    <a:pt x="1447" y="972"/>
                  </a:lnTo>
                  <a:lnTo>
                    <a:pt x="1444" y="996"/>
                  </a:lnTo>
                  <a:lnTo>
                    <a:pt x="1440" y="1017"/>
                  </a:lnTo>
                  <a:lnTo>
                    <a:pt x="1434" y="1044"/>
                  </a:lnTo>
                  <a:lnTo>
                    <a:pt x="1427" y="1073"/>
                  </a:lnTo>
                  <a:lnTo>
                    <a:pt x="1420" y="1100"/>
                  </a:lnTo>
                  <a:lnTo>
                    <a:pt x="1417" y="1123"/>
                  </a:lnTo>
                  <a:lnTo>
                    <a:pt x="1417" y="1141"/>
                  </a:lnTo>
                  <a:lnTo>
                    <a:pt x="1421" y="1168"/>
                  </a:lnTo>
                  <a:lnTo>
                    <a:pt x="1427" y="1190"/>
                  </a:lnTo>
                  <a:lnTo>
                    <a:pt x="1436" y="1207"/>
                  </a:lnTo>
                  <a:lnTo>
                    <a:pt x="1445" y="1224"/>
                  </a:lnTo>
                  <a:lnTo>
                    <a:pt x="1460" y="1243"/>
                  </a:lnTo>
                  <a:lnTo>
                    <a:pt x="1475" y="1261"/>
                  </a:lnTo>
                  <a:lnTo>
                    <a:pt x="1493" y="1277"/>
                  </a:lnTo>
                  <a:lnTo>
                    <a:pt x="1515" y="1289"/>
                  </a:lnTo>
                  <a:lnTo>
                    <a:pt x="1534" y="1296"/>
                  </a:lnTo>
                  <a:lnTo>
                    <a:pt x="1556" y="1302"/>
                  </a:lnTo>
                  <a:lnTo>
                    <a:pt x="1577" y="1305"/>
                  </a:lnTo>
                  <a:lnTo>
                    <a:pt x="1602" y="1306"/>
                  </a:lnTo>
                  <a:lnTo>
                    <a:pt x="1628" y="1305"/>
                  </a:lnTo>
                  <a:close/>
                </a:path>
              </a:pathLst>
            </a:custGeom>
            <a:solidFill>
              <a:srgbClr val="575757"/>
            </a:solidFill>
            <a:ln w="12700">
              <a:solidFill>
                <a:srgbClr val="FFFFFF">
                  <a:lumMod val="50000"/>
                </a:srgbClr>
              </a:solidFill>
              <a:round/>
              <a:headEnd/>
              <a:tailEnd/>
            </a:ln>
          </p:spPr>
          <p:txBody>
            <a:bodyPr/>
            <a:lstStyle/>
            <a:p>
              <a:pPr defTabSz="914400" fontAlgn="base">
                <a:spcBef>
                  <a:spcPct val="0"/>
                </a:spcBef>
                <a:spcAft>
                  <a:spcPct val="0"/>
                </a:spcAft>
                <a:defRPr/>
              </a:pPr>
              <a:endParaRPr lang="es-CL" sz="2400" kern="0" dirty="0">
                <a:solidFill>
                  <a:srgbClr val="000000"/>
                </a:solidFill>
                <a:cs typeface="Arial" pitchFamily="34" charset="0"/>
              </a:endParaRPr>
            </a:p>
          </p:txBody>
        </p:sp>
        <p:sp>
          <p:nvSpPr>
            <p:cNvPr id="42" name="Freeform 41"/>
            <p:cNvSpPr>
              <a:spLocks/>
            </p:cNvSpPr>
            <p:nvPr>
              <p:custDataLst>
                <p:tags r:id="rId4"/>
              </p:custDataLst>
            </p:nvPr>
          </p:nvSpPr>
          <p:spPr bwMode="auto">
            <a:xfrm>
              <a:off x="2598834" y="1952084"/>
              <a:ext cx="1999771" cy="1758493"/>
            </a:xfrm>
            <a:custGeom>
              <a:avLst/>
              <a:gdLst>
                <a:gd name="T0" fmla="*/ 1630 w 1635"/>
                <a:gd name="T1" fmla="*/ 0 h 1327"/>
                <a:gd name="T2" fmla="*/ 1 w 1635"/>
                <a:gd name="T3" fmla="*/ 1327 h 1327"/>
                <a:gd name="T4" fmla="*/ 154 w 1635"/>
                <a:gd name="T5" fmla="*/ 1301 h 1327"/>
                <a:gd name="T6" fmla="*/ 150 w 1635"/>
                <a:gd name="T7" fmla="*/ 1258 h 1327"/>
                <a:gd name="T8" fmla="*/ 133 w 1635"/>
                <a:gd name="T9" fmla="*/ 1198 h 1327"/>
                <a:gd name="T10" fmla="*/ 127 w 1635"/>
                <a:gd name="T11" fmla="*/ 1150 h 1327"/>
                <a:gd name="T12" fmla="*/ 138 w 1635"/>
                <a:gd name="T13" fmla="*/ 1101 h 1327"/>
                <a:gd name="T14" fmla="*/ 172 w 1635"/>
                <a:gd name="T15" fmla="*/ 1058 h 1327"/>
                <a:gd name="T16" fmla="*/ 214 w 1635"/>
                <a:gd name="T17" fmla="*/ 1027 h 1327"/>
                <a:gd name="T18" fmla="*/ 265 w 1635"/>
                <a:gd name="T19" fmla="*/ 1012 h 1327"/>
                <a:gd name="T20" fmla="*/ 339 w 1635"/>
                <a:gd name="T21" fmla="*/ 1013 h 1327"/>
                <a:gd name="T22" fmla="*/ 387 w 1635"/>
                <a:gd name="T23" fmla="*/ 1023 h 1327"/>
                <a:gd name="T24" fmla="*/ 435 w 1635"/>
                <a:gd name="T25" fmla="*/ 1057 h 1327"/>
                <a:gd name="T26" fmla="*/ 467 w 1635"/>
                <a:gd name="T27" fmla="*/ 1098 h 1327"/>
                <a:gd name="T28" fmla="*/ 481 w 1635"/>
                <a:gd name="T29" fmla="*/ 1142 h 1327"/>
                <a:gd name="T30" fmla="*/ 478 w 1635"/>
                <a:gd name="T31" fmla="*/ 1190 h 1327"/>
                <a:gd name="T32" fmla="*/ 467 w 1635"/>
                <a:gd name="T33" fmla="*/ 1234 h 1327"/>
                <a:gd name="T34" fmla="*/ 456 w 1635"/>
                <a:gd name="T35" fmla="*/ 1279 h 1327"/>
                <a:gd name="T36" fmla="*/ 461 w 1635"/>
                <a:gd name="T37" fmla="*/ 1321 h 1327"/>
                <a:gd name="T38" fmla="*/ 733 w 1635"/>
                <a:gd name="T39" fmla="*/ 1274 h 1327"/>
                <a:gd name="T40" fmla="*/ 735 w 1635"/>
                <a:gd name="T41" fmla="*/ 1215 h 1327"/>
                <a:gd name="T42" fmla="*/ 740 w 1635"/>
                <a:gd name="T43" fmla="*/ 1166 h 1327"/>
                <a:gd name="T44" fmla="*/ 752 w 1635"/>
                <a:gd name="T45" fmla="*/ 1123 h 1327"/>
                <a:gd name="T46" fmla="*/ 776 w 1635"/>
                <a:gd name="T47" fmla="*/ 1095 h 1327"/>
                <a:gd name="T48" fmla="*/ 810 w 1635"/>
                <a:gd name="T49" fmla="*/ 1080 h 1327"/>
                <a:gd name="T50" fmla="*/ 843 w 1635"/>
                <a:gd name="T51" fmla="*/ 1075 h 1327"/>
                <a:gd name="T52" fmla="*/ 890 w 1635"/>
                <a:gd name="T53" fmla="*/ 1077 h 1327"/>
                <a:gd name="T54" fmla="*/ 932 w 1635"/>
                <a:gd name="T55" fmla="*/ 1081 h 1327"/>
                <a:gd name="T56" fmla="*/ 986 w 1635"/>
                <a:gd name="T57" fmla="*/ 1084 h 1327"/>
                <a:gd name="T58" fmla="*/ 1034 w 1635"/>
                <a:gd name="T59" fmla="*/ 1077 h 1327"/>
                <a:gd name="T60" fmla="*/ 1078 w 1635"/>
                <a:gd name="T61" fmla="*/ 1061 h 1327"/>
                <a:gd name="T62" fmla="*/ 1110 w 1635"/>
                <a:gd name="T63" fmla="*/ 1032 h 1327"/>
                <a:gd name="T64" fmla="*/ 1128 w 1635"/>
                <a:gd name="T65" fmla="*/ 995 h 1327"/>
                <a:gd name="T66" fmla="*/ 1128 w 1635"/>
                <a:gd name="T67" fmla="*/ 953 h 1327"/>
                <a:gd name="T68" fmla="*/ 1128 w 1635"/>
                <a:gd name="T69" fmla="*/ 906 h 1327"/>
                <a:gd name="T70" fmla="*/ 1138 w 1635"/>
                <a:gd name="T71" fmla="*/ 868 h 1327"/>
                <a:gd name="T72" fmla="*/ 1158 w 1635"/>
                <a:gd name="T73" fmla="*/ 837 h 1327"/>
                <a:gd name="T74" fmla="*/ 1199 w 1635"/>
                <a:gd name="T75" fmla="*/ 816 h 1327"/>
                <a:gd name="T76" fmla="*/ 1243 w 1635"/>
                <a:gd name="T77" fmla="*/ 803 h 1327"/>
                <a:gd name="T78" fmla="*/ 1295 w 1635"/>
                <a:gd name="T79" fmla="*/ 792 h 1327"/>
                <a:gd name="T80" fmla="*/ 1342 w 1635"/>
                <a:gd name="T81" fmla="*/ 780 h 1327"/>
                <a:gd name="T82" fmla="*/ 1381 w 1635"/>
                <a:gd name="T83" fmla="*/ 765 h 1327"/>
                <a:gd name="T84" fmla="*/ 1411 w 1635"/>
                <a:gd name="T85" fmla="*/ 742 h 1327"/>
                <a:gd name="T86" fmla="*/ 1436 w 1635"/>
                <a:gd name="T87" fmla="*/ 707 h 1327"/>
                <a:gd name="T88" fmla="*/ 1449 w 1635"/>
                <a:gd name="T89" fmla="*/ 662 h 1327"/>
                <a:gd name="T90" fmla="*/ 1443 w 1635"/>
                <a:gd name="T91" fmla="*/ 618 h 1327"/>
                <a:gd name="T92" fmla="*/ 1429 w 1635"/>
                <a:gd name="T93" fmla="*/ 561 h 1327"/>
                <a:gd name="T94" fmla="*/ 1421 w 1635"/>
                <a:gd name="T95" fmla="*/ 513 h 1327"/>
                <a:gd name="T96" fmla="*/ 1423 w 1635"/>
                <a:gd name="T97" fmla="*/ 467 h 1327"/>
                <a:gd name="T98" fmla="*/ 1438 w 1635"/>
                <a:gd name="T99" fmla="*/ 427 h 1327"/>
                <a:gd name="T100" fmla="*/ 1462 w 1635"/>
                <a:gd name="T101" fmla="*/ 392 h 1327"/>
                <a:gd name="T102" fmla="*/ 1497 w 1635"/>
                <a:gd name="T103" fmla="*/ 358 h 1327"/>
                <a:gd name="T104" fmla="*/ 1538 w 1635"/>
                <a:gd name="T105" fmla="*/ 338 h 1327"/>
                <a:gd name="T106" fmla="*/ 1579 w 1635"/>
                <a:gd name="T107" fmla="*/ 330 h 1327"/>
                <a:gd name="T108" fmla="*/ 1630 w 1635"/>
                <a:gd name="T109" fmla="*/ 330 h 13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35"/>
                <a:gd name="T166" fmla="*/ 0 h 1327"/>
                <a:gd name="T167" fmla="*/ 1635 w 1635"/>
                <a:gd name="T168" fmla="*/ 1327 h 13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35" h="1327">
                  <a:moveTo>
                    <a:pt x="1635" y="330"/>
                  </a:moveTo>
                  <a:lnTo>
                    <a:pt x="1635" y="0"/>
                  </a:lnTo>
                  <a:lnTo>
                    <a:pt x="0" y="0"/>
                  </a:lnTo>
                  <a:lnTo>
                    <a:pt x="1" y="1327"/>
                  </a:lnTo>
                  <a:lnTo>
                    <a:pt x="147" y="1327"/>
                  </a:lnTo>
                  <a:lnTo>
                    <a:pt x="154" y="1301"/>
                  </a:lnTo>
                  <a:lnTo>
                    <a:pt x="154" y="1283"/>
                  </a:lnTo>
                  <a:lnTo>
                    <a:pt x="150" y="1258"/>
                  </a:lnTo>
                  <a:lnTo>
                    <a:pt x="141" y="1231"/>
                  </a:lnTo>
                  <a:lnTo>
                    <a:pt x="133" y="1198"/>
                  </a:lnTo>
                  <a:lnTo>
                    <a:pt x="128" y="1173"/>
                  </a:lnTo>
                  <a:lnTo>
                    <a:pt x="127" y="1150"/>
                  </a:lnTo>
                  <a:lnTo>
                    <a:pt x="131" y="1125"/>
                  </a:lnTo>
                  <a:lnTo>
                    <a:pt x="138" y="1101"/>
                  </a:lnTo>
                  <a:lnTo>
                    <a:pt x="154" y="1077"/>
                  </a:lnTo>
                  <a:lnTo>
                    <a:pt x="172" y="1058"/>
                  </a:lnTo>
                  <a:lnTo>
                    <a:pt x="192" y="1040"/>
                  </a:lnTo>
                  <a:lnTo>
                    <a:pt x="214" y="1027"/>
                  </a:lnTo>
                  <a:lnTo>
                    <a:pt x="241" y="1016"/>
                  </a:lnTo>
                  <a:lnTo>
                    <a:pt x="265" y="1012"/>
                  </a:lnTo>
                  <a:lnTo>
                    <a:pt x="299" y="1010"/>
                  </a:lnTo>
                  <a:lnTo>
                    <a:pt x="339" y="1013"/>
                  </a:lnTo>
                  <a:lnTo>
                    <a:pt x="364" y="1016"/>
                  </a:lnTo>
                  <a:lnTo>
                    <a:pt x="387" y="1023"/>
                  </a:lnTo>
                  <a:lnTo>
                    <a:pt x="408" y="1036"/>
                  </a:lnTo>
                  <a:lnTo>
                    <a:pt x="435" y="1057"/>
                  </a:lnTo>
                  <a:lnTo>
                    <a:pt x="452" y="1077"/>
                  </a:lnTo>
                  <a:lnTo>
                    <a:pt x="467" y="1098"/>
                  </a:lnTo>
                  <a:lnTo>
                    <a:pt x="476" y="1121"/>
                  </a:lnTo>
                  <a:lnTo>
                    <a:pt x="481" y="1142"/>
                  </a:lnTo>
                  <a:lnTo>
                    <a:pt x="481" y="1166"/>
                  </a:lnTo>
                  <a:lnTo>
                    <a:pt x="478" y="1190"/>
                  </a:lnTo>
                  <a:lnTo>
                    <a:pt x="473" y="1212"/>
                  </a:lnTo>
                  <a:lnTo>
                    <a:pt x="467" y="1234"/>
                  </a:lnTo>
                  <a:lnTo>
                    <a:pt x="460" y="1256"/>
                  </a:lnTo>
                  <a:lnTo>
                    <a:pt x="456" y="1279"/>
                  </a:lnTo>
                  <a:lnTo>
                    <a:pt x="456" y="1298"/>
                  </a:lnTo>
                  <a:lnTo>
                    <a:pt x="461" y="1321"/>
                  </a:lnTo>
                  <a:lnTo>
                    <a:pt x="735" y="1321"/>
                  </a:lnTo>
                  <a:lnTo>
                    <a:pt x="733" y="1274"/>
                  </a:lnTo>
                  <a:lnTo>
                    <a:pt x="735" y="1241"/>
                  </a:lnTo>
                  <a:lnTo>
                    <a:pt x="735" y="1215"/>
                  </a:lnTo>
                  <a:lnTo>
                    <a:pt x="737" y="1191"/>
                  </a:lnTo>
                  <a:lnTo>
                    <a:pt x="740" y="1166"/>
                  </a:lnTo>
                  <a:lnTo>
                    <a:pt x="745" y="1140"/>
                  </a:lnTo>
                  <a:lnTo>
                    <a:pt x="752" y="1123"/>
                  </a:lnTo>
                  <a:lnTo>
                    <a:pt x="762" y="1108"/>
                  </a:lnTo>
                  <a:lnTo>
                    <a:pt x="776" y="1095"/>
                  </a:lnTo>
                  <a:lnTo>
                    <a:pt x="792" y="1085"/>
                  </a:lnTo>
                  <a:lnTo>
                    <a:pt x="810" y="1080"/>
                  </a:lnTo>
                  <a:lnTo>
                    <a:pt x="830" y="1077"/>
                  </a:lnTo>
                  <a:lnTo>
                    <a:pt x="848" y="1075"/>
                  </a:lnTo>
                  <a:lnTo>
                    <a:pt x="872" y="1075"/>
                  </a:lnTo>
                  <a:lnTo>
                    <a:pt x="895" y="1077"/>
                  </a:lnTo>
                  <a:lnTo>
                    <a:pt x="913" y="1080"/>
                  </a:lnTo>
                  <a:lnTo>
                    <a:pt x="937" y="1081"/>
                  </a:lnTo>
                  <a:lnTo>
                    <a:pt x="963" y="1084"/>
                  </a:lnTo>
                  <a:lnTo>
                    <a:pt x="991" y="1084"/>
                  </a:lnTo>
                  <a:lnTo>
                    <a:pt x="1015" y="1081"/>
                  </a:lnTo>
                  <a:lnTo>
                    <a:pt x="1039" y="1077"/>
                  </a:lnTo>
                  <a:lnTo>
                    <a:pt x="1064" y="1071"/>
                  </a:lnTo>
                  <a:lnTo>
                    <a:pt x="1083" y="1061"/>
                  </a:lnTo>
                  <a:lnTo>
                    <a:pt x="1102" y="1049"/>
                  </a:lnTo>
                  <a:lnTo>
                    <a:pt x="1115" y="1032"/>
                  </a:lnTo>
                  <a:lnTo>
                    <a:pt x="1128" y="1013"/>
                  </a:lnTo>
                  <a:lnTo>
                    <a:pt x="1133" y="995"/>
                  </a:lnTo>
                  <a:lnTo>
                    <a:pt x="1136" y="974"/>
                  </a:lnTo>
                  <a:lnTo>
                    <a:pt x="1133" y="953"/>
                  </a:lnTo>
                  <a:lnTo>
                    <a:pt x="1132" y="930"/>
                  </a:lnTo>
                  <a:lnTo>
                    <a:pt x="1133" y="906"/>
                  </a:lnTo>
                  <a:lnTo>
                    <a:pt x="1138" y="888"/>
                  </a:lnTo>
                  <a:lnTo>
                    <a:pt x="1143" y="868"/>
                  </a:lnTo>
                  <a:lnTo>
                    <a:pt x="1152" y="849"/>
                  </a:lnTo>
                  <a:lnTo>
                    <a:pt x="1163" y="837"/>
                  </a:lnTo>
                  <a:lnTo>
                    <a:pt x="1181" y="824"/>
                  </a:lnTo>
                  <a:lnTo>
                    <a:pt x="1204" y="816"/>
                  </a:lnTo>
                  <a:lnTo>
                    <a:pt x="1227" y="809"/>
                  </a:lnTo>
                  <a:lnTo>
                    <a:pt x="1248" y="803"/>
                  </a:lnTo>
                  <a:lnTo>
                    <a:pt x="1270" y="797"/>
                  </a:lnTo>
                  <a:lnTo>
                    <a:pt x="1300" y="792"/>
                  </a:lnTo>
                  <a:lnTo>
                    <a:pt x="1323" y="787"/>
                  </a:lnTo>
                  <a:lnTo>
                    <a:pt x="1347" y="780"/>
                  </a:lnTo>
                  <a:lnTo>
                    <a:pt x="1366" y="773"/>
                  </a:lnTo>
                  <a:lnTo>
                    <a:pt x="1386" y="765"/>
                  </a:lnTo>
                  <a:lnTo>
                    <a:pt x="1402" y="753"/>
                  </a:lnTo>
                  <a:lnTo>
                    <a:pt x="1416" y="742"/>
                  </a:lnTo>
                  <a:lnTo>
                    <a:pt x="1431" y="724"/>
                  </a:lnTo>
                  <a:lnTo>
                    <a:pt x="1441" y="707"/>
                  </a:lnTo>
                  <a:lnTo>
                    <a:pt x="1450" y="687"/>
                  </a:lnTo>
                  <a:lnTo>
                    <a:pt x="1454" y="662"/>
                  </a:lnTo>
                  <a:lnTo>
                    <a:pt x="1451" y="641"/>
                  </a:lnTo>
                  <a:lnTo>
                    <a:pt x="1448" y="618"/>
                  </a:lnTo>
                  <a:lnTo>
                    <a:pt x="1441" y="591"/>
                  </a:lnTo>
                  <a:lnTo>
                    <a:pt x="1434" y="561"/>
                  </a:lnTo>
                  <a:lnTo>
                    <a:pt x="1427" y="535"/>
                  </a:lnTo>
                  <a:lnTo>
                    <a:pt x="1426" y="513"/>
                  </a:lnTo>
                  <a:lnTo>
                    <a:pt x="1426" y="494"/>
                  </a:lnTo>
                  <a:lnTo>
                    <a:pt x="1428" y="467"/>
                  </a:lnTo>
                  <a:lnTo>
                    <a:pt x="1436" y="444"/>
                  </a:lnTo>
                  <a:lnTo>
                    <a:pt x="1443" y="427"/>
                  </a:lnTo>
                  <a:lnTo>
                    <a:pt x="1452" y="410"/>
                  </a:lnTo>
                  <a:lnTo>
                    <a:pt x="1467" y="392"/>
                  </a:lnTo>
                  <a:lnTo>
                    <a:pt x="1482" y="374"/>
                  </a:lnTo>
                  <a:lnTo>
                    <a:pt x="1502" y="358"/>
                  </a:lnTo>
                  <a:lnTo>
                    <a:pt x="1523" y="345"/>
                  </a:lnTo>
                  <a:lnTo>
                    <a:pt x="1543" y="338"/>
                  </a:lnTo>
                  <a:lnTo>
                    <a:pt x="1563" y="333"/>
                  </a:lnTo>
                  <a:lnTo>
                    <a:pt x="1584" y="330"/>
                  </a:lnTo>
                  <a:lnTo>
                    <a:pt x="1609" y="330"/>
                  </a:lnTo>
                  <a:lnTo>
                    <a:pt x="1635" y="330"/>
                  </a:lnTo>
                  <a:close/>
                </a:path>
              </a:pathLst>
            </a:custGeom>
            <a:solidFill>
              <a:srgbClr val="002776"/>
            </a:solidFill>
            <a:ln w="12700">
              <a:solidFill>
                <a:srgbClr val="FFFFFF"/>
              </a:solidFill>
              <a:round/>
              <a:headEnd/>
              <a:tailEnd/>
            </a:ln>
          </p:spPr>
          <p:txBody>
            <a:bodyPr/>
            <a:lstStyle/>
            <a:p>
              <a:pPr defTabSz="914400" fontAlgn="base">
                <a:spcBef>
                  <a:spcPct val="0"/>
                </a:spcBef>
                <a:spcAft>
                  <a:spcPct val="0"/>
                </a:spcAft>
                <a:defRPr/>
              </a:pPr>
              <a:endParaRPr lang="es-CL" sz="2400" kern="0" dirty="0" smtClean="0">
                <a:solidFill>
                  <a:srgbClr val="000000"/>
                </a:solidFill>
                <a:cs typeface="Arial" pitchFamily="34" charset="0"/>
              </a:endParaRPr>
            </a:p>
          </p:txBody>
        </p:sp>
        <p:sp>
          <p:nvSpPr>
            <p:cNvPr id="43" name="TextBox 42"/>
            <p:cNvSpPr txBox="1"/>
            <p:nvPr>
              <p:custDataLst>
                <p:tags r:id="rId5"/>
              </p:custDataLst>
            </p:nvPr>
          </p:nvSpPr>
          <p:spPr bwMode="auto">
            <a:xfrm>
              <a:off x="2711368" y="2134665"/>
              <a:ext cx="1887235" cy="339778"/>
            </a:xfrm>
            <a:prstGeom prst="rect">
              <a:avLst/>
            </a:prstGeom>
          </p:spPr>
          <p:txBody>
            <a:bodyPr wrap="square" rtlCol="0">
              <a:spAutoFit/>
            </a:bodyPr>
            <a:lstStyle/>
            <a:p>
              <a:pPr marL="1588" defTabSz="914400" fontAlgn="base">
                <a:spcAft>
                  <a:spcPct val="0"/>
                </a:spcAft>
                <a:buClr>
                  <a:srgbClr val="000000"/>
                </a:buClr>
                <a:defRPr/>
              </a:pPr>
              <a:r>
                <a:rPr lang="es-ES" sz="1600" b="1" kern="0" dirty="0" smtClean="0">
                  <a:solidFill>
                    <a:srgbClr val="FFFFFF"/>
                  </a:solidFill>
                  <a:cs typeface="Arial" charset="0"/>
                </a:rPr>
                <a:t>Tecnológicas</a:t>
              </a:r>
            </a:p>
          </p:txBody>
        </p:sp>
        <p:sp>
          <p:nvSpPr>
            <p:cNvPr id="44" name="TextBox 43"/>
            <p:cNvSpPr txBox="1"/>
            <p:nvPr>
              <p:custDataLst>
                <p:tags r:id="rId6"/>
              </p:custDataLst>
            </p:nvPr>
          </p:nvSpPr>
          <p:spPr bwMode="auto">
            <a:xfrm>
              <a:off x="4906770" y="2134669"/>
              <a:ext cx="1663729" cy="339778"/>
            </a:xfrm>
            <a:prstGeom prst="rect">
              <a:avLst/>
            </a:prstGeom>
          </p:spPr>
          <p:txBody>
            <a:bodyPr wrap="square" rtlCol="0">
              <a:spAutoFit/>
            </a:bodyPr>
            <a:lstStyle/>
            <a:p>
              <a:pPr marL="1588" algn="r" defTabSz="914400" fontAlgn="base">
                <a:spcAft>
                  <a:spcPct val="0"/>
                </a:spcAft>
                <a:buClr>
                  <a:srgbClr val="000000"/>
                </a:buClr>
                <a:defRPr/>
              </a:pPr>
              <a:r>
                <a:rPr lang="es-ES" sz="1600" b="1" kern="0" dirty="0" smtClean="0">
                  <a:solidFill>
                    <a:srgbClr val="FFFFFF"/>
                  </a:solidFill>
                  <a:cs typeface="Arial" charset="0"/>
                </a:rPr>
                <a:t>Culturales</a:t>
              </a:r>
            </a:p>
          </p:txBody>
        </p:sp>
        <p:sp>
          <p:nvSpPr>
            <p:cNvPr id="45" name="TextBox 44"/>
            <p:cNvSpPr txBox="1"/>
            <p:nvPr>
              <p:custDataLst>
                <p:tags r:id="rId7"/>
              </p:custDataLst>
            </p:nvPr>
          </p:nvSpPr>
          <p:spPr bwMode="auto">
            <a:xfrm>
              <a:off x="2567344" y="4617272"/>
              <a:ext cx="2182949" cy="586890"/>
            </a:xfrm>
            <a:prstGeom prst="rect">
              <a:avLst/>
            </a:prstGeom>
          </p:spPr>
          <p:txBody>
            <a:bodyPr wrap="square" rtlCol="0">
              <a:spAutoFit/>
            </a:bodyPr>
            <a:lstStyle/>
            <a:p>
              <a:pPr marL="1588" defTabSz="914400" fontAlgn="base">
                <a:spcAft>
                  <a:spcPct val="0"/>
                </a:spcAft>
                <a:buClr>
                  <a:srgbClr val="000000"/>
                </a:buClr>
                <a:defRPr/>
              </a:pPr>
              <a:r>
                <a:rPr lang="es-ES" sz="1600" b="1" kern="0" dirty="0" smtClean="0">
                  <a:solidFill>
                    <a:srgbClr val="FFFFFF"/>
                  </a:solidFill>
                  <a:cs typeface="Arial" charset="0"/>
                </a:rPr>
                <a:t>Económicas y  políticas</a:t>
              </a:r>
            </a:p>
          </p:txBody>
        </p:sp>
        <p:sp>
          <p:nvSpPr>
            <p:cNvPr id="46" name="TextBox 45"/>
            <p:cNvSpPr txBox="1"/>
            <p:nvPr>
              <p:custDataLst>
                <p:tags r:id="rId8"/>
              </p:custDataLst>
            </p:nvPr>
          </p:nvSpPr>
          <p:spPr bwMode="auto">
            <a:xfrm>
              <a:off x="4985479" y="4545004"/>
              <a:ext cx="1585019" cy="586890"/>
            </a:xfrm>
            <a:prstGeom prst="rect">
              <a:avLst/>
            </a:prstGeom>
          </p:spPr>
          <p:txBody>
            <a:bodyPr wrap="square" rtlCol="0">
              <a:spAutoFit/>
            </a:bodyPr>
            <a:lstStyle/>
            <a:p>
              <a:pPr marL="1588" algn="r" defTabSz="914400" fontAlgn="base">
                <a:spcAft>
                  <a:spcPct val="0"/>
                </a:spcAft>
                <a:buClr>
                  <a:srgbClr val="000000"/>
                </a:buClr>
                <a:defRPr/>
              </a:pPr>
              <a:r>
                <a:rPr lang="es-ES" sz="1600" b="1" kern="0" dirty="0" smtClean="0">
                  <a:solidFill>
                    <a:srgbClr val="FFFFFF"/>
                  </a:solidFill>
                  <a:cs typeface="Arial" charset="0"/>
                </a:rPr>
                <a:t>Socio-demográficas</a:t>
              </a:r>
            </a:p>
          </p:txBody>
        </p:sp>
        <p:grpSp>
          <p:nvGrpSpPr>
            <p:cNvPr id="47" name="Group 46"/>
            <p:cNvGrpSpPr/>
            <p:nvPr/>
          </p:nvGrpSpPr>
          <p:grpSpPr>
            <a:xfrm>
              <a:off x="3740771" y="3205406"/>
              <a:ext cx="1610614" cy="864000"/>
              <a:chOff x="6897850" y="2111109"/>
              <a:chExt cx="1610614" cy="864000"/>
            </a:xfrm>
          </p:grpSpPr>
          <p:sp>
            <p:nvSpPr>
              <p:cNvPr id="48" name="Oval 47"/>
              <p:cNvSpPr/>
              <p:nvPr>
                <p:custDataLst>
                  <p:tags r:id="rId9"/>
                </p:custDataLst>
              </p:nvPr>
            </p:nvSpPr>
            <p:spPr bwMode="auto">
              <a:xfrm>
                <a:off x="7144578" y="2111109"/>
                <a:ext cx="1233515" cy="864000"/>
              </a:xfrm>
              <a:prstGeom prst="ellipse">
                <a:avLst/>
              </a:prstGeom>
              <a:solidFill>
                <a:srgbClr val="FFFFFF"/>
              </a:solidFill>
              <a:ln w="9525" cap="flat" cmpd="sng" algn="ctr">
                <a:solidFill>
                  <a:srgbClr val="FFFFFF"/>
                </a:solidFill>
                <a:prstDash val="solid"/>
                <a:round/>
                <a:headEnd type="none" w="med" len="med"/>
                <a:tailEnd type="none" w="med" len="med"/>
              </a:ln>
              <a:effectLst/>
            </p:spPr>
            <p:txBody>
              <a:bodyPr vert="horz" wrap="square" lIns="0" tIns="0" rIns="0" bIns="0" numCol="1" rtlCol="0" anchor="t" anchorCtr="0" compatLnSpc="1">
                <a:prstTxWarp prst="textNoShape">
                  <a:avLst/>
                </a:prstTxWarp>
              </a:bodyPr>
              <a:lstStyle/>
              <a:p>
                <a:pPr marL="231775" indent="-231775" defTabSz="914400" fontAlgn="base">
                  <a:lnSpc>
                    <a:spcPct val="106000"/>
                  </a:lnSpc>
                  <a:spcBef>
                    <a:spcPct val="0"/>
                  </a:spcBef>
                  <a:spcAft>
                    <a:spcPct val="0"/>
                  </a:spcAft>
                  <a:defRPr/>
                </a:pPr>
                <a:endParaRPr lang="es-CL" sz="2400" kern="0" dirty="0" smtClean="0">
                  <a:solidFill>
                    <a:srgbClr val="000000"/>
                  </a:solidFill>
                  <a:cs typeface="Arial" pitchFamily="34" charset="0"/>
                </a:endParaRPr>
              </a:p>
            </p:txBody>
          </p:sp>
          <p:sp>
            <p:nvSpPr>
              <p:cNvPr id="49" name="TextBox 48"/>
              <p:cNvSpPr txBox="1"/>
              <p:nvPr>
                <p:custDataLst>
                  <p:tags r:id="rId10"/>
                </p:custDataLst>
              </p:nvPr>
            </p:nvSpPr>
            <p:spPr bwMode="auto">
              <a:xfrm>
                <a:off x="6897850" y="2309387"/>
                <a:ext cx="1610614" cy="648668"/>
              </a:xfrm>
              <a:prstGeom prst="rect">
                <a:avLst/>
              </a:prstGeom>
              <a:noFill/>
              <a:ln>
                <a:noFill/>
              </a:ln>
            </p:spPr>
            <p:txBody>
              <a:bodyPr wrap="square" rtlCol="0">
                <a:spAutoFit/>
              </a:bodyPr>
              <a:lstStyle/>
              <a:p>
                <a:pPr marL="1588" algn="ctr" defTabSz="914400" fontAlgn="base">
                  <a:spcAft>
                    <a:spcPct val="0"/>
                  </a:spcAft>
                  <a:buClr>
                    <a:srgbClr val="000000"/>
                  </a:buClr>
                  <a:defRPr/>
                </a:pPr>
                <a:r>
                  <a:rPr lang="es-ES" b="1" kern="0" dirty="0" smtClean="0">
                    <a:solidFill>
                      <a:srgbClr val="002776"/>
                    </a:solidFill>
                    <a:cs typeface="Arial" charset="0"/>
                  </a:rPr>
                  <a:t>Tendencias 2021</a:t>
                </a:r>
              </a:p>
            </p:txBody>
          </p:sp>
        </p:grpSp>
      </p:grpSp>
      <p:sp>
        <p:nvSpPr>
          <p:cNvPr id="50" name="Freeform 25"/>
          <p:cNvSpPr>
            <a:spLocks/>
          </p:cNvSpPr>
          <p:nvPr/>
        </p:nvSpPr>
        <p:spPr bwMode="auto">
          <a:xfrm>
            <a:off x="272480" y="1477542"/>
            <a:ext cx="46047" cy="2631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2060"/>
              </a:solidFill>
              <a:cs typeface="Arial" charset="0"/>
            </a:endParaRPr>
          </a:p>
        </p:txBody>
      </p:sp>
      <p:sp>
        <p:nvSpPr>
          <p:cNvPr id="51" name="Freeform 26"/>
          <p:cNvSpPr>
            <a:spLocks/>
          </p:cNvSpPr>
          <p:nvPr/>
        </p:nvSpPr>
        <p:spPr bwMode="auto">
          <a:xfrm>
            <a:off x="200472" y="2917702"/>
            <a:ext cx="157860" cy="2631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2060"/>
              </a:solidFill>
              <a:cs typeface="Arial" charset="0"/>
            </a:endParaRPr>
          </a:p>
        </p:txBody>
      </p:sp>
      <p:sp>
        <p:nvSpPr>
          <p:cNvPr id="52" name="TextBox 51"/>
          <p:cNvSpPr txBox="1"/>
          <p:nvPr/>
        </p:nvSpPr>
        <p:spPr bwMode="auto">
          <a:xfrm>
            <a:off x="416496" y="1261518"/>
            <a:ext cx="2520280" cy="1296144"/>
          </a:xfrm>
          <a:prstGeom prst="rect">
            <a:avLst/>
          </a:prstGeom>
        </p:spPr>
        <p:txBody>
          <a:bodyPr wrap="square" lIns="36000" rIns="36000" rtlCol="0" anchor="ctr">
            <a:noAutofit/>
          </a:bodyPr>
          <a:lstStyle/>
          <a:p>
            <a:pPr marL="1588" defTabSz="914400" fontAlgn="base">
              <a:spcBef>
                <a:spcPct val="40000"/>
              </a:spcBef>
              <a:spcAft>
                <a:spcPct val="0"/>
              </a:spcAft>
              <a:buClr>
                <a:srgbClr val="000000"/>
              </a:buClr>
            </a:pPr>
            <a:r>
              <a:rPr lang="es-ES" sz="1050" b="1" dirty="0" err="1" smtClean="0">
                <a:solidFill>
                  <a:srgbClr val="002776"/>
                </a:solidFill>
                <a:cs typeface="Arial" charset="0"/>
              </a:rPr>
              <a:t>Hiperconexión</a:t>
            </a:r>
            <a:r>
              <a:rPr lang="es-ES" sz="1050" dirty="0" smtClean="0">
                <a:solidFill>
                  <a:srgbClr val="002776"/>
                </a:solidFill>
                <a:cs typeface="Arial" charset="0"/>
              </a:rPr>
              <a:t>: gran </a:t>
            </a:r>
            <a:r>
              <a:rPr lang="es-ES" sz="1050" dirty="0">
                <a:solidFill>
                  <a:srgbClr val="002776"/>
                </a:solidFill>
                <a:cs typeface="Arial" charset="0"/>
              </a:rPr>
              <a:t>influencia de las </a:t>
            </a:r>
            <a:r>
              <a:rPr lang="es-ES" sz="1050" b="1" dirty="0">
                <a:solidFill>
                  <a:srgbClr val="002776"/>
                </a:solidFill>
                <a:cs typeface="Arial" charset="0"/>
              </a:rPr>
              <a:t>tecnologías móviles </a:t>
            </a:r>
            <a:r>
              <a:rPr lang="es-ES" sz="1050" dirty="0">
                <a:solidFill>
                  <a:srgbClr val="002776"/>
                </a:solidFill>
                <a:cs typeface="Arial" charset="0"/>
              </a:rPr>
              <a:t>en el </a:t>
            </a:r>
            <a:r>
              <a:rPr lang="es-ES" sz="1050" b="1" dirty="0">
                <a:solidFill>
                  <a:srgbClr val="002776"/>
                </a:solidFill>
                <a:cs typeface="Arial" charset="0"/>
              </a:rPr>
              <a:t>comportamiento de </a:t>
            </a:r>
            <a:r>
              <a:rPr lang="es-ES" sz="1050" dirty="0">
                <a:solidFill>
                  <a:srgbClr val="002776"/>
                </a:solidFill>
                <a:cs typeface="Arial" charset="0"/>
              </a:rPr>
              <a:t>los consumidores en todo el </a:t>
            </a:r>
            <a:r>
              <a:rPr lang="es-ES" sz="1050" b="1" dirty="0">
                <a:solidFill>
                  <a:srgbClr val="002776"/>
                </a:solidFill>
                <a:cs typeface="Arial" charset="0"/>
              </a:rPr>
              <a:t>ciclo de vida del </a:t>
            </a:r>
            <a:r>
              <a:rPr lang="es-ES" sz="1050" b="1" dirty="0" smtClean="0">
                <a:solidFill>
                  <a:srgbClr val="002776"/>
                </a:solidFill>
                <a:cs typeface="Arial" charset="0"/>
              </a:rPr>
              <a:t>viaje.</a:t>
            </a:r>
          </a:p>
          <a:p>
            <a:pPr marL="1588" defTabSz="914400" fontAlgn="base">
              <a:spcBef>
                <a:spcPct val="40000"/>
              </a:spcBef>
              <a:spcAft>
                <a:spcPct val="0"/>
              </a:spcAft>
              <a:buClr>
                <a:srgbClr val="000000"/>
              </a:buClr>
            </a:pPr>
            <a:r>
              <a:rPr lang="es-ES" sz="1050" dirty="0">
                <a:solidFill>
                  <a:srgbClr val="002776"/>
                </a:solidFill>
                <a:cs typeface="Arial" charset="0"/>
              </a:rPr>
              <a:t>A</a:t>
            </a:r>
            <a:r>
              <a:rPr lang="es-ES" sz="1050" dirty="0" smtClean="0">
                <a:solidFill>
                  <a:srgbClr val="002776"/>
                </a:solidFill>
                <a:cs typeface="Arial" charset="0"/>
              </a:rPr>
              <a:t>dopción de </a:t>
            </a:r>
            <a:r>
              <a:rPr lang="es-ES" sz="1050" b="1" dirty="0" err="1" smtClean="0">
                <a:solidFill>
                  <a:srgbClr val="002776"/>
                </a:solidFill>
                <a:cs typeface="Arial" charset="0"/>
              </a:rPr>
              <a:t>wearables</a:t>
            </a:r>
            <a:r>
              <a:rPr lang="es-ES" sz="1050" b="1" dirty="0" smtClean="0">
                <a:solidFill>
                  <a:srgbClr val="002776"/>
                </a:solidFill>
                <a:cs typeface="Arial" charset="0"/>
              </a:rPr>
              <a:t>, </a:t>
            </a:r>
            <a:r>
              <a:rPr lang="es-ES" sz="1050" dirty="0" smtClean="0">
                <a:solidFill>
                  <a:srgbClr val="002776"/>
                </a:solidFill>
                <a:cs typeface="Arial" charset="0"/>
              </a:rPr>
              <a:t>recopilan </a:t>
            </a:r>
            <a:r>
              <a:rPr lang="es-ES" sz="1050" b="1" dirty="0" smtClean="0">
                <a:solidFill>
                  <a:srgbClr val="002776"/>
                </a:solidFill>
                <a:cs typeface="Arial" charset="0"/>
              </a:rPr>
              <a:t>datos del usuario </a:t>
            </a:r>
            <a:r>
              <a:rPr lang="es-ES" sz="1050" dirty="0" smtClean="0">
                <a:solidFill>
                  <a:srgbClr val="002776"/>
                </a:solidFill>
                <a:cs typeface="Arial" charset="0"/>
              </a:rPr>
              <a:t>y transmiten notificaciones </a:t>
            </a:r>
            <a:r>
              <a:rPr lang="es-ES" sz="1050" b="1" dirty="0" smtClean="0">
                <a:solidFill>
                  <a:srgbClr val="002776"/>
                </a:solidFill>
                <a:cs typeface="Arial" charset="0"/>
              </a:rPr>
              <a:t>en tiempo real</a:t>
            </a:r>
            <a:r>
              <a:rPr lang="es-ES" sz="1050" dirty="0" smtClean="0">
                <a:solidFill>
                  <a:srgbClr val="002776"/>
                </a:solidFill>
                <a:cs typeface="Arial" charset="0"/>
              </a:rPr>
              <a:t>. (</a:t>
            </a:r>
            <a:r>
              <a:rPr lang="es-ES" sz="1050" dirty="0" err="1" smtClean="0">
                <a:solidFill>
                  <a:srgbClr val="002776"/>
                </a:solidFill>
                <a:cs typeface="Arial" charset="0"/>
              </a:rPr>
              <a:t>fitbit</a:t>
            </a:r>
            <a:r>
              <a:rPr lang="es-ES" sz="1050" dirty="0" smtClean="0">
                <a:solidFill>
                  <a:srgbClr val="002776"/>
                </a:solidFill>
                <a:cs typeface="Arial" charset="0"/>
              </a:rPr>
              <a:t>, </a:t>
            </a:r>
            <a:r>
              <a:rPr lang="es-ES" sz="1050" dirty="0" err="1" smtClean="0">
                <a:solidFill>
                  <a:srgbClr val="002776"/>
                </a:solidFill>
                <a:cs typeface="Arial" charset="0"/>
              </a:rPr>
              <a:t>smartglass</a:t>
            </a:r>
            <a:r>
              <a:rPr lang="es-ES" sz="1050" dirty="0" smtClean="0">
                <a:solidFill>
                  <a:srgbClr val="002776"/>
                </a:solidFill>
                <a:cs typeface="Arial" charset="0"/>
              </a:rPr>
              <a:t>, </a:t>
            </a:r>
            <a:r>
              <a:rPr lang="es-ES" sz="1050" dirty="0" err="1" smtClean="0">
                <a:solidFill>
                  <a:srgbClr val="002776"/>
                </a:solidFill>
                <a:cs typeface="Arial" charset="0"/>
              </a:rPr>
              <a:t>smartwatch</a:t>
            </a:r>
            <a:r>
              <a:rPr lang="es-ES" sz="1050" dirty="0" smtClean="0">
                <a:solidFill>
                  <a:srgbClr val="002776"/>
                </a:solidFill>
                <a:cs typeface="Arial" charset="0"/>
              </a:rPr>
              <a:t>, </a:t>
            </a:r>
            <a:r>
              <a:rPr lang="es-ES" sz="1050" dirty="0" err="1" smtClean="0">
                <a:solidFill>
                  <a:srgbClr val="002776"/>
                </a:solidFill>
                <a:cs typeface="Arial" charset="0"/>
              </a:rPr>
              <a:t>smartring</a:t>
            </a:r>
            <a:r>
              <a:rPr lang="es-ES" sz="1050" dirty="0" smtClean="0">
                <a:solidFill>
                  <a:srgbClr val="002776"/>
                </a:solidFill>
                <a:cs typeface="Arial" charset="0"/>
              </a:rPr>
              <a:t>…)</a:t>
            </a:r>
            <a:br>
              <a:rPr lang="es-ES" sz="1050" dirty="0" smtClean="0">
                <a:solidFill>
                  <a:srgbClr val="002776"/>
                </a:solidFill>
                <a:cs typeface="Arial" charset="0"/>
              </a:rPr>
            </a:br>
            <a:endParaRPr lang="es-ES" sz="1050" dirty="0">
              <a:solidFill>
                <a:srgbClr val="002776"/>
              </a:solidFill>
              <a:cs typeface="Arial" charset="0"/>
            </a:endParaRPr>
          </a:p>
        </p:txBody>
      </p:sp>
      <p:sp>
        <p:nvSpPr>
          <p:cNvPr id="53" name="TextBox 52"/>
          <p:cNvSpPr txBox="1"/>
          <p:nvPr/>
        </p:nvSpPr>
        <p:spPr bwMode="auto">
          <a:xfrm>
            <a:off x="416496" y="2557662"/>
            <a:ext cx="2448272" cy="1224136"/>
          </a:xfrm>
          <a:prstGeom prst="rect">
            <a:avLst/>
          </a:prstGeom>
        </p:spPr>
        <p:txBody>
          <a:bodyPr wrap="square" lIns="36000" rIns="36000" rtlCol="0" anchor="ctr">
            <a:noAutofit/>
          </a:bodyPr>
          <a:lstStyle/>
          <a:p>
            <a:pPr marL="1588" defTabSz="914400" fontAlgn="base">
              <a:spcBef>
                <a:spcPct val="40000"/>
              </a:spcBef>
              <a:spcAft>
                <a:spcPct val="0"/>
              </a:spcAft>
              <a:buClr>
                <a:srgbClr val="000000"/>
              </a:buClr>
            </a:pPr>
            <a:r>
              <a:rPr lang="es-ES" sz="1050" dirty="0">
                <a:solidFill>
                  <a:srgbClr val="002776"/>
                </a:solidFill>
                <a:cs typeface="Arial" charset="0"/>
              </a:rPr>
              <a:t>Prominencia de </a:t>
            </a:r>
            <a:r>
              <a:rPr lang="es-ES" sz="1050" b="1" dirty="0">
                <a:solidFill>
                  <a:srgbClr val="002776"/>
                </a:solidFill>
                <a:cs typeface="Arial" charset="0"/>
              </a:rPr>
              <a:t>social media </a:t>
            </a:r>
            <a:r>
              <a:rPr lang="es-ES" sz="1050" dirty="0">
                <a:solidFill>
                  <a:srgbClr val="002776"/>
                </a:solidFill>
                <a:cs typeface="Arial" charset="0"/>
              </a:rPr>
              <a:t>para alcanzar al mercado turístico, y al público </a:t>
            </a:r>
            <a:r>
              <a:rPr lang="es-ES" sz="1050" dirty="0" smtClean="0">
                <a:solidFill>
                  <a:srgbClr val="002776"/>
                </a:solidFill>
                <a:cs typeface="Arial" charset="0"/>
              </a:rPr>
              <a:t>objetivo</a:t>
            </a:r>
          </a:p>
          <a:p>
            <a:pPr marL="1588" defTabSz="914400" fontAlgn="base">
              <a:spcBef>
                <a:spcPct val="40000"/>
              </a:spcBef>
              <a:spcAft>
                <a:spcPct val="0"/>
              </a:spcAft>
              <a:buClr>
                <a:srgbClr val="000000"/>
              </a:buClr>
            </a:pPr>
            <a:r>
              <a:rPr lang="es-ES" sz="1050" dirty="0" smtClean="0">
                <a:solidFill>
                  <a:srgbClr val="002776"/>
                </a:solidFill>
                <a:cs typeface="Arial" charset="0"/>
              </a:rPr>
              <a:t>Uso de </a:t>
            </a:r>
            <a:r>
              <a:rPr lang="es-ES" sz="1050" b="1" dirty="0" smtClean="0">
                <a:solidFill>
                  <a:srgbClr val="002776"/>
                </a:solidFill>
                <a:cs typeface="Arial" charset="0"/>
              </a:rPr>
              <a:t>Realidad aumentada </a:t>
            </a:r>
            <a:r>
              <a:rPr lang="es-ES" sz="1050" dirty="0" smtClean="0">
                <a:solidFill>
                  <a:srgbClr val="002776"/>
                </a:solidFill>
                <a:cs typeface="Arial" charset="0"/>
              </a:rPr>
              <a:t>que</a:t>
            </a:r>
            <a:r>
              <a:rPr lang="es-ES" sz="1050" b="1" dirty="0" smtClean="0">
                <a:solidFill>
                  <a:srgbClr val="002776"/>
                </a:solidFill>
                <a:cs typeface="Arial" charset="0"/>
              </a:rPr>
              <a:t> </a:t>
            </a:r>
            <a:r>
              <a:rPr lang="es-ES" sz="1050" dirty="0" smtClean="0">
                <a:solidFill>
                  <a:srgbClr val="002776"/>
                </a:solidFill>
                <a:cs typeface="Arial" pitchFamily="34" charset="0"/>
              </a:rPr>
              <a:t>combina </a:t>
            </a:r>
            <a:r>
              <a:rPr lang="es-ES" sz="1050" dirty="0">
                <a:solidFill>
                  <a:srgbClr val="002776"/>
                </a:solidFill>
                <a:cs typeface="Arial" pitchFamily="34" charset="0"/>
              </a:rPr>
              <a:t>de manera continua el </a:t>
            </a:r>
            <a:r>
              <a:rPr lang="es-ES" sz="1050" b="1" dirty="0">
                <a:solidFill>
                  <a:srgbClr val="002776"/>
                </a:solidFill>
                <a:cs typeface="Arial" pitchFamily="34" charset="0"/>
              </a:rPr>
              <a:t>mundo físico </a:t>
            </a:r>
            <a:r>
              <a:rPr lang="es-ES" sz="1050" dirty="0">
                <a:solidFill>
                  <a:srgbClr val="002776"/>
                </a:solidFill>
                <a:cs typeface="Arial" pitchFamily="34" charset="0"/>
              </a:rPr>
              <a:t>con </a:t>
            </a:r>
            <a:r>
              <a:rPr lang="es-ES" sz="1050" b="1" dirty="0">
                <a:solidFill>
                  <a:srgbClr val="002776"/>
                </a:solidFill>
                <a:cs typeface="Arial" pitchFamily="34" charset="0"/>
              </a:rPr>
              <a:t>información virtual</a:t>
            </a:r>
            <a:endParaRPr lang="es-ES" sz="1050" b="1" dirty="0">
              <a:solidFill>
                <a:srgbClr val="002776"/>
              </a:solidFill>
              <a:cs typeface="Arial" charset="0"/>
            </a:endParaRPr>
          </a:p>
        </p:txBody>
      </p:sp>
      <p:sp>
        <p:nvSpPr>
          <p:cNvPr id="54" name="Freeform 29"/>
          <p:cNvSpPr>
            <a:spLocks/>
          </p:cNvSpPr>
          <p:nvPr/>
        </p:nvSpPr>
        <p:spPr bwMode="auto">
          <a:xfrm>
            <a:off x="272765" y="4394794"/>
            <a:ext cx="144000" cy="263100"/>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
        <p:nvSpPr>
          <p:cNvPr id="55" name="Freeform 30"/>
          <p:cNvSpPr>
            <a:spLocks noEditPoints="1"/>
          </p:cNvSpPr>
          <p:nvPr/>
        </p:nvSpPr>
        <p:spPr bwMode="auto">
          <a:xfrm>
            <a:off x="315374" y="5557343"/>
            <a:ext cx="144000" cy="252000"/>
          </a:xfrm>
          <a:custGeom>
            <a:avLst/>
            <a:gdLst>
              <a:gd name="T0" fmla="*/ 49 w 49"/>
              <a:gd name="T1" fmla="*/ 45 h 71"/>
              <a:gd name="T2" fmla="*/ 42 w 49"/>
              <a:gd name="T3" fmla="*/ 63 h 71"/>
              <a:gd name="T4" fmla="*/ 23 w 49"/>
              <a:gd name="T5" fmla="*/ 71 h 71"/>
              <a:gd name="T6" fmla="*/ 6 w 49"/>
              <a:gd name="T7" fmla="*/ 63 h 71"/>
              <a:gd name="T8" fmla="*/ 0 w 49"/>
              <a:gd name="T9" fmla="*/ 44 h 71"/>
              <a:gd name="T10" fmla="*/ 6 w 49"/>
              <a:gd name="T11" fmla="*/ 22 h 71"/>
              <a:gd name="T12" fmla="*/ 21 w 49"/>
              <a:gd name="T13" fmla="*/ 5 h 71"/>
              <a:gd name="T14" fmla="*/ 31 w 49"/>
              <a:gd name="T15" fmla="*/ 0 h 71"/>
              <a:gd name="T16" fmla="*/ 34 w 49"/>
              <a:gd name="T17" fmla="*/ 1 h 71"/>
              <a:gd name="T18" fmla="*/ 36 w 49"/>
              <a:gd name="T19" fmla="*/ 4 h 71"/>
              <a:gd name="T20" fmla="*/ 34 w 49"/>
              <a:gd name="T21" fmla="*/ 6 h 71"/>
              <a:gd name="T22" fmla="*/ 33 w 49"/>
              <a:gd name="T23" fmla="*/ 5 h 71"/>
              <a:gd name="T24" fmla="*/ 32 w 49"/>
              <a:gd name="T25" fmla="*/ 5 h 71"/>
              <a:gd name="T26" fmla="*/ 21 w 49"/>
              <a:gd name="T27" fmla="*/ 11 h 71"/>
              <a:gd name="T28" fmla="*/ 13 w 49"/>
              <a:gd name="T29" fmla="*/ 22 h 71"/>
              <a:gd name="T30" fmla="*/ 7 w 49"/>
              <a:gd name="T31" fmla="*/ 36 h 71"/>
              <a:gd name="T32" fmla="*/ 9 w 49"/>
              <a:gd name="T33" fmla="*/ 34 h 71"/>
              <a:gd name="T34" fmla="*/ 28 w 49"/>
              <a:gd name="T35" fmla="*/ 24 h 71"/>
              <a:gd name="T36" fmla="*/ 43 w 49"/>
              <a:gd name="T37" fmla="*/ 30 h 71"/>
              <a:gd name="T38" fmla="*/ 49 w 49"/>
              <a:gd name="T39" fmla="*/ 45 h 71"/>
              <a:gd name="T40" fmla="*/ 44 w 49"/>
              <a:gd name="T41" fmla="*/ 44 h 71"/>
              <a:gd name="T42" fmla="*/ 40 w 49"/>
              <a:gd name="T43" fmla="*/ 32 h 71"/>
              <a:gd name="T44" fmla="*/ 28 w 49"/>
              <a:gd name="T45" fmla="*/ 28 h 71"/>
              <a:gd name="T46" fmla="*/ 15 w 49"/>
              <a:gd name="T47" fmla="*/ 33 h 71"/>
              <a:gd name="T48" fmla="*/ 8 w 49"/>
              <a:gd name="T49" fmla="*/ 43 h 71"/>
              <a:gd name="T50" fmla="*/ 8 w 49"/>
              <a:gd name="T51" fmla="*/ 44 h 71"/>
              <a:gd name="T52" fmla="*/ 8 w 49"/>
              <a:gd name="T53" fmla="*/ 45 h 71"/>
              <a:gd name="T54" fmla="*/ 6 w 49"/>
              <a:gd name="T55" fmla="*/ 47 h 71"/>
              <a:gd name="T56" fmla="*/ 10 w 49"/>
              <a:gd name="T57" fmla="*/ 61 h 71"/>
              <a:gd name="T58" fmla="*/ 23 w 49"/>
              <a:gd name="T59" fmla="*/ 67 h 71"/>
              <a:gd name="T60" fmla="*/ 38 w 49"/>
              <a:gd name="T61" fmla="*/ 60 h 71"/>
              <a:gd name="T62" fmla="*/ 44 w 49"/>
              <a:gd name="T63"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71">
                <a:moveTo>
                  <a:pt x="49" y="45"/>
                </a:moveTo>
                <a:cubicBezTo>
                  <a:pt x="49" y="53"/>
                  <a:pt x="46" y="59"/>
                  <a:pt x="42" y="63"/>
                </a:cubicBezTo>
                <a:cubicBezTo>
                  <a:pt x="37" y="68"/>
                  <a:pt x="31" y="71"/>
                  <a:pt x="23" y="71"/>
                </a:cubicBezTo>
                <a:cubicBezTo>
                  <a:pt x="16" y="71"/>
                  <a:pt x="10" y="68"/>
                  <a:pt x="6" y="63"/>
                </a:cubicBezTo>
                <a:cubicBezTo>
                  <a:pt x="2" y="58"/>
                  <a:pt x="0" y="52"/>
                  <a:pt x="0" y="44"/>
                </a:cubicBezTo>
                <a:cubicBezTo>
                  <a:pt x="0" y="37"/>
                  <a:pt x="2" y="30"/>
                  <a:pt x="6" y="22"/>
                </a:cubicBezTo>
                <a:cubicBezTo>
                  <a:pt x="10" y="15"/>
                  <a:pt x="15" y="10"/>
                  <a:pt x="21" y="5"/>
                </a:cubicBezTo>
                <a:cubicBezTo>
                  <a:pt x="25" y="1"/>
                  <a:pt x="29" y="0"/>
                  <a:pt x="31" y="0"/>
                </a:cubicBezTo>
                <a:cubicBezTo>
                  <a:pt x="32" y="0"/>
                  <a:pt x="33" y="0"/>
                  <a:pt x="34" y="1"/>
                </a:cubicBezTo>
                <a:cubicBezTo>
                  <a:pt x="35" y="2"/>
                  <a:pt x="36" y="3"/>
                  <a:pt x="36" y="4"/>
                </a:cubicBezTo>
                <a:cubicBezTo>
                  <a:pt x="36" y="5"/>
                  <a:pt x="35" y="6"/>
                  <a:pt x="34" y="6"/>
                </a:cubicBezTo>
                <a:cubicBezTo>
                  <a:pt x="34" y="6"/>
                  <a:pt x="33" y="6"/>
                  <a:pt x="33" y="5"/>
                </a:cubicBezTo>
                <a:cubicBezTo>
                  <a:pt x="32" y="5"/>
                  <a:pt x="32" y="5"/>
                  <a:pt x="32" y="5"/>
                </a:cubicBezTo>
                <a:cubicBezTo>
                  <a:pt x="29" y="5"/>
                  <a:pt x="26" y="7"/>
                  <a:pt x="21" y="11"/>
                </a:cubicBezTo>
                <a:cubicBezTo>
                  <a:pt x="17" y="15"/>
                  <a:pt x="15" y="18"/>
                  <a:pt x="13" y="22"/>
                </a:cubicBezTo>
                <a:cubicBezTo>
                  <a:pt x="9" y="27"/>
                  <a:pt x="7" y="32"/>
                  <a:pt x="7" y="36"/>
                </a:cubicBezTo>
                <a:cubicBezTo>
                  <a:pt x="7" y="36"/>
                  <a:pt x="8" y="35"/>
                  <a:pt x="9" y="34"/>
                </a:cubicBezTo>
                <a:cubicBezTo>
                  <a:pt x="14" y="28"/>
                  <a:pt x="21" y="24"/>
                  <a:pt x="28" y="24"/>
                </a:cubicBezTo>
                <a:cubicBezTo>
                  <a:pt x="34" y="24"/>
                  <a:pt x="39" y="26"/>
                  <a:pt x="43" y="30"/>
                </a:cubicBezTo>
                <a:cubicBezTo>
                  <a:pt x="47" y="34"/>
                  <a:pt x="49" y="39"/>
                  <a:pt x="49" y="45"/>
                </a:cubicBezTo>
                <a:close/>
                <a:moveTo>
                  <a:pt x="44" y="44"/>
                </a:moveTo>
                <a:cubicBezTo>
                  <a:pt x="44" y="39"/>
                  <a:pt x="42" y="35"/>
                  <a:pt x="40" y="32"/>
                </a:cubicBezTo>
                <a:cubicBezTo>
                  <a:pt x="37" y="29"/>
                  <a:pt x="33" y="28"/>
                  <a:pt x="28" y="28"/>
                </a:cubicBezTo>
                <a:cubicBezTo>
                  <a:pt x="25" y="28"/>
                  <a:pt x="20" y="30"/>
                  <a:pt x="15" y="33"/>
                </a:cubicBezTo>
                <a:cubicBezTo>
                  <a:pt x="10" y="37"/>
                  <a:pt x="8" y="40"/>
                  <a:pt x="8" y="43"/>
                </a:cubicBezTo>
                <a:cubicBezTo>
                  <a:pt x="8" y="43"/>
                  <a:pt x="8" y="44"/>
                  <a:pt x="8" y="44"/>
                </a:cubicBezTo>
                <a:cubicBezTo>
                  <a:pt x="8" y="44"/>
                  <a:pt x="8" y="44"/>
                  <a:pt x="8" y="45"/>
                </a:cubicBezTo>
                <a:cubicBezTo>
                  <a:pt x="8" y="46"/>
                  <a:pt x="7" y="46"/>
                  <a:pt x="6" y="47"/>
                </a:cubicBezTo>
                <a:cubicBezTo>
                  <a:pt x="6" y="52"/>
                  <a:pt x="8" y="57"/>
                  <a:pt x="10" y="61"/>
                </a:cubicBezTo>
                <a:cubicBezTo>
                  <a:pt x="14" y="65"/>
                  <a:pt x="18" y="67"/>
                  <a:pt x="23" y="67"/>
                </a:cubicBezTo>
                <a:cubicBezTo>
                  <a:pt x="29" y="67"/>
                  <a:pt x="34" y="65"/>
                  <a:pt x="38" y="60"/>
                </a:cubicBezTo>
                <a:cubicBezTo>
                  <a:pt x="42" y="56"/>
                  <a:pt x="44" y="50"/>
                  <a:pt x="44" y="4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pitchFamily="34" charset="0"/>
            </a:endParaRPr>
          </a:p>
        </p:txBody>
      </p:sp>
      <p:sp>
        <p:nvSpPr>
          <p:cNvPr id="56" name="TextBox 55"/>
          <p:cNvSpPr txBox="1"/>
          <p:nvPr/>
        </p:nvSpPr>
        <p:spPr bwMode="auto">
          <a:xfrm>
            <a:off x="485014" y="4255779"/>
            <a:ext cx="2298529" cy="624383"/>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b="1" dirty="0" smtClean="0">
                <a:solidFill>
                  <a:srgbClr val="002776"/>
                </a:solidFill>
                <a:cs typeface="Arial" charset="0"/>
              </a:rPr>
              <a:t>Descensos </a:t>
            </a:r>
            <a:r>
              <a:rPr lang="es-ES" sz="1050" dirty="0" smtClean="0">
                <a:solidFill>
                  <a:srgbClr val="002776"/>
                </a:solidFill>
                <a:cs typeface="Arial" charset="0"/>
              </a:rPr>
              <a:t>en el precio de las </a:t>
            </a:r>
            <a:r>
              <a:rPr lang="es-ES" sz="1050" b="1" dirty="0" smtClean="0">
                <a:solidFill>
                  <a:srgbClr val="002776"/>
                </a:solidFill>
                <a:cs typeface="Arial" charset="0"/>
              </a:rPr>
              <a:t>materias primas y </a:t>
            </a:r>
            <a:r>
              <a:rPr lang="es-ES" sz="1050" b="1" dirty="0" err="1" smtClean="0">
                <a:solidFill>
                  <a:srgbClr val="002776"/>
                </a:solidFill>
                <a:cs typeface="Arial" charset="0"/>
              </a:rPr>
              <a:t>commodities</a:t>
            </a:r>
            <a:r>
              <a:rPr lang="es-ES" sz="1050" b="1" dirty="0" smtClean="0">
                <a:solidFill>
                  <a:srgbClr val="002776"/>
                </a:solidFill>
                <a:cs typeface="Arial" charset="0"/>
              </a:rPr>
              <a:t>, </a:t>
            </a:r>
            <a:r>
              <a:rPr lang="es-ES" sz="1050" dirty="0" smtClean="0">
                <a:solidFill>
                  <a:srgbClr val="002776"/>
                </a:solidFill>
                <a:cs typeface="Arial" charset="0"/>
              </a:rPr>
              <a:t>afectando </a:t>
            </a:r>
            <a:r>
              <a:rPr lang="es-ES" sz="1050" b="1" dirty="0" smtClean="0">
                <a:solidFill>
                  <a:srgbClr val="002776"/>
                </a:solidFill>
                <a:cs typeface="Arial" charset="0"/>
              </a:rPr>
              <a:t>negativamente </a:t>
            </a:r>
            <a:r>
              <a:rPr lang="es-ES" sz="1050" dirty="0" smtClean="0">
                <a:solidFill>
                  <a:srgbClr val="002776"/>
                </a:solidFill>
                <a:cs typeface="Arial" charset="0"/>
              </a:rPr>
              <a:t>a las </a:t>
            </a:r>
            <a:r>
              <a:rPr lang="es-ES" sz="1050" b="1" dirty="0" smtClean="0">
                <a:solidFill>
                  <a:srgbClr val="002776"/>
                </a:solidFill>
                <a:cs typeface="Arial" charset="0"/>
              </a:rPr>
              <a:t>exportaciones sudamericanas </a:t>
            </a:r>
            <a:r>
              <a:rPr lang="es-ES" sz="1050" dirty="0" smtClean="0">
                <a:solidFill>
                  <a:srgbClr val="002776"/>
                </a:solidFill>
                <a:cs typeface="Arial" charset="0"/>
              </a:rPr>
              <a:t>y depreciando sus divisas</a:t>
            </a:r>
            <a:endParaRPr lang="es-ES" sz="1050" b="1" dirty="0">
              <a:solidFill>
                <a:srgbClr val="002776"/>
              </a:solidFill>
              <a:cs typeface="Arial" charset="0"/>
            </a:endParaRPr>
          </a:p>
        </p:txBody>
      </p:sp>
      <p:sp>
        <p:nvSpPr>
          <p:cNvPr id="57" name="TextBox 56"/>
          <p:cNvSpPr txBox="1"/>
          <p:nvPr/>
        </p:nvSpPr>
        <p:spPr bwMode="auto">
          <a:xfrm>
            <a:off x="497547" y="5416532"/>
            <a:ext cx="2455650" cy="460740"/>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dirty="0">
                <a:solidFill>
                  <a:srgbClr val="002776"/>
                </a:solidFill>
                <a:cs typeface="Arial" charset="0"/>
              </a:rPr>
              <a:t>Tendencia a la </a:t>
            </a:r>
            <a:r>
              <a:rPr lang="es-ES" sz="1050" b="1" dirty="0">
                <a:solidFill>
                  <a:srgbClr val="002776"/>
                </a:solidFill>
                <a:cs typeface="Arial" charset="0"/>
              </a:rPr>
              <a:t>eliminación o flexibilización en la gestión de visas </a:t>
            </a:r>
            <a:r>
              <a:rPr lang="es-ES" sz="1050" dirty="0">
                <a:solidFill>
                  <a:srgbClr val="002776"/>
                </a:solidFill>
                <a:cs typeface="Arial" charset="0"/>
              </a:rPr>
              <a:t>bilaterales para países LATAM</a:t>
            </a:r>
            <a:endParaRPr lang="es-ES" sz="1050" b="1" dirty="0">
              <a:solidFill>
                <a:srgbClr val="002776"/>
              </a:solidFill>
              <a:cs typeface="Arial" charset="0"/>
            </a:endParaRPr>
          </a:p>
        </p:txBody>
      </p:sp>
      <p:sp>
        <p:nvSpPr>
          <p:cNvPr id="58" name="Freeform 27"/>
          <p:cNvSpPr>
            <a:spLocks/>
          </p:cNvSpPr>
          <p:nvPr/>
        </p:nvSpPr>
        <p:spPr bwMode="auto">
          <a:xfrm>
            <a:off x="7106037" y="1650402"/>
            <a:ext cx="157860" cy="2631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
        <p:nvSpPr>
          <p:cNvPr id="59" name="Freeform 28"/>
          <p:cNvSpPr>
            <a:spLocks noEditPoints="1"/>
          </p:cNvSpPr>
          <p:nvPr/>
        </p:nvSpPr>
        <p:spPr bwMode="auto">
          <a:xfrm>
            <a:off x="7106037" y="2822705"/>
            <a:ext cx="184170" cy="2631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
        <p:nvSpPr>
          <p:cNvPr id="60" name="TextBox 59"/>
          <p:cNvSpPr txBox="1"/>
          <p:nvPr/>
        </p:nvSpPr>
        <p:spPr bwMode="auto">
          <a:xfrm>
            <a:off x="7263897" y="1557405"/>
            <a:ext cx="2336607" cy="462698"/>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dirty="0">
                <a:solidFill>
                  <a:srgbClr val="002776"/>
                </a:solidFill>
                <a:cs typeface="Arial" charset="0"/>
              </a:rPr>
              <a:t>Tendencia hacia la </a:t>
            </a:r>
            <a:r>
              <a:rPr lang="es-ES" sz="1050" b="1" dirty="0">
                <a:solidFill>
                  <a:srgbClr val="002776"/>
                </a:solidFill>
                <a:cs typeface="Arial" charset="0"/>
              </a:rPr>
              <a:t>especialización</a:t>
            </a:r>
            <a:r>
              <a:rPr lang="es-ES" sz="1050" dirty="0">
                <a:solidFill>
                  <a:srgbClr val="002776"/>
                </a:solidFill>
                <a:cs typeface="Arial" charset="0"/>
              </a:rPr>
              <a:t>, </a:t>
            </a:r>
            <a:r>
              <a:rPr lang="es-ES" sz="1050" dirty="0" smtClean="0">
                <a:solidFill>
                  <a:srgbClr val="002776"/>
                </a:solidFill>
                <a:cs typeface="Arial" charset="0"/>
              </a:rPr>
              <a:t>influyendo </a:t>
            </a:r>
            <a:r>
              <a:rPr lang="es-ES" sz="1050" dirty="0">
                <a:solidFill>
                  <a:srgbClr val="002776"/>
                </a:solidFill>
                <a:cs typeface="Arial" charset="0"/>
              </a:rPr>
              <a:t>en la aparición de </a:t>
            </a:r>
            <a:r>
              <a:rPr lang="es-ES" sz="1050" b="1" dirty="0">
                <a:solidFill>
                  <a:srgbClr val="002776"/>
                </a:solidFill>
                <a:cs typeface="Arial" charset="0"/>
              </a:rPr>
              <a:t>nuevos segmentos</a:t>
            </a:r>
            <a:r>
              <a:rPr lang="es-ES" sz="1050" dirty="0">
                <a:solidFill>
                  <a:srgbClr val="002776"/>
                </a:solidFill>
                <a:cs typeface="Arial" charset="0"/>
              </a:rPr>
              <a:t>, </a:t>
            </a:r>
            <a:r>
              <a:rPr lang="es-ES" sz="1050" b="1" dirty="0">
                <a:solidFill>
                  <a:srgbClr val="002776"/>
                </a:solidFill>
                <a:cs typeface="Arial" charset="0"/>
              </a:rPr>
              <a:t>hábitos de consumo </a:t>
            </a:r>
            <a:r>
              <a:rPr lang="es-ES" sz="1050" dirty="0">
                <a:solidFill>
                  <a:srgbClr val="002776"/>
                </a:solidFill>
                <a:cs typeface="Arial" charset="0"/>
              </a:rPr>
              <a:t>y </a:t>
            </a:r>
            <a:r>
              <a:rPr lang="es-ES" sz="1050" b="1" dirty="0" smtClean="0">
                <a:solidFill>
                  <a:srgbClr val="002776"/>
                </a:solidFill>
                <a:cs typeface="Arial" charset="0"/>
              </a:rPr>
              <a:t>productos</a:t>
            </a:r>
            <a:endParaRPr lang="es-ES" sz="1050" b="1" dirty="0">
              <a:solidFill>
                <a:srgbClr val="002776"/>
              </a:solidFill>
              <a:cs typeface="Arial" charset="0"/>
            </a:endParaRPr>
          </a:p>
        </p:txBody>
      </p:sp>
      <p:sp>
        <p:nvSpPr>
          <p:cNvPr id="61" name="TextBox 60"/>
          <p:cNvSpPr txBox="1"/>
          <p:nvPr/>
        </p:nvSpPr>
        <p:spPr bwMode="auto">
          <a:xfrm>
            <a:off x="7263897" y="2722906"/>
            <a:ext cx="2513639" cy="462698"/>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dirty="0">
                <a:solidFill>
                  <a:srgbClr val="002776"/>
                </a:solidFill>
                <a:cs typeface="Arial" charset="0"/>
              </a:rPr>
              <a:t>Convivencia de </a:t>
            </a:r>
            <a:r>
              <a:rPr lang="es-ES" sz="1050" b="1" dirty="0">
                <a:solidFill>
                  <a:srgbClr val="002776"/>
                </a:solidFill>
                <a:cs typeface="Arial" charset="0"/>
              </a:rPr>
              <a:t>viajeros tradicionales </a:t>
            </a:r>
            <a:r>
              <a:rPr lang="es-ES" sz="1050" dirty="0">
                <a:solidFill>
                  <a:srgbClr val="002776"/>
                </a:solidFill>
                <a:cs typeface="Arial" charset="0"/>
              </a:rPr>
              <a:t>(Buscadores de simplicidad, Viajeros por obligación) con </a:t>
            </a:r>
            <a:r>
              <a:rPr lang="es-ES" sz="1050" b="1" dirty="0">
                <a:solidFill>
                  <a:srgbClr val="002776"/>
                </a:solidFill>
                <a:cs typeface="Arial" charset="0"/>
              </a:rPr>
              <a:t>nuevos </a:t>
            </a:r>
            <a:r>
              <a:rPr lang="es-ES" sz="1050" b="1" dirty="0" smtClean="0">
                <a:solidFill>
                  <a:srgbClr val="002776"/>
                </a:solidFill>
                <a:cs typeface="Arial" charset="0"/>
              </a:rPr>
              <a:t>segmentos </a:t>
            </a:r>
            <a:r>
              <a:rPr lang="es-ES" sz="1050" dirty="0" smtClean="0">
                <a:solidFill>
                  <a:srgbClr val="002776"/>
                </a:solidFill>
                <a:cs typeface="Arial" charset="0"/>
              </a:rPr>
              <a:t>de </a:t>
            </a:r>
            <a:r>
              <a:rPr lang="es-ES" sz="1050" dirty="0">
                <a:solidFill>
                  <a:srgbClr val="002776"/>
                </a:solidFill>
                <a:cs typeface="Arial" charset="0"/>
              </a:rPr>
              <a:t>motivaciones sociales diversas como </a:t>
            </a:r>
            <a:r>
              <a:rPr lang="es-ES" sz="1050" b="1" dirty="0">
                <a:solidFill>
                  <a:srgbClr val="002776"/>
                </a:solidFill>
                <a:cs typeface="Arial" charset="0"/>
              </a:rPr>
              <a:t>tribus viajeras </a:t>
            </a:r>
            <a:r>
              <a:rPr lang="es-ES" sz="1050" dirty="0">
                <a:solidFill>
                  <a:srgbClr val="002776"/>
                </a:solidFill>
                <a:cs typeface="Arial" charset="0"/>
              </a:rPr>
              <a:t>(Buscadores de capital social egocéntricos vs trotamundos </a:t>
            </a:r>
            <a:r>
              <a:rPr lang="es-ES" sz="1050" dirty="0" smtClean="0">
                <a:solidFill>
                  <a:srgbClr val="002776"/>
                </a:solidFill>
                <a:cs typeface="Arial" charset="0"/>
              </a:rPr>
              <a:t>comprometidos)</a:t>
            </a:r>
            <a:endParaRPr lang="es-ES" sz="1050" dirty="0">
              <a:solidFill>
                <a:srgbClr val="002776"/>
              </a:solidFill>
              <a:cs typeface="Arial" charset="0"/>
            </a:endParaRPr>
          </a:p>
        </p:txBody>
      </p:sp>
      <p:sp>
        <p:nvSpPr>
          <p:cNvPr id="62" name="Freeform 31"/>
          <p:cNvSpPr>
            <a:spLocks/>
          </p:cNvSpPr>
          <p:nvPr/>
        </p:nvSpPr>
        <p:spPr bwMode="auto">
          <a:xfrm>
            <a:off x="7154990" y="4221532"/>
            <a:ext cx="144000" cy="252000"/>
          </a:xfrm>
          <a:custGeom>
            <a:avLst/>
            <a:gdLst>
              <a:gd name="T0" fmla="*/ 46 w 46"/>
              <a:gd name="T1" fmla="*/ 6 h 73"/>
              <a:gd name="T2" fmla="*/ 44 w 46"/>
              <a:gd name="T3" fmla="*/ 8 h 73"/>
              <a:gd name="T4" fmla="*/ 42 w 46"/>
              <a:gd name="T5" fmla="*/ 11 h 73"/>
              <a:gd name="T6" fmla="*/ 23 w 46"/>
              <a:gd name="T7" fmla="*/ 43 h 73"/>
              <a:gd name="T8" fmla="*/ 19 w 46"/>
              <a:gd name="T9" fmla="*/ 54 h 73"/>
              <a:gd name="T10" fmla="*/ 16 w 46"/>
              <a:gd name="T11" fmla="*/ 65 h 73"/>
              <a:gd name="T12" fmla="*/ 18 w 46"/>
              <a:gd name="T13" fmla="*/ 72 h 73"/>
              <a:gd name="T14" fmla="*/ 17 w 46"/>
              <a:gd name="T15" fmla="*/ 73 h 73"/>
              <a:gd name="T16" fmla="*/ 13 w 46"/>
              <a:gd name="T17" fmla="*/ 70 h 73"/>
              <a:gd name="T18" fmla="*/ 12 w 46"/>
              <a:gd name="T19" fmla="*/ 66 h 73"/>
              <a:gd name="T20" fmla="*/ 12 w 46"/>
              <a:gd name="T21" fmla="*/ 61 h 73"/>
              <a:gd name="T22" fmla="*/ 22 w 46"/>
              <a:gd name="T23" fmla="*/ 33 h 73"/>
              <a:gd name="T24" fmla="*/ 36 w 46"/>
              <a:gd name="T25" fmla="*/ 8 h 73"/>
              <a:gd name="T26" fmla="*/ 37 w 46"/>
              <a:gd name="T27" fmla="*/ 7 h 73"/>
              <a:gd name="T28" fmla="*/ 33 w 46"/>
              <a:gd name="T29" fmla="*/ 5 h 73"/>
              <a:gd name="T30" fmla="*/ 32 w 46"/>
              <a:gd name="T31" fmla="*/ 5 h 73"/>
              <a:gd name="T32" fmla="*/ 31 w 46"/>
              <a:gd name="T33" fmla="*/ 6 h 73"/>
              <a:gd name="T34" fmla="*/ 31 w 46"/>
              <a:gd name="T35" fmla="*/ 5 h 73"/>
              <a:gd name="T36" fmla="*/ 30 w 46"/>
              <a:gd name="T37" fmla="*/ 5 h 73"/>
              <a:gd name="T38" fmla="*/ 18 w 46"/>
              <a:gd name="T39" fmla="*/ 7 h 73"/>
              <a:gd name="T40" fmla="*/ 7 w 46"/>
              <a:gd name="T41" fmla="*/ 10 h 73"/>
              <a:gd name="T42" fmla="*/ 6 w 46"/>
              <a:gd name="T43" fmla="*/ 15 h 73"/>
              <a:gd name="T44" fmla="*/ 4 w 46"/>
              <a:gd name="T45" fmla="*/ 20 h 73"/>
              <a:gd name="T46" fmla="*/ 3 w 46"/>
              <a:gd name="T47" fmla="*/ 20 h 73"/>
              <a:gd name="T48" fmla="*/ 0 w 46"/>
              <a:gd name="T49" fmla="*/ 18 h 73"/>
              <a:gd name="T50" fmla="*/ 0 w 46"/>
              <a:gd name="T51" fmla="*/ 15 h 73"/>
              <a:gd name="T52" fmla="*/ 1 w 46"/>
              <a:gd name="T53" fmla="*/ 13 h 73"/>
              <a:gd name="T54" fmla="*/ 2 w 46"/>
              <a:gd name="T55" fmla="*/ 7 h 73"/>
              <a:gd name="T56" fmla="*/ 4 w 46"/>
              <a:gd name="T57" fmla="*/ 1 h 73"/>
              <a:gd name="T58" fmla="*/ 6 w 46"/>
              <a:gd name="T59" fmla="*/ 2 h 73"/>
              <a:gd name="T60" fmla="*/ 7 w 46"/>
              <a:gd name="T61" fmla="*/ 4 h 73"/>
              <a:gd name="T62" fmla="*/ 7 w 46"/>
              <a:gd name="T63" fmla="*/ 4 h 73"/>
              <a:gd name="T64" fmla="*/ 13 w 46"/>
              <a:gd name="T65" fmla="*/ 2 h 73"/>
              <a:gd name="T66" fmla="*/ 19 w 46"/>
              <a:gd name="T67" fmla="*/ 1 h 73"/>
              <a:gd name="T68" fmla="*/ 29 w 46"/>
              <a:gd name="T69" fmla="*/ 0 h 73"/>
              <a:gd name="T70" fmla="*/ 38 w 46"/>
              <a:gd name="T71" fmla="*/ 1 h 73"/>
              <a:gd name="T72" fmla="*/ 43 w 46"/>
              <a:gd name="T73" fmla="*/ 3 h 73"/>
              <a:gd name="T74" fmla="*/ 46 w 46"/>
              <a:gd name="T75"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73">
                <a:moveTo>
                  <a:pt x="46" y="6"/>
                </a:moveTo>
                <a:cubicBezTo>
                  <a:pt x="46" y="6"/>
                  <a:pt x="46" y="7"/>
                  <a:pt x="44" y="8"/>
                </a:cubicBezTo>
                <a:cubicBezTo>
                  <a:pt x="43" y="10"/>
                  <a:pt x="42" y="11"/>
                  <a:pt x="42" y="11"/>
                </a:cubicBezTo>
                <a:cubicBezTo>
                  <a:pt x="33" y="23"/>
                  <a:pt x="27" y="34"/>
                  <a:pt x="23" y="43"/>
                </a:cubicBezTo>
                <a:cubicBezTo>
                  <a:pt x="22" y="46"/>
                  <a:pt x="20" y="50"/>
                  <a:pt x="19" y="54"/>
                </a:cubicBezTo>
                <a:cubicBezTo>
                  <a:pt x="17" y="58"/>
                  <a:pt x="16" y="62"/>
                  <a:pt x="16" y="65"/>
                </a:cubicBezTo>
                <a:cubicBezTo>
                  <a:pt x="16" y="66"/>
                  <a:pt x="17" y="68"/>
                  <a:pt x="18" y="72"/>
                </a:cubicBezTo>
                <a:cubicBezTo>
                  <a:pt x="17" y="73"/>
                  <a:pt x="17" y="73"/>
                  <a:pt x="17" y="73"/>
                </a:cubicBezTo>
                <a:cubicBezTo>
                  <a:pt x="15" y="73"/>
                  <a:pt x="14" y="72"/>
                  <a:pt x="13" y="70"/>
                </a:cubicBezTo>
                <a:cubicBezTo>
                  <a:pt x="12" y="69"/>
                  <a:pt x="12" y="67"/>
                  <a:pt x="12" y="66"/>
                </a:cubicBezTo>
                <a:cubicBezTo>
                  <a:pt x="12" y="65"/>
                  <a:pt x="12" y="63"/>
                  <a:pt x="12" y="61"/>
                </a:cubicBezTo>
                <a:cubicBezTo>
                  <a:pt x="14" y="52"/>
                  <a:pt x="18" y="43"/>
                  <a:pt x="22" y="33"/>
                </a:cubicBezTo>
                <a:cubicBezTo>
                  <a:pt x="23" y="32"/>
                  <a:pt x="28" y="23"/>
                  <a:pt x="36" y="8"/>
                </a:cubicBezTo>
                <a:cubicBezTo>
                  <a:pt x="37" y="7"/>
                  <a:pt x="37" y="7"/>
                  <a:pt x="37" y="7"/>
                </a:cubicBezTo>
                <a:cubicBezTo>
                  <a:pt x="36" y="6"/>
                  <a:pt x="34" y="5"/>
                  <a:pt x="33" y="5"/>
                </a:cubicBezTo>
                <a:cubicBezTo>
                  <a:pt x="33" y="5"/>
                  <a:pt x="33" y="5"/>
                  <a:pt x="32" y="5"/>
                </a:cubicBezTo>
                <a:cubicBezTo>
                  <a:pt x="32" y="5"/>
                  <a:pt x="32" y="6"/>
                  <a:pt x="31" y="6"/>
                </a:cubicBezTo>
                <a:cubicBezTo>
                  <a:pt x="31" y="6"/>
                  <a:pt x="31" y="5"/>
                  <a:pt x="31" y="5"/>
                </a:cubicBezTo>
                <a:cubicBezTo>
                  <a:pt x="30" y="5"/>
                  <a:pt x="30" y="5"/>
                  <a:pt x="30" y="5"/>
                </a:cubicBezTo>
                <a:cubicBezTo>
                  <a:pt x="28" y="5"/>
                  <a:pt x="24" y="6"/>
                  <a:pt x="18" y="7"/>
                </a:cubicBezTo>
                <a:cubicBezTo>
                  <a:pt x="11" y="9"/>
                  <a:pt x="8" y="10"/>
                  <a:pt x="7" y="10"/>
                </a:cubicBezTo>
                <a:cubicBezTo>
                  <a:pt x="6" y="11"/>
                  <a:pt x="6" y="13"/>
                  <a:pt x="6" y="15"/>
                </a:cubicBezTo>
                <a:cubicBezTo>
                  <a:pt x="6" y="18"/>
                  <a:pt x="5" y="19"/>
                  <a:pt x="4" y="20"/>
                </a:cubicBezTo>
                <a:cubicBezTo>
                  <a:pt x="4" y="20"/>
                  <a:pt x="3" y="20"/>
                  <a:pt x="3" y="20"/>
                </a:cubicBezTo>
                <a:cubicBezTo>
                  <a:pt x="1" y="20"/>
                  <a:pt x="0" y="20"/>
                  <a:pt x="0" y="18"/>
                </a:cubicBezTo>
                <a:cubicBezTo>
                  <a:pt x="0" y="18"/>
                  <a:pt x="0" y="17"/>
                  <a:pt x="0" y="15"/>
                </a:cubicBezTo>
                <a:cubicBezTo>
                  <a:pt x="1" y="14"/>
                  <a:pt x="1" y="13"/>
                  <a:pt x="1" y="13"/>
                </a:cubicBezTo>
                <a:cubicBezTo>
                  <a:pt x="2" y="11"/>
                  <a:pt x="2" y="9"/>
                  <a:pt x="2" y="7"/>
                </a:cubicBezTo>
                <a:cubicBezTo>
                  <a:pt x="3" y="5"/>
                  <a:pt x="3" y="3"/>
                  <a:pt x="4" y="1"/>
                </a:cubicBezTo>
                <a:cubicBezTo>
                  <a:pt x="5" y="1"/>
                  <a:pt x="5" y="1"/>
                  <a:pt x="6" y="2"/>
                </a:cubicBezTo>
                <a:cubicBezTo>
                  <a:pt x="6" y="3"/>
                  <a:pt x="6" y="3"/>
                  <a:pt x="7" y="4"/>
                </a:cubicBezTo>
                <a:cubicBezTo>
                  <a:pt x="7" y="4"/>
                  <a:pt x="7" y="4"/>
                  <a:pt x="7" y="4"/>
                </a:cubicBezTo>
                <a:cubicBezTo>
                  <a:pt x="8" y="4"/>
                  <a:pt x="10" y="3"/>
                  <a:pt x="13" y="2"/>
                </a:cubicBezTo>
                <a:cubicBezTo>
                  <a:pt x="16" y="1"/>
                  <a:pt x="18" y="1"/>
                  <a:pt x="19" y="1"/>
                </a:cubicBezTo>
                <a:cubicBezTo>
                  <a:pt x="22" y="0"/>
                  <a:pt x="26" y="0"/>
                  <a:pt x="29" y="0"/>
                </a:cubicBezTo>
                <a:cubicBezTo>
                  <a:pt x="32" y="0"/>
                  <a:pt x="35" y="0"/>
                  <a:pt x="38" y="1"/>
                </a:cubicBezTo>
                <a:cubicBezTo>
                  <a:pt x="39" y="1"/>
                  <a:pt x="41" y="2"/>
                  <a:pt x="43" y="3"/>
                </a:cubicBezTo>
                <a:cubicBezTo>
                  <a:pt x="45" y="4"/>
                  <a:pt x="46" y="5"/>
                  <a:pt x="46" y="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
        <p:nvSpPr>
          <p:cNvPr id="63" name="Freeform 32"/>
          <p:cNvSpPr>
            <a:spLocks noEditPoints="1"/>
          </p:cNvSpPr>
          <p:nvPr/>
        </p:nvSpPr>
        <p:spPr bwMode="auto">
          <a:xfrm>
            <a:off x="7146207" y="5553010"/>
            <a:ext cx="144000" cy="252000"/>
          </a:xfrm>
          <a:custGeom>
            <a:avLst/>
            <a:gdLst>
              <a:gd name="T0" fmla="*/ 50 w 50"/>
              <a:gd name="T1" fmla="*/ 51 h 70"/>
              <a:gd name="T2" fmla="*/ 45 w 50"/>
              <a:gd name="T3" fmla="*/ 63 h 70"/>
              <a:gd name="T4" fmla="*/ 34 w 50"/>
              <a:gd name="T5" fmla="*/ 69 h 70"/>
              <a:gd name="T6" fmla="*/ 25 w 50"/>
              <a:gd name="T7" fmla="*/ 70 h 70"/>
              <a:gd name="T8" fmla="*/ 9 w 50"/>
              <a:gd name="T9" fmla="*/ 66 h 70"/>
              <a:gd name="T10" fmla="*/ 0 w 50"/>
              <a:gd name="T11" fmla="*/ 52 h 70"/>
              <a:gd name="T12" fmla="*/ 4 w 50"/>
              <a:gd name="T13" fmla="*/ 41 h 70"/>
              <a:gd name="T14" fmla="*/ 14 w 50"/>
              <a:gd name="T15" fmla="*/ 33 h 70"/>
              <a:gd name="T16" fmla="*/ 4 w 50"/>
              <a:gd name="T17" fmla="*/ 19 h 70"/>
              <a:gd name="T18" fmla="*/ 10 w 50"/>
              <a:gd name="T19" fmla="*/ 5 h 70"/>
              <a:gd name="T20" fmla="*/ 25 w 50"/>
              <a:gd name="T21" fmla="*/ 0 h 70"/>
              <a:gd name="T22" fmla="*/ 36 w 50"/>
              <a:gd name="T23" fmla="*/ 4 h 70"/>
              <a:gd name="T24" fmla="*/ 44 w 50"/>
              <a:gd name="T25" fmla="*/ 12 h 70"/>
              <a:gd name="T26" fmla="*/ 46 w 50"/>
              <a:gd name="T27" fmla="*/ 10 h 70"/>
              <a:gd name="T28" fmla="*/ 48 w 50"/>
              <a:gd name="T29" fmla="*/ 13 h 70"/>
              <a:gd name="T30" fmla="*/ 41 w 50"/>
              <a:gd name="T31" fmla="*/ 24 h 70"/>
              <a:gd name="T32" fmla="*/ 29 w 50"/>
              <a:gd name="T33" fmla="*/ 31 h 70"/>
              <a:gd name="T34" fmla="*/ 29 w 50"/>
              <a:gd name="T35" fmla="*/ 31 h 70"/>
              <a:gd name="T36" fmla="*/ 29 w 50"/>
              <a:gd name="T37" fmla="*/ 31 h 70"/>
              <a:gd name="T38" fmla="*/ 50 w 50"/>
              <a:gd name="T39" fmla="*/ 51 h 70"/>
              <a:gd name="T40" fmla="*/ 44 w 50"/>
              <a:gd name="T41" fmla="*/ 52 h 70"/>
              <a:gd name="T42" fmla="*/ 38 w 50"/>
              <a:gd name="T43" fmla="*/ 41 h 70"/>
              <a:gd name="T44" fmla="*/ 25 w 50"/>
              <a:gd name="T45" fmla="*/ 36 h 70"/>
              <a:gd name="T46" fmla="*/ 20 w 50"/>
              <a:gd name="T47" fmla="*/ 35 h 70"/>
              <a:gd name="T48" fmla="*/ 17 w 50"/>
              <a:gd name="T49" fmla="*/ 36 h 70"/>
              <a:gd name="T50" fmla="*/ 9 w 50"/>
              <a:gd name="T51" fmla="*/ 43 h 70"/>
              <a:gd name="T52" fmla="*/ 5 w 50"/>
              <a:gd name="T53" fmla="*/ 52 h 70"/>
              <a:gd name="T54" fmla="*/ 12 w 50"/>
              <a:gd name="T55" fmla="*/ 63 h 70"/>
              <a:gd name="T56" fmla="*/ 25 w 50"/>
              <a:gd name="T57" fmla="*/ 66 h 70"/>
              <a:gd name="T58" fmla="*/ 38 w 50"/>
              <a:gd name="T59" fmla="*/ 63 h 70"/>
              <a:gd name="T60" fmla="*/ 44 w 50"/>
              <a:gd name="T61" fmla="*/ 52 h 70"/>
              <a:gd name="T62" fmla="*/ 42 w 50"/>
              <a:gd name="T63" fmla="*/ 18 h 70"/>
              <a:gd name="T64" fmla="*/ 40 w 50"/>
              <a:gd name="T65" fmla="*/ 15 h 70"/>
              <a:gd name="T66" fmla="*/ 25 w 50"/>
              <a:gd name="T67" fmla="*/ 4 h 70"/>
              <a:gd name="T68" fmla="*/ 14 w 50"/>
              <a:gd name="T69" fmla="*/ 8 h 70"/>
              <a:gd name="T70" fmla="*/ 8 w 50"/>
              <a:gd name="T71" fmla="*/ 18 h 70"/>
              <a:gd name="T72" fmla="*/ 13 w 50"/>
              <a:gd name="T73" fmla="*/ 26 h 70"/>
              <a:gd name="T74" fmla="*/ 22 w 50"/>
              <a:gd name="T75" fmla="*/ 29 h 70"/>
              <a:gd name="T76" fmla="*/ 31 w 50"/>
              <a:gd name="T77" fmla="*/ 25 h 70"/>
              <a:gd name="T78" fmla="*/ 42 w 50"/>
              <a:gd name="T79"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70">
                <a:moveTo>
                  <a:pt x="50" y="51"/>
                </a:moveTo>
                <a:cubicBezTo>
                  <a:pt x="50" y="55"/>
                  <a:pt x="48" y="59"/>
                  <a:pt x="45" y="63"/>
                </a:cubicBezTo>
                <a:cubicBezTo>
                  <a:pt x="42" y="66"/>
                  <a:pt x="38" y="68"/>
                  <a:pt x="34" y="69"/>
                </a:cubicBezTo>
                <a:cubicBezTo>
                  <a:pt x="31" y="69"/>
                  <a:pt x="28" y="70"/>
                  <a:pt x="25" y="70"/>
                </a:cubicBezTo>
                <a:cubicBezTo>
                  <a:pt x="19" y="70"/>
                  <a:pt x="13" y="68"/>
                  <a:pt x="9" y="66"/>
                </a:cubicBezTo>
                <a:cubicBezTo>
                  <a:pt x="3" y="63"/>
                  <a:pt x="0" y="58"/>
                  <a:pt x="0" y="52"/>
                </a:cubicBezTo>
                <a:cubicBezTo>
                  <a:pt x="0" y="48"/>
                  <a:pt x="2" y="44"/>
                  <a:pt x="4" y="41"/>
                </a:cubicBezTo>
                <a:cubicBezTo>
                  <a:pt x="6" y="38"/>
                  <a:pt x="10" y="36"/>
                  <a:pt x="14" y="33"/>
                </a:cubicBezTo>
                <a:cubicBezTo>
                  <a:pt x="7" y="29"/>
                  <a:pt x="4" y="24"/>
                  <a:pt x="4" y="19"/>
                </a:cubicBezTo>
                <a:cubicBezTo>
                  <a:pt x="4" y="13"/>
                  <a:pt x="6" y="9"/>
                  <a:pt x="10" y="5"/>
                </a:cubicBezTo>
                <a:cubicBezTo>
                  <a:pt x="14" y="2"/>
                  <a:pt x="19" y="0"/>
                  <a:pt x="25" y="0"/>
                </a:cubicBezTo>
                <a:cubicBezTo>
                  <a:pt x="29" y="0"/>
                  <a:pt x="33" y="1"/>
                  <a:pt x="36" y="4"/>
                </a:cubicBezTo>
                <a:cubicBezTo>
                  <a:pt x="40" y="6"/>
                  <a:pt x="43" y="9"/>
                  <a:pt x="44" y="12"/>
                </a:cubicBezTo>
                <a:cubicBezTo>
                  <a:pt x="45" y="11"/>
                  <a:pt x="46" y="10"/>
                  <a:pt x="46" y="10"/>
                </a:cubicBezTo>
                <a:cubicBezTo>
                  <a:pt x="48" y="10"/>
                  <a:pt x="48" y="11"/>
                  <a:pt x="48" y="13"/>
                </a:cubicBezTo>
                <a:cubicBezTo>
                  <a:pt x="48" y="17"/>
                  <a:pt x="46" y="20"/>
                  <a:pt x="41" y="24"/>
                </a:cubicBezTo>
                <a:cubicBezTo>
                  <a:pt x="37" y="26"/>
                  <a:pt x="33" y="28"/>
                  <a:pt x="29" y="31"/>
                </a:cubicBezTo>
                <a:cubicBezTo>
                  <a:pt x="29" y="31"/>
                  <a:pt x="29" y="31"/>
                  <a:pt x="29" y="31"/>
                </a:cubicBezTo>
                <a:cubicBezTo>
                  <a:pt x="29" y="31"/>
                  <a:pt x="29" y="31"/>
                  <a:pt x="29" y="31"/>
                </a:cubicBezTo>
                <a:cubicBezTo>
                  <a:pt x="43" y="35"/>
                  <a:pt x="50" y="41"/>
                  <a:pt x="50" y="51"/>
                </a:cubicBezTo>
                <a:close/>
                <a:moveTo>
                  <a:pt x="44" y="52"/>
                </a:moveTo>
                <a:cubicBezTo>
                  <a:pt x="44" y="48"/>
                  <a:pt x="42" y="44"/>
                  <a:pt x="38" y="41"/>
                </a:cubicBezTo>
                <a:cubicBezTo>
                  <a:pt x="35" y="40"/>
                  <a:pt x="31" y="38"/>
                  <a:pt x="25" y="36"/>
                </a:cubicBezTo>
                <a:cubicBezTo>
                  <a:pt x="22" y="35"/>
                  <a:pt x="21" y="35"/>
                  <a:pt x="20" y="35"/>
                </a:cubicBezTo>
                <a:cubicBezTo>
                  <a:pt x="20" y="35"/>
                  <a:pt x="19" y="35"/>
                  <a:pt x="17" y="36"/>
                </a:cubicBezTo>
                <a:cubicBezTo>
                  <a:pt x="13" y="39"/>
                  <a:pt x="10" y="41"/>
                  <a:pt x="9" y="43"/>
                </a:cubicBezTo>
                <a:cubicBezTo>
                  <a:pt x="6" y="45"/>
                  <a:pt x="5" y="48"/>
                  <a:pt x="5" y="52"/>
                </a:cubicBezTo>
                <a:cubicBezTo>
                  <a:pt x="5" y="57"/>
                  <a:pt x="7" y="61"/>
                  <a:pt x="12" y="63"/>
                </a:cubicBezTo>
                <a:cubicBezTo>
                  <a:pt x="16" y="65"/>
                  <a:pt x="20" y="66"/>
                  <a:pt x="25" y="66"/>
                </a:cubicBezTo>
                <a:cubicBezTo>
                  <a:pt x="30" y="66"/>
                  <a:pt x="35" y="65"/>
                  <a:pt x="38" y="63"/>
                </a:cubicBezTo>
                <a:cubicBezTo>
                  <a:pt x="42" y="60"/>
                  <a:pt x="44" y="57"/>
                  <a:pt x="44" y="52"/>
                </a:cubicBezTo>
                <a:close/>
                <a:moveTo>
                  <a:pt x="42" y="18"/>
                </a:moveTo>
                <a:cubicBezTo>
                  <a:pt x="41" y="17"/>
                  <a:pt x="40" y="16"/>
                  <a:pt x="40" y="15"/>
                </a:cubicBezTo>
                <a:cubicBezTo>
                  <a:pt x="37" y="8"/>
                  <a:pt x="32" y="4"/>
                  <a:pt x="25" y="4"/>
                </a:cubicBezTo>
                <a:cubicBezTo>
                  <a:pt x="21" y="4"/>
                  <a:pt x="17" y="5"/>
                  <a:pt x="14" y="8"/>
                </a:cubicBezTo>
                <a:cubicBezTo>
                  <a:pt x="10" y="11"/>
                  <a:pt x="8" y="14"/>
                  <a:pt x="8" y="18"/>
                </a:cubicBezTo>
                <a:cubicBezTo>
                  <a:pt x="8" y="21"/>
                  <a:pt x="10" y="24"/>
                  <a:pt x="13" y="26"/>
                </a:cubicBezTo>
                <a:cubicBezTo>
                  <a:pt x="16" y="28"/>
                  <a:pt x="19" y="29"/>
                  <a:pt x="22" y="29"/>
                </a:cubicBezTo>
                <a:cubicBezTo>
                  <a:pt x="23" y="29"/>
                  <a:pt x="26" y="28"/>
                  <a:pt x="31" y="25"/>
                </a:cubicBezTo>
                <a:cubicBezTo>
                  <a:pt x="36" y="23"/>
                  <a:pt x="39" y="21"/>
                  <a:pt x="42" y="18"/>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defTabSz="914400" fontAlgn="base">
              <a:spcBef>
                <a:spcPct val="0"/>
              </a:spcBef>
              <a:spcAft>
                <a:spcPct val="0"/>
              </a:spcAft>
            </a:pPr>
            <a:endParaRPr lang="es-ES" sz="2400" dirty="0">
              <a:solidFill>
                <a:srgbClr val="000000"/>
              </a:solidFill>
              <a:cs typeface="Arial" charset="0"/>
            </a:endParaRPr>
          </a:p>
        </p:txBody>
      </p:sp>
      <p:sp>
        <p:nvSpPr>
          <p:cNvPr id="64" name="TextBox 63"/>
          <p:cNvSpPr txBox="1"/>
          <p:nvPr/>
        </p:nvSpPr>
        <p:spPr bwMode="auto">
          <a:xfrm>
            <a:off x="7334991" y="4026740"/>
            <a:ext cx="2298529" cy="624383"/>
          </a:xfrm>
          <a:prstGeom prst="rect">
            <a:avLst/>
          </a:prstGeom>
        </p:spPr>
        <p:txBody>
          <a:bodyPr wrap="square" lIns="36000" rIns="36000" rtlCol="0" anchor="ctr">
            <a:noAutofit/>
          </a:bodyPr>
          <a:lstStyle/>
          <a:p>
            <a:pPr marL="1588" defTabSz="914400" fontAlgn="base">
              <a:lnSpc>
                <a:spcPct val="106000"/>
              </a:lnSpc>
              <a:spcBef>
                <a:spcPct val="40000"/>
              </a:spcBef>
              <a:spcAft>
                <a:spcPct val="0"/>
              </a:spcAft>
              <a:buClr>
                <a:srgbClr val="000000"/>
              </a:buClr>
            </a:pPr>
            <a:r>
              <a:rPr lang="es-ES" sz="1050" dirty="0" smtClean="0">
                <a:solidFill>
                  <a:srgbClr val="002776"/>
                </a:solidFill>
                <a:cs typeface="Arial" charset="0"/>
              </a:rPr>
              <a:t>Impacto del </a:t>
            </a:r>
            <a:r>
              <a:rPr lang="es-ES" sz="1050" b="1" dirty="0" smtClean="0">
                <a:solidFill>
                  <a:srgbClr val="002776"/>
                </a:solidFill>
                <a:cs typeface="Arial" charset="0"/>
              </a:rPr>
              <a:t>fuerte crecimiento </a:t>
            </a:r>
            <a:r>
              <a:rPr lang="es-ES" sz="1050" dirty="0" smtClean="0">
                <a:solidFill>
                  <a:srgbClr val="002776"/>
                </a:solidFill>
                <a:cs typeface="Arial" charset="0"/>
              </a:rPr>
              <a:t>previsto y </a:t>
            </a:r>
            <a:r>
              <a:rPr lang="es-ES" sz="1050" b="1" dirty="0" smtClean="0">
                <a:solidFill>
                  <a:srgbClr val="002776"/>
                </a:solidFill>
                <a:cs typeface="Arial" charset="0"/>
              </a:rPr>
              <a:t>progresivo </a:t>
            </a:r>
            <a:r>
              <a:rPr lang="es-ES" sz="1050" b="1" dirty="0">
                <a:solidFill>
                  <a:srgbClr val="002776"/>
                </a:solidFill>
                <a:cs typeface="Arial" charset="0"/>
              </a:rPr>
              <a:t>envejecimiento </a:t>
            </a:r>
            <a:r>
              <a:rPr lang="es-ES" sz="1050" dirty="0">
                <a:solidFill>
                  <a:srgbClr val="002776"/>
                </a:solidFill>
                <a:cs typeface="Arial" charset="0"/>
              </a:rPr>
              <a:t>de </a:t>
            </a:r>
            <a:r>
              <a:rPr lang="es-ES" sz="1050" dirty="0" smtClean="0">
                <a:solidFill>
                  <a:srgbClr val="002776"/>
                </a:solidFill>
                <a:cs typeface="Arial" charset="0"/>
              </a:rPr>
              <a:t>la población e </a:t>
            </a:r>
            <a:r>
              <a:rPr lang="es-ES" sz="1050" b="1" dirty="0" err="1" smtClean="0">
                <a:solidFill>
                  <a:srgbClr val="002776"/>
                </a:solidFill>
                <a:cs typeface="Arial" charset="0"/>
              </a:rPr>
              <a:t>interculturalismo</a:t>
            </a:r>
            <a:r>
              <a:rPr lang="es-ES" sz="1050" dirty="0" smtClean="0">
                <a:solidFill>
                  <a:srgbClr val="002776"/>
                </a:solidFill>
                <a:cs typeface="Arial" charset="0"/>
              </a:rPr>
              <a:t> en el sistema turístico mundial</a:t>
            </a:r>
            <a:endParaRPr lang="es-ES" sz="1050" b="1" dirty="0">
              <a:solidFill>
                <a:srgbClr val="002776"/>
              </a:solidFill>
              <a:cs typeface="Arial" charset="0"/>
            </a:endParaRPr>
          </a:p>
        </p:txBody>
      </p:sp>
      <p:sp>
        <p:nvSpPr>
          <p:cNvPr id="65" name="TextBox 64"/>
          <p:cNvSpPr txBox="1"/>
          <p:nvPr/>
        </p:nvSpPr>
        <p:spPr bwMode="auto">
          <a:xfrm>
            <a:off x="7301975" y="5085184"/>
            <a:ext cx="2298529" cy="1170532"/>
          </a:xfrm>
          <a:prstGeom prst="rect">
            <a:avLst/>
          </a:prstGeom>
        </p:spPr>
        <p:txBody>
          <a:bodyPr wrap="square" lIns="36000" rIns="36000" rtlCol="0" anchor="ctr">
            <a:noAutofit/>
          </a:bodyPr>
          <a:lstStyle/>
          <a:p>
            <a:pPr algn="just">
              <a:spcAft>
                <a:spcPts val="600"/>
              </a:spcAft>
            </a:pPr>
            <a:r>
              <a:rPr lang="es-ES" sz="1050" dirty="0">
                <a:solidFill>
                  <a:srgbClr val="002060"/>
                </a:solidFill>
              </a:rPr>
              <a:t>Los </a:t>
            </a:r>
            <a:r>
              <a:rPr lang="es-ES" sz="1050" b="1" dirty="0" err="1" smtClean="0">
                <a:solidFill>
                  <a:srgbClr val="002060"/>
                </a:solidFill>
              </a:rPr>
              <a:t>millennials</a:t>
            </a:r>
            <a:r>
              <a:rPr lang="es-ES" sz="1050" dirty="0" smtClean="0">
                <a:solidFill>
                  <a:srgbClr val="002060"/>
                </a:solidFill>
              </a:rPr>
              <a:t> adquieren influencia en </a:t>
            </a:r>
            <a:r>
              <a:rPr lang="es-ES" sz="1050" dirty="0">
                <a:solidFill>
                  <a:srgbClr val="002060"/>
                </a:solidFill>
              </a:rPr>
              <a:t>la industria con comportamientos diferenciados que </a:t>
            </a:r>
            <a:r>
              <a:rPr lang="es-ES" sz="1050" dirty="0" smtClean="0">
                <a:solidFill>
                  <a:srgbClr val="002060"/>
                </a:solidFill>
              </a:rPr>
              <a:t>requieren </a:t>
            </a:r>
            <a:r>
              <a:rPr lang="es-ES" sz="1050" dirty="0">
                <a:solidFill>
                  <a:srgbClr val="002060"/>
                </a:solidFill>
              </a:rPr>
              <a:t>estrategias </a:t>
            </a:r>
            <a:r>
              <a:rPr lang="es-ES" sz="1050" dirty="0" smtClean="0">
                <a:solidFill>
                  <a:srgbClr val="002060"/>
                </a:solidFill>
              </a:rPr>
              <a:t>específicas. Surgimiento de los </a:t>
            </a:r>
            <a:r>
              <a:rPr lang="es-ES" sz="1050" b="1" dirty="0" err="1" smtClean="0">
                <a:solidFill>
                  <a:srgbClr val="002060"/>
                </a:solidFill>
              </a:rPr>
              <a:t>centennials</a:t>
            </a:r>
            <a:r>
              <a:rPr lang="es-ES" sz="1050" dirty="0" smtClean="0">
                <a:solidFill>
                  <a:srgbClr val="002060"/>
                </a:solidFill>
              </a:rPr>
              <a:t> como futura generación viajera: menos idealistas, más pragmáticos.</a:t>
            </a:r>
            <a:endParaRPr lang="es-ES" sz="1050" dirty="0">
              <a:solidFill>
                <a:srgbClr val="002060"/>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56</a:t>
            </a:fld>
            <a:endParaRPr lang="es-ES" dirty="0">
              <a:solidFill>
                <a:srgbClr val="002776"/>
              </a:solidFill>
            </a:endParaRPr>
          </a:p>
        </p:txBody>
      </p:sp>
    </p:spTree>
    <p:extLst>
      <p:ext uri="{BB962C8B-B14F-4D97-AF65-F5344CB8AC3E}">
        <p14:creationId xmlns:p14="http://schemas.microsoft.com/office/powerpoint/2010/main" val="236480357"/>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1712640" y="432537"/>
            <a:ext cx="6114015" cy="6308831"/>
            <a:chOff x="1331589" y="185706"/>
            <a:chExt cx="6114015" cy="6308831"/>
          </a:xfrm>
        </p:grpSpPr>
        <p:sp>
          <p:nvSpPr>
            <p:cNvPr id="16" name="Oval 15"/>
            <p:cNvSpPr/>
            <p:nvPr/>
          </p:nvSpPr>
          <p:spPr>
            <a:xfrm>
              <a:off x="2363174" y="1547813"/>
              <a:ext cx="4140460" cy="4140460"/>
            </a:xfrm>
            <a:prstGeom prst="ellipse">
              <a:avLst/>
            </a:prstGeom>
            <a:solidFill>
              <a:srgbClr val="B4B4B4"/>
            </a:solidFill>
            <a:ln w="12700" cap="flat" cmpd="sng" algn="ctr">
              <a:solidFill>
                <a:srgbClr val="002776"/>
              </a:solidFill>
              <a:prstDash val="solid"/>
            </a:ln>
            <a:effectLst/>
          </p:spPr>
          <p:txBody>
            <a:bodyPr lIns="36000" tIns="36000" rIns="36000" bIns="36000" rtlCol="0" anchor="ctr">
              <a:spAutoFit/>
            </a:bodyPr>
            <a:lstStyle/>
            <a:p>
              <a:pPr algn="ctr" defTabSz="914400">
                <a:defRPr/>
              </a:pPr>
              <a:endParaRPr lang="en-US" sz="1400" kern="0" dirty="0" err="1" smtClean="0">
                <a:solidFill>
                  <a:srgbClr val="313131"/>
                </a:solidFill>
              </a:endParaRPr>
            </a:p>
          </p:txBody>
        </p:sp>
        <p:grpSp>
          <p:nvGrpSpPr>
            <p:cNvPr id="17" name="Group 16"/>
            <p:cNvGrpSpPr>
              <a:grpSpLocks noChangeAspect="1"/>
            </p:cNvGrpSpPr>
            <p:nvPr/>
          </p:nvGrpSpPr>
          <p:grpSpPr>
            <a:xfrm>
              <a:off x="1331589" y="185706"/>
              <a:ext cx="6114015" cy="6308831"/>
              <a:chOff x="1965375" y="1159859"/>
              <a:chExt cx="4532698" cy="4677132"/>
            </a:xfrm>
          </p:grpSpPr>
          <p:sp>
            <p:nvSpPr>
              <p:cNvPr id="35" name="Freeform 34"/>
              <p:cNvSpPr/>
              <p:nvPr/>
            </p:nvSpPr>
            <p:spPr>
              <a:xfrm>
                <a:off x="2305630" y="3097433"/>
                <a:ext cx="1834570" cy="2626034"/>
              </a:xfrm>
              <a:custGeom>
                <a:avLst/>
                <a:gdLst>
                  <a:gd name="connsiteX0" fmla="*/ 1134533 w 1828800"/>
                  <a:gd name="connsiteY0" fmla="*/ 0 h 2607734"/>
                  <a:gd name="connsiteX1" fmla="*/ 0 w 1828800"/>
                  <a:gd name="connsiteY1" fmla="*/ 1007534 h 2607734"/>
                  <a:gd name="connsiteX2" fmla="*/ 1828800 w 1828800"/>
                  <a:gd name="connsiteY2" fmla="*/ 2607734 h 2607734"/>
                  <a:gd name="connsiteX3" fmla="*/ 1117600 w 1828800"/>
                  <a:gd name="connsiteY3" fmla="*/ 1498600 h 2607734"/>
                  <a:gd name="connsiteX4" fmla="*/ 1337733 w 1828800"/>
                  <a:gd name="connsiteY4" fmla="*/ 567267 h 2607734"/>
                  <a:gd name="connsiteX5" fmla="*/ 1134533 w 1828800"/>
                  <a:gd name="connsiteY5" fmla="*/ 0 h 2607734"/>
                  <a:gd name="connsiteX0" fmla="*/ 1134533 w 1828800"/>
                  <a:gd name="connsiteY0" fmla="*/ 0 h 2607734"/>
                  <a:gd name="connsiteX1" fmla="*/ 0 w 1828800"/>
                  <a:gd name="connsiteY1" fmla="*/ 1007534 h 2607734"/>
                  <a:gd name="connsiteX2" fmla="*/ 1828800 w 1828800"/>
                  <a:gd name="connsiteY2" fmla="*/ 2607734 h 2607734"/>
                  <a:gd name="connsiteX3" fmla="*/ 1117600 w 1828800"/>
                  <a:gd name="connsiteY3" fmla="*/ 1498600 h 2607734"/>
                  <a:gd name="connsiteX4" fmla="*/ 1337733 w 1828800"/>
                  <a:gd name="connsiteY4" fmla="*/ 567267 h 2607734"/>
                  <a:gd name="connsiteX5" fmla="*/ 1134533 w 1828800"/>
                  <a:gd name="connsiteY5" fmla="*/ 0 h 2607734"/>
                  <a:gd name="connsiteX0" fmla="*/ 1135617 w 1829884"/>
                  <a:gd name="connsiteY0" fmla="*/ 0 h 2607734"/>
                  <a:gd name="connsiteX1" fmla="*/ 1084 w 1829884"/>
                  <a:gd name="connsiteY1" fmla="*/ 1007534 h 2607734"/>
                  <a:gd name="connsiteX2" fmla="*/ 1829884 w 1829884"/>
                  <a:gd name="connsiteY2" fmla="*/ 2607734 h 2607734"/>
                  <a:gd name="connsiteX3" fmla="*/ 1118684 w 1829884"/>
                  <a:gd name="connsiteY3" fmla="*/ 1498600 h 2607734"/>
                  <a:gd name="connsiteX4" fmla="*/ 1338817 w 1829884"/>
                  <a:gd name="connsiteY4" fmla="*/ 567267 h 2607734"/>
                  <a:gd name="connsiteX5" fmla="*/ 1135617 w 1829884"/>
                  <a:gd name="connsiteY5" fmla="*/ 0 h 2607734"/>
                  <a:gd name="connsiteX0" fmla="*/ 1154609 w 1848876"/>
                  <a:gd name="connsiteY0" fmla="*/ 0 h 2607734"/>
                  <a:gd name="connsiteX1" fmla="*/ 1026 w 1848876"/>
                  <a:gd name="connsiteY1" fmla="*/ 1012296 h 2607734"/>
                  <a:gd name="connsiteX2" fmla="*/ 1848876 w 1848876"/>
                  <a:gd name="connsiteY2" fmla="*/ 2607734 h 2607734"/>
                  <a:gd name="connsiteX3" fmla="*/ 1137676 w 1848876"/>
                  <a:gd name="connsiteY3" fmla="*/ 1498600 h 2607734"/>
                  <a:gd name="connsiteX4" fmla="*/ 1357809 w 1848876"/>
                  <a:gd name="connsiteY4" fmla="*/ 567267 h 2607734"/>
                  <a:gd name="connsiteX5" fmla="*/ 1154609 w 1848876"/>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28103 w 1834570"/>
                  <a:gd name="connsiteY0" fmla="*/ 0 h 2626034"/>
                  <a:gd name="connsiteX1" fmla="*/ 1008 w 1834570"/>
                  <a:gd name="connsiteY1" fmla="*/ 1044884 h 2626034"/>
                  <a:gd name="connsiteX2" fmla="*/ 1834570 w 1834570"/>
                  <a:gd name="connsiteY2" fmla="*/ 2626034 h 2626034"/>
                  <a:gd name="connsiteX3" fmla="*/ 1123370 w 1834570"/>
                  <a:gd name="connsiteY3" fmla="*/ 1516900 h 2626034"/>
                  <a:gd name="connsiteX4" fmla="*/ 1148241 w 1834570"/>
                  <a:gd name="connsiteY4" fmla="*/ 861792 h 2626034"/>
                  <a:gd name="connsiteX5" fmla="*/ 1128103 w 1834570"/>
                  <a:gd name="connsiteY5" fmla="*/ 0 h 262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570" h="2626034">
                    <a:moveTo>
                      <a:pt x="1128103" y="0"/>
                    </a:moveTo>
                    <a:cubicBezTo>
                      <a:pt x="311774" y="11995"/>
                      <a:pt x="-20864" y="499489"/>
                      <a:pt x="1008" y="1044884"/>
                    </a:cubicBezTo>
                    <a:cubicBezTo>
                      <a:pt x="-2167" y="1171884"/>
                      <a:pt x="342320" y="2403783"/>
                      <a:pt x="1834570" y="2626034"/>
                    </a:cubicBezTo>
                    <a:cubicBezTo>
                      <a:pt x="1059340" y="2294423"/>
                      <a:pt x="1084212" y="1705636"/>
                      <a:pt x="1123370" y="1516900"/>
                    </a:cubicBezTo>
                    <a:cubicBezTo>
                      <a:pt x="1131660" y="1298531"/>
                      <a:pt x="1206627" y="1170648"/>
                      <a:pt x="1148241" y="861792"/>
                    </a:cubicBezTo>
                    <a:cubicBezTo>
                      <a:pt x="993195" y="432990"/>
                      <a:pt x="63948" y="85902"/>
                      <a:pt x="1128103" y="0"/>
                    </a:cubicBezTo>
                    <a:close/>
                  </a:path>
                </a:pathLst>
              </a:custGeom>
              <a:solidFill>
                <a:srgbClr val="00A1DE"/>
              </a:solidFill>
              <a:ln w="12700" cap="flat" cmpd="sng" algn="ctr">
                <a:solidFill>
                  <a:srgbClr val="FFFFFF"/>
                </a:solidFill>
                <a:prstDash val="solid"/>
              </a:ln>
              <a:effectLst/>
            </p:spPr>
            <p:txBody>
              <a:bodyPr lIns="36000" tIns="36000" rIns="36000" bIns="36000" rtlCol="0" anchor="ctr">
                <a:noAutofit/>
              </a:bodyPr>
              <a:lstStyle/>
              <a:p>
                <a:pPr algn="ctr" defTabSz="914400">
                  <a:defRPr/>
                </a:pPr>
                <a:endParaRPr lang="en-US" sz="1400" kern="0" dirty="0" err="1" smtClean="0">
                  <a:solidFill>
                    <a:srgbClr val="313131"/>
                  </a:solidFill>
                </a:endParaRPr>
              </a:p>
            </p:txBody>
          </p:sp>
          <p:sp>
            <p:nvSpPr>
              <p:cNvPr id="36" name="Freeform 35"/>
              <p:cNvSpPr/>
              <p:nvPr/>
            </p:nvSpPr>
            <p:spPr>
              <a:xfrm rot="4355147">
                <a:off x="2376025" y="1561564"/>
                <a:ext cx="1834534" cy="2655834"/>
              </a:xfrm>
              <a:custGeom>
                <a:avLst/>
                <a:gdLst>
                  <a:gd name="connsiteX0" fmla="*/ 1134533 w 1828800"/>
                  <a:gd name="connsiteY0" fmla="*/ 0 h 2607734"/>
                  <a:gd name="connsiteX1" fmla="*/ 0 w 1828800"/>
                  <a:gd name="connsiteY1" fmla="*/ 1007534 h 2607734"/>
                  <a:gd name="connsiteX2" fmla="*/ 1828800 w 1828800"/>
                  <a:gd name="connsiteY2" fmla="*/ 2607734 h 2607734"/>
                  <a:gd name="connsiteX3" fmla="*/ 1117600 w 1828800"/>
                  <a:gd name="connsiteY3" fmla="*/ 1498600 h 2607734"/>
                  <a:gd name="connsiteX4" fmla="*/ 1337733 w 1828800"/>
                  <a:gd name="connsiteY4" fmla="*/ 567267 h 2607734"/>
                  <a:gd name="connsiteX5" fmla="*/ 1134533 w 1828800"/>
                  <a:gd name="connsiteY5" fmla="*/ 0 h 2607734"/>
                  <a:gd name="connsiteX0" fmla="*/ 1134533 w 1828800"/>
                  <a:gd name="connsiteY0" fmla="*/ 0 h 2607734"/>
                  <a:gd name="connsiteX1" fmla="*/ 0 w 1828800"/>
                  <a:gd name="connsiteY1" fmla="*/ 1007534 h 2607734"/>
                  <a:gd name="connsiteX2" fmla="*/ 1828800 w 1828800"/>
                  <a:gd name="connsiteY2" fmla="*/ 2607734 h 2607734"/>
                  <a:gd name="connsiteX3" fmla="*/ 1117600 w 1828800"/>
                  <a:gd name="connsiteY3" fmla="*/ 1498600 h 2607734"/>
                  <a:gd name="connsiteX4" fmla="*/ 1337733 w 1828800"/>
                  <a:gd name="connsiteY4" fmla="*/ 567267 h 2607734"/>
                  <a:gd name="connsiteX5" fmla="*/ 1134533 w 1828800"/>
                  <a:gd name="connsiteY5" fmla="*/ 0 h 2607734"/>
                  <a:gd name="connsiteX0" fmla="*/ 1135617 w 1829884"/>
                  <a:gd name="connsiteY0" fmla="*/ 0 h 2607734"/>
                  <a:gd name="connsiteX1" fmla="*/ 1084 w 1829884"/>
                  <a:gd name="connsiteY1" fmla="*/ 1007534 h 2607734"/>
                  <a:gd name="connsiteX2" fmla="*/ 1829884 w 1829884"/>
                  <a:gd name="connsiteY2" fmla="*/ 2607734 h 2607734"/>
                  <a:gd name="connsiteX3" fmla="*/ 1118684 w 1829884"/>
                  <a:gd name="connsiteY3" fmla="*/ 1498600 h 2607734"/>
                  <a:gd name="connsiteX4" fmla="*/ 1338817 w 1829884"/>
                  <a:gd name="connsiteY4" fmla="*/ 567267 h 2607734"/>
                  <a:gd name="connsiteX5" fmla="*/ 1135617 w 1829884"/>
                  <a:gd name="connsiteY5" fmla="*/ 0 h 2607734"/>
                  <a:gd name="connsiteX0" fmla="*/ 1154609 w 1848876"/>
                  <a:gd name="connsiteY0" fmla="*/ 0 h 2607734"/>
                  <a:gd name="connsiteX1" fmla="*/ 1026 w 1848876"/>
                  <a:gd name="connsiteY1" fmla="*/ 1012296 h 2607734"/>
                  <a:gd name="connsiteX2" fmla="*/ 1848876 w 1848876"/>
                  <a:gd name="connsiteY2" fmla="*/ 2607734 h 2607734"/>
                  <a:gd name="connsiteX3" fmla="*/ 1137676 w 1848876"/>
                  <a:gd name="connsiteY3" fmla="*/ 1498600 h 2607734"/>
                  <a:gd name="connsiteX4" fmla="*/ 1357809 w 1848876"/>
                  <a:gd name="connsiteY4" fmla="*/ 567267 h 2607734"/>
                  <a:gd name="connsiteX5" fmla="*/ 1154609 w 1848876"/>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1852 w 1834534"/>
                  <a:gd name="connsiteY0" fmla="*/ 0 h 2612705"/>
                  <a:gd name="connsiteX1" fmla="*/ 972 w 1834534"/>
                  <a:gd name="connsiteY1" fmla="*/ 1031555 h 2612705"/>
                  <a:gd name="connsiteX2" fmla="*/ 1834534 w 1834534"/>
                  <a:gd name="connsiteY2" fmla="*/ 2612705 h 2612705"/>
                  <a:gd name="connsiteX3" fmla="*/ 1123334 w 1834534"/>
                  <a:gd name="connsiteY3" fmla="*/ 1503571 h 2612705"/>
                  <a:gd name="connsiteX4" fmla="*/ 1148205 w 1834534"/>
                  <a:gd name="connsiteY4" fmla="*/ 848463 h 2612705"/>
                  <a:gd name="connsiteX5" fmla="*/ 1141852 w 1834534"/>
                  <a:gd name="connsiteY5" fmla="*/ 0 h 26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534" h="2612705">
                    <a:moveTo>
                      <a:pt x="1141852" y="0"/>
                    </a:moveTo>
                    <a:cubicBezTo>
                      <a:pt x="325523" y="11995"/>
                      <a:pt x="-20900" y="486160"/>
                      <a:pt x="972" y="1031555"/>
                    </a:cubicBezTo>
                    <a:cubicBezTo>
                      <a:pt x="-2203" y="1158555"/>
                      <a:pt x="342284" y="2390454"/>
                      <a:pt x="1834534" y="2612705"/>
                    </a:cubicBezTo>
                    <a:cubicBezTo>
                      <a:pt x="1059304" y="2281094"/>
                      <a:pt x="1084176" y="1692307"/>
                      <a:pt x="1123334" y="1503571"/>
                    </a:cubicBezTo>
                    <a:cubicBezTo>
                      <a:pt x="1131624" y="1285202"/>
                      <a:pt x="1206591" y="1157319"/>
                      <a:pt x="1148205" y="848463"/>
                    </a:cubicBezTo>
                    <a:cubicBezTo>
                      <a:pt x="993159" y="419661"/>
                      <a:pt x="77697" y="85902"/>
                      <a:pt x="1141852" y="0"/>
                    </a:cubicBezTo>
                    <a:close/>
                  </a:path>
                </a:pathLst>
              </a:custGeom>
              <a:solidFill>
                <a:srgbClr val="72C7E7"/>
              </a:solidFill>
              <a:ln w="12700" cap="flat" cmpd="sng" algn="ctr">
                <a:solidFill>
                  <a:srgbClr val="FFFFFF"/>
                </a:solidFill>
                <a:prstDash val="solid"/>
              </a:ln>
              <a:effectLst/>
            </p:spPr>
            <p:txBody>
              <a:bodyPr lIns="36000" tIns="36000" rIns="36000" bIns="36000" rtlCol="0" anchor="ctr">
                <a:noAutofit/>
              </a:bodyPr>
              <a:lstStyle/>
              <a:p>
                <a:pPr algn="ctr" defTabSz="914400">
                  <a:defRPr/>
                </a:pPr>
                <a:endParaRPr lang="en-US" sz="1400" kern="0" dirty="0" err="1" smtClean="0">
                  <a:solidFill>
                    <a:srgbClr val="313131"/>
                  </a:solidFill>
                </a:endParaRPr>
              </a:p>
            </p:txBody>
          </p:sp>
          <p:sp>
            <p:nvSpPr>
              <p:cNvPr id="37" name="Freeform 36"/>
              <p:cNvSpPr/>
              <p:nvPr/>
            </p:nvSpPr>
            <p:spPr>
              <a:xfrm rot="8681779">
                <a:off x="3846972" y="1159859"/>
                <a:ext cx="1834537" cy="2622920"/>
              </a:xfrm>
              <a:custGeom>
                <a:avLst/>
                <a:gdLst>
                  <a:gd name="connsiteX0" fmla="*/ 1134533 w 1828800"/>
                  <a:gd name="connsiteY0" fmla="*/ 0 h 2607734"/>
                  <a:gd name="connsiteX1" fmla="*/ 0 w 1828800"/>
                  <a:gd name="connsiteY1" fmla="*/ 1007534 h 2607734"/>
                  <a:gd name="connsiteX2" fmla="*/ 1828800 w 1828800"/>
                  <a:gd name="connsiteY2" fmla="*/ 2607734 h 2607734"/>
                  <a:gd name="connsiteX3" fmla="*/ 1117600 w 1828800"/>
                  <a:gd name="connsiteY3" fmla="*/ 1498600 h 2607734"/>
                  <a:gd name="connsiteX4" fmla="*/ 1337733 w 1828800"/>
                  <a:gd name="connsiteY4" fmla="*/ 567267 h 2607734"/>
                  <a:gd name="connsiteX5" fmla="*/ 1134533 w 1828800"/>
                  <a:gd name="connsiteY5" fmla="*/ 0 h 2607734"/>
                  <a:gd name="connsiteX0" fmla="*/ 1134533 w 1828800"/>
                  <a:gd name="connsiteY0" fmla="*/ 0 h 2607734"/>
                  <a:gd name="connsiteX1" fmla="*/ 0 w 1828800"/>
                  <a:gd name="connsiteY1" fmla="*/ 1007534 h 2607734"/>
                  <a:gd name="connsiteX2" fmla="*/ 1828800 w 1828800"/>
                  <a:gd name="connsiteY2" fmla="*/ 2607734 h 2607734"/>
                  <a:gd name="connsiteX3" fmla="*/ 1117600 w 1828800"/>
                  <a:gd name="connsiteY3" fmla="*/ 1498600 h 2607734"/>
                  <a:gd name="connsiteX4" fmla="*/ 1337733 w 1828800"/>
                  <a:gd name="connsiteY4" fmla="*/ 567267 h 2607734"/>
                  <a:gd name="connsiteX5" fmla="*/ 1134533 w 1828800"/>
                  <a:gd name="connsiteY5" fmla="*/ 0 h 2607734"/>
                  <a:gd name="connsiteX0" fmla="*/ 1135617 w 1829884"/>
                  <a:gd name="connsiteY0" fmla="*/ 0 h 2607734"/>
                  <a:gd name="connsiteX1" fmla="*/ 1084 w 1829884"/>
                  <a:gd name="connsiteY1" fmla="*/ 1007534 h 2607734"/>
                  <a:gd name="connsiteX2" fmla="*/ 1829884 w 1829884"/>
                  <a:gd name="connsiteY2" fmla="*/ 2607734 h 2607734"/>
                  <a:gd name="connsiteX3" fmla="*/ 1118684 w 1829884"/>
                  <a:gd name="connsiteY3" fmla="*/ 1498600 h 2607734"/>
                  <a:gd name="connsiteX4" fmla="*/ 1338817 w 1829884"/>
                  <a:gd name="connsiteY4" fmla="*/ 567267 h 2607734"/>
                  <a:gd name="connsiteX5" fmla="*/ 1135617 w 1829884"/>
                  <a:gd name="connsiteY5" fmla="*/ 0 h 2607734"/>
                  <a:gd name="connsiteX0" fmla="*/ 1154609 w 1848876"/>
                  <a:gd name="connsiteY0" fmla="*/ 0 h 2607734"/>
                  <a:gd name="connsiteX1" fmla="*/ 1026 w 1848876"/>
                  <a:gd name="connsiteY1" fmla="*/ 1012296 h 2607734"/>
                  <a:gd name="connsiteX2" fmla="*/ 1848876 w 1848876"/>
                  <a:gd name="connsiteY2" fmla="*/ 2607734 h 2607734"/>
                  <a:gd name="connsiteX3" fmla="*/ 1137676 w 1848876"/>
                  <a:gd name="connsiteY3" fmla="*/ 1498600 h 2607734"/>
                  <a:gd name="connsiteX4" fmla="*/ 1357809 w 1848876"/>
                  <a:gd name="connsiteY4" fmla="*/ 567267 h 2607734"/>
                  <a:gd name="connsiteX5" fmla="*/ 1154609 w 1848876"/>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08 w 1834537"/>
                  <a:gd name="connsiteY0" fmla="*/ 0 h 2622920"/>
                  <a:gd name="connsiteX1" fmla="*/ 975 w 1834537"/>
                  <a:gd name="connsiteY1" fmla="*/ 1041770 h 2622920"/>
                  <a:gd name="connsiteX2" fmla="*/ 1834537 w 1834537"/>
                  <a:gd name="connsiteY2" fmla="*/ 2622920 h 2622920"/>
                  <a:gd name="connsiteX3" fmla="*/ 1123337 w 1834537"/>
                  <a:gd name="connsiteY3" fmla="*/ 1513786 h 2622920"/>
                  <a:gd name="connsiteX4" fmla="*/ 1148208 w 1834537"/>
                  <a:gd name="connsiteY4" fmla="*/ 858678 h 2622920"/>
                  <a:gd name="connsiteX5" fmla="*/ 1140208 w 1834537"/>
                  <a:gd name="connsiteY5" fmla="*/ 0 h 262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537" h="2622920">
                    <a:moveTo>
                      <a:pt x="1140208" y="0"/>
                    </a:moveTo>
                    <a:cubicBezTo>
                      <a:pt x="323879" y="11995"/>
                      <a:pt x="-20897" y="496375"/>
                      <a:pt x="975" y="1041770"/>
                    </a:cubicBezTo>
                    <a:cubicBezTo>
                      <a:pt x="-2200" y="1168770"/>
                      <a:pt x="342287" y="2400669"/>
                      <a:pt x="1834537" y="2622920"/>
                    </a:cubicBezTo>
                    <a:cubicBezTo>
                      <a:pt x="1059307" y="2291309"/>
                      <a:pt x="1084179" y="1702522"/>
                      <a:pt x="1123337" y="1513786"/>
                    </a:cubicBezTo>
                    <a:cubicBezTo>
                      <a:pt x="1131627" y="1295417"/>
                      <a:pt x="1206594" y="1167534"/>
                      <a:pt x="1148208" y="858678"/>
                    </a:cubicBezTo>
                    <a:cubicBezTo>
                      <a:pt x="993162" y="429876"/>
                      <a:pt x="76053" y="85902"/>
                      <a:pt x="1140208" y="0"/>
                    </a:cubicBezTo>
                    <a:close/>
                  </a:path>
                </a:pathLst>
              </a:custGeom>
              <a:solidFill>
                <a:srgbClr val="81BC00"/>
              </a:solidFill>
              <a:ln w="12700" cap="flat" cmpd="sng" algn="ctr">
                <a:solidFill>
                  <a:srgbClr val="FFFFFF"/>
                </a:solidFill>
                <a:prstDash val="solid"/>
              </a:ln>
              <a:effectLst/>
            </p:spPr>
            <p:txBody>
              <a:bodyPr lIns="36000" tIns="36000" rIns="36000" bIns="36000" rtlCol="0" anchor="ctr">
                <a:spAutoFit/>
              </a:bodyPr>
              <a:lstStyle/>
              <a:p>
                <a:pPr algn="ctr" defTabSz="914400">
                  <a:defRPr/>
                </a:pPr>
                <a:endParaRPr lang="en-US" sz="1400" kern="0" dirty="0" err="1" smtClean="0">
                  <a:solidFill>
                    <a:srgbClr val="313131"/>
                  </a:solidFill>
                </a:endParaRPr>
              </a:p>
            </p:txBody>
          </p:sp>
          <p:sp>
            <p:nvSpPr>
              <p:cNvPr id="38" name="Freeform 37"/>
              <p:cNvSpPr/>
              <p:nvPr/>
            </p:nvSpPr>
            <p:spPr>
              <a:xfrm rot="13082864">
                <a:off x="4663536" y="2440104"/>
                <a:ext cx="1834537" cy="2619037"/>
              </a:xfrm>
              <a:custGeom>
                <a:avLst/>
                <a:gdLst>
                  <a:gd name="connsiteX0" fmla="*/ 1134533 w 1828800"/>
                  <a:gd name="connsiteY0" fmla="*/ 0 h 2607734"/>
                  <a:gd name="connsiteX1" fmla="*/ 0 w 1828800"/>
                  <a:gd name="connsiteY1" fmla="*/ 1007534 h 2607734"/>
                  <a:gd name="connsiteX2" fmla="*/ 1828800 w 1828800"/>
                  <a:gd name="connsiteY2" fmla="*/ 2607734 h 2607734"/>
                  <a:gd name="connsiteX3" fmla="*/ 1117600 w 1828800"/>
                  <a:gd name="connsiteY3" fmla="*/ 1498600 h 2607734"/>
                  <a:gd name="connsiteX4" fmla="*/ 1337733 w 1828800"/>
                  <a:gd name="connsiteY4" fmla="*/ 567267 h 2607734"/>
                  <a:gd name="connsiteX5" fmla="*/ 1134533 w 1828800"/>
                  <a:gd name="connsiteY5" fmla="*/ 0 h 2607734"/>
                  <a:gd name="connsiteX0" fmla="*/ 1134533 w 1828800"/>
                  <a:gd name="connsiteY0" fmla="*/ 0 h 2607734"/>
                  <a:gd name="connsiteX1" fmla="*/ 0 w 1828800"/>
                  <a:gd name="connsiteY1" fmla="*/ 1007534 h 2607734"/>
                  <a:gd name="connsiteX2" fmla="*/ 1828800 w 1828800"/>
                  <a:gd name="connsiteY2" fmla="*/ 2607734 h 2607734"/>
                  <a:gd name="connsiteX3" fmla="*/ 1117600 w 1828800"/>
                  <a:gd name="connsiteY3" fmla="*/ 1498600 h 2607734"/>
                  <a:gd name="connsiteX4" fmla="*/ 1337733 w 1828800"/>
                  <a:gd name="connsiteY4" fmla="*/ 567267 h 2607734"/>
                  <a:gd name="connsiteX5" fmla="*/ 1134533 w 1828800"/>
                  <a:gd name="connsiteY5" fmla="*/ 0 h 2607734"/>
                  <a:gd name="connsiteX0" fmla="*/ 1135617 w 1829884"/>
                  <a:gd name="connsiteY0" fmla="*/ 0 h 2607734"/>
                  <a:gd name="connsiteX1" fmla="*/ 1084 w 1829884"/>
                  <a:gd name="connsiteY1" fmla="*/ 1007534 h 2607734"/>
                  <a:gd name="connsiteX2" fmla="*/ 1829884 w 1829884"/>
                  <a:gd name="connsiteY2" fmla="*/ 2607734 h 2607734"/>
                  <a:gd name="connsiteX3" fmla="*/ 1118684 w 1829884"/>
                  <a:gd name="connsiteY3" fmla="*/ 1498600 h 2607734"/>
                  <a:gd name="connsiteX4" fmla="*/ 1338817 w 1829884"/>
                  <a:gd name="connsiteY4" fmla="*/ 567267 h 2607734"/>
                  <a:gd name="connsiteX5" fmla="*/ 1135617 w 1829884"/>
                  <a:gd name="connsiteY5" fmla="*/ 0 h 2607734"/>
                  <a:gd name="connsiteX0" fmla="*/ 1154609 w 1848876"/>
                  <a:gd name="connsiteY0" fmla="*/ 0 h 2607734"/>
                  <a:gd name="connsiteX1" fmla="*/ 1026 w 1848876"/>
                  <a:gd name="connsiteY1" fmla="*/ 1012296 h 2607734"/>
                  <a:gd name="connsiteX2" fmla="*/ 1848876 w 1848876"/>
                  <a:gd name="connsiteY2" fmla="*/ 2607734 h 2607734"/>
                  <a:gd name="connsiteX3" fmla="*/ 1137676 w 1848876"/>
                  <a:gd name="connsiteY3" fmla="*/ 1498600 h 2607734"/>
                  <a:gd name="connsiteX4" fmla="*/ 1357809 w 1848876"/>
                  <a:gd name="connsiteY4" fmla="*/ 567267 h 2607734"/>
                  <a:gd name="connsiteX5" fmla="*/ 1154609 w 1848876"/>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391 w 1834537"/>
                  <a:gd name="connsiteY0" fmla="*/ 0 h 2619037"/>
                  <a:gd name="connsiteX1" fmla="*/ 975 w 1834537"/>
                  <a:gd name="connsiteY1" fmla="*/ 1037887 h 2619037"/>
                  <a:gd name="connsiteX2" fmla="*/ 1834537 w 1834537"/>
                  <a:gd name="connsiteY2" fmla="*/ 2619037 h 2619037"/>
                  <a:gd name="connsiteX3" fmla="*/ 1123337 w 1834537"/>
                  <a:gd name="connsiteY3" fmla="*/ 1509903 h 2619037"/>
                  <a:gd name="connsiteX4" fmla="*/ 1148208 w 1834537"/>
                  <a:gd name="connsiteY4" fmla="*/ 854795 h 2619037"/>
                  <a:gd name="connsiteX5" fmla="*/ 1140391 w 1834537"/>
                  <a:gd name="connsiteY5" fmla="*/ 0 h 261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537" h="2619037">
                    <a:moveTo>
                      <a:pt x="1140391" y="0"/>
                    </a:moveTo>
                    <a:cubicBezTo>
                      <a:pt x="324062" y="11995"/>
                      <a:pt x="-20897" y="492492"/>
                      <a:pt x="975" y="1037887"/>
                    </a:cubicBezTo>
                    <a:cubicBezTo>
                      <a:pt x="-2200" y="1164887"/>
                      <a:pt x="342287" y="2396786"/>
                      <a:pt x="1834537" y="2619037"/>
                    </a:cubicBezTo>
                    <a:cubicBezTo>
                      <a:pt x="1059307" y="2287426"/>
                      <a:pt x="1084179" y="1698639"/>
                      <a:pt x="1123337" y="1509903"/>
                    </a:cubicBezTo>
                    <a:cubicBezTo>
                      <a:pt x="1131627" y="1291534"/>
                      <a:pt x="1206594" y="1163651"/>
                      <a:pt x="1148208" y="854795"/>
                    </a:cubicBezTo>
                    <a:cubicBezTo>
                      <a:pt x="993162" y="425993"/>
                      <a:pt x="76236" y="85902"/>
                      <a:pt x="1140391" y="0"/>
                    </a:cubicBezTo>
                    <a:close/>
                  </a:path>
                </a:pathLst>
              </a:custGeom>
              <a:solidFill>
                <a:srgbClr val="BDD203"/>
              </a:solidFill>
              <a:ln w="12700" cap="flat" cmpd="sng" algn="ctr">
                <a:solidFill>
                  <a:srgbClr val="FFFFFF"/>
                </a:solidFill>
                <a:prstDash val="solid"/>
              </a:ln>
              <a:effectLst/>
            </p:spPr>
            <p:txBody>
              <a:bodyPr lIns="36000" tIns="36000" rIns="36000" bIns="36000" rtlCol="0" anchor="ctr">
                <a:spAutoFit/>
              </a:bodyPr>
              <a:lstStyle/>
              <a:p>
                <a:pPr algn="ctr" defTabSz="914400">
                  <a:defRPr/>
                </a:pPr>
                <a:endParaRPr lang="en-US" sz="1400" kern="0" dirty="0" err="1" smtClean="0">
                  <a:solidFill>
                    <a:srgbClr val="313131"/>
                  </a:solidFill>
                </a:endParaRPr>
              </a:p>
            </p:txBody>
          </p:sp>
          <p:sp>
            <p:nvSpPr>
              <p:cNvPr id="39" name="Freeform 38"/>
              <p:cNvSpPr/>
              <p:nvPr/>
            </p:nvSpPr>
            <p:spPr>
              <a:xfrm rot="17246149">
                <a:off x="3735223" y="3609825"/>
                <a:ext cx="1834554" cy="2619777"/>
              </a:xfrm>
              <a:custGeom>
                <a:avLst/>
                <a:gdLst>
                  <a:gd name="connsiteX0" fmla="*/ 1134533 w 1828800"/>
                  <a:gd name="connsiteY0" fmla="*/ 0 h 2607734"/>
                  <a:gd name="connsiteX1" fmla="*/ 0 w 1828800"/>
                  <a:gd name="connsiteY1" fmla="*/ 1007534 h 2607734"/>
                  <a:gd name="connsiteX2" fmla="*/ 1828800 w 1828800"/>
                  <a:gd name="connsiteY2" fmla="*/ 2607734 h 2607734"/>
                  <a:gd name="connsiteX3" fmla="*/ 1117600 w 1828800"/>
                  <a:gd name="connsiteY3" fmla="*/ 1498600 h 2607734"/>
                  <a:gd name="connsiteX4" fmla="*/ 1337733 w 1828800"/>
                  <a:gd name="connsiteY4" fmla="*/ 567267 h 2607734"/>
                  <a:gd name="connsiteX5" fmla="*/ 1134533 w 1828800"/>
                  <a:gd name="connsiteY5" fmla="*/ 0 h 2607734"/>
                  <a:gd name="connsiteX0" fmla="*/ 1134533 w 1828800"/>
                  <a:gd name="connsiteY0" fmla="*/ 0 h 2607734"/>
                  <a:gd name="connsiteX1" fmla="*/ 0 w 1828800"/>
                  <a:gd name="connsiteY1" fmla="*/ 1007534 h 2607734"/>
                  <a:gd name="connsiteX2" fmla="*/ 1828800 w 1828800"/>
                  <a:gd name="connsiteY2" fmla="*/ 2607734 h 2607734"/>
                  <a:gd name="connsiteX3" fmla="*/ 1117600 w 1828800"/>
                  <a:gd name="connsiteY3" fmla="*/ 1498600 h 2607734"/>
                  <a:gd name="connsiteX4" fmla="*/ 1337733 w 1828800"/>
                  <a:gd name="connsiteY4" fmla="*/ 567267 h 2607734"/>
                  <a:gd name="connsiteX5" fmla="*/ 1134533 w 1828800"/>
                  <a:gd name="connsiteY5" fmla="*/ 0 h 2607734"/>
                  <a:gd name="connsiteX0" fmla="*/ 1135617 w 1829884"/>
                  <a:gd name="connsiteY0" fmla="*/ 0 h 2607734"/>
                  <a:gd name="connsiteX1" fmla="*/ 1084 w 1829884"/>
                  <a:gd name="connsiteY1" fmla="*/ 1007534 h 2607734"/>
                  <a:gd name="connsiteX2" fmla="*/ 1829884 w 1829884"/>
                  <a:gd name="connsiteY2" fmla="*/ 2607734 h 2607734"/>
                  <a:gd name="connsiteX3" fmla="*/ 1118684 w 1829884"/>
                  <a:gd name="connsiteY3" fmla="*/ 1498600 h 2607734"/>
                  <a:gd name="connsiteX4" fmla="*/ 1338817 w 1829884"/>
                  <a:gd name="connsiteY4" fmla="*/ 567267 h 2607734"/>
                  <a:gd name="connsiteX5" fmla="*/ 1135617 w 1829884"/>
                  <a:gd name="connsiteY5" fmla="*/ 0 h 2607734"/>
                  <a:gd name="connsiteX0" fmla="*/ 1154609 w 1848876"/>
                  <a:gd name="connsiteY0" fmla="*/ 0 h 2607734"/>
                  <a:gd name="connsiteX1" fmla="*/ 1026 w 1848876"/>
                  <a:gd name="connsiteY1" fmla="*/ 1012296 h 2607734"/>
                  <a:gd name="connsiteX2" fmla="*/ 1848876 w 1848876"/>
                  <a:gd name="connsiteY2" fmla="*/ 2607734 h 2607734"/>
                  <a:gd name="connsiteX3" fmla="*/ 1137676 w 1848876"/>
                  <a:gd name="connsiteY3" fmla="*/ 1498600 h 2607734"/>
                  <a:gd name="connsiteX4" fmla="*/ 1357809 w 1848876"/>
                  <a:gd name="connsiteY4" fmla="*/ 567267 h 2607734"/>
                  <a:gd name="connsiteX5" fmla="*/ 1154609 w 1848876"/>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54450 w 1848717"/>
                  <a:gd name="connsiteY0" fmla="*/ 0 h 2607734"/>
                  <a:gd name="connsiteX1" fmla="*/ 867 w 1848717"/>
                  <a:gd name="connsiteY1" fmla="*/ 1012296 h 2607734"/>
                  <a:gd name="connsiteX2" fmla="*/ 1848717 w 1848717"/>
                  <a:gd name="connsiteY2" fmla="*/ 2607734 h 2607734"/>
                  <a:gd name="connsiteX3" fmla="*/ 1137517 w 1848717"/>
                  <a:gd name="connsiteY3" fmla="*/ 1498600 h 2607734"/>
                  <a:gd name="connsiteX4" fmla="*/ 1357650 w 1848717"/>
                  <a:gd name="connsiteY4" fmla="*/ 567267 h 2607734"/>
                  <a:gd name="connsiteX5" fmla="*/ 1154450 w 1848717"/>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343392 w 1834459"/>
                  <a:gd name="connsiteY4" fmla="*/ 567267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192 w 1834459"/>
                  <a:gd name="connsiteY0" fmla="*/ 0 h 2607734"/>
                  <a:gd name="connsiteX1" fmla="*/ 897 w 1834459"/>
                  <a:gd name="connsiteY1" fmla="*/ 1026584 h 2607734"/>
                  <a:gd name="connsiteX2" fmla="*/ 1834459 w 1834459"/>
                  <a:gd name="connsiteY2" fmla="*/ 2607734 h 2607734"/>
                  <a:gd name="connsiteX3" fmla="*/ 1123259 w 1834459"/>
                  <a:gd name="connsiteY3" fmla="*/ 1498600 h 2607734"/>
                  <a:gd name="connsiteX4" fmla="*/ 1148130 w 1834459"/>
                  <a:gd name="connsiteY4" fmla="*/ 843492 h 2607734"/>
                  <a:gd name="connsiteX5" fmla="*/ 1140192 w 1834459"/>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40270 w 1834537"/>
                  <a:gd name="connsiteY0" fmla="*/ 0 h 2607734"/>
                  <a:gd name="connsiteX1" fmla="*/ 975 w 1834537"/>
                  <a:gd name="connsiteY1" fmla="*/ 1026584 h 2607734"/>
                  <a:gd name="connsiteX2" fmla="*/ 1834537 w 1834537"/>
                  <a:gd name="connsiteY2" fmla="*/ 2607734 h 2607734"/>
                  <a:gd name="connsiteX3" fmla="*/ 1123337 w 1834537"/>
                  <a:gd name="connsiteY3" fmla="*/ 1498600 h 2607734"/>
                  <a:gd name="connsiteX4" fmla="*/ 1148208 w 1834537"/>
                  <a:gd name="connsiteY4" fmla="*/ 843492 h 2607734"/>
                  <a:gd name="connsiteX5" fmla="*/ 1140270 w 1834537"/>
                  <a:gd name="connsiteY5" fmla="*/ 0 h 2607734"/>
                  <a:gd name="connsiteX0" fmla="*/ 1138256 w 1834542"/>
                  <a:gd name="connsiteY0" fmla="*/ 0 h 2620053"/>
                  <a:gd name="connsiteX1" fmla="*/ 980 w 1834542"/>
                  <a:gd name="connsiteY1" fmla="*/ 1038903 h 2620053"/>
                  <a:gd name="connsiteX2" fmla="*/ 1834542 w 1834542"/>
                  <a:gd name="connsiteY2" fmla="*/ 2620053 h 2620053"/>
                  <a:gd name="connsiteX3" fmla="*/ 1123342 w 1834542"/>
                  <a:gd name="connsiteY3" fmla="*/ 1510919 h 2620053"/>
                  <a:gd name="connsiteX4" fmla="*/ 1148213 w 1834542"/>
                  <a:gd name="connsiteY4" fmla="*/ 855811 h 2620053"/>
                  <a:gd name="connsiteX5" fmla="*/ 1138256 w 1834542"/>
                  <a:gd name="connsiteY5" fmla="*/ 0 h 2620053"/>
                  <a:gd name="connsiteX0" fmla="*/ 1128566 w 1834569"/>
                  <a:gd name="connsiteY0" fmla="*/ 0 h 2639350"/>
                  <a:gd name="connsiteX1" fmla="*/ 1007 w 1834569"/>
                  <a:gd name="connsiteY1" fmla="*/ 1058200 h 2639350"/>
                  <a:gd name="connsiteX2" fmla="*/ 1834569 w 1834569"/>
                  <a:gd name="connsiteY2" fmla="*/ 2639350 h 2639350"/>
                  <a:gd name="connsiteX3" fmla="*/ 1123369 w 1834569"/>
                  <a:gd name="connsiteY3" fmla="*/ 1530216 h 2639350"/>
                  <a:gd name="connsiteX4" fmla="*/ 1148240 w 1834569"/>
                  <a:gd name="connsiteY4" fmla="*/ 875108 h 2639350"/>
                  <a:gd name="connsiteX5" fmla="*/ 1128566 w 1834569"/>
                  <a:gd name="connsiteY5" fmla="*/ 0 h 2639350"/>
                  <a:gd name="connsiteX0" fmla="*/ 1128566 w 1834569"/>
                  <a:gd name="connsiteY0" fmla="*/ 0 h 2639350"/>
                  <a:gd name="connsiteX1" fmla="*/ 1007 w 1834569"/>
                  <a:gd name="connsiteY1" fmla="*/ 1058200 h 2639350"/>
                  <a:gd name="connsiteX2" fmla="*/ 1834569 w 1834569"/>
                  <a:gd name="connsiteY2" fmla="*/ 2639350 h 2639350"/>
                  <a:gd name="connsiteX3" fmla="*/ 1123369 w 1834569"/>
                  <a:gd name="connsiteY3" fmla="*/ 1530216 h 2639350"/>
                  <a:gd name="connsiteX4" fmla="*/ 1148240 w 1834569"/>
                  <a:gd name="connsiteY4" fmla="*/ 875108 h 2639350"/>
                  <a:gd name="connsiteX5" fmla="*/ 1128566 w 1834569"/>
                  <a:gd name="connsiteY5" fmla="*/ 0 h 2639350"/>
                  <a:gd name="connsiteX0" fmla="*/ 1128551 w 1834554"/>
                  <a:gd name="connsiteY0" fmla="*/ 0 h 2639350"/>
                  <a:gd name="connsiteX1" fmla="*/ 992 w 1834554"/>
                  <a:gd name="connsiteY1" fmla="*/ 1058200 h 2639350"/>
                  <a:gd name="connsiteX2" fmla="*/ 1834554 w 1834554"/>
                  <a:gd name="connsiteY2" fmla="*/ 2639350 h 2639350"/>
                  <a:gd name="connsiteX3" fmla="*/ 1123354 w 1834554"/>
                  <a:gd name="connsiteY3" fmla="*/ 1530216 h 2639350"/>
                  <a:gd name="connsiteX4" fmla="*/ 1148225 w 1834554"/>
                  <a:gd name="connsiteY4" fmla="*/ 875108 h 2639350"/>
                  <a:gd name="connsiteX5" fmla="*/ 1128551 w 1834554"/>
                  <a:gd name="connsiteY5" fmla="*/ 0 h 263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554" h="2639350">
                    <a:moveTo>
                      <a:pt x="1128551" y="0"/>
                    </a:moveTo>
                    <a:cubicBezTo>
                      <a:pt x="318180" y="54851"/>
                      <a:pt x="-20880" y="512805"/>
                      <a:pt x="992" y="1058200"/>
                    </a:cubicBezTo>
                    <a:cubicBezTo>
                      <a:pt x="-2183" y="1185200"/>
                      <a:pt x="342304" y="2417099"/>
                      <a:pt x="1834554" y="2639350"/>
                    </a:cubicBezTo>
                    <a:cubicBezTo>
                      <a:pt x="1059324" y="2307739"/>
                      <a:pt x="1084196" y="1718952"/>
                      <a:pt x="1123354" y="1530216"/>
                    </a:cubicBezTo>
                    <a:cubicBezTo>
                      <a:pt x="1131644" y="1311847"/>
                      <a:pt x="1206611" y="1183964"/>
                      <a:pt x="1148225" y="875108"/>
                    </a:cubicBezTo>
                    <a:cubicBezTo>
                      <a:pt x="993179" y="446306"/>
                      <a:pt x="85945" y="131282"/>
                      <a:pt x="1128551" y="0"/>
                    </a:cubicBezTo>
                    <a:close/>
                  </a:path>
                </a:pathLst>
              </a:custGeom>
              <a:solidFill>
                <a:srgbClr val="3C8A2E"/>
              </a:solidFill>
              <a:ln w="12700" cap="flat" cmpd="sng" algn="ctr">
                <a:solidFill>
                  <a:srgbClr val="FFFFFF"/>
                </a:solidFill>
                <a:prstDash val="solid"/>
              </a:ln>
              <a:effectLst/>
            </p:spPr>
            <p:txBody>
              <a:bodyPr lIns="36000" tIns="36000" rIns="36000" bIns="36000" rtlCol="0" anchor="ctr">
                <a:noAutofit/>
              </a:bodyPr>
              <a:lstStyle/>
              <a:p>
                <a:pPr algn="ctr" defTabSz="914400">
                  <a:defRPr/>
                </a:pPr>
                <a:endParaRPr lang="en-US" sz="1400" kern="0" dirty="0" err="1" smtClean="0">
                  <a:solidFill>
                    <a:srgbClr val="313131"/>
                  </a:solidFill>
                </a:endParaRPr>
              </a:p>
            </p:txBody>
          </p:sp>
        </p:grpSp>
        <p:sp>
          <p:nvSpPr>
            <p:cNvPr id="18" name="Rectangle 17"/>
            <p:cNvSpPr/>
            <p:nvPr/>
          </p:nvSpPr>
          <p:spPr>
            <a:xfrm>
              <a:off x="2300990" y="2054340"/>
              <a:ext cx="1530088" cy="369332"/>
            </a:xfrm>
            <a:prstGeom prst="rect">
              <a:avLst/>
            </a:prstGeom>
          </p:spPr>
          <p:txBody>
            <a:bodyPr wrap="square" lIns="0" tIns="0" rIns="0" bIns="0">
              <a:spAutoFit/>
            </a:bodyPr>
            <a:lstStyle/>
            <a:p>
              <a:pPr defTabSz="914400">
                <a:spcAft>
                  <a:spcPts val="300"/>
                </a:spcAft>
                <a:defRPr/>
              </a:pPr>
              <a:r>
                <a:rPr lang="es-ES" sz="1200" b="1" kern="0" dirty="0" smtClean="0">
                  <a:solidFill>
                    <a:prstClr val="white"/>
                  </a:solidFill>
                </a:rPr>
                <a:t>TAILOR-MADE:</a:t>
              </a:r>
              <a:br>
                <a:rPr lang="es-ES" sz="1200" b="1" kern="0" dirty="0" smtClean="0">
                  <a:solidFill>
                    <a:prstClr val="white"/>
                  </a:solidFill>
                </a:rPr>
              </a:br>
              <a:r>
                <a:rPr lang="es-ES" sz="1200" kern="0" dirty="0" smtClean="0">
                  <a:solidFill>
                    <a:prstClr val="white"/>
                  </a:solidFill>
                </a:rPr>
                <a:t>el viaje del futuro</a:t>
              </a:r>
            </a:p>
          </p:txBody>
        </p:sp>
        <p:sp>
          <p:nvSpPr>
            <p:cNvPr id="19" name="Rectangle 18"/>
            <p:cNvSpPr/>
            <p:nvPr/>
          </p:nvSpPr>
          <p:spPr>
            <a:xfrm>
              <a:off x="4971872" y="1626558"/>
              <a:ext cx="1413938" cy="407804"/>
            </a:xfrm>
            <a:prstGeom prst="rect">
              <a:avLst/>
            </a:prstGeom>
          </p:spPr>
          <p:txBody>
            <a:bodyPr wrap="square" lIns="0" tIns="0" rIns="0" bIns="0">
              <a:spAutoFit/>
            </a:bodyPr>
            <a:lstStyle/>
            <a:p>
              <a:pPr defTabSz="914400">
                <a:spcAft>
                  <a:spcPts val="300"/>
                </a:spcAft>
                <a:defRPr/>
              </a:pPr>
              <a:r>
                <a:rPr lang="es-ES" sz="1200" b="1" kern="0" dirty="0" smtClean="0">
                  <a:solidFill>
                    <a:prstClr val="white"/>
                  </a:solidFill>
                </a:rPr>
                <a:t>VIAJAR SEGURO:</a:t>
              </a:r>
            </a:p>
            <a:p>
              <a:pPr defTabSz="914400">
                <a:spcAft>
                  <a:spcPts val="300"/>
                </a:spcAft>
                <a:defRPr/>
              </a:pPr>
              <a:r>
                <a:rPr lang="es-ES" sz="1200" kern="0" dirty="0" smtClean="0">
                  <a:solidFill>
                    <a:prstClr val="white"/>
                  </a:solidFill>
                </a:rPr>
                <a:t>la prioridad nº1</a:t>
              </a:r>
            </a:p>
          </p:txBody>
        </p:sp>
        <p:sp>
          <p:nvSpPr>
            <p:cNvPr id="20" name="Rectangle 19"/>
            <p:cNvSpPr/>
            <p:nvPr/>
          </p:nvSpPr>
          <p:spPr>
            <a:xfrm>
              <a:off x="5803879" y="3912196"/>
              <a:ext cx="1369028" cy="592470"/>
            </a:xfrm>
            <a:prstGeom prst="rect">
              <a:avLst/>
            </a:prstGeom>
          </p:spPr>
          <p:txBody>
            <a:bodyPr wrap="square" lIns="0" tIns="0" rIns="0" bIns="0">
              <a:spAutoFit/>
            </a:bodyPr>
            <a:lstStyle/>
            <a:p>
              <a:pPr defTabSz="914400">
                <a:spcAft>
                  <a:spcPts val="300"/>
                </a:spcAft>
                <a:defRPr/>
              </a:pPr>
              <a:r>
                <a:rPr lang="es-ES" sz="1200" b="1" kern="0" dirty="0" smtClean="0">
                  <a:solidFill>
                    <a:prstClr val="white"/>
                  </a:solidFill>
                </a:rPr>
                <a:t>SEGURIDAD:</a:t>
              </a:r>
            </a:p>
            <a:p>
              <a:pPr defTabSz="914400">
                <a:spcAft>
                  <a:spcPts val="300"/>
                </a:spcAft>
                <a:defRPr/>
              </a:pPr>
              <a:r>
                <a:rPr lang="es-ES" sz="1200" kern="0" dirty="0" smtClean="0">
                  <a:solidFill>
                    <a:prstClr val="white"/>
                  </a:solidFill>
                </a:rPr>
                <a:t>efectividad y eficiencia</a:t>
              </a:r>
            </a:p>
          </p:txBody>
        </p:sp>
        <p:sp>
          <p:nvSpPr>
            <p:cNvPr id="21" name="Rectangle 20"/>
            <p:cNvSpPr/>
            <p:nvPr/>
          </p:nvSpPr>
          <p:spPr>
            <a:xfrm>
              <a:off x="4037099" y="5277204"/>
              <a:ext cx="1606464" cy="777136"/>
            </a:xfrm>
            <a:prstGeom prst="rect">
              <a:avLst/>
            </a:prstGeom>
          </p:spPr>
          <p:txBody>
            <a:bodyPr wrap="square" lIns="0" tIns="0" rIns="0" bIns="0">
              <a:spAutoFit/>
            </a:bodyPr>
            <a:lstStyle/>
            <a:p>
              <a:pPr defTabSz="914400">
                <a:spcAft>
                  <a:spcPts val="300"/>
                </a:spcAft>
                <a:defRPr/>
              </a:pPr>
              <a:r>
                <a:rPr lang="es-ES" sz="1200" b="1" kern="0" dirty="0" smtClean="0">
                  <a:solidFill>
                    <a:prstClr val="white"/>
                  </a:solidFill>
                </a:rPr>
                <a:t>INFRAESTRUCTURA:</a:t>
              </a:r>
            </a:p>
            <a:p>
              <a:pPr defTabSz="914400">
                <a:spcAft>
                  <a:spcPts val="300"/>
                </a:spcAft>
                <a:defRPr/>
              </a:pPr>
              <a:r>
                <a:rPr lang="es-ES" sz="1200" kern="0" dirty="0" smtClean="0">
                  <a:solidFill>
                    <a:prstClr val="white"/>
                  </a:solidFill>
                </a:rPr>
                <a:t>colaboración entre aerolíneas y </a:t>
              </a:r>
              <a:r>
                <a:rPr lang="es-ES" sz="1200" kern="0" dirty="0" err="1" smtClean="0">
                  <a:solidFill>
                    <a:prstClr val="white"/>
                  </a:solidFill>
                </a:rPr>
                <a:t>partners</a:t>
              </a:r>
              <a:r>
                <a:rPr lang="es-ES" sz="1200" kern="0" dirty="0" smtClean="0">
                  <a:solidFill>
                    <a:prstClr val="white"/>
                  </a:solidFill>
                </a:rPr>
                <a:t> de infraestructura</a:t>
              </a:r>
            </a:p>
          </p:txBody>
        </p:sp>
        <p:sp>
          <p:nvSpPr>
            <p:cNvPr id="22" name="Rectangle 21"/>
            <p:cNvSpPr/>
            <p:nvPr/>
          </p:nvSpPr>
          <p:spPr>
            <a:xfrm>
              <a:off x="2051669" y="3915023"/>
              <a:ext cx="1440297" cy="923330"/>
            </a:xfrm>
            <a:prstGeom prst="rect">
              <a:avLst/>
            </a:prstGeom>
          </p:spPr>
          <p:txBody>
            <a:bodyPr wrap="square" lIns="0" tIns="0" rIns="0" bIns="0">
              <a:spAutoFit/>
            </a:bodyPr>
            <a:lstStyle/>
            <a:p>
              <a:pPr defTabSz="914400">
                <a:spcAft>
                  <a:spcPts val="300"/>
                </a:spcAft>
                <a:defRPr/>
              </a:pPr>
              <a:r>
                <a:rPr lang="es-ES" sz="1200" b="1" kern="0" dirty="0" smtClean="0">
                  <a:solidFill>
                    <a:prstClr val="white"/>
                  </a:solidFill>
                </a:rPr>
                <a:t>COMPROMISO CON EL MEDIOAMIENTE:</a:t>
              </a:r>
              <a:br>
                <a:rPr lang="es-ES" sz="1200" b="1" kern="0" dirty="0" smtClean="0">
                  <a:solidFill>
                    <a:prstClr val="white"/>
                  </a:solidFill>
                </a:rPr>
              </a:br>
              <a:r>
                <a:rPr lang="es-ES" sz="1200" kern="0" dirty="0" smtClean="0">
                  <a:solidFill>
                    <a:prstClr val="white"/>
                  </a:solidFill>
                </a:rPr>
                <a:t>reducción del impacto</a:t>
              </a:r>
            </a:p>
          </p:txBody>
        </p:sp>
        <p:grpSp>
          <p:nvGrpSpPr>
            <p:cNvPr id="23" name="Group 22"/>
            <p:cNvGrpSpPr>
              <a:grpSpLocks noChangeAspect="1"/>
            </p:cNvGrpSpPr>
            <p:nvPr/>
          </p:nvGrpSpPr>
          <p:grpSpPr>
            <a:xfrm>
              <a:off x="3171987" y="1547810"/>
              <a:ext cx="553565" cy="553565"/>
              <a:chOff x="2751968" y="3355166"/>
              <a:chExt cx="365760" cy="365760"/>
            </a:xfrm>
          </p:grpSpPr>
          <p:sp>
            <p:nvSpPr>
              <p:cNvPr id="33" name="Oval 32"/>
              <p:cNvSpPr/>
              <p:nvPr/>
            </p:nvSpPr>
            <p:spPr>
              <a:xfrm>
                <a:off x="2751968" y="3355166"/>
                <a:ext cx="365760" cy="365760"/>
              </a:xfrm>
              <a:prstGeom prst="ellipse">
                <a:avLst/>
              </a:prstGeom>
              <a:solidFill>
                <a:srgbClr val="72C7E7"/>
              </a:solidFill>
              <a:ln w="12700" cap="flat" cmpd="sng" algn="ctr">
                <a:noFill/>
                <a:prstDash val="solid"/>
              </a:ln>
              <a:effectLst/>
            </p:spPr>
            <p:txBody>
              <a:bodyPr lIns="36000" tIns="36000" rIns="36000" bIns="36000" rtlCol="0" anchor="ctr">
                <a:spAutoFit/>
              </a:bodyPr>
              <a:lstStyle/>
              <a:p>
                <a:pPr algn="ctr" defTabSz="914400">
                  <a:defRPr/>
                </a:pPr>
                <a:endParaRPr lang="en-US" sz="1400" kern="0" dirty="0" err="1" smtClean="0">
                  <a:solidFill>
                    <a:srgbClr val="313131"/>
                  </a:solidFill>
                </a:endParaRPr>
              </a:p>
            </p:txBody>
          </p:sp>
          <p:sp>
            <p:nvSpPr>
              <p:cNvPr id="34" name="Freeform 33"/>
              <p:cNvSpPr/>
              <p:nvPr/>
            </p:nvSpPr>
            <p:spPr>
              <a:xfrm rot="19236591">
                <a:off x="2809402" y="3390721"/>
                <a:ext cx="274320" cy="274320"/>
              </a:xfrm>
              <a:custGeom>
                <a:avLst/>
                <a:gdLst>
                  <a:gd name="connsiteX0" fmla="*/ 869950 w 1073150"/>
                  <a:gd name="connsiteY0" fmla="*/ 523875 h 1187450"/>
                  <a:gd name="connsiteX1" fmla="*/ 796925 w 1073150"/>
                  <a:gd name="connsiteY1" fmla="*/ 434975 h 1187450"/>
                  <a:gd name="connsiteX2" fmla="*/ 749300 w 1073150"/>
                  <a:gd name="connsiteY2" fmla="*/ 365125 h 1187450"/>
                  <a:gd name="connsiteX3" fmla="*/ 666750 w 1073150"/>
                  <a:gd name="connsiteY3" fmla="*/ 257175 h 1187450"/>
                  <a:gd name="connsiteX4" fmla="*/ 615950 w 1073150"/>
                  <a:gd name="connsiteY4" fmla="*/ 184150 h 1187450"/>
                  <a:gd name="connsiteX5" fmla="*/ 504825 w 1073150"/>
                  <a:gd name="connsiteY5" fmla="*/ 41275 h 1187450"/>
                  <a:gd name="connsiteX6" fmla="*/ 428625 w 1073150"/>
                  <a:gd name="connsiteY6" fmla="*/ 0 h 1187450"/>
                  <a:gd name="connsiteX7" fmla="*/ 377825 w 1073150"/>
                  <a:gd name="connsiteY7" fmla="*/ 3175 h 1187450"/>
                  <a:gd name="connsiteX8" fmla="*/ 539750 w 1073150"/>
                  <a:gd name="connsiteY8" fmla="*/ 384175 h 1187450"/>
                  <a:gd name="connsiteX9" fmla="*/ 482600 w 1073150"/>
                  <a:gd name="connsiteY9" fmla="*/ 542925 h 1187450"/>
                  <a:gd name="connsiteX10" fmla="*/ 215900 w 1073150"/>
                  <a:gd name="connsiteY10" fmla="*/ 552450 h 1187450"/>
                  <a:gd name="connsiteX11" fmla="*/ 85725 w 1073150"/>
                  <a:gd name="connsiteY11" fmla="*/ 393700 h 1187450"/>
                  <a:gd name="connsiteX12" fmla="*/ 0 w 1073150"/>
                  <a:gd name="connsiteY12" fmla="*/ 374650 h 1187450"/>
                  <a:gd name="connsiteX13" fmla="*/ 53975 w 1073150"/>
                  <a:gd name="connsiteY13" fmla="*/ 568325 h 1187450"/>
                  <a:gd name="connsiteX14" fmla="*/ 50800 w 1073150"/>
                  <a:gd name="connsiteY14" fmla="*/ 619125 h 1187450"/>
                  <a:gd name="connsiteX15" fmla="*/ 9525 w 1073150"/>
                  <a:gd name="connsiteY15" fmla="*/ 806450 h 1187450"/>
                  <a:gd name="connsiteX16" fmla="*/ 88900 w 1073150"/>
                  <a:gd name="connsiteY16" fmla="*/ 796925 h 1187450"/>
                  <a:gd name="connsiteX17" fmla="*/ 212725 w 1073150"/>
                  <a:gd name="connsiteY17" fmla="*/ 615950 h 1187450"/>
                  <a:gd name="connsiteX18" fmla="*/ 460375 w 1073150"/>
                  <a:gd name="connsiteY18" fmla="*/ 638175 h 1187450"/>
                  <a:gd name="connsiteX19" fmla="*/ 536575 w 1073150"/>
                  <a:gd name="connsiteY19" fmla="*/ 822325 h 1187450"/>
                  <a:gd name="connsiteX20" fmla="*/ 390525 w 1073150"/>
                  <a:gd name="connsiteY20" fmla="*/ 1187450 h 1187450"/>
                  <a:gd name="connsiteX21" fmla="*/ 536575 w 1073150"/>
                  <a:gd name="connsiteY21" fmla="*/ 1111250 h 1187450"/>
                  <a:gd name="connsiteX22" fmla="*/ 612775 w 1073150"/>
                  <a:gd name="connsiteY22" fmla="*/ 996950 h 1187450"/>
                  <a:gd name="connsiteX23" fmla="*/ 663575 w 1073150"/>
                  <a:gd name="connsiteY23" fmla="*/ 930275 h 1187450"/>
                  <a:gd name="connsiteX24" fmla="*/ 746125 w 1073150"/>
                  <a:gd name="connsiteY24" fmla="*/ 815975 h 1187450"/>
                  <a:gd name="connsiteX25" fmla="*/ 803275 w 1073150"/>
                  <a:gd name="connsiteY25" fmla="*/ 749300 h 1187450"/>
                  <a:gd name="connsiteX26" fmla="*/ 869950 w 1073150"/>
                  <a:gd name="connsiteY26" fmla="*/ 650875 h 1187450"/>
                  <a:gd name="connsiteX27" fmla="*/ 1069975 w 1073150"/>
                  <a:gd name="connsiteY27" fmla="*/ 641350 h 1187450"/>
                  <a:gd name="connsiteX28" fmla="*/ 1073150 w 1073150"/>
                  <a:gd name="connsiteY28" fmla="*/ 542925 h 1187450"/>
                  <a:gd name="connsiteX29" fmla="*/ 869950 w 1073150"/>
                  <a:gd name="connsiteY29" fmla="*/ 523875 h 1187450"/>
                  <a:gd name="connsiteX0" fmla="*/ 869950 w 1174048"/>
                  <a:gd name="connsiteY0" fmla="*/ 523875 h 1187450"/>
                  <a:gd name="connsiteX1" fmla="*/ 796925 w 1174048"/>
                  <a:gd name="connsiteY1" fmla="*/ 434975 h 1187450"/>
                  <a:gd name="connsiteX2" fmla="*/ 749300 w 1174048"/>
                  <a:gd name="connsiteY2" fmla="*/ 365125 h 1187450"/>
                  <a:gd name="connsiteX3" fmla="*/ 666750 w 1174048"/>
                  <a:gd name="connsiteY3" fmla="*/ 257175 h 1187450"/>
                  <a:gd name="connsiteX4" fmla="*/ 615950 w 1174048"/>
                  <a:gd name="connsiteY4" fmla="*/ 184150 h 1187450"/>
                  <a:gd name="connsiteX5" fmla="*/ 504825 w 1174048"/>
                  <a:gd name="connsiteY5" fmla="*/ 41275 h 1187450"/>
                  <a:gd name="connsiteX6" fmla="*/ 428625 w 1174048"/>
                  <a:gd name="connsiteY6" fmla="*/ 0 h 1187450"/>
                  <a:gd name="connsiteX7" fmla="*/ 377825 w 1174048"/>
                  <a:gd name="connsiteY7" fmla="*/ 3175 h 1187450"/>
                  <a:gd name="connsiteX8" fmla="*/ 539750 w 1174048"/>
                  <a:gd name="connsiteY8" fmla="*/ 384175 h 1187450"/>
                  <a:gd name="connsiteX9" fmla="*/ 482600 w 1174048"/>
                  <a:gd name="connsiteY9" fmla="*/ 542925 h 1187450"/>
                  <a:gd name="connsiteX10" fmla="*/ 215900 w 1174048"/>
                  <a:gd name="connsiteY10" fmla="*/ 552450 h 1187450"/>
                  <a:gd name="connsiteX11" fmla="*/ 85725 w 1174048"/>
                  <a:gd name="connsiteY11" fmla="*/ 393700 h 1187450"/>
                  <a:gd name="connsiteX12" fmla="*/ 0 w 1174048"/>
                  <a:gd name="connsiteY12" fmla="*/ 374650 h 1187450"/>
                  <a:gd name="connsiteX13" fmla="*/ 53975 w 1174048"/>
                  <a:gd name="connsiteY13" fmla="*/ 568325 h 1187450"/>
                  <a:gd name="connsiteX14" fmla="*/ 50800 w 1174048"/>
                  <a:gd name="connsiteY14" fmla="*/ 619125 h 1187450"/>
                  <a:gd name="connsiteX15" fmla="*/ 9525 w 1174048"/>
                  <a:gd name="connsiteY15" fmla="*/ 806450 h 1187450"/>
                  <a:gd name="connsiteX16" fmla="*/ 88900 w 1174048"/>
                  <a:gd name="connsiteY16" fmla="*/ 796925 h 1187450"/>
                  <a:gd name="connsiteX17" fmla="*/ 212725 w 1174048"/>
                  <a:gd name="connsiteY17" fmla="*/ 615950 h 1187450"/>
                  <a:gd name="connsiteX18" fmla="*/ 460375 w 1174048"/>
                  <a:gd name="connsiteY18" fmla="*/ 638175 h 1187450"/>
                  <a:gd name="connsiteX19" fmla="*/ 536575 w 1174048"/>
                  <a:gd name="connsiteY19" fmla="*/ 822325 h 1187450"/>
                  <a:gd name="connsiteX20" fmla="*/ 390525 w 1174048"/>
                  <a:gd name="connsiteY20" fmla="*/ 1187450 h 1187450"/>
                  <a:gd name="connsiteX21" fmla="*/ 536575 w 1174048"/>
                  <a:gd name="connsiteY21" fmla="*/ 1111250 h 1187450"/>
                  <a:gd name="connsiteX22" fmla="*/ 612775 w 1174048"/>
                  <a:gd name="connsiteY22" fmla="*/ 996950 h 1187450"/>
                  <a:gd name="connsiteX23" fmla="*/ 663575 w 1174048"/>
                  <a:gd name="connsiteY23" fmla="*/ 930275 h 1187450"/>
                  <a:gd name="connsiteX24" fmla="*/ 746125 w 1174048"/>
                  <a:gd name="connsiteY24" fmla="*/ 815975 h 1187450"/>
                  <a:gd name="connsiteX25" fmla="*/ 803275 w 1174048"/>
                  <a:gd name="connsiteY25" fmla="*/ 749300 h 1187450"/>
                  <a:gd name="connsiteX26" fmla="*/ 869950 w 1174048"/>
                  <a:gd name="connsiteY26" fmla="*/ 650875 h 1187450"/>
                  <a:gd name="connsiteX27" fmla="*/ 1069975 w 1174048"/>
                  <a:gd name="connsiteY27" fmla="*/ 641350 h 1187450"/>
                  <a:gd name="connsiteX28" fmla="*/ 1073150 w 1174048"/>
                  <a:gd name="connsiteY28" fmla="*/ 542925 h 1187450"/>
                  <a:gd name="connsiteX29" fmla="*/ 869950 w 1174048"/>
                  <a:gd name="connsiteY29" fmla="*/ 523875 h 1187450"/>
                  <a:gd name="connsiteX0" fmla="*/ 869950 w 1203659"/>
                  <a:gd name="connsiteY0" fmla="*/ 523875 h 1187450"/>
                  <a:gd name="connsiteX1" fmla="*/ 796925 w 1203659"/>
                  <a:gd name="connsiteY1" fmla="*/ 434975 h 1187450"/>
                  <a:gd name="connsiteX2" fmla="*/ 749300 w 1203659"/>
                  <a:gd name="connsiteY2" fmla="*/ 365125 h 1187450"/>
                  <a:gd name="connsiteX3" fmla="*/ 666750 w 1203659"/>
                  <a:gd name="connsiteY3" fmla="*/ 257175 h 1187450"/>
                  <a:gd name="connsiteX4" fmla="*/ 615950 w 1203659"/>
                  <a:gd name="connsiteY4" fmla="*/ 184150 h 1187450"/>
                  <a:gd name="connsiteX5" fmla="*/ 504825 w 1203659"/>
                  <a:gd name="connsiteY5" fmla="*/ 41275 h 1187450"/>
                  <a:gd name="connsiteX6" fmla="*/ 428625 w 1203659"/>
                  <a:gd name="connsiteY6" fmla="*/ 0 h 1187450"/>
                  <a:gd name="connsiteX7" fmla="*/ 377825 w 1203659"/>
                  <a:gd name="connsiteY7" fmla="*/ 3175 h 1187450"/>
                  <a:gd name="connsiteX8" fmla="*/ 539750 w 1203659"/>
                  <a:gd name="connsiteY8" fmla="*/ 384175 h 1187450"/>
                  <a:gd name="connsiteX9" fmla="*/ 482600 w 1203659"/>
                  <a:gd name="connsiteY9" fmla="*/ 542925 h 1187450"/>
                  <a:gd name="connsiteX10" fmla="*/ 215900 w 1203659"/>
                  <a:gd name="connsiteY10" fmla="*/ 552450 h 1187450"/>
                  <a:gd name="connsiteX11" fmla="*/ 85725 w 1203659"/>
                  <a:gd name="connsiteY11" fmla="*/ 393700 h 1187450"/>
                  <a:gd name="connsiteX12" fmla="*/ 0 w 1203659"/>
                  <a:gd name="connsiteY12" fmla="*/ 374650 h 1187450"/>
                  <a:gd name="connsiteX13" fmla="*/ 53975 w 1203659"/>
                  <a:gd name="connsiteY13" fmla="*/ 568325 h 1187450"/>
                  <a:gd name="connsiteX14" fmla="*/ 50800 w 1203659"/>
                  <a:gd name="connsiteY14" fmla="*/ 619125 h 1187450"/>
                  <a:gd name="connsiteX15" fmla="*/ 9525 w 1203659"/>
                  <a:gd name="connsiteY15" fmla="*/ 806450 h 1187450"/>
                  <a:gd name="connsiteX16" fmla="*/ 88900 w 1203659"/>
                  <a:gd name="connsiteY16" fmla="*/ 796925 h 1187450"/>
                  <a:gd name="connsiteX17" fmla="*/ 212725 w 1203659"/>
                  <a:gd name="connsiteY17" fmla="*/ 615950 h 1187450"/>
                  <a:gd name="connsiteX18" fmla="*/ 460375 w 1203659"/>
                  <a:gd name="connsiteY18" fmla="*/ 638175 h 1187450"/>
                  <a:gd name="connsiteX19" fmla="*/ 536575 w 1203659"/>
                  <a:gd name="connsiteY19" fmla="*/ 822325 h 1187450"/>
                  <a:gd name="connsiteX20" fmla="*/ 390525 w 1203659"/>
                  <a:gd name="connsiteY20" fmla="*/ 1187450 h 1187450"/>
                  <a:gd name="connsiteX21" fmla="*/ 536575 w 1203659"/>
                  <a:gd name="connsiteY21" fmla="*/ 1111250 h 1187450"/>
                  <a:gd name="connsiteX22" fmla="*/ 612775 w 1203659"/>
                  <a:gd name="connsiteY22" fmla="*/ 996950 h 1187450"/>
                  <a:gd name="connsiteX23" fmla="*/ 663575 w 1203659"/>
                  <a:gd name="connsiteY23" fmla="*/ 930275 h 1187450"/>
                  <a:gd name="connsiteX24" fmla="*/ 746125 w 1203659"/>
                  <a:gd name="connsiteY24" fmla="*/ 815975 h 1187450"/>
                  <a:gd name="connsiteX25" fmla="*/ 803275 w 1203659"/>
                  <a:gd name="connsiteY25" fmla="*/ 749300 h 1187450"/>
                  <a:gd name="connsiteX26" fmla="*/ 869950 w 1203659"/>
                  <a:gd name="connsiteY26" fmla="*/ 650875 h 1187450"/>
                  <a:gd name="connsiteX27" fmla="*/ 1069975 w 1203659"/>
                  <a:gd name="connsiteY27" fmla="*/ 641350 h 1187450"/>
                  <a:gd name="connsiteX28" fmla="*/ 1073150 w 1203659"/>
                  <a:gd name="connsiteY28" fmla="*/ 542925 h 1187450"/>
                  <a:gd name="connsiteX29" fmla="*/ 869950 w 1203659"/>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2725 w 1205003"/>
                  <a:gd name="connsiteY17" fmla="*/ 61595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5900 w 1205003"/>
                  <a:gd name="connsiteY17" fmla="*/ 63500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5900 w 1205003"/>
                  <a:gd name="connsiteY17" fmla="*/ 63500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5900 w 1205003"/>
                  <a:gd name="connsiteY17" fmla="*/ 63500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5900 w 1205003"/>
                  <a:gd name="connsiteY17" fmla="*/ 63500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5900 w 1205003"/>
                  <a:gd name="connsiteY17" fmla="*/ 63500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5900 w 1205003"/>
                  <a:gd name="connsiteY17" fmla="*/ 63500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5900 w 1205003"/>
                  <a:gd name="connsiteY17" fmla="*/ 63500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5900 w 1205003"/>
                  <a:gd name="connsiteY17" fmla="*/ 63500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5900 w 1205003"/>
                  <a:gd name="connsiteY17" fmla="*/ 63500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 name="connsiteX0" fmla="*/ 869950 w 1205003"/>
                  <a:gd name="connsiteY0" fmla="*/ 523875 h 1187450"/>
                  <a:gd name="connsiteX1" fmla="*/ 796925 w 1205003"/>
                  <a:gd name="connsiteY1" fmla="*/ 434975 h 1187450"/>
                  <a:gd name="connsiteX2" fmla="*/ 749300 w 1205003"/>
                  <a:gd name="connsiteY2" fmla="*/ 365125 h 1187450"/>
                  <a:gd name="connsiteX3" fmla="*/ 666750 w 1205003"/>
                  <a:gd name="connsiteY3" fmla="*/ 257175 h 1187450"/>
                  <a:gd name="connsiteX4" fmla="*/ 615950 w 1205003"/>
                  <a:gd name="connsiteY4" fmla="*/ 184150 h 1187450"/>
                  <a:gd name="connsiteX5" fmla="*/ 504825 w 1205003"/>
                  <a:gd name="connsiteY5" fmla="*/ 41275 h 1187450"/>
                  <a:gd name="connsiteX6" fmla="*/ 428625 w 1205003"/>
                  <a:gd name="connsiteY6" fmla="*/ 0 h 1187450"/>
                  <a:gd name="connsiteX7" fmla="*/ 377825 w 1205003"/>
                  <a:gd name="connsiteY7" fmla="*/ 3175 h 1187450"/>
                  <a:gd name="connsiteX8" fmla="*/ 539750 w 1205003"/>
                  <a:gd name="connsiteY8" fmla="*/ 384175 h 1187450"/>
                  <a:gd name="connsiteX9" fmla="*/ 482600 w 1205003"/>
                  <a:gd name="connsiteY9" fmla="*/ 542925 h 1187450"/>
                  <a:gd name="connsiteX10" fmla="*/ 215900 w 1205003"/>
                  <a:gd name="connsiteY10" fmla="*/ 552450 h 1187450"/>
                  <a:gd name="connsiteX11" fmla="*/ 85725 w 1205003"/>
                  <a:gd name="connsiteY11" fmla="*/ 393700 h 1187450"/>
                  <a:gd name="connsiteX12" fmla="*/ 0 w 1205003"/>
                  <a:gd name="connsiteY12" fmla="*/ 374650 h 1187450"/>
                  <a:gd name="connsiteX13" fmla="*/ 53975 w 1205003"/>
                  <a:gd name="connsiteY13" fmla="*/ 568325 h 1187450"/>
                  <a:gd name="connsiteX14" fmla="*/ 50800 w 1205003"/>
                  <a:gd name="connsiteY14" fmla="*/ 619125 h 1187450"/>
                  <a:gd name="connsiteX15" fmla="*/ 9525 w 1205003"/>
                  <a:gd name="connsiteY15" fmla="*/ 806450 h 1187450"/>
                  <a:gd name="connsiteX16" fmla="*/ 88900 w 1205003"/>
                  <a:gd name="connsiteY16" fmla="*/ 796925 h 1187450"/>
                  <a:gd name="connsiteX17" fmla="*/ 215900 w 1205003"/>
                  <a:gd name="connsiteY17" fmla="*/ 635000 h 1187450"/>
                  <a:gd name="connsiteX18" fmla="*/ 460375 w 1205003"/>
                  <a:gd name="connsiteY18" fmla="*/ 638175 h 1187450"/>
                  <a:gd name="connsiteX19" fmla="*/ 536575 w 1205003"/>
                  <a:gd name="connsiteY19" fmla="*/ 822325 h 1187450"/>
                  <a:gd name="connsiteX20" fmla="*/ 390525 w 1205003"/>
                  <a:gd name="connsiteY20" fmla="*/ 1187450 h 1187450"/>
                  <a:gd name="connsiteX21" fmla="*/ 536575 w 1205003"/>
                  <a:gd name="connsiteY21" fmla="*/ 1111250 h 1187450"/>
                  <a:gd name="connsiteX22" fmla="*/ 612775 w 1205003"/>
                  <a:gd name="connsiteY22" fmla="*/ 996950 h 1187450"/>
                  <a:gd name="connsiteX23" fmla="*/ 663575 w 1205003"/>
                  <a:gd name="connsiteY23" fmla="*/ 930275 h 1187450"/>
                  <a:gd name="connsiteX24" fmla="*/ 746125 w 1205003"/>
                  <a:gd name="connsiteY24" fmla="*/ 815975 h 1187450"/>
                  <a:gd name="connsiteX25" fmla="*/ 803275 w 1205003"/>
                  <a:gd name="connsiteY25" fmla="*/ 749300 h 1187450"/>
                  <a:gd name="connsiteX26" fmla="*/ 869950 w 1205003"/>
                  <a:gd name="connsiteY26" fmla="*/ 650875 h 1187450"/>
                  <a:gd name="connsiteX27" fmla="*/ 1069975 w 1205003"/>
                  <a:gd name="connsiteY27" fmla="*/ 641350 h 1187450"/>
                  <a:gd name="connsiteX28" fmla="*/ 1073150 w 1205003"/>
                  <a:gd name="connsiteY28" fmla="*/ 542925 h 1187450"/>
                  <a:gd name="connsiteX29" fmla="*/ 869950 w 1205003"/>
                  <a:gd name="connsiteY29" fmla="*/ 523875 h 118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05003" h="1187450">
                    <a:moveTo>
                      <a:pt x="869950" y="523875"/>
                    </a:moveTo>
                    <a:lnTo>
                      <a:pt x="796925" y="434975"/>
                    </a:lnTo>
                    <a:cubicBezTo>
                      <a:pt x="869950" y="383117"/>
                      <a:pt x="784225" y="353483"/>
                      <a:pt x="749300" y="365125"/>
                    </a:cubicBezTo>
                    <a:lnTo>
                      <a:pt x="666750" y="257175"/>
                    </a:lnTo>
                    <a:cubicBezTo>
                      <a:pt x="729192" y="201083"/>
                      <a:pt x="693208" y="183092"/>
                      <a:pt x="615950" y="184150"/>
                    </a:cubicBezTo>
                    <a:lnTo>
                      <a:pt x="504825" y="41275"/>
                    </a:lnTo>
                    <a:cubicBezTo>
                      <a:pt x="466725" y="5292"/>
                      <a:pt x="454025" y="13758"/>
                      <a:pt x="428625" y="0"/>
                    </a:cubicBezTo>
                    <a:lnTo>
                      <a:pt x="377825" y="3175"/>
                    </a:lnTo>
                    <a:lnTo>
                      <a:pt x="539750" y="384175"/>
                    </a:lnTo>
                    <a:cubicBezTo>
                      <a:pt x="552450" y="443442"/>
                      <a:pt x="622300" y="515408"/>
                      <a:pt x="482600" y="542925"/>
                    </a:cubicBezTo>
                    <a:lnTo>
                      <a:pt x="215900" y="552450"/>
                    </a:lnTo>
                    <a:lnTo>
                      <a:pt x="85725" y="393700"/>
                    </a:lnTo>
                    <a:lnTo>
                      <a:pt x="0" y="374650"/>
                    </a:lnTo>
                    <a:lnTo>
                      <a:pt x="53975" y="568325"/>
                    </a:lnTo>
                    <a:cubicBezTo>
                      <a:pt x="14817" y="582083"/>
                      <a:pt x="4233" y="599017"/>
                      <a:pt x="50800" y="619125"/>
                    </a:cubicBezTo>
                    <a:lnTo>
                      <a:pt x="9525" y="806450"/>
                    </a:lnTo>
                    <a:lnTo>
                      <a:pt x="88900" y="796925"/>
                    </a:lnTo>
                    <a:lnTo>
                      <a:pt x="215900" y="635000"/>
                    </a:lnTo>
                    <a:lnTo>
                      <a:pt x="460375" y="638175"/>
                    </a:lnTo>
                    <a:cubicBezTo>
                      <a:pt x="565150" y="670983"/>
                      <a:pt x="603250" y="646642"/>
                      <a:pt x="536575" y="822325"/>
                    </a:cubicBezTo>
                    <a:lnTo>
                      <a:pt x="390525" y="1187450"/>
                    </a:lnTo>
                    <a:cubicBezTo>
                      <a:pt x="439208" y="1162050"/>
                      <a:pt x="452967" y="1231900"/>
                      <a:pt x="536575" y="1111250"/>
                    </a:cubicBezTo>
                    <a:lnTo>
                      <a:pt x="612775" y="996950"/>
                    </a:lnTo>
                    <a:cubicBezTo>
                      <a:pt x="721783" y="1003300"/>
                      <a:pt x="710142" y="955675"/>
                      <a:pt x="663575" y="930275"/>
                    </a:cubicBezTo>
                    <a:lnTo>
                      <a:pt x="746125" y="815975"/>
                    </a:lnTo>
                    <a:cubicBezTo>
                      <a:pt x="838200" y="822325"/>
                      <a:pt x="841375" y="800100"/>
                      <a:pt x="803275" y="749300"/>
                    </a:cubicBezTo>
                    <a:lnTo>
                      <a:pt x="869950" y="650875"/>
                    </a:lnTo>
                    <a:cubicBezTo>
                      <a:pt x="936625" y="647700"/>
                      <a:pt x="987425" y="663575"/>
                      <a:pt x="1069975" y="641350"/>
                    </a:cubicBezTo>
                    <a:cubicBezTo>
                      <a:pt x="1305983" y="605367"/>
                      <a:pt x="1183217" y="569383"/>
                      <a:pt x="1073150" y="542925"/>
                    </a:cubicBezTo>
                    <a:cubicBezTo>
                      <a:pt x="992717" y="527050"/>
                      <a:pt x="909108" y="542925"/>
                      <a:pt x="869950" y="523875"/>
                    </a:cubicBezTo>
                    <a:close/>
                  </a:path>
                </a:pathLst>
              </a:custGeom>
              <a:solidFill>
                <a:srgbClr val="FFFFFF"/>
              </a:solidFill>
              <a:ln w="19050" cap="flat" cmpd="sng" algn="ctr">
                <a:noFill/>
                <a:prstDash val="solid"/>
              </a:ln>
              <a:effectLst/>
            </p:spPr>
            <p:txBody>
              <a:bodyPr lIns="36000" tIns="36000" rIns="36000" bIns="36000" rtlCol="0" anchor="ctr">
                <a:spAutoFit/>
              </a:bodyPr>
              <a:lstStyle/>
              <a:p>
                <a:pPr algn="ctr" defTabSz="914400">
                  <a:defRPr/>
                </a:pPr>
                <a:endParaRPr lang="en-US" sz="1400" kern="0" dirty="0" err="1" smtClean="0">
                  <a:solidFill>
                    <a:srgbClr val="313131"/>
                  </a:solidFill>
                </a:endParaRPr>
              </a:p>
            </p:txBody>
          </p:sp>
        </p:grpSp>
        <p:pic>
          <p:nvPicPr>
            <p:cNvPr id="25" name="Picture 24"/>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3448769" y="5162411"/>
              <a:ext cx="432816" cy="432816"/>
            </a:xfrm>
            <a:prstGeom prst="rect">
              <a:avLst/>
            </a:prstGeom>
          </p:spPr>
        </p:pic>
        <p:sp>
          <p:nvSpPr>
            <p:cNvPr id="26" name="Rectangle 25"/>
            <p:cNvSpPr/>
            <p:nvPr/>
          </p:nvSpPr>
          <p:spPr>
            <a:xfrm>
              <a:off x="3499518" y="3100298"/>
              <a:ext cx="1960192" cy="923330"/>
            </a:xfrm>
            <a:prstGeom prst="rect">
              <a:avLst/>
            </a:prstGeom>
          </p:spPr>
          <p:txBody>
            <a:bodyPr wrap="square" lIns="0" tIns="0" rIns="0" bIns="0">
              <a:spAutoFit/>
            </a:bodyPr>
            <a:lstStyle/>
            <a:p>
              <a:pPr algn="ctr" defTabSz="914400">
                <a:spcAft>
                  <a:spcPts val="600"/>
                </a:spcAft>
                <a:defRPr/>
              </a:pPr>
              <a:r>
                <a:rPr lang="es-ES" sz="2000" b="1" kern="0" dirty="0" smtClean="0">
                  <a:solidFill>
                    <a:srgbClr val="FFFFFF"/>
                  </a:solidFill>
                </a:rPr>
                <a:t>Tendencias en conectividad aérea</a:t>
              </a:r>
              <a:endParaRPr lang="es-ES" sz="1600" kern="0" dirty="0" smtClean="0">
                <a:solidFill>
                  <a:srgbClr val="FFFFFF"/>
                </a:solidFill>
              </a:endParaRPr>
            </a:p>
          </p:txBody>
        </p:sp>
        <p:grpSp>
          <p:nvGrpSpPr>
            <p:cNvPr id="28" name="Group 27"/>
            <p:cNvGrpSpPr/>
            <p:nvPr/>
          </p:nvGrpSpPr>
          <p:grpSpPr>
            <a:xfrm>
              <a:off x="4924979" y="1084593"/>
              <a:ext cx="340038" cy="345060"/>
              <a:chOff x="4924979" y="1084593"/>
              <a:chExt cx="340038" cy="345060"/>
            </a:xfrm>
          </p:grpSpPr>
          <p:pic>
            <p:nvPicPr>
              <p:cNvPr id="29" name="Picture 3" descr="C:\Users\kknight\Desktop\cog icon.png"/>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4931705" y="1084593"/>
                <a:ext cx="231650" cy="22677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3" descr="C:\Users\kknight\Desktop\cog icon.png"/>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4924979" y="1313670"/>
                <a:ext cx="118477" cy="115983"/>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3" descr="C:\Users\kknight\Desktop\cog icon.png"/>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rot="767128">
                <a:off x="5049646" y="1293574"/>
                <a:ext cx="118477" cy="115983"/>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3" descr="C:\Users\kknight\Desktop\cog icon.png"/>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5146540" y="1220182"/>
                <a:ext cx="118477" cy="115983"/>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40" name="Slide Number Placeholder 3"/>
          <p:cNvSpPr txBox="1">
            <a:spLocks/>
          </p:cNvSpPr>
          <p:nvPr/>
        </p:nvSpPr>
        <p:spPr>
          <a:xfrm>
            <a:off x="732709" y="6554103"/>
            <a:ext cx="36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IATA </a:t>
            </a:r>
            <a:r>
              <a:rPr lang="es-ES" b="0" i="1" dirty="0" err="1" smtClean="0">
                <a:solidFill>
                  <a:srgbClr val="002776"/>
                </a:solidFill>
              </a:rPr>
              <a:t>Annual</a:t>
            </a:r>
            <a:r>
              <a:rPr lang="es-ES" b="0" i="1" dirty="0" smtClean="0">
                <a:solidFill>
                  <a:srgbClr val="002776"/>
                </a:solidFill>
              </a:rPr>
              <a:t> </a:t>
            </a:r>
            <a:r>
              <a:rPr lang="es-ES" b="0" i="1" dirty="0" err="1" smtClean="0">
                <a:solidFill>
                  <a:srgbClr val="002776"/>
                </a:solidFill>
              </a:rPr>
              <a:t>Review</a:t>
            </a:r>
            <a:r>
              <a:rPr lang="es-ES" b="0" i="1" dirty="0" smtClean="0">
                <a:solidFill>
                  <a:srgbClr val="002776"/>
                </a:solidFill>
              </a:rPr>
              <a:t> 2015</a:t>
            </a:r>
            <a:endParaRPr lang="es-ES" b="0" i="1" dirty="0">
              <a:solidFill>
                <a:srgbClr val="002776"/>
              </a:solidFill>
            </a:endParaRPr>
          </a:p>
        </p:txBody>
      </p:sp>
      <p:sp>
        <p:nvSpPr>
          <p:cNvPr id="41" name="Freeform 43"/>
          <p:cNvSpPr>
            <a:spLocks noEditPoints="1"/>
          </p:cNvSpPr>
          <p:nvPr/>
        </p:nvSpPr>
        <p:spPr bwMode="auto">
          <a:xfrm>
            <a:off x="2672344" y="3568744"/>
            <a:ext cx="355697" cy="482999"/>
          </a:xfrm>
          <a:custGeom>
            <a:avLst/>
            <a:gdLst>
              <a:gd name="T0" fmla="*/ 152 w 190"/>
              <a:gd name="T1" fmla="*/ 0 h 258"/>
              <a:gd name="T2" fmla="*/ 122 w 190"/>
              <a:gd name="T3" fmla="*/ 4 h 258"/>
              <a:gd name="T4" fmla="*/ 102 w 190"/>
              <a:gd name="T5" fmla="*/ 12 h 258"/>
              <a:gd name="T6" fmla="*/ 90 w 190"/>
              <a:gd name="T7" fmla="*/ 24 h 258"/>
              <a:gd name="T8" fmla="*/ 84 w 190"/>
              <a:gd name="T9" fmla="*/ 40 h 258"/>
              <a:gd name="T10" fmla="*/ 80 w 190"/>
              <a:gd name="T11" fmla="*/ 34 h 258"/>
              <a:gd name="T12" fmla="*/ 66 w 190"/>
              <a:gd name="T13" fmla="*/ 14 h 258"/>
              <a:gd name="T14" fmla="*/ 46 w 190"/>
              <a:gd name="T15" fmla="*/ 4 h 258"/>
              <a:gd name="T16" fmla="*/ 32 w 190"/>
              <a:gd name="T17" fmla="*/ 0 h 258"/>
              <a:gd name="T18" fmla="*/ 0 w 190"/>
              <a:gd name="T19" fmla="*/ 4 h 258"/>
              <a:gd name="T20" fmla="*/ 8 w 190"/>
              <a:gd name="T21" fmla="*/ 30 h 258"/>
              <a:gd name="T22" fmla="*/ 26 w 190"/>
              <a:gd name="T23" fmla="*/ 62 h 258"/>
              <a:gd name="T24" fmla="*/ 48 w 190"/>
              <a:gd name="T25" fmla="*/ 74 h 258"/>
              <a:gd name="T26" fmla="*/ 66 w 190"/>
              <a:gd name="T27" fmla="*/ 72 h 258"/>
              <a:gd name="T28" fmla="*/ 74 w 190"/>
              <a:gd name="T29" fmla="*/ 258 h 258"/>
              <a:gd name="T30" fmla="*/ 92 w 190"/>
              <a:gd name="T31" fmla="*/ 78 h 258"/>
              <a:gd name="T32" fmla="*/ 100 w 190"/>
              <a:gd name="T33" fmla="*/ 84 h 258"/>
              <a:gd name="T34" fmla="*/ 122 w 190"/>
              <a:gd name="T35" fmla="*/ 88 h 258"/>
              <a:gd name="T36" fmla="*/ 144 w 190"/>
              <a:gd name="T37" fmla="*/ 82 h 258"/>
              <a:gd name="T38" fmla="*/ 158 w 190"/>
              <a:gd name="T39" fmla="*/ 72 h 258"/>
              <a:gd name="T40" fmla="*/ 172 w 190"/>
              <a:gd name="T41" fmla="*/ 52 h 258"/>
              <a:gd name="T42" fmla="*/ 184 w 190"/>
              <a:gd name="T43" fmla="*/ 24 h 258"/>
              <a:gd name="T44" fmla="*/ 190 w 190"/>
              <a:gd name="T45" fmla="*/ 6 h 258"/>
              <a:gd name="T46" fmla="*/ 152 w 190"/>
              <a:gd name="T47" fmla="*/ 0 h 258"/>
              <a:gd name="T48" fmla="*/ 24 w 190"/>
              <a:gd name="T49" fmla="*/ 16 h 258"/>
              <a:gd name="T50" fmla="*/ 38 w 190"/>
              <a:gd name="T51" fmla="*/ 20 h 258"/>
              <a:gd name="T52" fmla="*/ 60 w 190"/>
              <a:gd name="T53" fmla="*/ 30 h 258"/>
              <a:gd name="T54" fmla="*/ 80 w 190"/>
              <a:gd name="T55" fmla="*/ 46 h 258"/>
              <a:gd name="T56" fmla="*/ 84 w 190"/>
              <a:gd name="T57" fmla="*/ 52 h 258"/>
              <a:gd name="T58" fmla="*/ 92 w 190"/>
              <a:gd name="T59" fmla="*/ 42 h 258"/>
              <a:gd name="T60" fmla="*/ 110 w 190"/>
              <a:gd name="T61" fmla="*/ 30 h 258"/>
              <a:gd name="T62" fmla="*/ 138 w 190"/>
              <a:gd name="T63" fmla="*/ 24 h 258"/>
              <a:gd name="T64" fmla="*/ 156 w 190"/>
              <a:gd name="T65" fmla="*/ 22 h 258"/>
              <a:gd name="T66" fmla="*/ 124 w 190"/>
              <a:gd name="T67" fmla="*/ 36 h 258"/>
              <a:gd name="T68" fmla="*/ 100 w 190"/>
              <a:gd name="T69" fmla="*/ 50 h 258"/>
              <a:gd name="T70" fmla="*/ 84 w 190"/>
              <a:gd name="T71" fmla="*/ 70 h 258"/>
              <a:gd name="T72" fmla="*/ 80 w 190"/>
              <a:gd name="T73" fmla="*/ 64 h 258"/>
              <a:gd name="T74" fmla="*/ 64 w 190"/>
              <a:gd name="T75" fmla="*/ 46 h 258"/>
              <a:gd name="T76" fmla="*/ 24 w 190"/>
              <a:gd name="T77" fmla="*/ 1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0" h="258">
                <a:moveTo>
                  <a:pt x="152" y="0"/>
                </a:moveTo>
                <a:lnTo>
                  <a:pt x="152" y="0"/>
                </a:lnTo>
                <a:lnTo>
                  <a:pt x="136" y="0"/>
                </a:lnTo>
                <a:lnTo>
                  <a:pt x="122" y="4"/>
                </a:lnTo>
                <a:lnTo>
                  <a:pt x="112" y="6"/>
                </a:lnTo>
                <a:lnTo>
                  <a:pt x="102" y="12"/>
                </a:lnTo>
                <a:lnTo>
                  <a:pt x="96" y="16"/>
                </a:lnTo>
                <a:lnTo>
                  <a:pt x="90" y="24"/>
                </a:lnTo>
                <a:lnTo>
                  <a:pt x="86" y="30"/>
                </a:lnTo>
                <a:lnTo>
                  <a:pt x="84" y="40"/>
                </a:lnTo>
                <a:lnTo>
                  <a:pt x="84" y="40"/>
                </a:lnTo>
                <a:lnTo>
                  <a:pt x="80" y="34"/>
                </a:lnTo>
                <a:lnTo>
                  <a:pt x="72" y="22"/>
                </a:lnTo>
                <a:lnTo>
                  <a:pt x="66" y="14"/>
                </a:lnTo>
                <a:lnTo>
                  <a:pt x="56" y="8"/>
                </a:lnTo>
                <a:lnTo>
                  <a:pt x="46" y="4"/>
                </a:lnTo>
                <a:lnTo>
                  <a:pt x="32" y="0"/>
                </a:lnTo>
                <a:lnTo>
                  <a:pt x="32" y="0"/>
                </a:lnTo>
                <a:lnTo>
                  <a:pt x="16" y="0"/>
                </a:lnTo>
                <a:lnTo>
                  <a:pt x="0" y="4"/>
                </a:lnTo>
                <a:lnTo>
                  <a:pt x="0" y="4"/>
                </a:lnTo>
                <a:lnTo>
                  <a:pt x="8" y="30"/>
                </a:lnTo>
                <a:lnTo>
                  <a:pt x="16" y="50"/>
                </a:lnTo>
                <a:lnTo>
                  <a:pt x="26" y="62"/>
                </a:lnTo>
                <a:lnTo>
                  <a:pt x="36" y="70"/>
                </a:lnTo>
                <a:lnTo>
                  <a:pt x="48" y="74"/>
                </a:lnTo>
                <a:lnTo>
                  <a:pt x="58" y="74"/>
                </a:lnTo>
                <a:lnTo>
                  <a:pt x="66" y="72"/>
                </a:lnTo>
                <a:lnTo>
                  <a:pt x="74" y="70"/>
                </a:lnTo>
                <a:lnTo>
                  <a:pt x="74" y="258"/>
                </a:lnTo>
                <a:lnTo>
                  <a:pt x="92" y="258"/>
                </a:lnTo>
                <a:lnTo>
                  <a:pt x="92" y="78"/>
                </a:lnTo>
                <a:lnTo>
                  <a:pt x="92" y="78"/>
                </a:lnTo>
                <a:lnTo>
                  <a:pt x="100" y="84"/>
                </a:lnTo>
                <a:lnTo>
                  <a:pt x="110" y="86"/>
                </a:lnTo>
                <a:lnTo>
                  <a:pt x="122" y="88"/>
                </a:lnTo>
                <a:lnTo>
                  <a:pt x="136" y="86"/>
                </a:lnTo>
                <a:lnTo>
                  <a:pt x="144" y="82"/>
                </a:lnTo>
                <a:lnTo>
                  <a:pt x="150" y="78"/>
                </a:lnTo>
                <a:lnTo>
                  <a:pt x="158" y="72"/>
                </a:lnTo>
                <a:lnTo>
                  <a:pt x="164" y="64"/>
                </a:lnTo>
                <a:lnTo>
                  <a:pt x="172" y="52"/>
                </a:lnTo>
                <a:lnTo>
                  <a:pt x="178" y="40"/>
                </a:lnTo>
                <a:lnTo>
                  <a:pt x="184" y="24"/>
                </a:lnTo>
                <a:lnTo>
                  <a:pt x="190" y="6"/>
                </a:lnTo>
                <a:lnTo>
                  <a:pt x="190" y="6"/>
                </a:lnTo>
                <a:lnTo>
                  <a:pt x="172" y="2"/>
                </a:lnTo>
                <a:lnTo>
                  <a:pt x="152" y="0"/>
                </a:lnTo>
                <a:lnTo>
                  <a:pt x="152" y="0"/>
                </a:lnTo>
                <a:close/>
                <a:moveTo>
                  <a:pt x="24" y="16"/>
                </a:moveTo>
                <a:lnTo>
                  <a:pt x="24" y="16"/>
                </a:lnTo>
                <a:lnTo>
                  <a:pt x="38" y="20"/>
                </a:lnTo>
                <a:lnTo>
                  <a:pt x="50" y="24"/>
                </a:lnTo>
                <a:lnTo>
                  <a:pt x="60" y="30"/>
                </a:lnTo>
                <a:lnTo>
                  <a:pt x="68" y="36"/>
                </a:lnTo>
                <a:lnTo>
                  <a:pt x="80" y="46"/>
                </a:lnTo>
                <a:lnTo>
                  <a:pt x="84" y="52"/>
                </a:lnTo>
                <a:lnTo>
                  <a:pt x="84" y="52"/>
                </a:lnTo>
                <a:lnTo>
                  <a:pt x="86" y="46"/>
                </a:lnTo>
                <a:lnTo>
                  <a:pt x="92" y="42"/>
                </a:lnTo>
                <a:lnTo>
                  <a:pt x="100" y="36"/>
                </a:lnTo>
                <a:lnTo>
                  <a:pt x="110" y="30"/>
                </a:lnTo>
                <a:lnTo>
                  <a:pt x="122" y="26"/>
                </a:lnTo>
                <a:lnTo>
                  <a:pt x="138" y="24"/>
                </a:lnTo>
                <a:lnTo>
                  <a:pt x="156" y="22"/>
                </a:lnTo>
                <a:lnTo>
                  <a:pt x="156" y="22"/>
                </a:lnTo>
                <a:lnTo>
                  <a:pt x="146" y="26"/>
                </a:lnTo>
                <a:lnTo>
                  <a:pt x="124" y="36"/>
                </a:lnTo>
                <a:lnTo>
                  <a:pt x="112" y="42"/>
                </a:lnTo>
                <a:lnTo>
                  <a:pt x="100" y="50"/>
                </a:lnTo>
                <a:lnTo>
                  <a:pt x="90" y="60"/>
                </a:lnTo>
                <a:lnTo>
                  <a:pt x="84" y="70"/>
                </a:lnTo>
                <a:lnTo>
                  <a:pt x="84" y="70"/>
                </a:lnTo>
                <a:lnTo>
                  <a:pt x="80" y="64"/>
                </a:lnTo>
                <a:lnTo>
                  <a:pt x="76" y="58"/>
                </a:lnTo>
                <a:lnTo>
                  <a:pt x="64" y="46"/>
                </a:lnTo>
                <a:lnTo>
                  <a:pt x="24" y="16"/>
                </a:lnTo>
                <a:lnTo>
                  <a:pt x="24"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grpSp>
        <p:nvGrpSpPr>
          <p:cNvPr id="42" name="Group 214"/>
          <p:cNvGrpSpPr/>
          <p:nvPr/>
        </p:nvGrpSpPr>
        <p:grpSpPr>
          <a:xfrm>
            <a:off x="6902980" y="3625156"/>
            <a:ext cx="258820" cy="361354"/>
            <a:chOff x="9486847" y="6763428"/>
            <a:chExt cx="345182" cy="481929"/>
          </a:xfrm>
          <a:solidFill>
            <a:schemeClr val="bg1"/>
          </a:solidFill>
        </p:grpSpPr>
        <p:sp>
          <p:nvSpPr>
            <p:cNvPr id="43" name="Freeform 76"/>
            <p:cNvSpPr>
              <a:spLocks noEditPoints="1"/>
            </p:cNvSpPr>
            <p:nvPr/>
          </p:nvSpPr>
          <p:spPr bwMode="auto">
            <a:xfrm>
              <a:off x="9486847" y="6929428"/>
              <a:ext cx="345182" cy="315929"/>
            </a:xfrm>
            <a:custGeom>
              <a:avLst/>
              <a:gdLst>
                <a:gd name="T0" fmla="*/ 118 w 118"/>
                <a:gd name="T1" fmla="*/ 6 h 108"/>
                <a:gd name="T2" fmla="*/ 118 w 118"/>
                <a:gd name="T3" fmla="*/ 6 h 108"/>
                <a:gd name="T4" fmla="*/ 116 w 118"/>
                <a:gd name="T5" fmla="*/ 2 h 108"/>
                <a:gd name="T6" fmla="*/ 114 w 118"/>
                <a:gd name="T7" fmla="*/ 0 h 108"/>
                <a:gd name="T8" fmla="*/ 4 w 118"/>
                <a:gd name="T9" fmla="*/ 0 h 108"/>
                <a:gd name="T10" fmla="*/ 4 w 118"/>
                <a:gd name="T11" fmla="*/ 0 h 108"/>
                <a:gd name="T12" fmla="*/ 2 w 118"/>
                <a:gd name="T13" fmla="*/ 2 h 108"/>
                <a:gd name="T14" fmla="*/ 0 w 118"/>
                <a:gd name="T15" fmla="*/ 6 h 108"/>
                <a:gd name="T16" fmla="*/ 0 w 118"/>
                <a:gd name="T17" fmla="*/ 48 h 108"/>
                <a:gd name="T18" fmla="*/ 0 w 118"/>
                <a:gd name="T19" fmla="*/ 48 h 108"/>
                <a:gd name="T20" fmla="*/ 2 w 118"/>
                <a:gd name="T21" fmla="*/ 60 h 108"/>
                <a:gd name="T22" fmla="*/ 4 w 118"/>
                <a:gd name="T23" fmla="*/ 72 h 108"/>
                <a:gd name="T24" fmla="*/ 10 w 118"/>
                <a:gd name="T25" fmla="*/ 82 h 108"/>
                <a:gd name="T26" fmla="*/ 18 w 118"/>
                <a:gd name="T27" fmla="*/ 90 h 108"/>
                <a:gd name="T28" fmla="*/ 26 w 118"/>
                <a:gd name="T29" fmla="*/ 98 h 108"/>
                <a:gd name="T30" fmla="*/ 36 w 118"/>
                <a:gd name="T31" fmla="*/ 102 h 108"/>
                <a:gd name="T32" fmla="*/ 46 w 118"/>
                <a:gd name="T33" fmla="*/ 106 h 108"/>
                <a:gd name="T34" fmla="*/ 58 w 118"/>
                <a:gd name="T35" fmla="*/ 108 h 108"/>
                <a:gd name="T36" fmla="*/ 58 w 118"/>
                <a:gd name="T37" fmla="*/ 108 h 108"/>
                <a:gd name="T38" fmla="*/ 70 w 118"/>
                <a:gd name="T39" fmla="*/ 106 h 108"/>
                <a:gd name="T40" fmla="*/ 82 w 118"/>
                <a:gd name="T41" fmla="*/ 102 h 108"/>
                <a:gd name="T42" fmla="*/ 92 w 118"/>
                <a:gd name="T43" fmla="*/ 98 h 108"/>
                <a:gd name="T44" fmla="*/ 100 w 118"/>
                <a:gd name="T45" fmla="*/ 90 h 108"/>
                <a:gd name="T46" fmla="*/ 108 w 118"/>
                <a:gd name="T47" fmla="*/ 82 h 108"/>
                <a:gd name="T48" fmla="*/ 112 w 118"/>
                <a:gd name="T49" fmla="*/ 72 h 108"/>
                <a:gd name="T50" fmla="*/ 116 w 118"/>
                <a:gd name="T51" fmla="*/ 60 h 108"/>
                <a:gd name="T52" fmla="*/ 118 w 118"/>
                <a:gd name="T53" fmla="*/ 48 h 108"/>
                <a:gd name="T54" fmla="*/ 118 w 118"/>
                <a:gd name="T55" fmla="*/ 6 h 108"/>
                <a:gd name="T56" fmla="*/ 68 w 118"/>
                <a:gd name="T57" fmla="*/ 84 h 108"/>
                <a:gd name="T58" fmla="*/ 50 w 118"/>
                <a:gd name="T59" fmla="*/ 84 h 108"/>
                <a:gd name="T60" fmla="*/ 52 w 118"/>
                <a:gd name="T61" fmla="*/ 52 h 108"/>
                <a:gd name="T62" fmla="*/ 52 w 118"/>
                <a:gd name="T63" fmla="*/ 52 h 108"/>
                <a:gd name="T64" fmla="*/ 48 w 118"/>
                <a:gd name="T65" fmla="*/ 46 h 108"/>
                <a:gd name="T66" fmla="*/ 46 w 118"/>
                <a:gd name="T67" fmla="*/ 40 h 108"/>
                <a:gd name="T68" fmla="*/ 46 w 118"/>
                <a:gd name="T69" fmla="*/ 40 h 108"/>
                <a:gd name="T70" fmla="*/ 46 w 118"/>
                <a:gd name="T71" fmla="*/ 34 h 108"/>
                <a:gd name="T72" fmla="*/ 50 w 118"/>
                <a:gd name="T73" fmla="*/ 30 h 108"/>
                <a:gd name="T74" fmla="*/ 54 w 118"/>
                <a:gd name="T75" fmla="*/ 26 h 108"/>
                <a:gd name="T76" fmla="*/ 58 w 118"/>
                <a:gd name="T77" fmla="*/ 26 h 108"/>
                <a:gd name="T78" fmla="*/ 58 w 118"/>
                <a:gd name="T79" fmla="*/ 26 h 108"/>
                <a:gd name="T80" fmla="*/ 64 w 118"/>
                <a:gd name="T81" fmla="*/ 26 h 108"/>
                <a:gd name="T82" fmla="*/ 68 w 118"/>
                <a:gd name="T83" fmla="*/ 30 h 108"/>
                <a:gd name="T84" fmla="*/ 72 w 118"/>
                <a:gd name="T85" fmla="*/ 34 h 108"/>
                <a:gd name="T86" fmla="*/ 72 w 118"/>
                <a:gd name="T87" fmla="*/ 40 h 108"/>
                <a:gd name="T88" fmla="*/ 72 w 118"/>
                <a:gd name="T89" fmla="*/ 40 h 108"/>
                <a:gd name="T90" fmla="*/ 70 w 118"/>
                <a:gd name="T91" fmla="*/ 46 h 108"/>
                <a:gd name="T92" fmla="*/ 66 w 118"/>
                <a:gd name="T93" fmla="*/ 52 h 108"/>
                <a:gd name="T94" fmla="*/ 68 w 118"/>
                <a:gd name="T95" fmla="*/ 8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08">
                  <a:moveTo>
                    <a:pt x="118" y="6"/>
                  </a:moveTo>
                  <a:lnTo>
                    <a:pt x="118" y="6"/>
                  </a:lnTo>
                  <a:lnTo>
                    <a:pt x="116" y="2"/>
                  </a:lnTo>
                  <a:lnTo>
                    <a:pt x="114" y="0"/>
                  </a:lnTo>
                  <a:lnTo>
                    <a:pt x="4" y="0"/>
                  </a:lnTo>
                  <a:lnTo>
                    <a:pt x="4" y="0"/>
                  </a:lnTo>
                  <a:lnTo>
                    <a:pt x="2" y="2"/>
                  </a:lnTo>
                  <a:lnTo>
                    <a:pt x="0" y="6"/>
                  </a:lnTo>
                  <a:lnTo>
                    <a:pt x="0" y="48"/>
                  </a:lnTo>
                  <a:lnTo>
                    <a:pt x="0" y="48"/>
                  </a:lnTo>
                  <a:lnTo>
                    <a:pt x="2" y="60"/>
                  </a:lnTo>
                  <a:lnTo>
                    <a:pt x="4" y="72"/>
                  </a:lnTo>
                  <a:lnTo>
                    <a:pt x="10" y="82"/>
                  </a:lnTo>
                  <a:lnTo>
                    <a:pt x="18" y="90"/>
                  </a:lnTo>
                  <a:lnTo>
                    <a:pt x="26" y="98"/>
                  </a:lnTo>
                  <a:lnTo>
                    <a:pt x="36" y="102"/>
                  </a:lnTo>
                  <a:lnTo>
                    <a:pt x="46" y="106"/>
                  </a:lnTo>
                  <a:lnTo>
                    <a:pt x="58" y="108"/>
                  </a:lnTo>
                  <a:lnTo>
                    <a:pt x="58" y="108"/>
                  </a:lnTo>
                  <a:lnTo>
                    <a:pt x="70" y="106"/>
                  </a:lnTo>
                  <a:lnTo>
                    <a:pt x="82" y="102"/>
                  </a:lnTo>
                  <a:lnTo>
                    <a:pt x="92" y="98"/>
                  </a:lnTo>
                  <a:lnTo>
                    <a:pt x="100" y="90"/>
                  </a:lnTo>
                  <a:lnTo>
                    <a:pt x="108" y="82"/>
                  </a:lnTo>
                  <a:lnTo>
                    <a:pt x="112" y="72"/>
                  </a:lnTo>
                  <a:lnTo>
                    <a:pt x="116" y="60"/>
                  </a:lnTo>
                  <a:lnTo>
                    <a:pt x="118" y="48"/>
                  </a:lnTo>
                  <a:lnTo>
                    <a:pt x="118" y="6"/>
                  </a:lnTo>
                  <a:close/>
                  <a:moveTo>
                    <a:pt x="68" y="84"/>
                  </a:moveTo>
                  <a:lnTo>
                    <a:pt x="50" y="84"/>
                  </a:lnTo>
                  <a:lnTo>
                    <a:pt x="52" y="52"/>
                  </a:lnTo>
                  <a:lnTo>
                    <a:pt x="52" y="52"/>
                  </a:lnTo>
                  <a:lnTo>
                    <a:pt x="48" y="46"/>
                  </a:lnTo>
                  <a:lnTo>
                    <a:pt x="46" y="40"/>
                  </a:lnTo>
                  <a:lnTo>
                    <a:pt x="46" y="40"/>
                  </a:lnTo>
                  <a:lnTo>
                    <a:pt x="46" y="34"/>
                  </a:lnTo>
                  <a:lnTo>
                    <a:pt x="50" y="30"/>
                  </a:lnTo>
                  <a:lnTo>
                    <a:pt x="54" y="26"/>
                  </a:lnTo>
                  <a:lnTo>
                    <a:pt x="58" y="26"/>
                  </a:lnTo>
                  <a:lnTo>
                    <a:pt x="58" y="26"/>
                  </a:lnTo>
                  <a:lnTo>
                    <a:pt x="64" y="26"/>
                  </a:lnTo>
                  <a:lnTo>
                    <a:pt x="68" y="30"/>
                  </a:lnTo>
                  <a:lnTo>
                    <a:pt x="72" y="34"/>
                  </a:lnTo>
                  <a:lnTo>
                    <a:pt x="72" y="40"/>
                  </a:lnTo>
                  <a:lnTo>
                    <a:pt x="72" y="40"/>
                  </a:lnTo>
                  <a:lnTo>
                    <a:pt x="70" y="46"/>
                  </a:lnTo>
                  <a:lnTo>
                    <a:pt x="66" y="52"/>
                  </a:lnTo>
                  <a:lnTo>
                    <a:pt x="68" y="8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
          <p:nvSpPr>
            <p:cNvPr id="44" name="Freeform 77"/>
            <p:cNvSpPr>
              <a:spLocks/>
            </p:cNvSpPr>
            <p:nvPr/>
          </p:nvSpPr>
          <p:spPr bwMode="auto">
            <a:xfrm>
              <a:off x="9529283" y="6763428"/>
              <a:ext cx="274975" cy="216470"/>
            </a:xfrm>
            <a:custGeom>
              <a:avLst/>
              <a:gdLst>
                <a:gd name="T0" fmla="*/ 20 w 94"/>
                <a:gd name="T1" fmla="*/ 46 h 74"/>
                <a:gd name="T2" fmla="*/ 20 w 94"/>
                <a:gd name="T3" fmla="*/ 46 h 74"/>
                <a:gd name="T4" fmla="*/ 22 w 94"/>
                <a:gd name="T5" fmla="*/ 36 h 74"/>
                <a:gd name="T6" fmla="*/ 28 w 94"/>
                <a:gd name="T7" fmla="*/ 28 h 74"/>
                <a:gd name="T8" fmla="*/ 36 w 94"/>
                <a:gd name="T9" fmla="*/ 22 h 74"/>
                <a:gd name="T10" fmla="*/ 46 w 94"/>
                <a:gd name="T11" fmla="*/ 20 h 74"/>
                <a:gd name="T12" fmla="*/ 46 w 94"/>
                <a:gd name="T13" fmla="*/ 20 h 74"/>
                <a:gd name="T14" fmla="*/ 58 w 94"/>
                <a:gd name="T15" fmla="*/ 22 h 74"/>
                <a:gd name="T16" fmla="*/ 66 w 94"/>
                <a:gd name="T17" fmla="*/ 28 h 74"/>
                <a:gd name="T18" fmla="*/ 72 w 94"/>
                <a:gd name="T19" fmla="*/ 36 h 74"/>
                <a:gd name="T20" fmla="*/ 74 w 94"/>
                <a:gd name="T21" fmla="*/ 46 h 74"/>
                <a:gd name="T22" fmla="*/ 74 w 94"/>
                <a:gd name="T23" fmla="*/ 74 h 74"/>
                <a:gd name="T24" fmla="*/ 94 w 94"/>
                <a:gd name="T25" fmla="*/ 74 h 74"/>
                <a:gd name="T26" fmla="*/ 94 w 94"/>
                <a:gd name="T27" fmla="*/ 46 h 74"/>
                <a:gd name="T28" fmla="*/ 94 w 94"/>
                <a:gd name="T29" fmla="*/ 46 h 74"/>
                <a:gd name="T30" fmla="*/ 94 w 94"/>
                <a:gd name="T31" fmla="*/ 38 h 74"/>
                <a:gd name="T32" fmla="*/ 90 w 94"/>
                <a:gd name="T33" fmla="*/ 28 h 74"/>
                <a:gd name="T34" fmla="*/ 86 w 94"/>
                <a:gd name="T35" fmla="*/ 20 h 74"/>
                <a:gd name="T36" fmla="*/ 80 w 94"/>
                <a:gd name="T37" fmla="*/ 14 h 74"/>
                <a:gd name="T38" fmla="*/ 74 w 94"/>
                <a:gd name="T39" fmla="*/ 8 h 74"/>
                <a:gd name="T40" fmla="*/ 66 w 94"/>
                <a:gd name="T41" fmla="*/ 4 h 74"/>
                <a:gd name="T42" fmla="*/ 56 w 94"/>
                <a:gd name="T43" fmla="*/ 0 h 74"/>
                <a:gd name="T44" fmla="*/ 46 w 94"/>
                <a:gd name="T45" fmla="*/ 0 h 74"/>
                <a:gd name="T46" fmla="*/ 46 w 94"/>
                <a:gd name="T47" fmla="*/ 0 h 74"/>
                <a:gd name="T48" fmla="*/ 38 w 94"/>
                <a:gd name="T49" fmla="*/ 0 h 74"/>
                <a:gd name="T50" fmla="*/ 28 w 94"/>
                <a:gd name="T51" fmla="*/ 4 h 74"/>
                <a:gd name="T52" fmla="*/ 20 w 94"/>
                <a:gd name="T53" fmla="*/ 8 h 74"/>
                <a:gd name="T54" fmla="*/ 14 w 94"/>
                <a:gd name="T55" fmla="*/ 14 h 74"/>
                <a:gd name="T56" fmla="*/ 8 w 94"/>
                <a:gd name="T57" fmla="*/ 20 h 74"/>
                <a:gd name="T58" fmla="*/ 4 w 94"/>
                <a:gd name="T59" fmla="*/ 28 h 74"/>
                <a:gd name="T60" fmla="*/ 0 w 94"/>
                <a:gd name="T61" fmla="*/ 38 h 74"/>
                <a:gd name="T62" fmla="*/ 0 w 94"/>
                <a:gd name="T63" fmla="*/ 46 h 74"/>
                <a:gd name="T64" fmla="*/ 0 w 94"/>
                <a:gd name="T65" fmla="*/ 74 h 74"/>
                <a:gd name="T66" fmla="*/ 20 w 94"/>
                <a:gd name="T67" fmla="*/ 74 h 74"/>
                <a:gd name="T68" fmla="*/ 20 w 94"/>
                <a:gd name="T69" fmla="*/ 4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74">
                  <a:moveTo>
                    <a:pt x="20" y="46"/>
                  </a:moveTo>
                  <a:lnTo>
                    <a:pt x="20" y="46"/>
                  </a:lnTo>
                  <a:lnTo>
                    <a:pt x="22" y="36"/>
                  </a:lnTo>
                  <a:lnTo>
                    <a:pt x="28" y="28"/>
                  </a:lnTo>
                  <a:lnTo>
                    <a:pt x="36" y="22"/>
                  </a:lnTo>
                  <a:lnTo>
                    <a:pt x="46" y="20"/>
                  </a:lnTo>
                  <a:lnTo>
                    <a:pt x="46" y="20"/>
                  </a:lnTo>
                  <a:lnTo>
                    <a:pt x="58" y="22"/>
                  </a:lnTo>
                  <a:lnTo>
                    <a:pt x="66" y="28"/>
                  </a:lnTo>
                  <a:lnTo>
                    <a:pt x="72" y="36"/>
                  </a:lnTo>
                  <a:lnTo>
                    <a:pt x="74" y="46"/>
                  </a:lnTo>
                  <a:lnTo>
                    <a:pt x="74" y="74"/>
                  </a:lnTo>
                  <a:lnTo>
                    <a:pt x="94" y="74"/>
                  </a:lnTo>
                  <a:lnTo>
                    <a:pt x="94" y="46"/>
                  </a:lnTo>
                  <a:lnTo>
                    <a:pt x="94" y="46"/>
                  </a:lnTo>
                  <a:lnTo>
                    <a:pt x="94" y="38"/>
                  </a:lnTo>
                  <a:lnTo>
                    <a:pt x="90" y="28"/>
                  </a:lnTo>
                  <a:lnTo>
                    <a:pt x="86" y="20"/>
                  </a:lnTo>
                  <a:lnTo>
                    <a:pt x="80" y="14"/>
                  </a:lnTo>
                  <a:lnTo>
                    <a:pt x="74" y="8"/>
                  </a:lnTo>
                  <a:lnTo>
                    <a:pt x="66" y="4"/>
                  </a:lnTo>
                  <a:lnTo>
                    <a:pt x="56" y="0"/>
                  </a:lnTo>
                  <a:lnTo>
                    <a:pt x="46" y="0"/>
                  </a:lnTo>
                  <a:lnTo>
                    <a:pt x="46" y="0"/>
                  </a:lnTo>
                  <a:lnTo>
                    <a:pt x="38" y="0"/>
                  </a:lnTo>
                  <a:lnTo>
                    <a:pt x="28" y="4"/>
                  </a:lnTo>
                  <a:lnTo>
                    <a:pt x="20" y="8"/>
                  </a:lnTo>
                  <a:lnTo>
                    <a:pt x="14" y="14"/>
                  </a:lnTo>
                  <a:lnTo>
                    <a:pt x="8" y="20"/>
                  </a:lnTo>
                  <a:lnTo>
                    <a:pt x="4" y="28"/>
                  </a:lnTo>
                  <a:lnTo>
                    <a:pt x="0" y="38"/>
                  </a:lnTo>
                  <a:lnTo>
                    <a:pt x="0" y="46"/>
                  </a:lnTo>
                  <a:lnTo>
                    <a:pt x="0" y="74"/>
                  </a:lnTo>
                  <a:lnTo>
                    <a:pt x="20" y="74"/>
                  </a:lnTo>
                  <a:lnTo>
                    <a:pt x="20"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57</a:t>
            </a:fld>
            <a:endParaRPr lang="es-ES" dirty="0">
              <a:solidFill>
                <a:srgbClr val="002776"/>
              </a:solidFill>
            </a:endParaRPr>
          </a:p>
        </p:txBody>
      </p:sp>
      <p:sp>
        <p:nvSpPr>
          <p:cNvPr id="45"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smtClean="0">
                <a:solidFill>
                  <a:srgbClr val="002060"/>
                </a:solidFill>
                <a:cs typeface="Arial" charset="0"/>
              </a:rPr>
              <a:t>Tendencias en transporte aéreo</a:t>
            </a:r>
            <a:endParaRPr lang="es-ES" b="1" dirty="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Tendencias</a:t>
            </a:r>
            <a:endParaRPr lang="es-ES" sz="2000" b="1" dirty="0">
              <a:solidFill>
                <a:srgbClr val="00B0F0"/>
              </a:solidFill>
              <a:cs typeface="Arial" charset="0"/>
            </a:endParaRPr>
          </a:p>
        </p:txBody>
      </p:sp>
    </p:spTree>
    <p:extLst>
      <p:ext uri="{BB962C8B-B14F-4D97-AF65-F5344CB8AC3E}">
        <p14:creationId xmlns:p14="http://schemas.microsoft.com/office/powerpoint/2010/main" val="35503144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Tendencias en transporte aéreo</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Conclusiones</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58</a:t>
            </a:fld>
            <a:endParaRPr lang="es-ES" dirty="0">
              <a:solidFill>
                <a:srgbClr val="002776"/>
              </a:solidFill>
            </a:endParaRPr>
          </a:p>
        </p:txBody>
      </p:sp>
      <p:grpSp>
        <p:nvGrpSpPr>
          <p:cNvPr id="9" name="Group 8"/>
          <p:cNvGrpSpPr/>
          <p:nvPr/>
        </p:nvGrpSpPr>
        <p:grpSpPr>
          <a:xfrm>
            <a:off x="369499" y="1084000"/>
            <a:ext cx="9120576" cy="195759"/>
            <a:chOff x="369499" y="1554307"/>
            <a:chExt cx="8388000" cy="208669"/>
          </a:xfrm>
        </p:grpSpPr>
        <p:cxnSp>
          <p:nvCxnSpPr>
            <p:cNvPr id="1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1" name="TxtBox:83/125"/>
            <p:cNvSpPr/>
            <p:nvPr/>
          </p:nvSpPr>
          <p:spPr bwMode="auto">
            <a:xfrm>
              <a:off x="3467475" y="1554307"/>
              <a:ext cx="2183270" cy="20866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Conclusiones generales</a:t>
              </a:r>
              <a:endParaRPr lang="es-ES" sz="1200" b="1" dirty="0">
                <a:solidFill>
                  <a:srgbClr val="002776"/>
                </a:solidFill>
              </a:endParaRPr>
            </a:p>
          </p:txBody>
        </p:sp>
      </p:grpSp>
      <p:sp>
        <p:nvSpPr>
          <p:cNvPr id="12" name="Freeform 25"/>
          <p:cNvSpPr>
            <a:spLocks/>
          </p:cNvSpPr>
          <p:nvPr/>
        </p:nvSpPr>
        <p:spPr bwMode="auto">
          <a:xfrm>
            <a:off x="602405" y="1503037"/>
            <a:ext cx="52620" cy="3600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3" name="Freeform 26"/>
          <p:cNvSpPr>
            <a:spLocks/>
          </p:cNvSpPr>
          <p:nvPr/>
        </p:nvSpPr>
        <p:spPr bwMode="auto">
          <a:xfrm>
            <a:off x="520715" y="2542253"/>
            <a:ext cx="216000" cy="360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4" name="Freeform 27"/>
          <p:cNvSpPr>
            <a:spLocks/>
          </p:cNvSpPr>
          <p:nvPr/>
        </p:nvSpPr>
        <p:spPr bwMode="auto">
          <a:xfrm>
            <a:off x="520715" y="3581469"/>
            <a:ext cx="216000" cy="360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5" name="Freeform 28"/>
          <p:cNvSpPr>
            <a:spLocks noEditPoints="1"/>
          </p:cNvSpPr>
          <p:nvPr/>
        </p:nvSpPr>
        <p:spPr bwMode="auto">
          <a:xfrm>
            <a:off x="520715" y="4620685"/>
            <a:ext cx="216000" cy="360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6" name="Freeform 29"/>
          <p:cNvSpPr>
            <a:spLocks/>
          </p:cNvSpPr>
          <p:nvPr/>
        </p:nvSpPr>
        <p:spPr bwMode="auto">
          <a:xfrm>
            <a:off x="520715" y="5659900"/>
            <a:ext cx="216000" cy="360000"/>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7" name="TextBox 16"/>
          <p:cNvSpPr txBox="1"/>
          <p:nvPr/>
        </p:nvSpPr>
        <p:spPr bwMode="auto">
          <a:xfrm>
            <a:off x="906012" y="3435625"/>
            <a:ext cx="8280000" cy="702743"/>
          </a:xfrm>
          <a:prstGeom prst="rect">
            <a:avLst/>
          </a:prstGeom>
        </p:spPr>
        <p:txBody>
          <a:bodyPr wrap="square" lIns="36000" rIns="36000" rtlCol="0" anchor="ctr">
            <a:noAutofit/>
          </a:bodyPr>
          <a:lstStyle/>
          <a:p>
            <a:pPr algn="just">
              <a:spcAft>
                <a:spcPts val="600"/>
              </a:spcAft>
            </a:pPr>
            <a:r>
              <a:rPr lang="es-ES" sz="1200" b="1" dirty="0">
                <a:solidFill>
                  <a:srgbClr val="002776"/>
                </a:solidFill>
                <a:cs typeface="Arial" pitchFamily="34" charset="0"/>
              </a:rPr>
              <a:t>Latinoamérica</a:t>
            </a:r>
            <a:r>
              <a:rPr lang="es-ES" sz="1200" dirty="0">
                <a:solidFill>
                  <a:srgbClr val="002776"/>
                </a:solidFill>
                <a:cs typeface="Arial" pitchFamily="34" charset="0"/>
              </a:rPr>
              <a:t> representó en 2015 el</a:t>
            </a:r>
            <a:r>
              <a:rPr lang="es-ES" sz="1200" b="1" dirty="0">
                <a:solidFill>
                  <a:srgbClr val="002776"/>
                </a:solidFill>
                <a:cs typeface="Arial" pitchFamily="34" charset="0"/>
              </a:rPr>
              <a:t> 5,9% del mercado total global de tráfico de pasajeros en términos de RPK</a:t>
            </a:r>
            <a:r>
              <a:rPr lang="es-ES" sz="1200" dirty="0">
                <a:solidFill>
                  <a:srgbClr val="002776"/>
                </a:solidFill>
                <a:cs typeface="Arial" pitchFamily="34" charset="0"/>
              </a:rPr>
              <a:t>, experimentando un </a:t>
            </a:r>
            <a:r>
              <a:rPr lang="es-ES" sz="1200" b="1" dirty="0">
                <a:solidFill>
                  <a:srgbClr val="002776"/>
                </a:solidFill>
                <a:cs typeface="Arial" pitchFamily="34" charset="0"/>
              </a:rPr>
              <a:t>crecimiento positivo de tráfico internacional en 2015 </a:t>
            </a:r>
            <a:r>
              <a:rPr lang="es-ES" sz="1200" dirty="0">
                <a:solidFill>
                  <a:srgbClr val="002776"/>
                </a:solidFill>
                <a:cs typeface="Arial" pitchFamily="34" charset="0"/>
              </a:rPr>
              <a:t>(+9,3% sobre los valores de 2014) mientras que el segmento de </a:t>
            </a:r>
            <a:r>
              <a:rPr lang="es-ES" sz="1200" b="1" dirty="0">
                <a:solidFill>
                  <a:srgbClr val="002776"/>
                </a:solidFill>
                <a:cs typeface="Arial" pitchFamily="34" charset="0"/>
              </a:rPr>
              <a:t>tráfico de pasajeros doméstico representó el 46% de las operaciones </a:t>
            </a:r>
            <a:r>
              <a:rPr lang="es-ES" sz="1200" dirty="0">
                <a:solidFill>
                  <a:srgbClr val="002776"/>
                </a:solidFill>
                <a:cs typeface="Arial" pitchFamily="34" charset="0"/>
              </a:rPr>
              <a:t>en la región</a:t>
            </a:r>
            <a:endParaRPr lang="es-ES" sz="1200" dirty="0">
              <a:solidFill>
                <a:srgbClr val="002060"/>
              </a:solidFill>
            </a:endParaRPr>
          </a:p>
        </p:txBody>
      </p:sp>
      <p:sp>
        <p:nvSpPr>
          <p:cNvPr id="18" name="TextBox 17"/>
          <p:cNvSpPr txBox="1"/>
          <p:nvPr/>
        </p:nvSpPr>
        <p:spPr bwMode="auto">
          <a:xfrm>
            <a:off x="906012" y="4575224"/>
            <a:ext cx="8280000" cy="509960"/>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b="1" dirty="0">
                <a:solidFill>
                  <a:srgbClr val="002060"/>
                </a:solidFill>
              </a:rPr>
              <a:t>Decrecimiento en el precio del combustible</a:t>
            </a:r>
            <a:r>
              <a:rPr lang="es-ES" sz="1200" dirty="0">
                <a:solidFill>
                  <a:srgbClr val="002060"/>
                </a:solidFill>
              </a:rPr>
              <a:t> con</a:t>
            </a:r>
            <a:r>
              <a:rPr lang="es-ES" sz="1200" dirty="0">
                <a:solidFill>
                  <a:srgbClr val="002776"/>
                </a:solidFill>
                <a:cs typeface="Arial" pitchFamily="34" charset="0"/>
              </a:rPr>
              <a:t> precio promedio en 2015 de </a:t>
            </a:r>
            <a:r>
              <a:rPr lang="es-ES" sz="1200" b="1" dirty="0">
                <a:solidFill>
                  <a:srgbClr val="002776"/>
                </a:solidFill>
                <a:cs typeface="Arial" pitchFamily="34" charset="0"/>
              </a:rPr>
              <a:t>$48/barril (-42% vs 2014),</a:t>
            </a:r>
            <a:r>
              <a:rPr lang="es-ES" sz="1200" dirty="0">
                <a:solidFill>
                  <a:srgbClr val="002060"/>
                </a:solidFill>
              </a:rPr>
              <a:t> favoreciendo el </a:t>
            </a:r>
            <a:r>
              <a:rPr lang="es-ES" sz="1200" b="1" dirty="0">
                <a:solidFill>
                  <a:srgbClr val="002060"/>
                </a:solidFill>
              </a:rPr>
              <a:t>abaratamiento de los viajes </a:t>
            </a:r>
            <a:r>
              <a:rPr lang="es-ES" sz="1200" dirty="0">
                <a:solidFill>
                  <a:srgbClr val="002060"/>
                </a:solidFill>
              </a:rPr>
              <a:t>(</a:t>
            </a:r>
            <a:r>
              <a:rPr lang="es-ES" sz="1200" b="1" dirty="0">
                <a:solidFill>
                  <a:srgbClr val="002060"/>
                </a:solidFill>
              </a:rPr>
              <a:t>reducción de la </a:t>
            </a:r>
            <a:r>
              <a:rPr lang="es-ES" sz="1200" b="1" dirty="0">
                <a:solidFill>
                  <a:srgbClr val="002776"/>
                </a:solidFill>
                <a:cs typeface="Arial" pitchFamily="34" charset="0"/>
              </a:rPr>
              <a:t>tarifa media a nivel global un 4,5% en 2015 </a:t>
            </a:r>
            <a:r>
              <a:rPr lang="es-ES" sz="1200" dirty="0">
                <a:solidFill>
                  <a:srgbClr val="002776"/>
                </a:solidFill>
                <a:cs typeface="Arial" pitchFamily="34" charset="0"/>
              </a:rPr>
              <a:t>vs 2013</a:t>
            </a:r>
            <a:r>
              <a:rPr lang="es-ES" sz="1200" dirty="0" smtClean="0">
                <a:solidFill>
                  <a:srgbClr val="002776"/>
                </a:solidFill>
                <a:cs typeface="Arial" pitchFamily="34" charset="0"/>
              </a:rPr>
              <a:t>)</a:t>
            </a:r>
            <a:endParaRPr lang="es-ES" sz="1200" dirty="0">
              <a:solidFill>
                <a:srgbClr val="002060"/>
              </a:solidFill>
            </a:endParaRPr>
          </a:p>
        </p:txBody>
      </p:sp>
      <p:sp>
        <p:nvSpPr>
          <p:cNvPr id="19" name="TextBox 18"/>
          <p:cNvSpPr txBox="1"/>
          <p:nvPr/>
        </p:nvSpPr>
        <p:spPr bwMode="auto">
          <a:xfrm>
            <a:off x="906012" y="5442489"/>
            <a:ext cx="8280000" cy="794823"/>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a:solidFill>
                  <a:srgbClr val="002060"/>
                </a:solidFill>
              </a:rPr>
              <a:t>Se identifican </a:t>
            </a:r>
            <a:r>
              <a:rPr lang="es-ES" sz="1200" b="1" dirty="0">
                <a:solidFill>
                  <a:srgbClr val="002060"/>
                </a:solidFill>
              </a:rPr>
              <a:t>5 grandes tendencias </a:t>
            </a:r>
            <a:r>
              <a:rPr lang="es-ES" sz="1200" dirty="0">
                <a:solidFill>
                  <a:srgbClr val="002060"/>
                </a:solidFill>
              </a:rPr>
              <a:t>en el sector focalizadas en la </a:t>
            </a:r>
            <a:r>
              <a:rPr lang="es-ES" sz="1200" b="1" dirty="0">
                <a:solidFill>
                  <a:srgbClr val="002060"/>
                </a:solidFill>
              </a:rPr>
              <a:t>priorización de la seguridad </a:t>
            </a:r>
            <a:r>
              <a:rPr lang="es-ES" sz="1200" dirty="0">
                <a:solidFill>
                  <a:srgbClr val="002060"/>
                </a:solidFill>
              </a:rPr>
              <a:t>tanto operacional como física, las colaboraciones entre aerolíneas y </a:t>
            </a:r>
            <a:r>
              <a:rPr lang="es-ES" sz="1200" dirty="0" err="1">
                <a:solidFill>
                  <a:srgbClr val="002060"/>
                </a:solidFill>
              </a:rPr>
              <a:t>partners</a:t>
            </a:r>
            <a:r>
              <a:rPr lang="es-ES" sz="1200" dirty="0">
                <a:solidFill>
                  <a:srgbClr val="002060"/>
                </a:solidFill>
              </a:rPr>
              <a:t> de </a:t>
            </a:r>
            <a:r>
              <a:rPr lang="es-ES" sz="1200" b="1" dirty="0">
                <a:solidFill>
                  <a:srgbClr val="002060"/>
                </a:solidFill>
              </a:rPr>
              <a:t>infraestructura aérea</a:t>
            </a:r>
            <a:r>
              <a:rPr lang="es-ES" sz="1200" dirty="0">
                <a:solidFill>
                  <a:srgbClr val="002060"/>
                </a:solidFill>
              </a:rPr>
              <a:t>, la </a:t>
            </a:r>
            <a:r>
              <a:rPr lang="es-ES" sz="1200" b="1" dirty="0">
                <a:solidFill>
                  <a:srgbClr val="002060"/>
                </a:solidFill>
              </a:rPr>
              <a:t>reducción del impacto medioambiental</a:t>
            </a:r>
            <a:r>
              <a:rPr lang="es-ES" sz="1200" dirty="0">
                <a:solidFill>
                  <a:srgbClr val="002060"/>
                </a:solidFill>
              </a:rPr>
              <a:t>, y la </a:t>
            </a:r>
            <a:r>
              <a:rPr lang="es-ES" sz="1200" b="1" dirty="0">
                <a:solidFill>
                  <a:srgbClr val="002060"/>
                </a:solidFill>
              </a:rPr>
              <a:t>mejora de la experiencia del pasajero </a:t>
            </a:r>
          </a:p>
        </p:txBody>
      </p:sp>
      <p:sp>
        <p:nvSpPr>
          <p:cNvPr id="20" name="TextBox 19"/>
          <p:cNvSpPr txBox="1"/>
          <p:nvPr/>
        </p:nvSpPr>
        <p:spPr bwMode="auto">
          <a:xfrm>
            <a:off x="906012" y="2328594"/>
            <a:ext cx="8280000" cy="830391"/>
          </a:xfrm>
          <a:prstGeom prst="rect">
            <a:avLst/>
          </a:prstGeom>
        </p:spPr>
        <p:txBody>
          <a:bodyPr wrap="square" lIns="36000" rIns="36000" rtlCol="0" anchor="ctr">
            <a:noAutofit/>
          </a:bodyPr>
          <a:lstStyle/>
          <a:p>
            <a:pPr fontAlgn="base">
              <a:spcAft>
                <a:spcPts val="600"/>
              </a:spcAft>
            </a:pPr>
            <a:r>
              <a:rPr lang="es-ES" sz="1200" dirty="0">
                <a:solidFill>
                  <a:srgbClr val="002776"/>
                </a:solidFill>
                <a:cs typeface="Arial" pitchFamily="34" charset="0"/>
              </a:rPr>
              <a:t>Los </a:t>
            </a:r>
            <a:r>
              <a:rPr lang="es-ES" sz="1200" b="1" dirty="0" err="1">
                <a:solidFill>
                  <a:srgbClr val="002776"/>
                </a:solidFill>
                <a:cs typeface="Arial" pitchFamily="34" charset="0"/>
              </a:rPr>
              <a:t>RPKs</a:t>
            </a:r>
            <a:r>
              <a:rPr lang="es-ES" sz="1200" b="1" dirty="0">
                <a:solidFill>
                  <a:srgbClr val="002776"/>
                </a:solidFill>
                <a:cs typeface="Arial" pitchFamily="34" charset="0"/>
              </a:rPr>
              <a:t> (Pasajeros-Kilómetro Transportados)  entre regiones se incrementaron en un 6,1% </a:t>
            </a:r>
            <a:r>
              <a:rPr lang="es-ES" sz="1200" dirty="0">
                <a:solidFill>
                  <a:srgbClr val="002776"/>
                </a:solidFill>
                <a:cs typeface="Arial" pitchFamily="34" charset="0"/>
              </a:rPr>
              <a:t>en 2014 (vs 5,4% en 2013). Las aerolíneas mantienen una </a:t>
            </a:r>
            <a:r>
              <a:rPr lang="es-ES" sz="1200" b="1" dirty="0">
                <a:solidFill>
                  <a:srgbClr val="002776"/>
                </a:solidFill>
                <a:cs typeface="Arial" pitchFamily="34" charset="0"/>
              </a:rPr>
              <a:t>estricta gestión de la capacidad </a:t>
            </a:r>
            <a:r>
              <a:rPr lang="es-ES" sz="1200" dirty="0">
                <a:solidFill>
                  <a:srgbClr val="002776"/>
                </a:solidFill>
                <a:cs typeface="Arial" pitchFamily="34" charset="0"/>
              </a:rPr>
              <a:t>y los </a:t>
            </a:r>
            <a:r>
              <a:rPr lang="es-ES" sz="1200" b="1" dirty="0">
                <a:solidFill>
                  <a:srgbClr val="002776"/>
                </a:solidFill>
                <a:cs typeface="Arial" pitchFamily="34" charset="0"/>
              </a:rPr>
              <a:t>asientos disponibles por kilómetro (ASK) se incrementan sólo ligeramente por encima</a:t>
            </a:r>
            <a:r>
              <a:rPr lang="es-ES" sz="1200" dirty="0">
                <a:solidFill>
                  <a:srgbClr val="002776"/>
                </a:solidFill>
                <a:cs typeface="Arial" pitchFamily="34" charset="0"/>
              </a:rPr>
              <a:t> del crecimiento en </a:t>
            </a:r>
            <a:r>
              <a:rPr lang="es-ES" sz="1200" dirty="0" err="1">
                <a:solidFill>
                  <a:srgbClr val="002776"/>
                </a:solidFill>
                <a:cs typeface="Arial" pitchFamily="34" charset="0"/>
              </a:rPr>
              <a:t>RPKs</a:t>
            </a:r>
            <a:r>
              <a:rPr lang="es-ES" sz="1200" dirty="0">
                <a:solidFill>
                  <a:srgbClr val="002776"/>
                </a:solidFill>
                <a:cs typeface="Arial" pitchFamily="34" charset="0"/>
              </a:rPr>
              <a:t> (6,3% en 2014</a:t>
            </a:r>
            <a:r>
              <a:rPr lang="es-ES" sz="1200" dirty="0" smtClean="0">
                <a:solidFill>
                  <a:srgbClr val="002776"/>
                </a:solidFill>
                <a:cs typeface="Arial" pitchFamily="34" charset="0"/>
              </a:rPr>
              <a:t>)</a:t>
            </a:r>
            <a:endParaRPr lang="es-ES" sz="1200" dirty="0">
              <a:solidFill>
                <a:srgbClr val="002776"/>
              </a:solidFill>
              <a:cs typeface="Arial" pitchFamily="34" charset="0"/>
            </a:endParaRPr>
          </a:p>
        </p:txBody>
      </p:sp>
      <p:sp>
        <p:nvSpPr>
          <p:cNvPr id="21" name="TextBox 20"/>
          <p:cNvSpPr txBox="1"/>
          <p:nvPr/>
        </p:nvSpPr>
        <p:spPr bwMode="auto">
          <a:xfrm>
            <a:off x="906012" y="1463900"/>
            <a:ext cx="8280000" cy="588053"/>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r>
              <a:rPr lang="es-ES" b="1" dirty="0">
                <a:solidFill>
                  <a:srgbClr val="002776"/>
                </a:solidFill>
              </a:rPr>
              <a:t>La tendencia positiva de la industria </a:t>
            </a:r>
            <a:r>
              <a:rPr lang="es-ES" b="1" dirty="0" smtClean="0">
                <a:solidFill>
                  <a:srgbClr val="002776"/>
                </a:solidFill>
              </a:rPr>
              <a:t>de aviación se </a:t>
            </a:r>
            <a:r>
              <a:rPr lang="es-ES" b="1" dirty="0">
                <a:solidFill>
                  <a:srgbClr val="002776"/>
                </a:solidFill>
              </a:rPr>
              <a:t>consolida</a:t>
            </a:r>
            <a:r>
              <a:rPr lang="es-ES" dirty="0">
                <a:solidFill>
                  <a:srgbClr val="002776"/>
                </a:solidFill>
              </a:rPr>
              <a:t>, tras un período de pérdidas importantes durante la crisis económica 2008-09. Asimismo, </a:t>
            </a:r>
            <a:r>
              <a:rPr lang="es-ES" dirty="0" smtClean="0">
                <a:solidFill>
                  <a:srgbClr val="002776"/>
                </a:solidFill>
              </a:rPr>
              <a:t>el </a:t>
            </a:r>
            <a:r>
              <a:rPr lang="es-ES" dirty="0">
                <a:solidFill>
                  <a:srgbClr val="002776"/>
                </a:solidFill>
              </a:rPr>
              <a:t>factor de </a:t>
            </a:r>
            <a:r>
              <a:rPr lang="es-ES" b="1" dirty="0">
                <a:solidFill>
                  <a:srgbClr val="002776"/>
                </a:solidFill>
              </a:rPr>
              <a:t>ocupación se mantiene </a:t>
            </a:r>
            <a:r>
              <a:rPr lang="es-ES" dirty="0">
                <a:solidFill>
                  <a:srgbClr val="002776"/>
                </a:solidFill>
              </a:rPr>
              <a:t>e </a:t>
            </a:r>
            <a:r>
              <a:rPr lang="es-ES" b="1" dirty="0">
                <a:solidFill>
                  <a:srgbClr val="002776"/>
                </a:solidFill>
              </a:rPr>
              <a:t>incrementa la importancia de los ingresos </a:t>
            </a:r>
            <a:r>
              <a:rPr lang="es-ES" b="1" dirty="0" smtClean="0">
                <a:solidFill>
                  <a:srgbClr val="002776"/>
                </a:solidFill>
              </a:rPr>
              <a:t>complementarios </a:t>
            </a:r>
          </a:p>
        </p:txBody>
      </p:sp>
    </p:spTree>
    <p:extLst>
      <p:ext uri="{BB962C8B-B14F-4D97-AF65-F5344CB8AC3E}">
        <p14:creationId xmlns:p14="http://schemas.microsoft.com/office/powerpoint/2010/main" val="4158456020"/>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s-ES" sz="3200" b="1" dirty="0" smtClean="0">
                <a:solidFill>
                  <a:schemeClr val="bg2"/>
                </a:solidFill>
              </a:rPr>
              <a:t>3. Diagnóstico integral del </a:t>
            </a:r>
            <a:r>
              <a:rPr lang="es-ES" sz="3200" b="1" dirty="0" err="1" smtClean="0">
                <a:solidFill>
                  <a:schemeClr val="bg2"/>
                </a:solidFill>
              </a:rPr>
              <a:t>cluster</a:t>
            </a:r>
            <a:r>
              <a:rPr lang="es-ES" sz="3200" b="1" dirty="0" smtClean="0">
                <a:solidFill>
                  <a:schemeClr val="bg2"/>
                </a:solidFill>
              </a:rPr>
              <a:t> turístico de la ciudad de Quito</a:t>
            </a:r>
            <a:endParaRPr lang="es-ES" sz="3200" b="1" dirty="0">
              <a:solidFill>
                <a:schemeClr val="bg2"/>
              </a:solidFill>
            </a:endParaRPr>
          </a:p>
        </p:txBody>
      </p:sp>
    </p:spTree>
    <p:extLst>
      <p:ext uri="{BB962C8B-B14F-4D97-AF65-F5344CB8AC3E}">
        <p14:creationId xmlns:p14="http://schemas.microsoft.com/office/powerpoint/2010/main" val="288222963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s-CL" sz="3200" b="1" dirty="0">
                <a:solidFill>
                  <a:schemeClr val="bg2"/>
                </a:solidFill>
              </a:rPr>
              <a:t>1. </a:t>
            </a:r>
            <a:r>
              <a:rPr lang="es-CL" sz="3200" b="1" dirty="0" smtClean="0">
                <a:solidFill>
                  <a:schemeClr val="bg2"/>
                </a:solidFill>
              </a:rPr>
              <a:t>Análisis histórico 2010-2015</a:t>
            </a:r>
            <a:endParaRPr lang="es-CL" sz="3200" b="1" dirty="0">
              <a:solidFill>
                <a:schemeClr val="bg2"/>
              </a:solidFill>
            </a:endParaRPr>
          </a:p>
        </p:txBody>
      </p:sp>
    </p:spTree>
    <p:extLst>
      <p:ext uri="{BB962C8B-B14F-4D97-AF65-F5344CB8AC3E}">
        <p14:creationId xmlns:p14="http://schemas.microsoft.com/office/powerpoint/2010/main" val="1224045856"/>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3" name="Text Placeholder 1"/>
          <p:cNvSpPr txBox="1">
            <a:spLocks/>
          </p:cNvSpPr>
          <p:nvPr/>
        </p:nvSpPr>
        <p:spPr bwMode="invGray">
          <a:xfrm>
            <a:off x="1238252" y="3092944"/>
            <a:ext cx="7429500" cy="1344168"/>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defPPr>
              <a:defRPr lang="es-ES"/>
            </a:defPPr>
            <a:lvl1pPr marL="712788" indent="-712788" fontAlgn="base">
              <a:lnSpc>
                <a:spcPct val="106000"/>
              </a:lnSpc>
              <a:spcBef>
                <a:spcPts val="200"/>
              </a:spcBef>
              <a:spcAft>
                <a:spcPct val="0"/>
              </a:spcAft>
              <a:buClr>
                <a:srgbClr val="000000"/>
              </a:buClr>
              <a:buSzPct val="80000"/>
              <a:buFont typeface="Wingdings" pitchFamily="2" charset="2"/>
              <a:defRPr sz="2800" kern="0">
                <a:solidFill>
                  <a:srgbClr val="FFFFFF"/>
                </a:solidFill>
              </a:defRPr>
            </a:lvl1pPr>
            <a:lvl2pPr marL="227013" indent="-225425" fontAlgn="base">
              <a:lnSpc>
                <a:spcPct val="106000"/>
              </a:lnSpc>
              <a:spcBef>
                <a:spcPct val="40000"/>
              </a:spcBef>
              <a:spcAft>
                <a:spcPct val="0"/>
              </a:spcAft>
              <a:buClr>
                <a:schemeClr val="tx1"/>
              </a:buClr>
              <a:buFont typeface="Wingdings 2" pitchFamily="18" charset="2"/>
              <a:buChar char="¡"/>
            </a:lvl2pPr>
            <a:lvl3pPr marL="457200" indent="-228600" fontAlgn="base">
              <a:lnSpc>
                <a:spcPct val="106000"/>
              </a:lnSpc>
              <a:spcBef>
                <a:spcPct val="20000"/>
              </a:spcBef>
              <a:spcAft>
                <a:spcPct val="0"/>
              </a:spcAft>
              <a:buClr>
                <a:schemeClr val="tx1"/>
              </a:buClr>
              <a:buFont typeface="Arial" pitchFamily="34" charset="0"/>
              <a:buChar char="–"/>
              <a:defRPr sz="1600"/>
            </a:lvl3pPr>
            <a:lvl4pPr marL="681038" indent="-222250" fontAlgn="base">
              <a:lnSpc>
                <a:spcPct val="106000"/>
              </a:lnSpc>
              <a:spcBef>
                <a:spcPct val="20000"/>
              </a:spcBef>
              <a:spcAft>
                <a:spcPct val="0"/>
              </a:spcAft>
              <a:buClr>
                <a:schemeClr val="tx1"/>
              </a:buClr>
              <a:buChar char="•"/>
              <a:defRPr sz="1600"/>
            </a:lvl4pPr>
            <a:lvl5pPr marL="1722438" indent="-236538" fontAlgn="base">
              <a:spcBef>
                <a:spcPct val="20000"/>
              </a:spcBef>
              <a:spcAft>
                <a:spcPct val="0"/>
              </a:spcAft>
              <a:buClr>
                <a:schemeClr val="tx1"/>
              </a:buClr>
              <a:buChar char="–"/>
              <a:defRPr sz="1200"/>
            </a:lvl5pPr>
            <a:lvl6pPr marL="2179638" indent="-236538" fontAlgn="base">
              <a:spcBef>
                <a:spcPct val="20000"/>
              </a:spcBef>
              <a:spcAft>
                <a:spcPct val="0"/>
              </a:spcAft>
              <a:buClr>
                <a:schemeClr val="tx1"/>
              </a:buClr>
              <a:buChar char="–"/>
              <a:defRPr sz="1200"/>
            </a:lvl6pPr>
            <a:lvl7pPr marL="2636838" indent="-236538" fontAlgn="base">
              <a:spcBef>
                <a:spcPct val="20000"/>
              </a:spcBef>
              <a:spcAft>
                <a:spcPct val="0"/>
              </a:spcAft>
              <a:buClr>
                <a:schemeClr val="tx1"/>
              </a:buClr>
              <a:buChar char="–"/>
              <a:defRPr sz="1200"/>
            </a:lvl7pPr>
            <a:lvl8pPr marL="3094038" indent="-236538" fontAlgn="base">
              <a:spcBef>
                <a:spcPct val="20000"/>
              </a:spcBef>
              <a:spcAft>
                <a:spcPct val="0"/>
              </a:spcAft>
              <a:buClr>
                <a:schemeClr val="tx1"/>
              </a:buClr>
              <a:buChar char="–"/>
              <a:defRPr sz="1200"/>
            </a:lvl8pPr>
            <a:lvl9pPr marL="3551238" indent="-236538" fontAlgn="base">
              <a:spcBef>
                <a:spcPct val="20000"/>
              </a:spcBef>
              <a:spcAft>
                <a:spcPct val="0"/>
              </a:spcAft>
              <a:buClr>
                <a:schemeClr val="tx1"/>
              </a:buClr>
              <a:buChar char="–"/>
              <a:defRPr sz="1200"/>
            </a:lvl9pPr>
          </a:lstStyle>
          <a:p>
            <a:r>
              <a:rPr lang="es-ES" dirty="0"/>
              <a:t>3.1. Encadenamiento productivo del turismo en la ciudad de </a:t>
            </a:r>
            <a:r>
              <a:rPr lang="es-ES" dirty="0" smtClean="0"/>
              <a:t>Quito y encadenamiento con socios estratégicos</a:t>
            </a:r>
            <a:endParaRPr lang="es-ES" dirty="0"/>
          </a:p>
        </p:txBody>
      </p:sp>
    </p:spTree>
    <p:extLst>
      <p:ext uri="{BB962C8B-B14F-4D97-AF65-F5344CB8AC3E}">
        <p14:creationId xmlns:p14="http://schemas.microsoft.com/office/powerpoint/2010/main" val="196818333"/>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Encadenamiento productivo del turismo en </a:t>
            </a:r>
            <a:r>
              <a:rPr lang="es-ES" b="1" dirty="0" smtClean="0">
                <a:solidFill>
                  <a:srgbClr val="002060"/>
                </a:solidFill>
                <a:cs typeface="Arial" charset="0"/>
              </a:rPr>
              <a:t>Quito </a:t>
            </a:r>
            <a:r>
              <a:rPr lang="es-ES" b="1" dirty="0">
                <a:solidFill>
                  <a:srgbClr val="002060"/>
                </a:solidFill>
                <a:cs typeface="Arial" charset="0"/>
              </a:rPr>
              <a:t>y encadenamiento con socios estratégicos</a:t>
            </a:r>
          </a:p>
          <a:p>
            <a:pPr fontAlgn="base">
              <a:spcBef>
                <a:spcPct val="0"/>
              </a:spcBef>
              <a:spcAft>
                <a:spcPct val="0"/>
              </a:spcAft>
            </a:pPr>
            <a:r>
              <a:rPr lang="es-ES" sz="2000" b="1" dirty="0" smtClean="0">
                <a:solidFill>
                  <a:srgbClr val="00B0F0"/>
                </a:solidFill>
                <a:cs typeface="Arial" charset="0"/>
              </a:rPr>
              <a:t>Objetivos</a:t>
            </a:r>
            <a:r>
              <a:rPr lang="es-ES" sz="2000" b="1" dirty="0" smtClean="0">
                <a:solidFill>
                  <a:srgbClr val="00B0F0"/>
                </a:solidFill>
                <a:cs typeface="Arial" charset="0"/>
              </a:rPr>
              <a:t>, contenidos y metodología específica</a:t>
            </a:r>
            <a:endParaRPr lang="es-ES" sz="1400" i="1" dirty="0">
              <a:solidFill>
                <a:srgbClr val="00B0F0"/>
              </a:solidFill>
              <a:cs typeface="Arial" charset="0"/>
            </a:endParaRPr>
          </a:p>
        </p:txBody>
      </p:sp>
      <p:sp>
        <p:nvSpPr>
          <p:cNvPr id="28" name="TextBox 27"/>
          <p:cNvSpPr txBox="1"/>
          <p:nvPr/>
        </p:nvSpPr>
        <p:spPr bwMode="auto">
          <a:xfrm>
            <a:off x="557048" y="1948059"/>
            <a:ext cx="8739591" cy="1341371"/>
          </a:xfrm>
          <a:prstGeom prst="roundRect">
            <a:avLst/>
          </a:prstGeom>
          <a:solidFill>
            <a:schemeClr val="accent3">
              <a:lumMod val="20000"/>
              <a:lumOff val="80000"/>
            </a:schemeClr>
          </a:solidFill>
        </p:spPr>
        <p:txBody>
          <a:bodyPr wrap="square" lIns="36000" rIns="36000" rtlCol="0" anchor="ctr">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050" b="1">
                <a:solidFill>
                  <a:srgbClr val="002776"/>
                </a:solidFill>
                <a:cs typeface="Arial" charset="0"/>
              </a:defRPr>
            </a:lvl1pPr>
          </a:lstStyle>
          <a:p>
            <a:pPr marL="1588" indent="0" algn="ctr">
              <a:buNone/>
            </a:pPr>
            <a:r>
              <a:rPr lang="es-ES" sz="1400" b="0" dirty="0"/>
              <a:t>Identificar las </a:t>
            </a:r>
            <a:r>
              <a:rPr lang="es-ES" sz="1400" dirty="0"/>
              <a:t>oportunidades de desarrollo de encadenamientos productivos del DMQ</a:t>
            </a:r>
            <a:r>
              <a:rPr lang="es-ES" sz="1400" b="0" dirty="0"/>
              <a:t> con el turismo, para generar sinergias que amplíen el beneficio directo e indirecto del sector en el resto del </a:t>
            </a:r>
            <a:r>
              <a:rPr lang="es-ES" sz="1400" b="0" dirty="0" smtClean="0"/>
              <a:t>Destino</a:t>
            </a:r>
          </a:p>
          <a:p>
            <a:pPr marL="1588" indent="0" algn="ctr">
              <a:buNone/>
            </a:pPr>
            <a:r>
              <a:rPr lang="es-ES" sz="1400" b="0" dirty="0"/>
              <a:t>Identificar la </a:t>
            </a:r>
            <a:r>
              <a:rPr lang="es-ES" sz="1400" dirty="0"/>
              <a:t>visión de trabajo con socios estratégicos por parte de Quito Turismo</a:t>
            </a:r>
            <a:r>
              <a:rPr lang="es-ES" sz="1400" b="0" dirty="0"/>
              <a:t>, para luego definir estrategias de trabajo y redefinir los </a:t>
            </a:r>
            <a:r>
              <a:rPr lang="es-ES" sz="1400" b="0" dirty="0" err="1"/>
              <a:t>stakeholders</a:t>
            </a:r>
            <a:r>
              <a:rPr lang="es-ES" sz="1400" b="0" dirty="0"/>
              <a:t> clave que faciliten el desarrollo del turismo y contribuyan a la consecución de los objetivos el </a:t>
            </a:r>
            <a:r>
              <a:rPr lang="es-ES" sz="1400" b="0" dirty="0" smtClean="0"/>
              <a:t>Plan</a:t>
            </a:r>
            <a:endParaRPr lang="es-ES" sz="1400" b="0" dirty="0"/>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61</a:t>
            </a:fld>
            <a:endParaRPr lang="es-ES" dirty="0">
              <a:solidFill>
                <a:srgbClr val="002776"/>
              </a:solidFill>
            </a:endParaRPr>
          </a:p>
        </p:txBody>
      </p:sp>
      <p:grpSp>
        <p:nvGrpSpPr>
          <p:cNvPr id="4" name="Group 3"/>
          <p:cNvGrpSpPr/>
          <p:nvPr/>
        </p:nvGrpSpPr>
        <p:grpSpPr>
          <a:xfrm>
            <a:off x="369499" y="1606840"/>
            <a:ext cx="9150044" cy="195759"/>
            <a:chOff x="369499" y="1604824"/>
            <a:chExt cx="8388000" cy="107637"/>
          </a:xfrm>
        </p:grpSpPr>
        <p:cxnSp>
          <p:nvCxnSpPr>
            <p:cNvPr id="3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32" name="TxtBox:83/125"/>
            <p:cNvSpPr/>
            <p:nvPr/>
          </p:nvSpPr>
          <p:spPr bwMode="auto">
            <a:xfrm>
              <a:off x="3560987" y="1604824"/>
              <a:ext cx="1996249" cy="107637"/>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Objetivo del capítulo</a:t>
              </a:r>
              <a:endParaRPr lang="es-ES" sz="1200" b="1" dirty="0">
                <a:solidFill>
                  <a:srgbClr val="002776"/>
                </a:solidFill>
              </a:endParaRPr>
            </a:p>
          </p:txBody>
        </p:sp>
      </p:grpSp>
      <p:grpSp>
        <p:nvGrpSpPr>
          <p:cNvPr id="16" name="Group 15"/>
          <p:cNvGrpSpPr/>
          <p:nvPr/>
        </p:nvGrpSpPr>
        <p:grpSpPr>
          <a:xfrm>
            <a:off x="369499" y="3501008"/>
            <a:ext cx="4439039" cy="195758"/>
            <a:chOff x="369499" y="1592133"/>
            <a:chExt cx="8388000" cy="133018"/>
          </a:xfrm>
        </p:grpSpPr>
        <p:cxnSp>
          <p:nvCxnSpPr>
            <p:cNvPr id="17"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8"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Contenidos del capítulo</a:t>
              </a:r>
            </a:p>
          </p:txBody>
        </p:sp>
      </p:grpSp>
      <p:grpSp>
        <p:nvGrpSpPr>
          <p:cNvPr id="19" name="Group 18"/>
          <p:cNvGrpSpPr/>
          <p:nvPr/>
        </p:nvGrpSpPr>
        <p:grpSpPr>
          <a:xfrm>
            <a:off x="5080504" y="3501020"/>
            <a:ext cx="4439039" cy="195759"/>
            <a:chOff x="369499" y="1592133"/>
            <a:chExt cx="8388000" cy="133018"/>
          </a:xfrm>
        </p:grpSpPr>
        <p:cxnSp>
          <p:nvCxnSpPr>
            <p:cNvPr id="2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1"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Metodología específica</a:t>
              </a:r>
            </a:p>
          </p:txBody>
        </p:sp>
      </p:grpSp>
      <p:sp>
        <p:nvSpPr>
          <p:cNvPr id="23" name="TextBox 22"/>
          <p:cNvSpPr txBox="1"/>
          <p:nvPr/>
        </p:nvSpPr>
        <p:spPr bwMode="auto">
          <a:xfrm>
            <a:off x="374452" y="3717032"/>
            <a:ext cx="4469715" cy="2452718"/>
          </a:xfrm>
          <a:prstGeom prst="rect">
            <a:avLst/>
          </a:prstGeom>
        </p:spPr>
        <p:txBody>
          <a:bodyPr wrap="square" lIns="36000" rIns="36000" rtlCol="0" anchor="t">
            <a:noAutofit/>
          </a:bodyPr>
          <a:lstStyle/>
          <a:p>
            <a:pPr marL="1588" defTabSz="914400" fontAlgn="base">
              <a:spcAft>
                <a:spcPts val="600"/>
              </a:spcAft>
              <a:buClr>
                <a:srgbClr val="002060"/>
              </a:buClr>
            </a:pPr>
            <a:r>
              <a:rPr lang="es-ES" sz="1200" b="1" i="1" dirty="0" smtClean="0">
                <a:solidFill>
                  <a:srgbClr val="002776"/>
                </a:solidFill>
                <a:cs typeface="Arial" charset="0"/>
              </a:rPr>
              <a:t>Encadenamiento productivo del turismo</a:t>
            </a:r>
          </a:p>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Plan </a:t>
            </a:r>
            <a:r>
              <a:rPr lang="es-ES" sz="1200" b="1" dirty="0">
                <a:solidFill>
                  <a:srgbClr val="002776"/>
                </a:solidFill>
                <a:cs typeface="Arial" charset="0"/>
              </a:rPr>
              <a:t>Metropolitano de Desarrollo </a:t>
            </a:r>
            <a:r>
              <a:rPr lang="es-ES" sz="1200" dirty="0">
                <a:solidFill>
                  <a:srgbClr val="002776"/>
                </a:solidFill>
                <a:cs typeface="Arial" charset="0"/>
              </a:rPr>
              <a:t>2015 – 2025</a:t>
            </a:r>
          </a:p>
          <a:p>
            <a:pPr marL="173038"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Indicadores </a:t>
            </a:r>
            <a:r>
              <a:rPr lang="es-ES" sz="1200" dirty="0">
                <a:solidFill>
                  <a:srgbClr val="002776"/>
                </a:solidFill>
                <a:cs typeface="Arial" charset="0"/>
              </a:rPr>
              <a:t>para medir interrelaciones de los actores del </a:t>
            </a:r>
            <a:r>
              <a:rPr lang="es-ES" sz="1200" dirty="0" err="1" smtClean="0">
                <a:solidFill>
                  <a:srgbClr val="002776"/>
                </a:solidFill>
                <a:cs typeface="Arial" charset="0"/>
              </a:rPr>
              <a:t>Cluster</a:t>
            </a:r>
            <a:endParaRPr lang="es-ES" sz="1200" dirty="0">
              <a:solidFill>
                <a:srgbClr val="002776"/>
              </a:solidFill>
              <a:cs typeface="Arial" charset="0"/>
            </a:endParaRPr>
          </a:p>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Encadenamiento </a:t>
            </a:r>
            <a:r>
              <a:rPr lang="es-ES" sz="1200" b="1" dirty="0">
                <a:solidFill>
                  <a:srgbClr val="002776"/>
                </a:solidFill>
                <a:cs typeface="Arial" charset="0"/>
              </a:rPr>
              <a:t>productivo </a:t>
            </a:r>
            <a:r>
              <a:rPr lang="es-ES" sz="1200" dirty="0">
                <a:solidFill>
                  <a:srgbClr val="002776"/>
                </a:solidFill>
                <a:cs typeface="Arial" charset="0"/>
              </a:rPr>
              <a:t>del turismo en Quito</a:t>
            </a:r>
          </a:p>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Relación </a:t>
            </a:r>
            <a:r>
              <a:rPr lang="es-ES" sz="1200" b="1" dirty="0">
                <a:solidFill>
                  <a:srgbClr val="002776"/>
                </a:solidFill>
                <a:cs typeface="Arial" charset="0"/>
              </a:rPr>
              <a:t>del </a:t>
            </a:r>
            <a:r>
              <a:rPr lang="es-ES" sz="1200" b="1" dirty="0" smtClean="0">
                <a:solidFill>
                  <a:srgbClr val="002776"/>
                </a:solidFill>
                <a:cs typeface="Arial" charset="0"/>
              </a:rPr>
              <a:t>encadenamiento productivo</a:t>
            </a:r>
          </a:p>
          <a:p>
            <a:pPr marL="1588" defTabSz="914400" fontAlgn="base">
              <a:spcAft>
                <a:spcPts val="600"/>
              </a:spcAft>
              <a:buClr>
                <a:srgbClr val="002060"/>
              </a:buClr>
            </a:pPr>
            <a:endParaRPr lang="es-ES" sz="1200" b="1" i="1" dirty="0" smtClean="0">
              <a:solidFill>
                <a:srgbClr val="002776"/>
              </a:solidFill>
              <a:cs typeface="Arial" charset="0"/>
            </a:endParaRPr>
          </a:p>
          <a:p>
            <a:pPr marL="1588" defTabSz="914400" fontAlgn="base">
              <a:spcAft>
                <a:spcPts val="600"/>
              </a:spcAft>
              <a:buClr>
                <a:srgbClr val="002060"/>
              </a:buClr>
            </a:pPr>
            <a:r>
              <a:rPr lang="es-ES" sz="1200" b="1" i="1" dirty="0" smtClean="0">
                <a:solidFill>
                  <a:srgbClr val="002776"/>
                </a:solidFill>
                <a:cs typeface="Arial" charset="0"/>
              </a:rPr>
              <a:t>Encadenamiento con socios estratégicos</a:t>
            </a:r>
          </a:p>
          <a:p>
            <a:pPr marL="173038" indent="-171450" defTabSz="914400" fontAlgn="base">
              <a:spcAft>
                <a:spcPts val="600"/>
              </a:spcAft>
              <a:buClr>
                <a:srgbClr val="002060"/>
              </a:buClr>
              <a:buFont typeface="Wingdings" panose="05000000000000000000" pitchFamily="2" charset="2"/>
              <a:buChar char="ü"/>
            </a:pPr>
            <a:r>
              <a:rPr lang="es-ES" sz="1200" b="1" dirty="0">
                <a:solidFill>
                  <a:srgbClr val="002776"/>
                </a:solidFill>
                <a:cs typeface="Arial" charset="0"/>
              </a:rPr>
              <a:t>Matrices de priorización </a:t>
            </a:r>
            <a:r>
              <a:rPr lang="es-ES" sz="1200" dirty="0">
                <a:solidFill>
                  <a:srgbClr val="002776"/>
                </a:solidFill>
                <a:cs typeface="Arial" charset="0"/>
              </a:rPr>
              <a:t>de socios estratégicos para Quito Turismo, en general, y por departamento, en </a:t>
            </a:r>
            <a:r>
              <a:rPr lang="es-ES" sz="1200" dirty="0" smtClean="0">
                <a:solidFill>
                  <a:srgbClr val="002776"/>
                </a:solidFill>
                <a:cs typeface="Arial" charset="0"/>
              </a:rPr>
              <a:t>particular</a:t>
            </a:r>
            <a:endParaRPr lang="es-ES" sz="1200" dirty="0">
              <a:solidFill>
                <a:srgbClr val="002776"/>
              </a:solidFill>
              <a:cs typeface="Arial" charset="0"/>
            </a:endParaRPr>
          </a:p>
        </p:txBody>
      </p:sp>
      <p:sp>
        <p:nvSpPr>
          <p:cNvPr id="24" name="TextBox 23"/>
          <p:cNvSpPr txBox="1"/>
          <p:nvPr/>
        </p:nvSpPr>
        <p:spPr bwMode="auto">
          <a:xfrm>
            <a:off x="5049828" y="3717032"/>
            <a:ext cx="3793765" cy="2452718"/>
          </a:xfrm>
          <a:prstGeom prst="rect">
            <a:avLst/>
          </a:prstGeom>
        </p:spPr>
        <p:txBody>
          <a:bodyPr wrap="square" lIns="36000" rIns="36000" rtlCol="0" anchor="t">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200" b="1">
                <a:solidFill>
                  <a:srgbClr val="002776"/>
                </a:solidFill>
                <a:cs typeface="Arial" charset="0"/>
              </a:defRPr>
            </a:lvl1pPr>
          </a:lstStyle>
          <a:p>
            <a:pPr marL="173038" lvl="1" indent="-171450" defTabSz="914400" fontAlgn="base">
              <a:spcAft>
                <a:spcPts val="600"/>
              </a:spcAft>
              <a:buClr>
                <a:srgbClr val="002060"/>
              </a:buClr>
              <a:buFont typeface="Wingdings" panose="05000000000000000000" pitchFamily="2" charset="2"/>
              <a:buChar char="ü"/>
            </a:pPr>
            <a:r>
              <a:rPr lang="es-ES" sz="1200" dirty="0">
                <a:solidFill>
                  <a:srgbClr val="002776"/>
                </a:solidFill>
                <a:cs typeface="Arial" charset="0"/>
              </a:rPr>
              <a:t>Se analizaron los resultados del Plan Metropolitano 2015 – 2025, realizado por Julio José Prado.</a:t>
            </a:r>
          </a:p>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Se </a:t>
            </a:r>
            <a:r>
              <a:rPr lang="es-ES" sz="1200" dirty="0">
                <a:solidFill>
                  <a:srgbClr val="002776"/>
                </a:solidFill>
                <a:cs typeface="Arial" charset="0"/>
              </a:rPr>
              <a:t>analizan los indicadores del </a:t>
            </a:r>
            <a:r>
              <a:rPr lang="es-ES" sz="1200" dirty="0" err="1">
                <a:solidFill>
                  <a:srgbClr val="002776"/>
                </a:solidFill>
                <a:cs typeface="Arial" charset="0"/>
              </a:rPr>
              <a:t>Cities</a:t>
            </a:r>
            <a:r>
              <a:rPr lang="es-ES" sz="1200" dirty="0">
                <a:solidFill>
                  <a:srgbClr val="002776"/>
                </a:solidFill>
                <a:cs typeface="Arial" charset="0"/>
              </a:rPr>
              <a:t> in </a:t>
            </a:r>
            <a:r>
              <a:rPr lang="es-ES" sz="1200" dirty="0" err="1">
                <a:solidFill>
                  <a:srgbClr val="002776"/>
                </a:solidFill>
                <a:cs typeface="Arial" charset="0"/>
              </a:rPr>
              <a:t>Motion</a:t>
            </a:r>
            <a:r>
              <a:rPr lang="es-ES" sz="1200" dirty="0">
                <a:solidFill>
                  <a:srgbClr val="002776"/>
                </a:solidFill>
                <a:cs typeface="Arial" charset="0"/>
              </a:rPr>
              <a:t> </a:t>
            </a:r>
            <a:r>
              <a:rPr lang="es-ES" sz="1200" dirty="0" err="1">
                <a:solidFill>
                  <a:srgbClr val="002776"/>
                </a:solidFill>
                <a:cs typeface="Arial" charset="0"/>
              </a:rPr>
              <a:t>Index</a:t>
            </a:r>
            <a:r>
              <a:rPr lang="es-ES" sz="1200" dirty="0">
                <a:solidFill>
                  <a:srgbClr val="002776"/>
                </a:solidFill>
                <a:cs typeface="Arial" charset="0"/>
              </a:rPr>
              <a:t>, revisando la ubicación de Quito y le puntaje que recibió en varios puntos analizados.</a:t>
            </a:r>
          </a:p>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En </a:t>
            </a:r>
            <a:r>
              <a:rPr lang="es-ES" sz="1200" dirty="0">
                <a:solidFill>
                  <a:srgbClr val="002776"/>
                </a:solidFill>
                <a:cs typeface="Arial" charset="0"/>
              </a:rPr>
              <a:t>función a los </a:t>
            </a:r>
            <a:r>
              <a:rPr lang="es-ES" sz="1200" dirty="0" err="1">
                <a:solidFill>
                  <a:srgbClr val="002776"/>
                </a:solidFill>
                <a:cs typeface="Arial" charset="0"/>
              </a:rPr>
              <a:t>Hubs</a:t>
            </a:r>
            <a:r>
              <a:rPr lang="es-ES" sz="1200" dirty="0">
                <a:solidFill>
                  <a:srgbClr val="002776"/>
                </a:solidFill>
                <a:cs typeface="Arial" charset="0"/>
              </a:rPr>
              <a:t> que mayor aportan al Cantón Quito se hace una relación con los eslabones del Encadenamiento productivo del </a:t>
            </a:r>
            <a:r>
              <a:rPr lang="es-ES" sz="1200" dirty="0" smtClean="0">
                <a:solidFill>
                  <a:srgbClr val="002776"/>
                </a:solidFill>
                <a:cs typeface="Arial" charset="0"/>
              </a:rPr>
              <a:t>Turismo</a:t>
            </a:r>
          </a:p>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Trabajo en conjunto con Quito Turismo para la definición de los socios estratégicos por departamento</a:t>
            </a:r>
            <a:endParaRPr lang="es-ES" sz="1200" dirty="0">
              <a:solidFill>
                <a:srgbClr val="002776"/>
              </a:solidFill>
              <a:cs typeface="Arial" charset="0"/>
            </a:endParaRPr>
          </a:p>
        </p:txBody>
      </p:sp>
      <p:sp>
        <p:nvSpPr>
          <p:cNvPr id="25" name="Freeform 92"/>
          <p:cNvSpPr>
            <a:spLocks noEditPoints="1"/>
          </p:cNvSpPr>
          <p:nvPr/>
        </p:nvSpPr>
        <p:spPr bwMode="auto">
          <a:xfrm>
            <a:off x="8409384" y="5322520"/>
            <a:ext cx="1274832" cy="1274832"/>
          </a:xfrm>
          <a:custGeom>
            <a:avLst/>
            <a:gdLst>
              <a:gd name="T0" fmla="*/ 383 w 600"/>
              <a:gd name="T1" fmla="*/ 159 h 600"/>
              <a:gd name="T2" fmla="*/ 441 w 600"/>
              <a:gd name="T3" fmla="*/ 216 h 600"/>
              <a:gd name="T4" fmla="*/ 467 w 600"/>
              <a:gd name="T5" fmla="*/ 238 h 600"/>
              <a:gd name="T6" fmla="*/ 494 w 600"/>
              <a:gd name="T7" fmla="*/ 211 h 600"/>
              <a:gd name="T8" fmla="*/ 456 w 600"/>
              <a:gd name="T9" fmla="*/ 142 h 600"/>
              <a:gd name="T10" fmla="*/ 388 w 600"/>
              <a:gd name="T11" fmla="*/ 106 h 600"/>
              <a:gd name="T12" fmla="*/ 362 w 600"/>
              <a:gd name="T13" fmla="*/ 132 h 600"/>
              <a:gd name="T14" fmla="*/ 383 w 600"/>
              <a:gd name="T15" fmla="*/ 159 h 600"/>
              <a:gd name="T16" fmla="*/ 20 w 600"/>
              <a:gd name="T17" fmla="*/ 505 h 600"/>
              <a:gd name="T18" fmla="*/ 20 w 600"/>
              <a:gd name="T19" fmla="*/ 579 h 600"/>
              <a:gd name="T20" fmla="*/ 94 w 600"/>
              <a:gd name="T21" fmla="*/ 579 h 600"/>
              <a:gd name="T22" fmla="*/ 246 w 600"/>
              <a:gd name="T23" fmla="*/ 428 h 600"/>
              <a:gd name="T24" fmla="*/ 368 w 600"/>
              <a:gd name="T25" fmla="*/ 463 h 600"/>
              <a:gd name="T26" fmla="*/ 600 w 600"/>
              <a:gd name="T27" fmla="*/ 231 h 600"/>
              <a:gd name="T28" fmla="*/ 368 w 600"/>
              <a:gd name="T29" fmla="*/ 0 h 600"/>
              <a:gd name="T30" fmla="*/ 137 w 600"/>
              <a:gd name="T31" fmla="*/ 231 h 600"/>
              <a:gd name="T32" fmla="*/ 172 w 600"/>
              <a:gd name="T33" fmla="*/ 353 h 600"/>
              <a:gd name="T34" fmla="*/ 20 w 600"/>
              <a:gd name="T35" fmla="*/ 505 h 600"/>
              <a:gd name="T36" fmla="*/ 203 w 600"/>
              <a:gd name="T37" fmla="*/ 231 h 600"/>
              <a:gd name="T38" fmla="*/ 368 w 600"/>
              <a:gd name="T39" fmla="*/ 66 h 600"/>
              <a:gd name="T40" fmla="*/ 533 w 600"/>
              <a:gd name="T41" fmla="*/ 231 h 600"/>
              <a:gd name="T42" fmla="*/ 368 w 600"/>
              <a:gd name="T43" fmla="*/ 396 h 600"/>
              <a:gd name="T44" fmla="*/ 203 w 600"/>
              <a:gd name="T45" fmla="*/ 231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0" h="600">
                <a:moveTo>
                  <a:pt x="383" y="159"/>
                </a:moveTo>
                <a:cubicBezTo>
                  <a:pt x="412" y="165"/>
                  <a:pt x="435" y="189"/>
                  <a:pt x="441" y="216"/>
                </a:cubicBezTo>
                <a:cubicBezTo>
                  <a:pt x="444" y="228"/>
                  <a:pt x="454" y="238"/>
                  <a:pt x="467" y="238"/>
                </a:cubicBezTo>
                <a:cubicBezTo>
                  <a:pt x="482" y="238"/>
                  <a:pt x="494" y="226"/>
                  <a:pt x="494" y="211"/>
                </a:cubicBezTo>
                <a:cubicBezTo>
                  <a:pt x="494" y="192"/>
                  <a:pt x="478" y="163"/>
                  <a:pt x="456" y="142"/>
                </a:cubicBezTo>
                <a:cubicBezTo>
                  <a:pt x="435" y="121"/>
                  <a:pt x="409" y="106"/>
                  <a:pt x="388" y="106"/>
                </a:cubicBezTo>
                <a:cubicBezTo>
                  <a:pt x="374" y="106"/>
                  <a:pt x="362" y="118"/>
                  <a:pt x="362" y="132"/>
                </a:cubicBezTo>
                <a:cubicBezTo>
                  <a:pt x="362" y="145"/>
                  <a:pt x="371" y="156"/>
                  <a:pt x="383" y="159"/>
                </a:cubicBezTo>
                <a:close/>
                <a:moveTo>
                  <a:pt x="20" y="505"/>
                </a:moveTo>
                <a:cubicBezTo>
                  <a:pt x="0" y="526"/>
                  <a:pt x="0" y="559"/>
                  <a:pt x="20" y="579"/>
                </a:cubicBezTo>
                <a:cubicBezTo>
                  <a:pt x="41" y="600"/>
                  <a:pt x="74" y="600"/>
                  <a:pt x="94" y="579"/>
                </a:cubicBezTo>
                <a:cubicBezTo>
                  <a:pt x="246" y="428"/>
                  <a:pt x="246" y="428"/>
                  <a:pt x="246" y="428"/>
                </a:cubicBezTo>
                <a:cubicBezTo>
                  <a:pt x="282" y="450"/>
                  <a:pt x="323" y="463"/>
                  <a:pt x="368" y="463"/>
                </a:cubicBezTo>
                <a:cubicBezTo>
                  <a:pt x="496" y="463"/>
                  <a:pt x="600" y="359"/>
                  <a:pt x="600" y="231"/>
                </a:cubicBezTo>
                <a:cubicBezTo>
                  <a:pt x="600" y="103"/>
                  <a:pt x="496" y="0"/>
                  <a:pt x="368" y="0"/>
                </a:cubicBezTo>
                <a:cubicBezTo>
                  <a:pt x="240" y="0"/>
                  <a:pt x="137" y="103"/>
                  <a:pt x="137" y="231"/>
                </a:cubicBezTo>
                <a:cubicBezTo>
                  <a:pt x="137" y="276"/>
                  <a:pt x="150" y="318"/>
                  <a:pt x="172" y="353"/>
                </a:cubicBezTo>
                <a:lnTo>
                  <a:pt x="20" y="505"/>
                </a:lnTo>
                <a:close/>
                <a:moveTo>
                  <a:pt x="203" y="231"/>
                </a:moveTo>
                <a:cubicBezTo>
                  <a:pt x="203" y="140"/>
                  <a:pt x="277" y="66"/>
                  <a:pt x="368" y="66"/>
                </a:cubicBezTo>
                <a:cubicBezTo>
                  <a:pt x="459" y="66"/>
                  <a:pt x="533" y="140"/>
                  <a:pt x="533" y="231"/>
                </a:cubicBezTo>
                <a:cubicBezTo>
                  <a:pt x="533" y="322"/>
                  <a:pt x="459" y="396"/>
                  <a:pt x="368" y="396"/>
                </a:cubicBezTo>
                <a:cubicBezTo>
                  <a:pt x="277" y="396"/>
                  <a:pt x="203" y="322"/>
                  <a:pt x="203" y="23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Tree>
    <p:extLst>
      <p:ext uri="{BB962C8B-B14F-4D97-AF65-F5344CB8AC3E}">
        <p14:creationId xmlns:p14="http://schemas.microsoft.com/office/powerpoint/2010/main" val="114534154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Slide Number Placeholder 35"/>
          <p:cNvSpPr>
            <a:spLocks noGrp="1"/>
          </p:cNvSpPr>
          <p:nvPr>
            <p:ph type="sldNum" sz="quarter" idx="10"/>
          </p:nvPr>
        </p:nvSpPr>
        <p:spPr bwMode="auto">
          <a:xfrm>
            <a:off x="546101" y="6503989"/>
            <a:ext cx="346075" cy="1428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fld id="{36BB80CD-3687-4DFA-B2CD-7A58D1B17B86}" type="slidenum">
              <a:rPr lang="es-ES" altLang="es-EC" sz="800" smtClean="0">
                <a:solidFill>
                  <a:srgbClr val="002776"/>
                </a:solidFill>
              </a:rPr>
              <a:pPr/>
              <a:t>62</a:t>
            </a:fld>
            <a:endParaRPr lang="es-ES" altLang="es-EC" sz="800" dirty="0">
              <a:solidFill>
                <a:srgbClr val="002776"/>
              </a:solidFill>
            </a:endParaRPr>
          </a:p>
        </p:txBody>
      </p:sp>
      <p:sp>
        <p:nvSpPr>
          <p:cNvPr id="33796" name="AutoShape 4"/>
          <p:cNvSpPr>
            <a:spLocks noChangeArrowheads="1"/>
          </p:cNvSpPr>
          <p:nvPr/>
        </p:nvSpPr>
        <p:spPr bwMode="auto">
          <a:xfrm>
            <a:off x="6210300" y="723900"/>
            <a:ext cx="1123950" cy="554038"/>
          </a:xfrm>
          <a:prstGeom prst="chevron">
            <a:avLst>
              <a:gd name="adj" fmla="val 36882"/>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Actividades  turísticas</a:t>
            </a:r>
            <a:endParaRPr lang="es-ES" altLang="es-EC" sz="900" b="1" dirty="0">
              <a:solidFill>
                <a:srgbClr val="FFFFFF"/>
              </a:solidFill>
              <a:ea typeface="MS PGothic" panose="020B0600070205080204" pitchFamily="34" charset="-128"/>
            </a:endParaRPr>
          </a:p>
        </p:txBody>
      </p:sp>
      <p:sp>
        <p:nvSpPr>
          <p:cNvPr id="33797" name="AutoShape 5"/>
          <p:cNvSpPr>
            <a:spLocks noChangeArrowheads="1"/>
          </p:cNvSpPr>
          <p:nvPr/>
        </p:nvSpPr>
        <p:spPr bwMode="auto">
          <a:xfrm>
            <a:off x="3257550" y="725489"/>
            <a:ext cx="1136650" cy="541337"/>
          </a:xfrm>
          <a:prstGeom prst="chevron">
            <a:avLst>
              <a:gd name="adj" fmla="val 36823"/>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Alojamiento</a:t>
            </a:r>
            <a:endParaRPr lang="es-ES" altLang="es-EC" sz="900" b="1" dirty="0">
              <a:solidFill>
                <a:srgbClr val="FFFFFF"/>
              </a:solidFill>
              <a:ea typeface="MS PGothic" panose="020B0600070205080204" pitchFamily="34" charset="-128"/>
            </a:endParaRPr>
          </a:p>
        </p:txBody>
      </p:sp>
      <p:sp>
        <p:nvSpPr>
          <p:cNvPr id="33798" name="AutoShape 7"/>
          <p:cNvSpPr>
            <a:spLocks noChangeArrowheads="1"/>
          </p:cNvSpPr>
          <p:nvPr/>
        </p:nvSpPr>
        <p:spPr bwMode="auto">
          <a:xfrm>
            <a:off x="2105025" y="728663"/>
            <a:ext cx="1327150" cy="538162"/>
          </a:xfrm>
          <a:prstGeom prst="chevron">
            <a:avLst>
              <a:gd name="adj" fmla="val 36774"/>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Conectividad y acceso a destino</a:t>
            </a:r>
            <a:endParaRPr lang="es-ES" altLang="es-EC" sz="900" b="1" dirty="0">
              <a:solidFill>
                <a:srgbClr val="FFFFFF"/>
              </a:solidFill>
              <a:ea typeface="MS PGothic" panose="020B0600070205080204" pitchFamily="34" charset="-128"/>
            </a:endParaRPr>
          </a:p>
        </p:txBody>
      </p:sp>
      <p:sp>
        <p:nvSpPr>
          <p:cNvPr id="9" name="Rectangle 8"/>
          <p:cNvSpPr>
            <a:spLocks noChangeArrowheads="1"/>
          </p:cNvSpPr>
          <p:nvPr/>
        </p:nvSpPr>
        <p:spPr bwMode="auto">
          <a:xfrm>
            <a:off x="490539" y="1319213"/>
            <a:ext cx="746125" cy="56515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Canales Online</a:t>
            </a:r>
            <a:endParaRPr lang="es-ES" altLang="ja-JP" sz="900" dirty="0">
              <a:solidFill>
                <a:srgbClr val="FFFFFF"/>
              </a:solidFill>
              <a:ea typeface="ＭＳ Ｐゴシック" pitchFamily="50" charset="-128"/>
              <a:cs typeface="Arial" charset="0"/>
            </a:endParaRPr>
          </a:p>
        </p:txBody>
      </p:sp>
      <p:sp>
        <p:nvSpPr>
          <p:cNvPr id="19" name="Rectangle 18"/>
          <p:cNvSpPr>
            <a:spLocks noChangeArrowheads="1"/>
          </p:cNvSpPr>
          <p:nvPr/>
        </p:nvSpPr>
        <p:spPr bwMode="auto">
          <a:xfrm>
            <a:off x="514351" y="1931989"/>
            <a:ext cx="720725" cy="561975"/>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Publicidad en origen</a:t>
            </a:r>
            <a:endParaRPr lang="es-ES" altLang="ja-JP" sz="900" dirty="0">
              <a:solidFill>
                <a:srgbClr val="FFFFFF"/>
              </a:solidFill>
              <a:ea typeface="ＭＳ Ｐゴシック" pitchFamily="50" charset="-128"/>
              <a:cs typeface="Arial" charset="0"/>
            </a:endParaRPr>
          </a:p>
        </p:txBody>
      </p:sp>
      <p:sp>
        <p:nvSpPr>
          <p:cNvPr id="33801" name="AutoShape 5"/>
          <p:cNvSpPr>
            <a:spLocks noChangeArrowheads="1"/>
          </p:cNvSpPr>
          <p:nvPr/>
        </p:nvSpPr>
        <p:spPr bwMode="auto">
          <a:xfrm>
            <a:off x="7138989" y="717551"/>
            <a:ext cx="1184275" cy="568325"/>
          </a:xfrm>
          <a:prstGeom prst="chevron">
            <a:avLst>
              <a:gd name="adj" fmla="val 36930"/>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Servicios </a:t>
            </a:r>
            <a:r>
              <a:rPr lang="es-ES" altLang="es-EC" sz="900" b="1" dirty="0" err="1" smtClean="0">
                <a:solidFill>
                  <a:srgbClr val="FFFFFF"/>
                </a:solidFill>
                <a:ea typeface="MS PGothic" panose="020B0600070205080204" pitchFamily="34" charset="-128"/>
              </a:rPr>
              <a:t>complemen-tarios</a:t>
            </a:r>
            <a:endParaRPr lang="es-ES" altLang="es-EC" sz="900" b="1" dirty="0">
              <a:solidFill>
                <a:srgbClr val="FFFFFF"/>
              </a:solidFill>
              <a:ea typeface="MS PGothic" panose="020B0600070205080204" pitchFamily="34" charset="-128"/>
            </a:endParaRPr>
          </a:p>
        </p:txBody>
      </p:sp>
      <p:sp>
        <p:nvSpPr>
          <p:cNvPr id="33802" name="AutoShape 5"/>
          <p:cNvSpPr>
            <a:spLocks noChangeArrowheads="1"/>
          </p:cNvSpPr>
          <p:nvPr/>
        </p:nvSpPr>
        <p:spPr bwMode="auto">
          <a:xfrm>
            <a:off x="4205289" y="725489"/>
            <a:ext cx="1176337" cy="541337"/>
          </a:xfrm>
          <a:prstGeom prst="chevron">
            <a:avLst>
              <a:gd name="adj" fmla="val 36821"/>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Gastronomía</a:t>
            </a:r>
            <a:endParaRPr lang="es-ES" altLang="es-EC" sz="900" b="1" dirty="0">
              <a:solidFill>
                <a:srgbClr val="FFFFFF"/>
              </a:solidFill>
              <a:ea typeface="MS PGothic" panose="020B0600070205080204" pitchFamily="34" charset="-128"/>
            </a:endParaRPr>
          </a:p>
        </p:txBody>
      </p:sp>
      <p:sp>
        <p:nvSpPr>
          <p:cNvPr id="38" name="AutoShape 6"/>
          <p:cNvSpPr>
            <a:spLocks noChangeArrowheads="1"/>
          </p:cNvSpPr>
          <p:nvPr/>
        </p:nvSpPr>
        <p:spPr bwMode="auto">
          <a:xfrm>
            <a:off x="536576" y="5499100"/>
            <a:ext cx="8589963" cy="357188"/>
          </a:xfrm>
          <a:prstGeom prst="homePlate">
            <a:avLst>
              <a:gd name="adj" fmla="val 38791"/>
            </a:avLst>
          </a:prstGeom>
          <a:solidFill>
            <a:schemeClr val="accent6">
              <a:lumMod val="75000"/>
            </a:schemeClr>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defRPr/>
            </a:pPr>
            <a:r>
              <a:rPr lang="es-ES" altLang="es-EC" sz="1200" b="1" dirty="0" smtClean="0">
                <a:solidFill>
                  <a:srgbClr val="FFFFFF"/>
                </a:solidFill>
                <a:ea typeface="MS PGothic" panose="020B0600070205080204" pitchFamily="34" charset="-128"/>
              </a:rPr>
              <a:t>Entidades de Soporte</a:t>
            </a:r>
            <a:endParaRPr lang="es-ES" altLang="es-EC" sz="1200" b="1" dirty="0">
              <a:solidFill>
                <a:srgbClr val="FFFFFF"/>
              </a:solidFill>
              <a:ea typeface="MS PGothic" panose="020B0600070205080204" pitchFamily="34" charset="-128"/>
            </a:endParaRPr>
          </a:p>
        </p:txBody>
      </p:sp>
      <p:sp>
        <p:nvSpPr>
          <p:cNvPr id="40" name="Rectangle 39"/>
          <p:cNvSpPr>
            <a:spLocks noChangeArrowheads="1"/>
          </p:cNvSpPr>
          <p:nvPr/>
        </p:nvSpPr>
        <p:spPr bwMode="auto">
          <a:xfrm>
            <a:off x="2292350" y="1316038"/>
            <a:ext cx="819150"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Aeropuerto</a:t>
            </a:r>
            <a:endParaRPr lang="es-ES" altLang="ja-JP" sz="900" dirty="0">
              <a:solidFill>
                <a:srgbClr val="FFFFFF"/>
              </a:solidFill>
              <a:ea typeface="ＭＳ Ｐゴシック" pitchFamily="50" charset="-128"/>
              <a:cs typeface="Arial" charset="0"/>
            </a:endParaRPr>
          </a:p>
        </p:txBody>
      </p:sp>
      <p:sp>
        <p:nvSpPr>
          <p:cNvPr id="41" name="Rectangle 40"/>
          <p:cNvSpPr>
            <a:spLocks noChangeArrowheads="1"/>
          </p:cNvSpPr>
          <p:nvPr/>
        </p:nvSpPr>
        <p:spPr bwMode="auto">
          <a:xfrm>
            <a:off x="2281238" y="1781175"/>
            <a:ext cx="819150"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Líneas Aéreas</a:t>
            </a:r>
            <a:endParaRPr lang="es-ES" altLang="ja-JP" sz="900" dirty="0">
              <a:solidFill>
                <a:srgbClr val="FFFFFF"/>
              </a:solidFill>
              <a:ea typeface="ＭＳ Ｐゴシック" pitchFamily="50" charset="-128"/>
              <a:cs typeface="Arial" charset="0"/>
            </a:endParaRPr>
          </a:p>
        </p:txBody>
      </p:sp>
      <p:sp>
        <p:nvSpPr>
          <p:cNvPr id="42" name="Rectangle 41"/>
          <p:cNvSpPr>
            <a:spLocks noChangeArrowheads="1"/>
          </p:cNvSpPr>
          <p:nvPr/>
        </p:nvSpPr>
        <p:spPr bwMode="auto">
          <a:xfrm>
            <a:off x="6316663" y="1828800"/>
            <a:ext cx="792162"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Museos</a:t>
            </a:r>
            <a:endParaRPr lang="es-ES" altLang="ja-JP" sz="900" dirty="0">
              <a:solidFill>
                <a:srgbClr val="FFFFFF"/>
              </a:solidFill>
              <a:ea typeface="ＭＳ Ｐゴシック" pitchFamily="50" charset="-128"/>
              <a:cs typeface="Arial" charset="0"/>
            </a:endParaRPr>
          </a:p>
        </p:txBody>
      </p:sp>
      <p:sp>
        <p:nvSpPr>
          <p:cNvPr id="43" name="Rectangle 42"/>
          <p:cNvSpPr>
            <a:spLocks noChangeArrowheads="1"/>
          </p:cNvSpPr>
          <p:nvPr/>
        </p:nvSpPr>
        <p:spPr bwMode="auto">
          <a:xfrm>
            <a:off x="6316663" y="2311400"/>
            <a:ext cx="792162"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Mitad del mundo</a:t>
            </a:r>
            <a:endParaRPr lang="es-ES" altLang="ja-JP" sz="900" dirty="0">
              <a:solidFill>
                <a:srgbClr val="FFFFFF"/>
              </a:solidFill>
              <a:ea typeface="ＭＳ Ｐゴシック" pitchFamily="50" charset="-128"/>
              <a:cs typeface="Arial" charset="0"/>
            </a:endParaRPr>
          </a:p>
        </p:txBody>
      </p:sp>
      <p:sp>
        <p:nvSpPr>
          <p:cNvPr id="44" name="Rectangle 43"/>
          <p:cNvSpPr>
            <a:spLocks noChangeArrowheads="1"/>
          </p:cNvSpPr>
          <p:nvPr/>
        </p:nvSpPr>
        <p:spPr bwMode="auto">
          <a:xfrm>
            <a:off x="3354389" y="1328738"/>
            <a:ext cx="847725" cy="611188"/>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Hoteles</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93 </a:t>
            </a:r>
            <a:r>
              <a:rPr lang="es-ES" altLang="ja-JP" sz="900" dirty="0" err="1" smtClean="0">
                <a:solidFill>
                  <a:srgbClr val="FFFFFF"/>
                </a:solidFill>
                <a:ea typeface="ＭＳ Ｐゴシック" pitchFamily="50" charset="-128"/>
                <a:cs typeface="Arial" charset="0"/>
              </a:rPr>
              <a:t>Establ</a:t>
            </a:r>
            <a:r>
              <a:rPr lang="es-ES" altLang="ja-JP" sz="900" dirty="0" smtClean="0">
                <a:solidFill>
                  <a:srgbClr val="FFFFFF"/>
                </a:solidFill>
                <a:ea typeface="ＭＳ Ｐゴシック" pitchFamily="50" charset="-128"/>
                <a:cs typeface="Arial" charset="0"/>
              </a:rPr>
              <a:t>. </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5.242 hab.</a:t>
            </a:r>
            <a:endParaRPr lang="es-ES" altLang="ja-JP" sz="900" dirty="0">
              <a:solidFill>
                <a:srgbClr val="FFFFFF"/>
              </a:solidFill>
              <a:ea typeface="ＭＳ Ｐゴシック" pitchFamily="50" charset="-128"/>
              <a:cs typeface="Arial" charset="0"/>
            </a:endParaRPr>
          </a:p>
        </p:txBody>
      </p:sp>
      <p:sp>
        <p:nvSpPr>
          <p:cNvPr id="45" name="Rectangle 44"/>
          <p:cNvSpPr>
            <a:spLocks noChangeArrowheads="1"/>
          </p:cNvSpPr>
          <p:nvPr/>
        </p:nvSpPr>
        <p:spPr bwMode="auto">
          <a:xfrm>
            <a:off x="3346451" y="1988840"/>
            <a:ext cx="847725" cy="611188"/>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Hostales</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273 </a:t>
            </a:r>
            <a:r>
              <a:rPr lang="es-ES" altLang="ja-JP" sz="900" dirty="0" err="1" smtClean="0">
                <a:solidFill>
                  <a:srgbClr val="FFFFFF"/>
                </a:solidFill>
                <a:ea typeface="ＭＳ Ｐゴシック" pitchFamily="50" charset="-128"/>
                <a:cs typeface="Arial" charset="0"/>
              </a:rPr>
              <a:t>Establ</a:t>
            </a:r>
            <a:r>
              <a:rPr lang="es-ES" altLang="ja-JP" sz="900" dirty="0" smtClean="0">
                <a:solidFill>
                  <a:srgbClr val="FFFFFF"/>
                </a:solidFill>
                <a:ea typeface="ＭＳ Ｐゴシック" pitchFamily="50" charset="-128"/>
                <a:cs typeface="Arial" charset="0"/>
              </a:rPr>
              <a:t>. </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4.077 hab.</a:t>
            </a:r>
            <a:endParaRPr lang="es-ES" altLang="ja-JP" sz="900" dirty="0">
              <a:solidFill>
                <a:srgbClr val="FFFFFF"/>
              </a:solidFill>
              <a:ea typeface="ＭＳ Ｐゴシック" pitchFamily="50" charset="-128"/>
              <a:cs typeface="Arial" charset="0"/>
            </a:endParaRPr>
          </a:p>
        </p:txBody>
      </p:sp>
      <p:sp>
        <p:nvSpPr>
          <p:cNvPr id="46" name="Rectangle 45"/>
          <p:cNvSpPr>
            <a:spLocks noChangeArrowheads="1"/>
          </p:cNvSpPr>
          <p:nvPr/>
        </p:nvSpPr>
        <p:spPr bwMode="auto">
          <a:xfrm>
            <a:off x="3346451" y="2634730"/>
            <a:ext cx="847725" cy="766231"/>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Hostales </a:t>
            </a:r>
            <a:r>
              <a:rPr lang="es-ES" altLang="ja-JP" sz="900" dirty="0" err="1" smtClean="0">
                <a:solidFill>
                  <a:srgbClr val="FFFFFF"/>
                </a:solidFill>
                <a:ea typeface="ＭＳ Ｐゴシック" pitchFamily="50" charset="-128"/>
                <a:cs typeface="Arial" charset="0"/>
              </a:rPr>
              <a:t>residenc</a:t>
            </a:r>
            <a:r>
              <a:rPr lang="es-ES" altLang="ja-JP" sz="900" dirty="0" smtClean="0">
                <a:solidFill>
                  <a:srgbClr val="FFFFFF"/>
                </a:solidFill>
                <a:ea typeface="ＭＳ Ｐゴシック" pitchFamily="50" charset="-128"/>
                <a:cs typeface="Arial" charset="0"/>
              </a:rPr>
              <a:t>.</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158 </a:t>
            </a:r>
            <a:r>
              <a:rPr lang="es-ES" altLang="ja-JP" sz="900" dirty="0" err="1" smtClean="0">
                <a:solidFill>
                  <a:srgbClr val="FFFFFF"/>
                </a:solidFill>
                <a:ea typeface="ＭＳ Ｐゴシック" pitchFamily="50" charset="-128"/>
                <a:cs typeface="Arial" charset="0"/>
              </a:rPr>
              <a:t>Establ</a:t>
            </a:r>
            <a:r>
              <a:rPr lang="es-ES" altLang="ja-JP" sz="900" dirty="0" smtClean="0">
                <a:solidFill>
                  <a:srgbClr val="FFFFFF"/>
                </a:solidFill>
                <a:ea typeface="ＭＳ Ｐゴシック" pitchFamily="50" charset="-128"/>
                <a:cs typeface="Arial" charset="0"/>
              </a:rPr>
              <a:t>. </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2.767 hab.</a:t>
            </a:r>
            <a:endParaRPr lang="es-ES" altLang="ja-JP" sz="900" dirty="0">
              <a:solidFill>
                <a:srgbClr val="FFFFFF"/>
              </a:solidFill>
              <a:ea typeface="ＭＳ Ｐゴシック" pitchFamily="50" charset="-128"/>
              <a:cs typeface="Arial" charset="0"/>
            </a:endParaRPr>
          </a:p>
        </p:txBody>
      </p:sp>
      <p:sp>
        <p:nvSpPr>
          <p:cNvPr id="47" name="Rectangle 46"/>
          <p:cNvSpPr>
            <a:spLocks noChangeArrowheads="1"/>
          </p:cNvSpPr>
          <p:nvPr/>
        </p:nvSpPr>
        <p:spPr bwMode="auto">
          <a:xfrm>
            <a:off x="3346451" y="3488928"/>
            <a:ext cx="847725" cy="611188"/>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Pensiones</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115 </a:t>
            </a:r>
            <a:r>
              <a:rPr lang="es-ES" altLang="ja-JP" sz="900" dirty="0" err="1" smtClean="0">
                <a:solidFill>
                  <a:srgbClr val="FFFFFF"/>
                </a:solidFill>
                <a:ea typeface="ＭＳ Ｐゴシック" pitchFamily="50" charset="-128"/>
                <a:cs typeface="Arial" charset="0"/>
              </a:rPr>
              <a:t>Establ</a:t>
            </a:r>
            <a:r>
              <a:rPr lang="es-ES" altLang="ja-JP" sz="900" dirty="0" smtClean="0">
                <a:solidFill>
                  <a:srgbClr val="FFFFFF"/>
                </a:solidFill>
                <a:ea typeface="ＭＳ Ｐゴシック" pitchFamily="50" charset="-128"/>
                <a:cs typeface="Arial" charset="0"/>
              </a:rPr>
              <a:t>. </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1.019 hab.</a:t>
            </a:r>
            <a:endParaRPr lang="es-ES" altLang="ja-JP" sz="900" dirty="0">
              <a:solidFill>
                <a:srgbClr val="FFFFFF"/>
              </a:solidFill>
              <a:ea typeface="ＭＳ Ｐゴシック" pitchFamily="50" charset="-128"/>
              <a:cs typeface="Arial" charset="0"/>
            </a:endParaRPr>
          </a:p>
        </p:txBody>
      </p:sp>
      <p:sp>
        <p:nvSpPr>
          <p:cNvPr id="48" name="Rectangle 47"/>
          <p:cNvSpPr>
            <a:spLocks noChangeArrowheads="1"/>
          </p:cNvSpPr>
          <p:nvPr/>
        </p:nvSpPr>
        <p:spPr bwMode="auto">
          <a:xfrm>
            <a:off x="6316663" y="2795588"/>
            <a:ext cx="792162"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Miradores</a:t>
            </a:r>
            <a:endParaRPr lang="es-ES" altLang="ja-JP" sz="900" dirty="0">
              <a:solidFill>
                <a:srgbClr val="FFFFFF"/>
              </a:solidFill>
              <a:ea typeface="ＭＳ Ｐゴシック" pitchFamily="50" charset="-128"/>
              <a:cs typeface="Arial" charset="0"/>
            </a:endParaRPr>
          </a:p>
        </p:txBody>
      </p:sp>
      <p:sp>
        <p:nvSpPr>
          <p:cNvPr id="49" name="Rectangle 48"/>
          <p:cNvSpPr>
            <a:spLocks noChangeArrowheads="1"/>
          </p:cNvSpPr>
          <p:nvPr/>
        </p:nvSpPr>
        <p:spPr bwMode="auto">
          <a:xfrm>
            <a:off x="4397376" y="1333500"/>
            <a:ext cx="830263" cy="611188"/>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Restaurantes 2.230 </a:t>
            </a:r>
            <a:r>
              <a:rPr lang="es-ES" altLang="ja-JP" sz="900" dirty="0" err="1" smtClean="0">
                <a:solidFill>
                  <a:srgbClr val="FFFFFF"/>
                </a:solidFill>
                <a:ea typeface="ＭＳ Ｐゴシック" pitchFamily="50" charset="-128"/>
                <a:cs typeface="Arial" charset="0"/>
              </a:rPr>
              <a:t>Establ</a:t>
            </a:r>
            <a:r>
              <a:rPr lang="es-ES" altLang="ja-JP" sz="900" dirty="0" smtClean="0">
                <a:solidFill>
                  <a:srgbClr val="FFFFFF"/>
                </a:solidFill>
                <a:ea typeface="ＭＳ Ｐゴシック" pitchFamily="50" charset="-128"/>
                <a:cs typeface="Arial" charset="0"/>
              </a:rPr>
              <a:t>. </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138.392 </a:t>
            </a:r>
            <a:r>
              <a:rPr lang="es-ES" altLang="ja-JP" sz="900" dirty="0" err="1" smtClean="0">
                <a:solidFill>
                  <a:srgbClr val="FFFFFF"/>
                </a:solidFill>
                <a:ea typeface="ＭＳ Ｐゴシック" pitchFamily="50" charset="-128"/>
                <a:cs typeface="Arial" charset="0"/>
              </a:rPr>
              <a:t>plzs</a:t>
            </a:r>
            <a:r>
              <a:rPr lang="es-ES" altLang="ja-JP" sz="900" dirty="0" smtClean="0">
                <a:solidFill>
                  <a:srgbClr val="FFFFFF"/>
                </a:solidFill>
                <a:ea typeface="ＭＳ Ｐゴシック" pitchFamily="50" charset="-128"/>
                <a:cs typeface="Arial" charset="0"/>
              </a:rPr>
              <a:t>.</a:t>
            </a:r>
            <a:endParaRPr lang="es-ES" altLang="ja-JP" sz="900" dirty="0">
              <a:solidFill>
                <a:srgbClr val="FFFFFF"/>
              </a:solidFill>
              <a:ea typeface="ＭＳ Ｐゴシック" pitchFamily="50" charset="-128"/>
              <a:cs typeface="Arial" charset="0"/>
            </a:endParaRPr>
          </a:p>
        </p:txBody>
      </p:sp>
      <p:sp>
        <p:nvSpPr>
          <p:cNvPr id="50" name="Rectangle 49"/>
          <p:cNvSpPr>
            <a:spLocks noChangeArrowheads="1"/>
          </p:cNvSpPr>
          <p:nvPr/>
        </p:nvSpPr>
        <p:spPr bwMode="auto">
          <a:xfrm>
            <a:off x="7329489" y="1347788"/>
            <a:ext cx="822325" cy="411162"/>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Casas de cambio de divisas</a:t>
            </a:r>
            <a:endParaRPr lang="es-ES" altLang="ja-JP" sz="900" dirty="0">
              <a:solidFill>
                <a:srgbClr val="FFFFFF"/>
              </a:solidFill>
              <a:ea typeface="ＭＳ Ｐゴシック" pitchFamily="50" charset="-128"/>
              <a:cs typeface="Arial" charset="0"/>
            </a:endParaRPr>
          </a:p>
        </p:txBody>
      </p:sp>
      <p:sp>
        <p:nvSpPr>
          <p:cNvPr id="51" name="Rectangle 50"/>
          <p:cNvSpPr>
            <a:spLocks noChangeArrowheads="1"/>
          </p:cNvSpPr>
          <p:nvPr/>
        </p:nvSpPr>
        <p:spPr bwMode="auto">
          <a:xfrm>
            <a:off x="7329489" y="2306638"/>
            <a:ext cx="822325" cy="411162"/>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Comercio</a:t>
            </a:r>
            <a:endParaRPr lang="es-ES" altLang="ja-JP" sz="900" dirty="0">
              <a:solidFill>
                <a:srgbClr val="FFFFFF"/>
              </a:solidFill>
              <a:ea typeface="ＭＳ Ｐゴシック" pitchFamily="50" charset="-128"/>
              <a:cs typeface="Arial" charset="0"/>
            </a:endParaRPr>
          </a:p>
        </p:txBody>
      </p:sp>
      <p:sp>
        <p:nvSpPr>
          <p:cNvPr id="53" name="Rectangle 52"/>
          <p:cNvSpPr>
            <a:spLocks noChangeArrowheads="1"/>
          </p:cNvSpPr>
          <p:nvPr/>
        </p:nvSpPr>
        <p:spPr bwMode="auto">
          <a:xfrm>
            <a:off x="7329489" y="2784476"/>
            <a:ext cx="822325" cy="409575"/>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Ventas de </a:t>
            </a:r>
            <a:r>
              <a:rPr lang="es-ES" altLang="ja-JP" sz="900" dirty="0" err="1" smtClean="0">
                <a:solidFill>
                  <a:srgbClr val="FFFFFF"/>
                </a:solidFill>
                <a:ea typeface="ＭＳ Ｐゴシック" pitchFamily="50" charset="-128"/>
                <a:cs typeface="Arial" charset="0"/>
              </a:rPr>
              <a:t>Artesanias</a:t>
            </a:r>
            <a:endParaRPr lang="es-ES" altLang="ja-JP" sz="900" dirty="0">
              <a:solidFill>
                <a:srgbClr val="FFFFFF"/>
              </a:solidFill>
              <a:ea typeface="ＭＳ Ｐゴシック" pitchFamily="50" charset="-128"/>
              <a:cs typeface="Arial" charset="0"/>
            </a:endParaRPr>
          </a:p>
        </p:txBody>
      </p:sp>
      <p:sp>
        <p:nvSpPr>
          <p:cNvPr id="54" name="Rectangle 53"/>
          <p:cNvSpPr>
            <a:spLocks noChangeArrowheads="1"/>
          </p:cNvSpPr>
          <p:nvPr/>
        </p:nvSpPr>
        <p:spPr bwMode="auto">
          <a:xfrm>
            <a:off x="7329489" y="1841501"/>
            <a:ext cx="822325" cy="411163"/>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Bancos/ Cajeros</a:t>
            </a:r>
            <a:endParaRPr lang="es-ES" altLang="ja-JP" sz="900" dirty="0">
              <a:solidFill>
                <a:srgbClr val="FFFFFF"/>
              </a:solidFill>
              <a:ea typeface="ＭＳ Ｐゴシック" pitchFamily="50" charset="-128"/>
              <a:cs typeface="Arial" charset="0"/>
            </a:endParaRPr>
          </a:p>
        </p:txBody>
      </p:sp>
      <p:sp>
        <p:nvSpPr>
          <p:cNvPr id="56" name="Rectangle 55"/>
          <p:cNvSpPr>
            <a:spLocks noChangeArrowheads="1"/>
          </p:cNvSpPr>
          <p:nvPr/>
        </p:nvSpPr>
        <p:spPr bwMode="auto">
          <a:xfrm>
            <a:off x="1355726" y="1939926"/>
            <a:ext cx="720725" cy="512763"/>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Agencias de Viajes Online (</a:t>
            </a:r>
            <a:r>
              <a:rPr lang="es-ES" altLang="ja-JP" sz="900" dirty="0" err="1" smtClean="0">
                <a:solidFill>
                  <a:srgbClr val="FFFFFF"/>
                </a:solidFill>
                <a:ea typeface="ＭＳ Ｐゴシック" pitchFamily="50" charset="-128"/>
                <a:cs typeface="Arial" charset="0"/>
              </a:rPr>
              <a:t>OTA´s</a:t>
            </a:r>
            <a:r>
              <a:rPr lang="es-ES" altLang="ja-JP" sz="900" dirty="0" smtClean="0">
                <a:solidFill>
                  <a:srgbClr val="FFFFFF"/>
                </a:solidFill>
                <a:ea typeface="ＭＳ Ｐゴシック" pitchFamily="50" charset="-128"/>
                <a:cs typeface="Arial" charset="0"/>
              </a:rPr>
              <a:t>)</a:t>
            </a:r>
            <a:endParaRPr lang="es-ES" altLang="ja-JP" sz="900" dirty="0">
              <a:solidFill>
                <a:srgbClr val="FFFFFF"/>
              </a:solidFill>
              <a:ea typeface="ＭＳ Ｐゴシック" pitchFamily="50" charset="-128"/>
              <a:cs typeface="Arial" charset="0"/>
            </a:endParaRPr>
          </a:p>
        </p:txBody>
      </p:sp>
      <p:sp>
        <p:nvSpPr>
          <p:cNvPr id="57" name="Rectangle 56"/>
          <p:cNvSpPr>
            <a:spLocks noChangeArrowheads="1"/>
          </p:cNvSpPr>
          <p:nvPr/>
        </p:nvSpPr>
        <p:spPr bwMode="auto">
          <a:xfrm>
            <a:off x="536576" y="2557463"/>
            <a:ext cx="696913"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Ministerio de Turismo</a:t>
            </a:r>
            <a:endParaRPr lang="es-ES" altLang="ja-JP" sz="900" dirty="0">
              <a:solidFill>
                <a:srgbClr val="FFFFFF"/>
              </a:solidFill>
              <a:ea typeface="ＭＳ Ｐゴシック" pitchFamily="50" charset="-128"/>
              <a:cs typeface="Arial" charset="0"/>
            </a:endParaRPr>
          </a:p>
        </p:txBody>
      </p:sp>
      <p:sp>
        <p:nvSpPr>
          <p:cNvPr id="58" name="Rectangle 57"/>
          <p:cNvSpPr>
            <a:spLocks noChangeArrowheads="1"/>
          </p:cNvSpPr>
          <p:nvPr/>
        </p:nvSpPr>
        <p:spPr bwMode="auto">
          <a:xfrm>
            <a:off x="2268538" y="2260600"/>
            <a:ext cx="819150"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err="1" smtClean="0">
                <a:solidFill>
                  <a:srgbClr val="FFFFFF"/>
                </a:solidFill>
                <a:ea typeface="ＭＳ Ｐゴシック" pitchFamily="50" charset="-128"/>
                <a:cs typeface="Arial" charset="0"/>
              </a:rPr>
              <a:t>Handlings</a:t>
            </a:r>
            <a:endParaRPr lang="es-ES" altLang="ja-JP" sz="900" dirty="0">
              <a:solidFill>
                <a:srgbClr val="FFFFFF"/>
              </a:solidFill>
              <a:ea typeface="ＭＳ Ｐゴシック" pitchFamily="50" charset="-128"/>
              <a:cs typeface="Arial" charset="0"/>
            </a:endParaRPr>
          </a:p>
        </p:txBody>
      </p:sp>
      <p:sp>
        <p:nvSpPr>
          <p:cNvPr id="59" name="Rectangle 58"/>
          <p:cNvSpPr>
            <a:spLocks noChangeArrowheads="1"/>
          </p:cNvSpPr>
          <p:nvPr/>
        </p:nvSpPr>
        <p:spPr bwMode="auto">
          <a:xfrm>
            <a:off x="2262188" y="2752725"/>
            <a:ext cx="819150"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Catering</a:t>
            </a:r>
            <a:endParaRPr lang="es-ES" altLang="ja-JP" sz="900" dirty="0">
              <a:solidFill>
                <a:srgbClr val="FFFFFF"/>
              </a:solidFill>
              <a:ea typeface="ＭＳ Ｐゴシック" pitchFamily="50" charset="-128"/>
              <a:cs typeface="Arial" charset="0"/>
            </a:endParaRPr>
          </a:p>
        </p:txBody>
      </p:sp>
      <p:sp>
        <p:nvSpPr>
          <p:cNvPr id="62" name="Rectangle 61"/>
          <p:cNvSpPr>
            <a:spLocks noChangeArrowheads="1"/>
          </p:cNvSpPr>
          <p:nvPr/>
        </p:nvSpPr>
        <p:spPr bwMode="auto">
          <a:xfrm>
            <a:off x="6316663" y="3284538"/>
            <a:ext cx="792162"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Guías Turísticos/ Tours</a:t>
            </a:r>
            <a:endParaRPr lang="es-ES" altLang="ja-JP" sz="900" dirty="0">
              <a:solidFill>
                <a:srgbClr val="FFFFFF"/>
              </a:solidFill>
              <a:ea typeface="ＭＳ Ｐゴシック" pitchFamily="50" charset="-128"/>
              <a:cs typeface="Arial" charset="0"/>
            </a:endParaRPr>
          </a:p>
        </p:txBody>
      </p:sp>
      <p:sp>
        <p:nvSpPr>
          <p:cNvPr id="64" name="Rectangle 63"/>
          <p:cNvSpPr>
            <a:spLocks noChangeArrowheads="1"/>
          </p:cNvSpPr>
          <p:nvPr/>
        </p:nvSpPr>
        <p:spPr bwMode="auto">
          <a:xfrm>
            <a:off x="6316663" y="1339850"/>
            <a:ext cx="792162"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Iglesias</a:t>
            </a:r>
            <a:endParaRPr lang="es-ES" altLang="ja-JP" sz="900" dirty="0">
              <a:solidFill>
                <a:srgbClr val="FFFFFF"/>
              </a:solidFill>
              <a:ea typeface="ＭＳ Ｐゴシック" pitchFamily="50" charset="-128"/>
              <a:cs typeface="Arial" charset="0"/>
            </a:endParaRPr>
          </a:p>
        </p:txBody>
      </p:sp>
      <p:sp>
        <p:nvSpPr>
          <p:cNvPr id="65" name="Rectangle 64"/>
          <p:cNvSpPr>
            <a:spLocks noChangeArrowheads="1"/>
          </p:cNvSpPr>
          <p:nvPr/>
        </p:nvSpPr>
        <p:spPr bwMode="auto">
          <a:xfrm>
            <a:off x="6316663" y="4187825"/>
            <a:ext cx="792162" cy="3937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err="1" smtClean="0">
                <a:solidFill>
                  <a:srgbClr val="FFFFFF"/>
                </a:solidFill>
                <a:ea typeface="ＭＳ Ｐゴシック" pitchFamily="50" charset="-128"/>
                <a:cs typeface="Arial" charset="0"/>
              </a:rPr>
              <a:t>Teleferico</a:t>
            </a:r>
            <a:endParaRPr lang="es-ES" altLang="ja-JP" sz="900" dirty="0">
              <a:solidFill>
                <a:srgbClr val="FFFFFF"/>
              </a:solidFill>
              <a:ea typeface="ＭＳ Ｐゴシック" pitchFamily="50" charset="-128"/>
              <a:cs typeface="Arial" charset="0"/>
            </a:endParaRPr>
          </a:p>
        </p:txBody>
      </p:sp>
      <p:sp>
        <p:nvSpPr>
          <p:cNvPr id="66" name="Rectangle 65"/>
          <p:cNvSpPr>
            <a:spLocks noChangeArrowheads="1"/>
          </p:cNvSpPr>
          <p:nvPr/>
        </p:nvSpPr>
        <p:spPr bwMode="auto">
          <a:xfrm>
            <a:off x="6303963" y="4619625"/>
            <a:ext cx="817562" cy="3937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Bailes tradicionales</a:t>
            </a:r>
            <a:endParaRPr lang="es-ES" altLang="ja-JP" sz="900" dirty="0">
              <a:solidFill>
                <a:srgbClr val="FFFFFF"/>
              </a:solidFill>
              <a:ea typeface="ＭＳ Ｐゴシック" pitchFamily="50" charset="-128"/>
              <a:cs typeface="Arial" charset="0"/>
            </a:endParaRPr>
          </a:p>
        </p:txBody>
      </p:sp>
      <p:sp>
        <p:nvSpPr>
          <p:cNvPr id="67" name="Rectangle 66"/>
          <p:cNvSpPr>
            <a:spLocks noChangeArrowheads="1"/>
          </p:cNvSpPr>
          <p:nvPr/>
        </p:nvSpPr>
        <p:spPr bwMode="auto">
          <a:xfrm>
            <a:off x="6303963" y="5041900"/>
            <a:ext cx="792162" cy="3937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Fiestas y Festivales</a:t>
            </a:r>
            <a:endParaRPr lang="es-ES" altLang="ja-JP" sz="900" dirty="0">
              <a:solidFill>
                <a:srgbClr val="FFFFFF"/>
              </a:solidFill>
              <a:ea typeface="ＭＳ Ｐゴシック" pitchFamily="50" charset="-128"/>
              <a:cs typeface="Arial" charset="0"/>
            </a:endParaRPr>
          </a:p>
        </p:txBody>
      </p:sp>
      <p:sp>
        <p:nvSpPr>
          <p:cNvPr id="33827" name="AutoShape 6"/>
          <p:cNvSpPr>
            <a:spLocks noChangeArrowheads="1"/>
          </p:cNvSpPr>
          <p:nvPr/>
        </p:nvSpPr>
        <p:spPr bwMode="auto">
          <a:xfrm>
            <a:off x="395288" y="725488"/>
            <a:ext cx="900112" cy="546100"/>
          </a:xfrm>
          <a:prstGeom prst="homePlate">
            <a:avLst>
              <a:gd name="adj" fmla="val 38742"/>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Promoción</a:t>
            </a:r>
            <a:endParaRPr lang="es-ES" altLang="es-EC" sz="900" b="1" dirty="0">
              <a:solidFill>
                <a:srgbClr val="FFFFFF"/>
              </a:solidFill>
              <a:ea typeface="MS PGothic" panose="020B0600070205080204" pitchFamily="34" charset="-128"/>
            </a:endParaRPr>
          </a:p>
        </p:txBody>
      </p:sp>
      <p:sp>
        <p:nvSpPr>
          <p:cNvPr id="33828" name="AutoShape 7"/>
          <p:cNvSpPr>
            <a:spLocks noChangeArrowheads="1"/>
          </p:cNvSpPr>
          <p:nvPr/>
        </p:nvSpPr>
        <p:spPr bwMode="auto">
          <a:xfrm>
            <a:off x="1096963" y="728663"/>
            <a:ext cx="1198562" cy="538162"/>
          </a:xfrm>
          <a:prstGeom prst="chevron">
            <a:avLst>
              <a:gd name="adj" fmla="val 36830"/>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Organización y compra del Viaje</a:t>
            </a:r>
            <a:endParaRPr lang="es-ES" altLang="es-EC" sz="900" b="1" dirty="0">
              <a:solidFill>
                <a:srgbClr val="FFFFFF"/>
              </a:solidFill>
              <a:ea typeface="MS PGothic" panose="020B0600070205080204" pitchFamily="34" charset="-128"/>
            </a:endParaRPr>
          </a:p>
        </p:txBody>
      </p:sp>
      <p:sp>
        <p:nvSpPr>
          <p:cNvPr id="33829" name="AutoShape 4"/>
          <p:cNvSpPr>
            <a:spLocks noChangeArrowheads="1"/>
          </p:cNvSpPr>
          <p:nvPr/>
        </p:nvSpPr>
        <p:spPr bwMode="auto">
          <a:xfrm>
            <a:off x="5197476" y="717550"/>
            <a:ext cx="1203325" cy="554038"/>
          </a:xfrm>
          <a:prstGeom prst="chevron">
            <a:avLst>
              <a:gd name="adj" fmla="val 36862"/>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Transporte en Destino</a:t>
            </a:r>
            <a:endParaRPr lang="es-ES" altLang="es-EC" sz="900" b="1" dirty="0">
              <a:solidFill>
                <a:srgbClr val="FFFFFF"/>
              </a:solidFill>
              <a:ea typeface="MS PGothic" panose="020B0600070205080204" pitchFamily="34" charset="-128"/>
            </a:endParaRPr>
          </a:p>
        </p:txBody>
      </p:sp>
      <p:sp>
        <p:nvSpPr>
          <p:cNvPr id="33830" name="AutoShape 5"/>
          <p:cNvSpPr>
            <a:spLocks noChangeArrowheads="1"/>
          </p:cNvSpPr>
          <p:nvPr/>
        </p:nvSpPr>
        <p:spPr bwMode="auto">
          <a:xfrm>
            <a:off x="8140701" y="723901"/>
            <a:ext cx="1001713" cy="568325"/>
          </a:xfrm>
          <a:prstGeom prst="chevron">
            <a:avLst>
              <a:gd name="adj" fmla="val 36900"/>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CRM y Fideliza-</a:t>
            </a:r>
            <a:r>
              <a:rPr lang="es-ES" altLang="es-EC" sz="900" b="1" dirty="0" err="1" smtClean="0">
                <a:solidFill>
                  <a:srgbClr val="FFFFFF"/>
                </a:solidFill>
                <a:ea typeface="MS PGothic" panose="020B0600070205080204" pitchFamily="34" charset="-128"/>
              </a:rPr>
              <a:t>ción</a:t>
            </a:r>
            <a:endParaRPr lang="es-ES" altLang="es-EC" sz="900" b="1" dirty="0">
              <a:solidFill>
                <a:srgbClr val="FFFFFF"/>
              </a:solidFill>
              <a:ea typeface="MS PGothic" panose="020B0600070205080204" pitchFamily="34" charset="-128"/>
            </a:endParaRPr>
          </a:p>
        </p:txBody>
      </p:sp>
      <p:sp>
        <p:nvSpPr>
          <p:cNvPr id="73" name="Rectangle 72"/>
          <p:cNvSpPr>
            <a:spLocks noChangeArrowheads="1"/>
          </p:cNvSpPr>
          <p:nvPr/>
        </p:nvSpPr>
        <p:spPr bwMode="auto">
          <a:xfrm>
            <a:off x="509589" y="3040063"/>
            <a:ext cx="725487"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Redes Sociales</a:t>
            </a:r>
            <a:endParaRPr lang="es-ES" altLang="ja-JP" sz="900" dirty="0">
              <a:solidFill>
                <a:srgbClr val="FFFFFF"/>
              </a:solidFill>
              <a:ea typeface="ＭＳ Ｐゴシック" pitchFamily="50" charset="-128"/>
              <a:cs typeface="Arial" charset="0"/>
            </a:endParaRPr>
          </a:p>
        </p:txBody>
      </p:sp>
      <p:sp>
        <p:nvSpPr>
          <p:cNvPr id="74" name="Rectangle 73"/>
          <p:cNvSpPr>
            <a:spLocks noChangeArrowheads="1"/>
          </p:cNvSpPr>
          <p:nvPr/>
        </p:nvSpPr>
        <p:spPr bwMode="auto">
          <a:xfrm>
            <a:off x="1363664" y="1316039"/>
            <a:ext cx="720725" cy="568325"/>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Agencias de Viajes</a:t>
            </a:r>
            <a:endParaRPr lang="es-ES" altLang="ja-JP" sz="900" dirty="0">
              <a:solidFill>
                <a:srgbClr val="FFFFFF"/>
              </a:solidFill>
              <a:ea typeface="ＭＳ Ｐゴシック" pitchFamily="50" charset="-128"/>
              <a:cs typeface="Arial" charset="0"/>
            </a:endParaRPr>
          </a:p>
        </p:txBody>
      </p:sp>
      <p:sp>
        <p:nvSpPr>
          <p:cNvPr id="75" name="Rectangle 74"/>
          <p:cNvSpPr>
            <a:spLocks noChangeArrowheads="1"/>
          </p:cNvSpPr>
          <p:nvPr/>
        </p:nvSpPr>
        <p:spPr bwMode="auto">
          <a:xfrm>
            <a:off x="6316663" y="3767138"/>
            <a:ext cx="792162" cy="3937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Barrios tradicionales</a:t>
            </a:r>
            <a:endParaRPr lang="es-ES" altLang="ja-JP" sz="900" dirty="0">
              <a:solidFill>
                <a:srgbClr val="FFFFFF"/>
              </a:solidFill>
              <a:ea typeface="ＭＳ Ｐゴシック" pitchFamily="50" charset="-128"/>
              <a:cs typeface="Arial" charset="0"/>
            </a:endParaRPr>
          </a:p>
        </p:txBody>
      </p:sp>
      <p:sp>
        <p:nvSpPr>
          <p:cNvPr id="76" name="Rectangle 75"/>
          <p:cNvSpPr>
            <a:spLocks noChangeArrowheads="1"/>
          </p:cNvSpPr>
          <p:nvPr/>
        </p:nvSpPr>
        <p:spPr bwMode="auto">
          <a:xfrm>
            <a:off x="8337550" y="1354138"/>
            <a:ext cx="763588"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Datos de gremios</a:t>
            </a:r>
            <a:endParaRPr lang="es-ES" altLang="ja-JP" sz="900" dirty="0">
              <a:solidFill>
                <a:srgbClr val="FFFFFF"/>
              </a:solidFill>
              <a:ea typeface="ＭＳ Ｐゴシック" pitchFamily="50" charset="-128"/>
              <a:cs typeface="Arial" charset="0"/>
            </a:endParaRPr>
          </a:p>
        </p:txBody>
      </p:sp>
      <p:sp>
        <p:nvSpPr>
          <p:cNvPr id="77" name="Rectangle 76"/>
          <p:cNvSpPr>
            <a:spLocks noChangeArrowheads="1"/>
          </p:cNvSpPr>
          <p:nvPr/>
        </p:nvSpPr>
        <p:spPr bwMode="auto">
          <a:xfrm>
            <a:off x="8337550" y="2360613"/>
            <a:ext cx="763588"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Estadísticas del MINTUR</a:t>
            </a:r>
            <a:endParaRPr lang="es-ES" altLang="ja-JP" sz="900" dirty="0">
              <a:solidFill>
                <a:srgbClr val="FFFFFF"/>
              </a:solidFill>
              <a:ea typeface="ＭＳ Ｐゴシック" pitchFamily="50" charset="-128"/>
              <a:cs typeface="Arial" charset="0"/>
            </a:endParaRPr>
          </a:p>
        </p:txBody>
      </p:sp>
      <p:sp>
        <p:nvSpPr>
          <p:cNvPr id="78" name="Rectangle 77"/>
          <p:cNvSpPr>
            <a:spLocks noChangeArrowheads="1"/>
          </p:cNvSpPr>
          <p:nvPr/>
        </p:nvSpPr>
        <p:spPr bwMode="auto">
          <a:xfrm>
            <a:off x="8337550" y="2870200"/>
            <a:ext cx="763588"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Estudios disponibles</a:t>
            </a:r>
            <a:endParaRPr lang="es-ES" altLang="ja-JP" sz="900" dirty="0">
              <a:solidFill>
                <a:srgbClr val="FFFFFF"/>
              </a:solidFill>
              <a:ea typeface="ＭＳ Ｐゴシック" pitchFamily="50" charset="-128"/>
              <a:cs typeface="Arial" charset="0"/>
            </a:endParaRPr>
          </a:p>
        </p:txBody>
      </p:sp>
      <p:sp>
        <p:nvSpPr>
          <p:cNvPr id="79" name="Rectangle 78"/>
          <p:cNvSpPr>
            <a:spLocks noChangeArrowheads="1"/>
          </p:cNvSpPr>
          <p:nvPr/>
        </p:nvSpPr>
        <p:spPr bwMode="auto">
          <a:xfrm>
            <a:off x="8337550" y="1860550"/>
            <a:ext cx="763588"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Datos de Cámaras</a:t>
            </a:r>
            <a:endParaRPr lang="es-ES" altLang="ja-JP" sz="900" dirty="0">
              <a:solidFill>
                <a:srgbClr val="FFFFFF"/>
              </a:solidFill>
              <a:ea typeface="ＭＳ Ｐゴシック" pitchFamily="50" charset="-128"/>
              <a:cs typeface="Arial" charset="0"/>
            </a:endParaRPr>
          </a:p>
        </p:txBody>
      </p:sp>
      <p:sp>
        <p:nvSpPr>
          <p:cNvPr id="80" name="Rectangle 79"/>
          <p:cNvSpPr>
            <a:spLocks noChangeArrowheads="1"/>
          </p:cNvSpPr>
          <p:nvPr/>
        </p:nvSpPr>
        <p:spPr bwMode="auto">
          <a:xfrm>
            <a:off x="5362576" y="1817688"/>
            <a:ext cx="792163"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err="1" smtClean="0">
                <a:solidFill>
                  <a:srgbClr val="FFFFFF"/>
                </a:solidFill>
                <a:ea typeface="ＭＳ Ｐゴシック" pitchFamily="50" charset="-128"/>
                <a:cs typeface="Arial" charset="0"/>
              </a:rPr>
              <a:t>Van´s</a:t>
            </a:r>
            <a:r>
              <a:rPr lang="es-ES" altLang="ja-JP" sz="900" dirty="0" smtClean="0">
                <a:solidFill>
                  <a:srgbClr val="FFFFFF"/>
                </a:solidFill>
                <a:ea typeface="ＭＳ Ｐゴシック" pitchFamily="50" charset="-128"/>
                <a:cs typeface="Arial" charset="0"/>
              </a:rPr>
              <a:t> de Turismo</a:t>
            </a:r>
            <a:endParaRPr lang="es-ES" altLang="ja-JP" sz="900" dirty="0">
              <a:solidFill>
                <a:srgbClr val="FFFFFF"/>
              </a:solidFill>
              <a:ea typeface="ＭＳ Ｐゴシック" pitchFamily="50" charset="-128"/>
              <a:cs typeface="Arial" charset="0"/>
            </a:endParaRPr>
          </a:p>
        </p:txBody>
      </p:sp>
      <p:sp>
        <p:nvSpPr>
          <p:cNvPr id="81" name="Rectangle 80"/>
          <p:cNvSpPr>
            <a:spLocks noChangeArrowheads="1"/>
          </p:cNvSpPr>
          <p:nvPr/>
        </p:nvSpPr>
        <p:spPr bwMode="auto">
          <a:xfrm>
            <a:off x="5380039" y="3276600"/>
            <a:ext cx="790575"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Transporte público</a:t>
            </a:r>
            <a:endParaRPr lang="es-ES" altLang="ja-JP" sz="900" dirty="0">
              <a:solidFill>
                <a:srgbClr val="FFFFFF"/>
              </a:solidFill>
              <a:ea typeface="ＭＳ Ｐゴシック" pitchFamily="50" charset="-128"/>
              <a:cs typeface="Arial" charset="0"/>
            </a:endParaRPr>
          </a:p>
        </p:txBody>
      </p:sp>
      <p:sp>
        <p:nvSpPr>
          <p:cNvPr id="82" name="Rectangle 81"/>
          <p:cNvSpPr>
            <a:spLocks noChangeArrowheads="1"/>
          </p:cNvSpPr>
          <p:nvPr/>
        </p:nvSpPr>
        <p:spPr bwMode="auto">
          <a:xfrm>
            <a:off x="5362576" y="2306638"/>
            <a:ext cx="792163"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Vehículos de alquiler</a:t>
            </a:r>
            <a:endParaRPr lang="es-ES" altLang="ja-JP" sz="900" dirty="0">
              <a:solidFill>
                <a:srgbClr val="FFFFFF"/>
              </a:solidFill>
              <a:ea typeface="ＭＳ Ｐゴシック" pitchFamily="50" charset="-128"/>
              <a:cs typeface="Arial" charset="0"/>
            </a:endParaRPr>
          </a:p>
        </p:txBody>
      </p:sp>
      <p:sp>
        <p:nvSpPr>
          <p:cNvPr id="84" name="Rectangle 83"/>
          <p:cNvSpPr>
            <a:spLocks noChangeArrowheads="1"/>
          </p:cNvSpPr>
          <p:nvPr/>
        </p:nvSpPr>
        <p:spPr bwMode="auto">
          <a:xfrm>
            <a:off x="5387976" y="1328738"/>
            <a:ext cx="790575"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Buses de Turismo</a:t>
            </a:r>
            <a:endParaRPr lang="es-ES" altLang="ja-JP" sz="900" dirty="0">
              <a:solidFill>
                <a:srgbClr val="FFFFFF"/>
              </a:solidFill>
              <a:ea typeface="ＭＳ Ｐゴシック" pitchFamily="50" charset="-128"/>
              <a:cs typeface="Arial" charset="0"/>
            </a:endParaRPr>
          </a:p>
        </p:txBody>
      </p:sp>
      <p:sp>
        <p:nvSpPr>
          <p:cNvPr id="89" name="Rectangle 88"/>
          <p:cNvSpPr>
            <a:spLocks noChangeArrowheads="1"/>
          </p:cNvSpPr>
          <p:nvPr/>
        </p:nvSpPr>
        <p:spPr bwMode="auto">
          <a:xfrm>
            <a:off x="5380039" y="2786063"/>
            <a:ext cx="790575" cy="431800"/>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Buses de </a:t>
            </a:r>
            <a:r>
              <a:rPr lang="es-ES" altLang="ja-JP" sz="900" dirty="0" err="1" smtClean="0">
                <a:solidFill>
                  <a:srgbClr val="FFFFFF"/>
                </a:solidFill>
                <a:ea typeface="ＭＳ Ｐゴシック" pitchFamily="50" charset="-128"/>
                <a:cs typeface="Arial" charset="0"/>
              </a:rPr>
              <a:t>Aeroservicios</a:t>
            </a:r>
            <a:endParaRPr lang="es-ES" altLang="ja-JP" sz="900" dirty="0">
              <a:solidFill>
                <a:srgbClr val="FFFFFF"/>
              </a:solidFill>
              <a:ea typeface="ＭＳ Ｐゴシック" pitchFamily="50" charset="-128"/>
              <a:cs typeface="Arial" charset="0"/>
            </a:endParaRPr>
          </a:p>
        </p:txBody>
      </p:sp>
      <p:sp>
        <p:nvSpPr>
          <p:cNvPr id="90" name="Rectangle 89"/>
          <p:cNvSpPr>
            <a:spLocks noChangeArrowheads="1"/>
          </p:cNvSpPr>
          <p:nvPr/>
        </p:nvSpPr>
        <p:spPr bwMode="auto">
          <a:xfrm>
            <a:off x="3338513" y="4173264"/>
            <a:ext cx="855662" cy="611188"/>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Otros</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79 </a:t>
            </a:r>
            <a:r>
              <a:rPr lang="es-ES" altLang="ja-JP" sz="900" dirty="0" err="1" smtClean="0">
                <a:solidFill>
                  <a:srgbClr val="FFFFFF"/>
                </a:solidFill>
                <a:ea typeface="ＭＳ Ｐゴシック" pitchFamily="50" charset="-128"/>
                <a:cs typeface="Arial" charset="0"/>
              </a:rPr>
              <a:t>Establ</a:t>
            </a:r>
            <a:r>
              <a:rPr lang="es-ES" altLang="ja-JP" sz="900" dirty="0" smtClean="0">
                <a:solidFill>
                  <a:srgbClr val="FFFFFF"/>
                </a:solidFill>
                <a:ea typeface="ＭＳ Ｐゴシック" pitchFamily="50" charset="-128"/>
                <a:cs typeface="Arial" charset="0"/>
              </a:rPr>
              <a:t>. </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1.456 </a:t>
            </a:r>
            <a:r>
              <a:rPr lang="es-ES" altLang="ja-JP" sz="900" dirty="0" err="1" smtClean="0">
                <a:solidFill>
                  <a:srgbClr val="FFFFFF"/>
                </a:solidFill>
                <a:ea typeface="ＭＳ Ｐゴシック" pitchFamily="50" charset="-128"/>
                <a:cs typeface="Arial" charset="0"/>
              </a:rPr>
              <a:t>hab</a:t>
            </a:r>
            <a:endParaRPr lang="es-ES" altLang="ja-JP" sz="900" dirty="0">
              <a:solidFill>
                <a:srgbClr val="FFFFFF"/>
              </a:solidFill>
              <a:ea typeface="ＭＳ Ｐゴシック" pitchFamily="50" charset="-128"/>
              <a:cs typeface="Arial" charset="0"/>
            </a:endParaRPr>
          </a:p>
        </p:txBody>
      </p:sp>
      <p:sp>
        <p:nvSpPr>
          <p:cNvPr id="92" name="Rectangle 91"/>
          <p:cNvSpPr>
            <a:spLocks noChangeArrowheads="1"/>
          </p:cNvSpPr>
          <p:nvPr/>
        </p:nvSpPr>
        <p:spPr bwMode="auto">
          <a:xfrm>
            <a:off x="4384676" y="2007889"/>
            <a:ext cx="849313" cy="653881"/>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Fuentes de Soda</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583 </a:t>
            </a:r>
            <a:r>
              <a:rPr lang="es-ES" altLang="ja-JP" sz="900" dirty="0" err="1" smtClean="0">
                <a:solidFill>
                  <a:srgbClr val="FFFFFF"/>
                </a:solidFill>
                <a:ea typeface="ＭＳ Ｐゴシック" pitchFamily="50" charset="-128"/>
                <a:cs typeface="Arial" charset="0"/>
              </a:rPr>
              <a:t>Establ</a:t>
            </a:r>
            <a:r>
              <a:rPr lang="es-ES" altLang="ja-JP" sz="900" dirty="0" smtClean="0">
                <a:solidFill>
                  <a:srgbClr val="FFFFFF"/>
                </a:solidFill>
                <a:ea typeface="ＭＳ Ｐゴシック" pitchFamily="50" charset="-128"/>
                <a:cs typeface="Arial" charset="0"/>
              </a:rPr>
              <a:t>. </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1.538 </a:t>
            </a:r>
            <a:r>
              <a:rPr lang="es-ES" altLang="ja-JP" sz="900" dirty="0" err="1" smtClean="0">
                <a:solidFill>
                  <a:srgbClr val="FFFFFF"/>
                </a:solidFill>
                <a:ea typeface="ＭＳ Ｐゴシック" pitchFamily="50" charset="-128"/>
                <a:cs typeface="Arial" charset="0"/>
              </a:rPr>
              <a:t>plzs</a:t>
            </a:r>
            <a:r>
              <a:rPr lang="es-ES" altLang="ja-JP" sz="900" dirty="0" smtClean="0">
                <a:solidFill>
                  <a:srgbClr val="FFFFFF"/>
                </a:solidFill>
                <a:ea typeface="ＭＳ Ｐゴシック" pitchFamily="50" charset="-128"/>
                <a:cs typeface="Arial" charset="0"/>
              </a:rPr>
              <a:t>.</a:t>
            </a:r>
            <a:endParaRPr lang="es-ES" altLang="ja-JP" sz="900" dirty="0">
              <a:solidFill>
                <a:srgbClr val="FFFFFF"/>
              </a:solidFill>
              <a:ea typeface="ＭＳ Ｐゴシック" pitchFamily="50" charset="-128"/>
              <a:cs typeface="Arial" charset="0"/>
            </a:endParaRPr>
          </a:p>
        </p:txBody>
      </p:sp>
      <p:sp>
        <p:nvSpPr>
          <p:cNvPr id="93" name="Rectangle 92"/>
          <p:cNvSpPr>
            <a:spLocks noChangeArrowheads="1"/>
          </p:cNvSpPr>
          <p:nvPr/>
        </p:nvSpPr>
        <p:spPr bwMode="auto">
          <a:xfrm>
            <a:off x="4384676" y="2690290"/>
            <a:ext cx="849313" cy="766233"/>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Cafeterías</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343 </a:t>
            </a:r>
            <a:r>
              <a:rPr lang="es-ES" altLang="ja-JP" sz="900" dirty="0" err="1" smtClean="0">
                <a:solidFill>
                  <a:srgbClr val="FFFFFF"/>
                </a:solidFill>
                <a:ea typeface="ＭＳ Ｐゴシック" pitchFamily="50" charset="-128"/>
                <a:cs typeface="Arial" charset="0"/>
              </a:rPr>
              <a:t>Establ</a:t>
            </a:r>
            <a:r>
              <a:rPr lang="es-ES" altLang="ja-JP" sz="900" dirty="0" smtClean="0">
                <a:solidFill>
                  <a:srgbClr val="FFFFFF"/>
                </a:solidFill>
                <a:ea typeface="ＭＳ Ｐゴシック" pitchFamily="50" charset="-128"/>
                <a:cs typeface="Arial" charset="0"/>
              </a:rPr>
              <a:t>. </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12.302 </a:t>
            </a:r>
            <a:r>
              <a:rPr lang="es-ES" altLang="ja-JP" sz="900" dirty="0" err="1" smtClean="0">
                <a:solidFill>
                  <a:srgbClr val="FFFFFF"/>
                </a:solidFill>
                <a:ea typeface="ＭＳ Ｐゴシック" pitchFamily="50" charset="-128"/>
                <a:cs typeface="Arial" charset="0"/>
              </a:rPr>
              <a:t>plzs</a:t>
            </a:r>
            <a:r>
              <a:rPr lang="es-ES" altLang="ja-JP" sz="900" dirty="0" smtClean="0">
                <a:solidFill>
                  <a:srgbClr val="FFFFFF"/>
                </a:solidFill>
                <a:ea typeface="ＭＳ Ｐゴシック" pitchFamily="50" charset="-128"/>
                <a:cs typeface="Arial" charset="0"/>
              </a:rPr>
              <a:t>.</a:t>
            </a:r>
            <a:endParaRPr lang="es-ES" altLang="ja-JP" sz="900" dirty="0">
              <a:solidFill>
                <a:srgbClr val="FFFFFF"/>
              </a:solidFill>
              <a:ea typeface="ＭＳ Ｐゴシック" pitchFamily="50" charset="-128"/>
              <a:cs typeface="Arial" charset="0"/>
            </a:endParaRPr>
          </a:p>
        </p:txBody>
      </p:sp>
      <p:sp>
        <p:nvSpPr>
          <p:cNvPr id="94" name="Rectangle 93"/>
          <p:cNvSpPr>
            <a:spLocks noChangeArrowheads="1"/>
          </p:cNvSpPr>
          <p:nvPr/>
        </p:nvSpPr>
        <p:spPr bwMode="auto">
          <a:xfrm>
            <a:off x="4387851" y="3538140"/>
            <a:ext cx="849313" cy="611188"/>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Bares</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274 </a:t>
            </a:r>
            <a:r>
              <a:rPr lang="es-ES" altLang="ja-JP" sz="900" dirty="0" err="1" smtClean="0">
                <a:solidFill>
                  <a:srgbClr val="FFFFFF"/>
                </a:solidFill>
                <a:ea typeface="ＭＳ Ｐゴシック" pitchFamily="50" charset="-128"/>
                <a:cs typeface="Arial" charset="0"/>
              </a:rPr>
              <a:t>Establ</a:t>
            </a:r>
            <a:r>
              <a:rPr lang="es-ES" altLang="ja-JP" sz="900" dirty="0" smtClean="0">
                <a:solidFill>
                  <a:srgbClr val="FFFFFF"/>
                </a:solidFill>
                <a:ea typeface="ＭＳ Ｐゴシック" pitchFamily="50" charset="-128"/>
                <a:cs typeface="Arial" charset="0"/>
              </a:rPr>
              <a:t>. </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1.538 </a:t>
            </a:r>
            <a:r>
              <a:rPr lang="es-ES" altLang="ja-JP" sz="900" dirty="0" err="1" smtClean="0">
                <a:solidFill>
                  <a:srgbClr val="FFFFFF"/>
                </a:solidFill>
                <a:ea typeface="ＭＳ Ｐゴシック" pitchFamily="50" charset="-128"/>
                <a:cs typeface="Arial" charset="0"/>
              </a:rPr>
              <a:t>plzs</a:t>
            </a:r>
            <a:r>
              <a:rPr lang="es-ES" altLang="ja-JP" sz="900" dirty="0" smtClean="0">
                <a:solidFill>
                  <a:srgbClr val="FFFFFF"/>
                </a:solidFill>
                <a:ea typeface="ＭＳ Ｐゴシック" pitchFamily="50" charset="-128"/>
                <a:cs typeface="Arial" charset="0"/>
              </a:rPr>
              <a:t>.</a:t>
            </a:r>
            <a:endParaRPr lang="es-ES" altLang="ja-JP" sz="900" dirty="0">
              <a:solidFill>
                <a:srgbClr val="FFFFFF"/>
              </a:solidFill>
              <a:ea typeface="ＭＳ Ｐゴシック" pitchFamily="50" charset="-128"/>
              <a:cs typeface="Arial" charset="0"/>
            </a:endParaRPr>
          </a:p>
        </p:txBody>
      </p:sp>
      <p:sp>
        <p:nvSpPr>
          <p:cNvPr id="96" name="Rectangle 95"/>
          <p:cNvSpPr>
            <a:spLocks noChangeArrowheads="1"/>
          </p:cNvSpPr>
          <p:nvPr/>
        </p:nvSpPr>
        <p:spPr bwMode="auto">
          <a:xfrm>
            <a:off x="7329489" y="3254374"/>
            <a:ext cx="822325" cy="845741"/>
          </a:xfrm>
          <a:prstGeom prst="rect">
            <a:avLst/>
          </a:prstGeom>
          <a:solidFill>
            <a:schemeClr val="accent5"/>
          </a:solidFill>
          <a:ln w="12700" algn="ctr">
            <a:solidFill>
              <a:schemeClr val="bg1"/>
            </a:solidFill>
            <a:miter lim="800000"/>
            <a:headEnd type="none" w="sm" len="sm"/>
            <a:tailEnd/>
          </a:ln>
        </p:spPr>
        <p:txBody>
          <a:bodyPr lIns="36000" tIns="36000" rIns="36000" bIns="36000" anchor="ctr"/>
          <a:lstStyle/>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Centro de recreación, diversión y esparcimiento</a:t>
            </a:r>
          </a:p>
          <a:p>
            <a:pPr algn="ctr" defTabSz="914400" fontAlgn="base">
              <a:lnSpc>
                <a:spcPct val="75000"/>
              </a:lnSpc>
              <a:spcBef>
                <a:spcPct val="0"/>
              </a:spcBef>
              <a:spcAft>
                <a:spcPct val="0"/>
              </a:spcAft>
              <a:defRPr/>
            </a:pPr>
            <a:r>
              <a:rPr lang="es-ES" altLang="ja-JP" sz="900" dirty="0" smtClean="0">
                <a:solidFill>
                  <a:srgbClr val="FFFFFF"/>
                </a:solidFill>
                <a:ea typeface="ＭＳ Ｐゴシック" pitchFamily="50" charset="-128"/>
                <a:cs typeface="Arial" charset="0"/>
              </a:rPr>
              <a:t>179 </a:t>
            </a:r>
            <a:r>
              <a:rPr lang="es-ES" altLang="ja-JP" sz="900" dirty="0" err="1" smtClean="0">
                <a:solidFill>
                  <a:srgbClr val="FFFFFF"/>
                </a:solidFill>
                <a:ea typeface="ＭＳ Ｐゴシック" pitchFamily="50" charset="-128"/>
                <a:cs typeface="Arial" charset="0"/>
              </a:rPr>
              <a:t>Establ</a:t>
            </a:r>
            <a:r>
              <a:rPr lang="es-ES" altLang="ja-JP" sz="900" dirty="0" smtClean="0">
                <a:solidFill>
                  <a:srgbClr val="FFFFFF"/>
                </a:solidFill>
                <a:ea typeface="ＭＳ Ｐゴシック" pitchFamily="50" charset="-128"/>
                <a:cs typeface="Arial" charset="0"/>
              </a:rPr>
              <a:t>.</a:t>
            </a:r>
            <a:endParaRPr lang="es-ES" altLang="ja-JP" sz="900" dirty="0">
              <a:solidFill>
                <a:srgbClr val="FFFFFF"/>
              </a:solidFill>
              <a:ea typeface="ＭＳ Ｐゴシック" pitchFamily="50" charset="-128"/>
              <a:cs typeface="Arial" charset="0"/>
            </a:endParaRPr>
          </a:p>
        </p:txBody>
      </p:sp>
      <p:sp>
        <p:nvSpPr>
          <p:cNvPr id="33849" name="Rectangle 2"/>
          <p:cNvSpPr>
            <a:spLocks noChangeArrowheads="1"/>
          </p:cNvSpPr>
          <p:nvPr/>
        </p:nvSpPr>
        <p:spPr bwMode="auto">
          <a:xfrm>
            <a:off x="3317875" y="4861024"/>
            <a:ext cx="876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400" fontAlgn="base">
              <a:spcBef>
                <a:spcPct val="0"/>
              </a:spcBef>
              <a:spcAft>
                <a:spcPct val="0"/>
              </a:spcAft>
            </a:pPr>
            <a:r>
              <a:rPr lang="es-ES" altLang="es-EC" sz="800" b="1" dirty="0" smtClean="0">
                <a:solidFill>
                  <a:srgbClr val="92D400"/>
                </a:solidFill>
                <a:ea typeface="MS PGothic" panose="020B0600070205080204" pitchFamily="34" charset="-128"/>
                <a:cs typeface="Arial" panose="020B0604020202020204" pitchFamily="34" charset="0"/>
              </a:rPr>
              <a:t>Cap. total de</a:t>
            </a:r>
          </a:p>
          <a:p>
            <a:pPr algn="ctr" defTabSz="914400" fontAlgn="base">
              <a:spcBef>
                <a:spcPct val="0"/>
              </a:spcBef>
              <a:spcAft>
                <a:spcPct val="0"/>
              </a:spcAft>
            </a:pPr>
            <a:r>
              <a:rPr lang="es-ES" altLang="es-EC" sz="800" b="1" dirty="0" smtClean="0">
                <a:solidFill>
                  <a:srgbClr val="92D400"/>
                </a:solidFill>
                <a:ea typeface="MS PGothic" panose="020B0600070205080204" pitchFamily="34" charset="-128"/>
                <a:cs typeface="Arial" panose="020B0604020202020204" pitchFamily="34" charset="0"/>
              </a:rPr>
              <a:t>Alojamiento:</a:t>
            </a:r>
          </a:p>
          <a:p>
            <a:pPr algn="ctr" defTabSz="914400" fontAlgn="base">
              <a:spcBef>
                <a:spcPct val="0"/>
              </a:spcBef>
              <a:spcAft>
                <a:spcPct val="0"/>
              </a:spcAft>
            </a:pPr>
            <a:r>
              <a:rPr lang="es-ES" altLang="es-EC" sz="800" b="1" dirty="0" smtClean="0">
                <a:solidFill>
                  <a:srgbClr val="92D400"/>
                </a:solidFill>
                <a:ea typeface="MS PGothic" panose="020B0600070205080204" pitchFamily="34" charset="-128"/>
                <a:cs typeface="Arial" panose="020B0604020202020204" pitchFamily="34" charset="0"/>
              </a:rPr>
              <a:t>719 </a:t>
            </a:r>
            <a:r>
              <a:rPr lang="es-ES" altLang="es-EC" sz="800" b="1" dirty="0" err="1" smtClean="0">
                <a:solidFill>
                  <a:srgbClr val="92D400"/>
                </a:solidFill>
                <a:ea typeface="MS PGothic" panose="020B0600070205080204" pitchFamily="34" charset="-128"/>
                <a:cs typeface="Arial" panose="020B0604020202020204" pitchFamily="34" charset="0"/>
              </a:rPr>
              <a:t>Establ</a:t>
            </a:r>
            <a:r>
              <a:rPr lang="es-ES" altLang="es-EC" sz="800" b="1" dirty="0" smtClean="0">
                <a:solidFill>
                  <a:srgbClr val="92D400"/>
                </a:solidFill>
                <a:ea typeface="MS PGothic" panose="020B0600070205080204" pitchFamily="34" charset="-128"/>
                <a:cs typeface="Arial" panose="020B0604020202020204" pitchFamily="34" charset="0"/>
              </a:rPr>
              <a:t>.</a:t>
            </a:r>
          </a:p>
          <a:p>
            <a:pPr algn="ctr" defTabSz="914400" fontAlgn="base">
              <a:spcBef>
                <a:spcPct val="0"/>
              </a:spcBef>
              <a:spcAft>
                <a:spcPct val="0"/>
              </a:spcAft>
            </a:pPr>
            <a:r>
              <a:rPr lang="es-ES" altLang="es-EC" sz="800" b="1" dirty="0" smtClean="0">
                <a:solidFill>
                  <a:srgbClr val="92D400"/>
                </a:solidFill>
                <a:ea typeface="MS PGothic" panose="020B0600070205080204" pitchFamily="34" charset="-128"/>
                <a:cs typeface="Arial" panose="020B0604020202020204" pitchFamily="34" charset="0"/>
              </a:rPr>
              <a:t>14.562 </a:t>
            </a:r>
            <a:r>
              <a:rPr lang="es-ES" altLang="es-EC" sz="800" b="1" dirty="0" err="1" smtClean="0">
                <a:solidFill>
                  <a:srgbClr val="92D400"/>
                </a:solidFill>
                <a:ea typeface="MS PGothic" panose="020B0600070205080204" pitchFamily="34" charset="-128"/>
                <a:cs typeface="Arial" panose="020B0604020202020204" pitchFamily="34" charset="0"/>
              </a:rPr>
              <a:t>hab</a:t>
            </a:r>
            <a:endParaRPr lang="es-ES" altLang="es-EC" sz="800" dirty="0">
              <a:solidFill>
                <a:srgbClr val="000000"/>
              </a:solidFill>
              <a:cs typeface="Arial" panose="020B0604020202020204" pitchFamily="34" charset="0"/>
            </a:endParaRPr>
          </a:p>
        </p:txBody>
      </p:sp>
      <p:sp>
        <p:nvSpPr>
          <p:cNvPr id="33850" name="Rectangle 98"/>
          <p:cNvSpPr>
            <a:spLocks noChangeArrowheads="1"/>
          </p:cNvSpPr>
          <p:nvPr/>
        </p:nvSpPr>
        <p:spPr bwMode="auto">
          <a:xfrm>
            <a:off x="4351338" y="4309021"/>
            <a:ext cx="876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400" fontAlgn="base">
              <a:spcBef>
                <a:spcPct val="0"/>
              </a:spcBef>
              <a:spcAft>
                <a:spcPct val="0"/>
              </a:spcAft>
            </a:pPr>
            <a:r>
              <a:rPr lang="es-ES" altLang="es-EC" sz="800" b="1" dirty="0" smtClean="0">
                <a:solidFill>
                  <a:srgbClr val="92D400"/>
                </a:solidFill>
                <a:ea typeface="MS PGothic" panose="020B0600070205080204" pitchFamily="34" charset="-128"/>
                <a:cs typeface="Arial" panose="020B0604020202020204" pitchFamily="34" charset="0"/>
              </a:rPr>
              <a:t>Oferta total:</a:t>
            </a:r>
          </a:p>
          <a:p>
            <a:pPr algn="ctr" defTabSz="914400" fontAlgn="base">
              <a:spcBef>
                <a:spcPct val="0"/>
              </a:spcBef>
              <a:spcAft>
                <a:spcPct val="0"/>
              </a:spcAft>
            </a:pPr>
            <a:r>
              <a:rPr lang="es-ES" altLang="es-EC" sz="800" b="1" dirty="0" smtClean="0">
                <a:solidFill>
                  <a:srgbClr val="92D400"/>
                </a:solidFill>
                <a:ea typeface="MS PGothic" panose="020B0600070205080204" pitchFamily="34" charset="-128"/>
                <a:cs typeface="Arial" panose="020B0604020202020204" pitchFamily="34" charset="0"/>
              </a:rPr>
              <a:t>3.430 </a:t>
            </a:r>
            <a:r>
              <a:rPr lang="es-ES" altLang="es-EC" sz="800" b="1" dirty="0" err="1" smtClean="0">
                <a:solidFill>
                  <a:srgbClr val="92D400"/>
                </a:solidFill>
                <a:ea typeface="MS PGothic" panose="020B0600070205080204" pitchFamily="34" charset="-128"/>
                <a:cs typeface="Arial" panose="020B0604020202020204" pitchFamily="34" charset="0"/>
              </a:rPr>
              <a:t>Establ</a:t>
            </a:r>
            <a:r>
              <a:rPr lang="es-ES" altLang="es-EC" sz="800" b="1" dirty="0" smtClean="0">
                <a:solidFill>
                  <a:srgbClr val="92D400"/>
                </a:solidFill>
                <a:ea typeface="MS PGothic" panose="020B0600070205080204" pitchFamily="34" charset="-128"/>
                <a:cs typeface="Arial" panose="020B0604020202020204" pitchFamily="34" charset="0"/>
              </a:rPr>
              <a:t>.</a:t>
            </a:r>
          </a:p>
          <a:p>
            <a:pPr algn="ctr" defTabSz="914400" fontAlgn="base">
              <a:spcBef>
                <a:spcPct val="0"/>
              </a:spcBef>
              <a:spcAft>
                <a:spcPct val="0"/>
              </a:spcAft>
            </a:pPr>
            <a:r>
              <a:rPr lang="es-ES" altLang="es-EC" sz="800" b="1" dirty="0" smtClean="0">
                <a:solidFill>
                  <a:srgbClr val="92D400"/>
                </a:solidFill>
                <a:ea typeface="MS PGothic" panose="020B0600070205080204" pitchFamily="34" charset="-128"/>
                <a:cs typeface="Arial" panose="020B0604020202020204" pitchFamily="34" charset="0"/>
              </a:rPr>
              <a:t>153.796 </a:t>
            </a:r>
            <a:r>
              <a:rPr lang="es-ES" altLang="es-EC" sz="800" b="1" dirty="0" err="1" smtClean="0">
                <a:solidFill>
                  <a:srgbClr val="92D400"/>
                </a:solidFill>
                <a:ea typeface="MS PGothic" panose="020B0600070205080204" pitchFamily="34" charset="-128"/>
                <a:cs typeface="Arial" panose="020B0604020202020204" pitchFamily="34" charset="0"/>
              </a:rPr>
              <a:t>plzs</a:t>
            </a:r>
            <a:r>
              <a:rPr lang="es-ES" altLang="es-EC" sz="800" b="1" dirty="0" smtClean="0">
                <a:solidFill>
                  <a:srgbClr val="92D400"/>
                </a:solidFill>
                <a:ea typeface="MS PGothic" panose="020B0600070205080204" pitchFamily="34" charset="-128"/>
                <a:cs typeface="Arial" panose="020B0604020202020204" pitchFamily="34" charset="0"/>
              </a:rPr>
              <a:t>.</a:t>
            </a:r>
            <a:endParaRPr lang="es-ES" altLang="es-EC" sz="800" dirty="0">
              <a:solidFill>
                <a:srgbClr val="000000"/>
              </a:solidFill>
              <a:cs typeface="Arial" panose="020B0604020202020204" pitchFamily="34" charset="0"/>
            </a:endParaRPr>
          </a:p>
        </p:txBody>
      </p:sp>
      <p:sp>
        <p:nvSpPr>
          <p:cNvPr id="101" name="Rectangle 100"/>
          <p:cNvSpPr>
            <a:spLocks noChangeArrowheads="1"/>
          </p:cNvSpPr>
          <p:nvPr/>
        </p:nvSpPr>
        <p:spPr bwMode="auto">
          <a:xfrm>
            <a:off x="9142939" y="641452"/>
            <a:ext cx="352989" cy="733462"/>
          </a:xfrm>
          <a:prstGeom prst="rect">
            <a:avLst/>
          </a:prstGeom>
          <a:solidFill>
            <a:srgbClr val="92D400"/>
          </a:solidFill>
          <a:ln w="12700" algn="ctr">
            <a:solidFill>
              <a:schemeClr val="bg1"/>
            </a:solidFill>
            <a:miter lim="800000"/>
            <a:headEnd type="none" w="sm" len="sm"/>
            <a:tailEnd/>
          </a:ln>
        </p:spPr>
        <p:txBody>
          <a:bodyPr vert="vert270" lIns="36000" tIns="36000" rIns="36000" bIns="36000" anchor="ctr"/>
          <a:lstStyle/>
          <a:p>
            <a:pPr algn="ctr" defTabSz="914400" fontAlgn="base">
              <a:lnSpc>
                <a:spcPct val="75000"/>
              </a:lnSpc>
              <a:spcBef>
                <a:spcPct val="0"/>
              </a:spcBef>
              <a:spcAft>
                <a:spcPct val="0"/>
              </a:spcAft>
              <a:defRPr/>
            </a:pPr>
            <a:r>
              <a:rPr lang="es-ES" altLang="ja-JP" sz="1000" dirty="0" smtClean="0">
                <a:solidFill>
                  <a:srgbClr val="FFFFFF"/>
                </a:solidFill>
                <a:ea typeface="ＭＳ Ｐゴシック" pitchFamily="50" charset="-128"/>
                <a:cs typeface="Arial" charset="0"/>
              </a:rPr>
              <a:t>Experiencia Turística</a:t>
            </a:r>
            <a:endParaRPr lang="es-ES" altLang="ja-JP" sz="1000" dirty="0">
              <a:solidFill>
                <a:srgbClr val="FFFFFF"/>
              </a:solidFill>
              <a:ea typeface="ＭＳ Ｐゴシック" pitchFamily="50" charset="-128"/>
              <a:cs typeface="Arial" charset="0"/>
            </a:endParaRPr>
          </a:p>
        </p:txBody>
      </p:sp>
      <p:sp>
        <p:nvSpPr>
          <p:cNvPr id="33853" name="TextBox 104"/>
          <p:cNvSpPr txBox="1">
            <a:spLocks noChangeArrowheads="1"/>
          </p:cNvSpPr>
          <p:nvPr/>
        </p:nvSpPr>
        <p:spPr bwMode="auto">
          <a:xfrm>
            <a:off x="1160464" y="5932489"/>
            <a:ext cx="1501775"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1100" dirty="0" smtClean="0">
                <a:solidFill>
                  <a:srgbClr val="002776"/>
                </a:solidFill>
                <a:cs typeface="Arial" panose="020B0604020202020204" pitchFamily="34" charset="0"/>
              </a:rPr>
              <a:t>Agencias del Gobierno</a:t>
            </a:r>
            <a:endParaRPr lang="es-ES" altLang="es-EC" sz="1100" dirty="0">
              <a:solidFill>
                <a:srgbClr val="002776"/>
              </a:solidFill>
              <a:cs typeface="Arial" panose="020B0604020202020204" pitchFamily="34" charset="0"/>
            </a:endParaRPr>
          </a:p>
        </p:txBody>
      </p:sp>
      <p:sp>
        <p:nvSpPr>
          <p:cNvPr id="33854" name="TextBox 105"/>
          <p:cNvSpPr txBox="1">
            <a:spLocks noChangeArrowheads="1"/>
          </p:cNvSpPr>
          <p:nvPr/>
        </p:nvSpPr>
        <p:spPr bwMode="auto">
          <a:xfrm>
            <a:off x="3706814" y="5889109"/>
            <a:ext cx="27749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spAutoFit/>
          </a:bodyPr>
          <a:lstStyle/>
          <a:p>
            <a:pPr defTabSz="914400" eaLnBrk="0" fontAlgn="base" hangingPunct="0">
              <a:spcBef>
                <a:spcPct val="0"/>
              </a:spcBef>
              <a:spcAft>
                <a:spcPct val="0"/>
              </a:spcAft>
            </a:pPr>
            <a:r>
              <a:rPr lang="es-ES" altLang="es-EC" sz="1100" dirty="0" smtClean="0">
                <a:solidFill>
                  <a:srgbClr val="002776"/>
                </a:solidFill>
                <a:cs typeface="Arial" panose="020B0604020202020204" pitchFamily="34" charset="0"/>
              </a:rPr>
              <a:t>Instituciones de Educación e Investigación</a:t>
            </a:r>
            <a:endParaRPr lang="es-ES" altLang="es-EC" sz="1100" dirty="0">
              <a:solidFill>
                <a:srgbClr val="002776"/>
              </a:solidFill>
              <a:cs typeface="Arial" panose="020B0604020202020204" pitchFamily="34" charset="0"/>
            </a:endParaRPr>
          </a:p>
        </p:txBody>
      </p:sp>
      <p:sp>
        <p:nvSpPr>
          <p:cNvPr id="33855" name="TextBox 106"/>
          <p:cNvSpPr txBox="1">
            <a:spLocks noChangeArrowheads="1"/>
          </p:cNvSpPr>
          <p:nvPr/>
        </p:nvSpPr>
        <p:spPr bwMode="auto">
          <a:xfrm>
            <a:off x="6513952" y="5886367"/>
            <a:ext cx="3275724" cy="241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6000" tIns="36000" rIns="36000" bIns="36000">
            <a:spAutoFit/>
          </a:bodyPr>
          <a:lstStyle/>
          <a:p>
            <a:pPr defTabSz="914400" eaLnBrk="0" fontAlgn="base" hangingPunct="0">
              <a:spcBef>
                <a:spcPct val="0"/>
              </a:spcBef>
              <a:spcAft>
                <a:spcPct val="0"/>
              </a:spcAft>
            </a:pPr>
            <a:r>
              <a:rPr lang="es-ES" altLang="es-EC" sz="1100" dirty="0" smtClean="0">
                <a:solidFill>
                  <a:srgbClr val="002776"/>
                </a:solidFill>
                <a:cs typeface="Arial" panose="020B0604020202020204" pitchFamily="34" charset="0"/>
              </a:rPr>
              <a:t>Asociaciones y Federaciones referentes al Turismo</a:t>
            </a:r>
            <a:endParaRPr lang="es-ES" altLang="es-EC" sz="1100" dirty="0">
              <a:solidFill>
                <a:srgbClr val="002776"/>
              </a:solidFill>
              <a:cs typeface="Arial" panose="020B0604020202020204" pitchFamily="34" charset="0"/>
            </a:endParaRPr>
          </a:p>
        </p:txBody>
      </p:sp>
      <p:pic>
        <p:nvPicPr>
          <p:cNvPr id="33856"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6113" y="6154739"/>
            <a:ext cx="539750"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57"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119189" y="6142038"/>
            <a:ext cx="581025"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58" name="Picture 5"/>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554288" y="6142038"/>
            <a:ext cx="6985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59" name="Picture 6"/>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606551" y="6477000"/>
            <a:ext cx="930275"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60" name="Picture 7"/>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584326" y="6181725"/>
            <a:ext cx="923925"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63" name="Picture 13"/>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912564" y="6105526"/>
            <a:ext cx="411162" cy="66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65" name="Picture 19"/>
          <p:cNvPicPr>
            <a:picLocks noChangeAspect="1"/>
          </p:cNvPicPr>
          <p:nvPr/>
        </p:nvPicPr>
        <p:blipFill rotWithShape="1">
          <a:blip r:embed="rId9">
            <a:extLst>
              <a:ext uri="{28A0092B-C50C-407E-A947-70E740481C1C}">
                <a14:useLocalDpi xmlns:a14="http://schemas.microsoft.com/office/drawing/2010/main" val="0"/>
              </a:ext>
            </a:extLst>
          </a:blip>
          <a:srcRect l="174" r="13333" b="27807"/>
          <a:stretch/>
        </p:blipFill>
        <p:spPr bwMode="auto">
          <a:xfrm>
            <a:off x="3481627" y="6141431"/>
            <a:ext cx="947608" cy="316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66" name="Picture 20"/>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6567489" y="6092973"/>
            <a:ext cx="83343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3" name="Straight Connector 22"/>
          <p:cNvCxnSpPr/>
          <p:nvPr/>
        </p:nvCxnSpPr>
        <p:spPr>
          <a:xfrm flipV="1">
            <a:off x="3430588" y="5930900"/>
            <a:ext cx="0" cy="890588"/>
          </a:xfrm>
          <a:prstGeom prst="line">
            <a:avLst/>
          </a:prstGeom>
          <a:ln w="12700">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flipV="1">
            <a:off x="6472238" y="5930900"/>
            <a:ext cx="0" cy="890588"/>
          </a:xfrm>
          <a:prstGeom prst="line">
            <a:avLst/>
          </a:prstGeom>
          <a:ln w="12700">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33869" name="Picture 23"/>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6543676" y="6435726"/>
            <a:ext cx="88741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70" name="Picture 24"/>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7453314" y="6402388"/>
            <a:ext cx="1063625" cy="3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72" name="Picture 27"/>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7427914" y="6086475"/>
            <a:ext cx="10890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73" name="Picture 28"/>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8603375" y="6214269"/>
            <a:ext cx="485775"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15"/>
          <a:stretch>
            <a:fillRect/>
          </a:stretch>
        </p:blipFill>
        <p:spPr>
          <a:xfrm>
            <a:off x="5245265" y="6109928"/>
            <a:ext cx="593043" cy="325870"/>
          </a:xfrm>
          <a:prstGeom prst="rect">
            <a:avLst/>
          </a:prstGeom>
        </p:spPr>
      </p:pic>
      <p:pic>
        <p:nvPicPr>
          <p:cNvPr id="7" name="Picture 6"/>
          <p:cNvPicPr>
            <a:picLocks noChangeAspect="1"/>
          </p:cNvPicPr>
          <p:nvPr/>
        </p:nvPicPr>
        <p:blipFill>
          <a:blip r:embed="rId16"/>
          <a:stretch>
            <a:fillRect/>
          </a:stretch>
        </p:blipFill>
        <p:spPr>
          <a:xfrm>
            <a:off x="4471666" y="6132203"/>
            <a:ext cx="690504" cy="396191"/>
          </a:xfrm>
          <a:prstGeom prst="rect">
            <a:avLst/>
          </a:prstGeom>
        </p:spPr>
      </p:pic>
      <p:pic>
        <p:nvPicPr>
          <p:cNvPr id="11" name="Picture 10"/>
          <p:cNvPicPr>
            <a:picLocks noChangeAspect="1"/>
          </p:cNvPicPr>
          <p:nvPr/>
        </p:nvPicPr>
        <p:blipFill rotWithShape="1">
          <a:blip r:embed="rId17"/>
          <a:srcRect l="19335" r="16739"/>
          <a:stretch/>
        </p:blipFill>
        <p:spPr>
          <a:xfrm>
            <a:off x="5290444" y="6434745"/>
            <a:ext cx="473608" cy="424912"/>
          </a:xfrm>
          <a:prstGeom prst="rect">
            <a:avLst/>
          </a:prstGeom>
        </p:spPr>
      </p:pic>
      <p:pic>
        <p:nvPicPr>
          <p:cNvPr id="13" name="Picture 12"/>
          <p:cNvPicPr>
            <a:picLocks noChangeAspect="1"/>
          </p:cNvPicPr>
          <p:nvPr/>
        </p:nvPicPr>
        <p:blipFill rotWithShape="1">
          <a:blip r:embed="rId18"/>
          <a:srcRect l="20121" t="6887" r="18822" b="6612"/>
          <a:stretch/>
        </p:blipFill>
        <p:spPr>
          <a:xfrm>
            <a:off x="3539303" y="6468591"/>
            <a:ext cx="366625" cy="391066"/>
          </a:xfrm>
          <a:prstGeom prst="rect">
            <a:avLst/>
          </a:prstGeom>
        </p:spPr>
      </p:pic>
      <p:sp>
        <p:nvSpPr>
          <p:cNvPr id="83"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Encadenamiento Productivo Del Turismo en </a:t>
            </a:r>
            <a:r>
              <a:rPr lang="es-ES" b="1" dirty="0" smtClean="0">
                <a:solidFill>
                  <a:srgbClr val="002060"/>
                </a:solidFill>
                <a:cs typeface="Arial" charset="0"/>
              </a:rPr>
              <a:t>Quito</a:t>
            </a:r>
            <a:endParaRPr lang="es-ES" sz="1400" i="1" dirty="0">
              <a:solidFill>
                <a:srgbClr val="00B0F0"/>
              </a:solidFill>
              <a:cs typeface="Arial" charset="0"/>
            </a:endParaRPr>
          </a:p>
        </p:txBody>
      </p:sp>
    </p:spTree>
    <p:extLst>
      <p:ext uri="{BB962C8B-B14F-4D97-AF65-F5344CB8AC3E}">
        <p14:creationId xmlns:p14="http://schemas.microsoft.com/office/powerpoint/2010/main" val="24087385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Oval 101"/>
          <p:cNvSpPr/>
          <p:nvPr/>
        </p:nvSpPr>
        <p:spPr>
          <a:xfrm>
            <a:off x="8566151" y="4060826"/>
            <a:ext cx="333375" cy="315913"/>
          </a:xfrm>
          <a:prstGeom prst="ellipse">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113" name="Oval 112"/>
          <p:cNvSpPr/>
          <p:nvPr/>
        </p:nvSpPr>
        <p:spPr>
          <a:xfrm>
            <a:off x="6627814" y="4171951"/>
            <a:ext cx="725487" cy="695325"/>
          </a:xfrm>
          <a:prstGeom prst="ellipse">
            <a:avLst/>
          </a:prstGeom>
          <a:solidFill>
            <a:srgbClr val="52D0FF"/>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35845" name="AutoShape 4"/>
          <p:cNvSpPr>
            <a:spLocks noChangeArrowheads="1"/>
          </p:cNvSpPr>
          <p:nvPr/>
        </p:nvSpPr>
        <p:spPr bwMode="auto">
          <a:xfrm>
            <a:off x="6210300" y="723900"/>
            <a:ext cx="1123950" cy="554038"/>
          </a:xfrm>
          <a:prstGeom prst="chevron">
            <a:avLst>
              <a:gd name="adj" fmla="val 36882"/>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Actividades  turísticas</a:t>
            </a:r>
            <a:endParaRPr lang="es-ES" altLang="es-EC" sz="900" b="1" dirty="0">
              <a:solidFill>
                <a:srgbClr val="FFFFFF"/>
              </a:solidFill>
              <a:ea typeface="MS PGothic" panose="020B0600070205080204" pitchFamily="34" charset="-128"/>
            </a:endParaRPr>
          </a:p>
        </p:txBody>
      </p:sp>
      <p:sp>
        <p:nvSpPr>
          <p:cNvPr id="35846" name="AutoShape 5"/>
          <p:cNvSpPr>
            <a:spLocks noChangeArrowheads="1"/>
          </p:cNvSpPr>
          <p:nvPr/>
        </p:nvSpPr>
        <p:spPr bwMode="auto">
          <a:xfrm>
            <a:off x="3257550" y="725489"/>
            <a:ext cx="1136650" cy="541337"/>
          </a:xfrm>
          <a:prstGeom prst="chevron">
            <a:avLst>
              <a:gd name="adj" fmla="val 36823"/>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Alojamiento</a:t>
            </a:r>
            <a:endParaRPr lang="es-ES" altLang="es-EC" sz="900" b="1" dirty="0">
              <a:solidFill>
                <a:srgbClr val="FFFFFF"/>
              </a:solidFill>
              <a:ea typeface="MS PGothic" panose="020B0600070205080204" pitchFamily="34" charset="-128"/>
            </a:endParaRPr>
          </a:p>
        </p:txBody>
      </p:sp>
      <p:sp>
        <p:nvSpPr>
          <p:cNvPr id="35847" name="AutoShape 7"/>
          <p:cNvSpPr>
            <a:spLocks noChangeArrowheads="1"/>
          </p:cNvSpPr>
          <p:nvPr/>
        </p:nvSpPr>
        <p:spPr bwMode="auto">
          <a:xfrm>
            <a:off x="2105025" y="728663"/>
            <a:ext cx="1327150" cy="538162"/>
          </a:xfrm>
          <a:prstGeom prst="chevron">
            <a:avLst>
              <a:gd name="adj" fmla="val 36774"/>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Conectividad y acceso a destino</a:t>
            </a:r>
            <a:endParaRPr lang="es-ES" altLang="es-EC" sz="900" b="1" dirty="0">
              <a:solidFill>
                <a:srgbClr val="FFFFFF"/>
              </a:solidFill>
              <a:ea typeface="MS PGothic" panose="020B0600070205080204" pitchFamily="34" charset="-128"/>
            </a:endParaRPr>
          </a:p>
        </p:txBody>
      </p:sp>
      <p:sp>
        <p:nvSpPr>
          <p:cNvPr id="35848" name="AutoShape 5"/>
          <p:cNvSpPr>
            <a:spLocks noChangeArrowheads="1"/>
          </p:cNvSpPr>
          <p:nvPr/>
        </p:nvSpPr>
        <p:spPr bwMode="auto">
          <a:xfrm>
            <a:off x="7138989" y="717551"/>
            <a:ext cx="1184275" cy="568325"/>
          </a:xfrm>
          <a:prstGeom prst="chevron">
            <a:avLst>
              <a:gd name="adj" fmla="val 36930"/>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Servicios </a:t>
            </a:r>
            <a:r>
              <a:rPr lang="es-ES" altLang="es-EC" sz="900" b="1" dirty="0" err="1" smtClean="0">
                <a:solidFill>
                  <a:srgbClr val="FFFFFF"/>
                </a:solidFill>
                <a:ea typeface="MS PGothic" panose="020B0600070205080204" pitchFamily="34" charset="-128"/>
              </a:rPr>
              <a:t>complemen-tarios</a:t>
            </a:r>
            <a:endParaRPr lang="es-ES" altLang="es-EC" sz="900" b="1" dirty="0">
              <a:solidFill>
                <a:srgbClr val="FFFFFF"/>
              </a:solidFill>
              <a:ea typeface="MS PGothic" panose="020B0600070205080204" pitchFamily="34" charset="-128"/>
            </a:endParaRPr>
          </a:p>
        </p:txBody>
      </p:sp>
      <p:sp>
        <p:nvSpPr>
          <p:cNvPr id="35849" name="AutoShape 5"/>
          <p:cNvSpPr>
            <a:spLocks noChangeArrowheads="1"/>
          </p:cNvSpPr>
          <p:nvPr/>
        </p:nvSpPr>
        <p:spPr bwMode="auto">
          <a:xfrm>
            <a:off x="4205289" y="725489"/>
            <a:ext cx="1176337" cy="541337"/>
          </a:xfrm>
          <a:prstGeom prst="chevron">
            <a:avLst>
              <a:gd name="adj" fmla="val 36821"/>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Gastronomía</a:t>
            </a:r>
            <a:endParaRPr lang="es-ES" altLang="es-EC" sz="900" b="1" dirty="0">
              <a:solidFill>
                <a:srgbClr val="FFFFFF"/>
              </a:solidFill>
              <a:ea typeface="MS PGothic" panose="020B0600070205080204" pitchFamily="34" charset="-128"/>
            </a:endParaRPr>
          </a:p>
        </p:txBody>
      </p:sp>
      <p:sp>
        <p:nvSpPr>
          <p:cNvPr id="35850" name="AutoShape 6"/>
          <p:cNvSpPr>
            <a:spLocks noChangeArrowheads="1"/>
          </p:cNvSpPr>
          <p:nvPr/>
        </p:nvSpPr>
        <p:spPr bwMode="auto">
          <a:xfrm>
            <a:off x="395288" y="725488"/>
            <a:ext cx="900112" cy="546100"/>
          </a:xfrm>
          <a:prstGeom prst="homePlate">
            <a:avLst>
              <a:gd name="adj" fmla="val 38742"/>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Promoción</a:t>
            </a:r>
            <a:endParaRPr lang="es-ES" altLang="es-EC" sz="900" b="1" dirty="0">
              <a:solidFill>
                <a:srgbClr val="FFFFFF"/>
              </a:solidFill>
              <a:ea typeface="MS PGothic" panose="020B0600070205080204" pitchFamily="34" charset="-128"/>
            </a:endParaRPr>
          </a:p>
        </p:txBody>
      </p:sp>
      <p:sp>
        <p:nvSpPr>
          <p:cNvPr id="35851" name="AutoShape 7"/>
          <p:cNvSpPr>
            <a:spLocks noChangeArrowheads="1"/>
          </p:cNvSpPr>
          <p:nvPr/>
        </p:nvSpPr>
        <p:spPr bwMode="auto">
          <a:xfrm>
            <a:off x="1096963" y="728663"/>
            <a:ext cx="1198562" cy="538162"/>
          </a:xfrm>
          <a:prstGeom prst="chevron">
            <a:avLst>
              <a:gd name="adj" fmla="val 36830"/>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Organización y compra del Viaje</a:t>
            </a:r>
            <a:endParaRPr lang="es-ES" altLang="es-EC" sz="900" b="1" dirty="0">
              <a:solidFill>
                <a:srgbClr val="FFFFFF"/>
              </a:solidFill>
              <a:ea typeface="MS PGothic" panose="020B0600070205080204" pitchFamily="34" charset="-128"/>
            </a:endParaRPr>
          </a:p>
        </p:txBody>
      </p:sp>
      <p:sp>
        <p:nvSpPr>
          <p:cNvPr id="35852" name="AutoShape 4"/>
          <p:cNvSpPr>
            <a:spLocks noChangeArrowheads="1"/>
          </p:cNvSpPr>
          <p:nvPr/>
        </p:nvSpPr>
        <p:spPr bwMode="auto">
          <a:xfrm>
            <a:off x="5197476" y="717550"/>
            <a:ext cx="1203325" cy="554038"/>
          </a:xfrm>
          <a:prstGeom prst="chevron">
            <a:avLst>
              <a:gd name="adj" fmla="val 36862"/>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Transporte en Destino</a:t>
            </a:r>
            <a:endParaRPr lang="es-ES" altLang="es-EC" sz="900" b="1" dirty="0">
              <a:solidFill>
                <a:srgbClr val="FFFFFF"/>
              </a:solidFill>
              <a:ea typeface="MS PGothic" panose="020B0600070205080204" pitchFamily="34" charset="-128"/>
            </a:endParaRPr>
          </a:p>
        </p:txBody>
      </p:sp>
      <p:sp>
        <p:nvSpPr>
          <p:cNvPr id="35853" name="AutoShape 5"/>
          <p:cNvSpPr>
            <a:spLocks noChangeArrowheads="1"/>
          </p:cNvSpPr>
          <p:nvPr/>
        </p:nvSpPr>
        <p:spPr bwMode="auto">
          <a:xfrm>
            <a:off x="8140701" y="723901"/>
            <a:ext cx="1001713" cy="568325"/>
          </a:xfrm>
          <a:prstGeom prst="chevron">
            <a:avLst>
              <a:gd name="adj" fmla="val 36900"/>
            </a:avLst>
          </a:prstGeom>
          <a:solidFill>
            <a:schemeClr val="accent1"/>
          </a:solidFill>
          <a:ln w="12700" algn="ctr">
            <a:solidFill>
              <a:schemeClr val="bg1"/>
            </a:solidFill>
            <a:miter lim="800000"/>
            <a:headEnd type="none" w="sm" len="sm"/>
            <a:tailEnd type="none" w="sm" len="sm"/>
          </a:ln>
        </p:spPr>
        <p:txBody>
          <a:bodyPr lIns="36000" tIns="36000" rIns="36000" bIns="36000" anchor="ctr"/>
          <a:lstStyle>
            <a:lvl1pPr>
              <a:defRPr sz="1900">
                <a:solidFill>
                  <a:schemeClr val="tx1"/>
                </a:solidFill>
                <a:latin typeface="Arial" panose="020B0604020202020204" pitchFamily="34" charset="0"/>
                <a:cs typeface="Arial" panose="020B0604020202020204" pitchFamily="34" charset="0"/>
              </a:defRPr>
            </a:lvl1pPr>
            <a:lvl2pPr marL="742950" indent="-285750">
              <a:defRPr sz="1900">
                <a:solidFill>
                  <a:schemeClr val="tx1"/>
                </a:solidFill>
                <a:latin typeface="Arial" panose="020B0604020202020204" pitchFamily="34" charset="0"/>
                <a:cs typeface="Arial" panose="020B0604020202020204" pitchFamily="34" charset="0"/>
              </a:defRPr>
            </a:lvl2pPr>
            <a:lvl3pPr marL="1143000" indent="-228600">
              <a:defRPr sz="1900">
                <a:solidFill>
                  <a:schemeClr val="tx1"/>
                </a:solidFill>
                <a:latin typeface="Arial" panose="020B0604020202020204" pitchFamily="34" charset="0"/>
                <a:cs typeface="Arial" panose="020B0604020202020204" pitchFamily="34" charset="0"/>
              </a:defRPr>
            </a:lvl3pPr>
            <a:lvl4pPr marL="1600200" indent="-228600">
              <a:defRPr sz="1900">
                <a:solidFill>
                  <a:schemeClr val="tx1"/>
                </a:solidFill>
                <a:latin typeface="Arial" panose="020B0604020202020204" pitchFamily="34" charset="0"/>
                <a:cs typeface="Arial" panose="020B0604020202020204" pitchFamily="34" charset="0"/>
              </a:defRPr>
            </a:lvl4pPr>
            <a:lvl5pPr marL="2057400" indent="-228600">
              <a:defRPr sz="19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algn="ctr" defTabSz="914400" fontAlgn="base">
              <a:spcBef>
                <a:spcPct val="0"/>
              </a:spcBef>
              <a:spcAft>
                <a:spcPct val="0"/>
              </a:spcAft>
            </a:pPr>
            <a:r>
              <a:rPr lang="es-ES" altLang="es-EC" sz="900" b="1" dirty="0" smtClean="0">
                <a:solidFill>
                  <a:srgbClr val="FFFFFF"/>
                </a:solidFill>
                <a:ea typeface="MS PGothic" panose="020B0600070205080204" pitchFamily="34" charset="-128"/>
              </a:rPr>
              <a:t>CRM y Fideliza-</a:t>
            </a:r>
            <a:r>
              <a:rPr lang="es-ES" altLang="es-EC" sz="900" b="1" dirty="0" err="1" smtClean="0">
                <a:solidFill>
                  <a:srgbClr val="FFFFFF"/>
                </a:solidFill>
                <a:ea typeface="MS PGothic" panose="020B0600070205080204" pitchFamily="34" charset="-128"/>
              </a:rPr>
              <a:t>ción</a:t>
            </a:r>
            <a:endParaRPr lang="es-ES" altLang="es-EC" sz="900" b="1" dirty="0">
              <a:solidFill>
                <a:srgbClr val="FFFFFF"/>
              </a:solidFill>
              <a:ea typeface="MS PGothic" panose="020B0600070205080204" pitchFamily="34" charset="-128"/>
            </a:endParaRPr>
          </a:p>
        </p:txBody>
      </p:sp>
      <p:sp>
        <p:nvSpPr>
          <p:cNvPr id="101" name="Rectangle 100"/>
          <p:cNvSpPr>
            <a:spLocks noChangeArrowheads="1"/>
          </p:cNvSpPr>
          <p:nvPr/>
        </p:nvSpPr>
        <p:spPr bwMode="auto">
          <a:xfrm>
            <a:off x="9142939" y="641452"/>
            <a:ext cx="352989" cy="733462"/>
          </a:xfrm>
          <a:prstGeom prst="rect">
            <a:avLst/>
          </a:prstGeom>
          <a:solidFill>
            <a:srgbClr val="92D400"/>
          </a:solidFill>
          <a:ln w="12700" algn="ctr">
            <a:solidFill>
              <a:schemeClr val="bg1"/>
            </a:solidFill>
            <a:miter lim="800000"/>
            <a:headEnd type="none" w="sm" len="sm"/>
            <a:tailEnd/>
          </a:ln>
        </p:spPr>
        <p:txBody>
          <a:bodyPr vert="vert270" lIns="36000" tIns="36000" rIns="36000" bIns="36000" anchor="ctr"/>
          <a:lstStyle/>
          <a:p>
            <a:pPr algn="ctr" defTabSz="914400" fontAlgn="base">
              <a:lnSpc>
                <a:spcPct val="75000"/>
              </a:lnSpc>
              <a:spcBef>
                <a:spcPct val="0"/>
              </a:spcBef>
              <a:spcAft>
                <a:spcPct val="0"/>
              </a:spcAft>
              <a:defRPr/>
            </a:pPr>
            <a:r>
              <a:rPr lang="es-ES" altLang="ja-JP" sz="1000" dirty="0" smtClean="0">
                <a:solidFill>
                  <a:srgbClr val="FFFFFF"/>
                </a:solidFill>
                <a:ea typeface="ＭＳ Ｐゴシック" pitchFamily="50" charset="-128"/>
                <a:cs typeface="Arial" charset="0"/>
              </a:rPr>
              <a:t>Experiencia Turística</a:t>
            </a:r>
            <a:endParaRPr lang="es-ES" altLang="ja-JP" sz="1000" dirty="0">
              <a:solidFill>
                <a:srgbClr val="FFFFFF"/>
              </a:solidFill>
              <a:ea typeface="ＭＳ Ｐゴシック" pitchFamily="50" charset="-128"/>
              <a:cs typeface="Arial" charset="0"/>
            </a:endParaRPr>
          </a:p>
        </p:txBody>
      </p:sp>
      <p:cxnSp>
        <p:nvCxnSpPr>
          <p:cNvPr id="85" name="Straight Arrow Connector 84"/>
          <p:cNvCxnSpPr>
            <a:stCxn id="98" idx="7"/>
          </p:cNvCxnSpPr>
          <p:nvPr/>
        </p:nvCxnSpPr>
        <p:spPr>
          <a:xfrm flipV="1">
            <a:off x="1323976" y="1282701"/>
            <a:ext cx="1349375" cy="2486025"/>
          </a:xfrm>
          <a:prstGeom prst="straightConnector1">
            <a:avLst/>
          </a:prstGeom>
          <a:ln w="12700">
            <a:solidFill>
              <a:schemeClr val="accent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87" name="Straight Arrow Connector 86"/>
          <p:cNvCxnSpPr>
            <a:stCxn id="98" idx="7"/>
          </p:cNvCxnSpPr>
          <p:nvPr/>
        </p:nvCxnSpPr>
        <p:spPr>
          <a:xfrm flipV="1">
            <a:off x="1323976" y="1277939"/>
            <a:ext cx="2290763" cy="2490787"/>
          </a:xfrm>
          <a:prstGeom prst="straightConnector1">
            <a:avLst/>
          </a:prstGeom>
          <a:ln w="12700">
            <a:solidFill>
              <a:schemeClr val="accent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91" name="Straight Arrow Connector 90"/>
          <p:cNvCxnSpPr>
            <a:stCxn id="98" idx="7"/>
          </p:cNvCxnSpPr>
          <p:nvPr/>
        </p:nvCxnSpPr>
        <p:spPr>
          <a:xfrm flipV="1">
            <a:off x="1323976" y="1277939"/>
            <a:ext cx="3211513" cy="2490787"/>
          </a:xfrm>
          <a:prstGeom prst="straightConnector1">
            <a:avLst/>
          </a:prstGeom>
          <a:ln w="12700">
            <a:solidFill>
              <a:schemeClr val="accent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98" name="Oval 97"/>
          <p:cNvSpPr/>
          <p:nvPr/>
        </p:nvSpPr>
        <p:spPr>
          <a:xfrm>
            <a:off x="900114" y="3698876"/>
            <a:ext cx="496887" cy="4730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12308" name="TextBox 15"/>
          <p:cNvSpPr txBox="1">
            <a:spLocks noChangeArrowheads="1"/>
          </p:cNvSpPr>
          <p:nvPr/>
        </p:nvSpPr>
        <p:spPr bwMode="auto">
          <a:xfrm>
            <a:off x="8369300" y="4376739"/>
            <a:ext cx="1011238" cy="534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defRPr/>
            </a:pPr>
            <a:r>
              <a:rPr lang="es-ES" altLang="es-EC" sz="1000" dirty="0" smtClean="0">
                <a:solidFill>
                  <a:srgbClr val="002776"/>
                </a:solidFill>
                <a:cs typeface="Arial" panose="020B0604020202020204" pitchFamily="34" charset="0"/>
              </a:rPr>
              <a:t>Comercio al por </a:t>
            </a:r>
          </a:p>
          <a:p>
            <a:pPr defTabSz="914400" eaLnBrk="0" fontAlgn="base" hangingPunct="0">
              <a:spcBef>
                <a:spcPct val="0"/>
              </a:spcBef>
              <a:spcAft>
                <a:spcPct val="0"/>
              </a:spcAft>
              <a:defRPr/>
            </a:pPr>
            <a:r>
              <a:rPr lang="es-ES" altLang="es-EC" sz="1000" dirty="0" smtClean="0">
                <a:solidFill>
                  <a:srgbClr val="002776"/>
                </a:solidFill>
                <a:cs typeface="Arial" panose="020B0604020202020204" pitchFamily="34" charset="0"/>
              </a:rPr>
              <a:t>mayor y menor</a:t>
            </a:r>
          </a:p>
          <a:p>
            <a:pPr defTabSz="914400" eaLnBrk="0" fontAlgn="base" hangingPunct="0">
              <a:spcBef>
                <a:spcPct val="0"/>
              </a:spcBef>
              <a:spcAft>
                <a:spcPct val="0"/>
              </a:spcAft>
              <a:defRPr/>
            </a:pPr>
            <a:r>
              <a:rPr lang="es-ES" altLang="es-EC" sz="1000" dirty="0" smtClean="0">
                <a:solidFill>
                  <a:srgbClr val="C9DD03"/>
                </a:solidFill>
                <a:cs typeface="Arial" panose="020B0604020202020204" pitchFamily="34" charset="0"/>
              </a:rPr>
              <a:t>$ 722´032.000</a:t>
            </a:r>
            <a:endParaRPr lang="es-ES" altLang="es-EC" sz="1000" dirty="0">
              <a:solidFill>
                <a:srgbClr val="C9DD03"/>
              </a:solidFill>
              <a:cs typeface="Arial" panose="020B0604020202020204" pitchFamily="34" charset="0"/>
            </a:endParaRPr>
          </a:p>
        </p:txBody>
      </p:sp>
      <p:sp>
        <p:nvSpPr>
          <p:cNvPr id="12309" name="TextBox 102"/>
          <p:cNvSpPr txBox="1">
            <a:spLocks noChangeArrowheads="1"/>
          </p:cNvSpPr>
          <p:nvPr/>
        </p:nvSpPr>
        <p:spPr bwMode="auto">
          <a:xfrm>
            <a:off x="669926" y="4217988"/>
            <a:ext cx="103187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defRPr/>
            </a:pPr>
            <a:r>
              <a:rPr lang="es-ES" altLang="es-EC" sz="1000" dirty="0" smtClean="0">
                <a:solidFill>
                  <a:srgbClr val="002776"/>
                </a:solidFill>
                <a:cs typeface="Arial" panose="020B0604020202020204" pitchFamily="34" charset="0"/>
              </a:rPr>
              <a:t>Construcción</a:t>
            </a:r>
          </a:p>
          <a:p>
            <a:pPr defTabSz="914400" eaLnBrk="0" fontAlgn="base" hangingPunct="0">
              <a:spcBef>
                <a:spcPct val="0"/>
              </a:spcBef>
              <a:spcAft>
                <a:spcPct val="0"/>
              </a:spcAft>
              <a:defRPr/>
            </a:pPr>
            <a:r>
              <a:rPr lang="es-ES" altLang="es-EC" sz="1000" dirty="0" smtClean="0">
                <a:solidFill>
                  <a:srgbClr val="C9DD03"/>
                </a:solidFill>
                <a:cs typeface="Arial" panose="020B0604020202020204" pitchFamily="34" charset="0"/>
              </a:rPr>
              <a:t> $ 1.392´714.000</a:t>
            </a:r>
          </a:p>
          <a:p>
            <a:pPr defTabSz="914400" eaLnBrk="0" fontAlgn="base" hangingPunct="0">
              <a:spcBef>
                <a:spcPct val="0"/>
              </a:spcBef>
              <a:spcAft>
                <a:spcPct val="0"/>
              </a:spcAft>
              <a:defRPr/>
            </a:pPr>
            <a:endParaRPr lang="es-ES" altLang="es-EC" sz="1000" dirty="0">
              <a:solidFill>
                <a:srgbClr val="C9DD03"/>
              </a:solidFill>
              <a:cs typeface="Arial" panose="020B0604020202020204" pitchFamily="34" charset="0"/>
            </a:endParaRPr>
          </a:p>
        </p:txBody>
      </p:sp>
      <p:sp>
        <p:nvSpPr>
          <p:cNvPr id="109" name="Oval 108"/>
          <p:cNvSpPr/>
          <p:nvPr/>
        </p:nvSpPr>
        <p:spPr>
          <a:xfrm>
            <a:off x="4657726" y="4305301"/>
            <a:ext cx="328613" cy="328613"/>
          </a:xfrm>
          <a:prstGeom prst="ellipse">
            <a:avLst/>
          </a:prstGeom>
          <a:solidFill>
            <a:schemeClr val="bg2">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12313" name="TextBox 109"/>
          <p:cNvSpPr txBox="1">
            <a:spLocks noChangeArrowheads="1"/>
          </p:cNvSpPr>
          <p:nvPr/>
        </p:nvSpPr>
        <p:spPr bwMode="auto">
          <a:xfrm>
            <a:off x="4394201" y="4633914"/>
            <a:ext cx="892175" cy="534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defRPr/>
            </a:pPr>
            <a:r>
              <a:rPr lang="es-ES" altLang="es-EC" sz="1000" dirty="0" smtClean="0">
                <a:solidFill>
                  <a:srgbClr val="002776"/>
                </a:solidFill>
                <a:cs typeface="Arial" panose="020B0604020202020204" pitchFamily="34" charset="0"/>
              </a:rPr>
              <a:t>Transporte y </a:t>
            </a:r>
          </a:p>
          <a:p>
            <a:pPr defTabSz="914400" eaLnBrk="0" fontAlgn="base" hangingPunct="0">
              <a:spcBef>
                <a:spcPct val="0"/>
              </a:spcBef>
              <a:spcAft>
                <a:spcPct val="0"/>
              </a:spcAft>
              <a:defRPr/>
            </a:pPr>
            <a:r>
              <a:rPr lang="es-ES" altLang="es-EC" sz="1000" dirty="0" smtClean="0">
                <a:solidFill>
                  <a:srgbClr val="002776"/>
                </a:solidFill>
                <a:cs typeface="Arial" panose="020B0604020202020204" pitchFamily="34" charset="0"/>
              </a:rPr>
              <a:t>Comunicación</a:t>
            </a:r>
          </a:p>
          <a:p>
            <a:pPr defTabSz="914400" eaLnBrk="0" fontAlgn="base" hangingPunct="0">
              <a:spcBef>
                <a:spcPct val="0"/>
              </a:spcBef>
              <a:spcAft>
                <a:spcPct val="0"/>
              </a:spcAft>
              <a:defRPr/>
            </a:pPr>
            <a:r>
              <a:rPr lang="es-ES" altLang="es-EC" sz="1000" dirty="0" smtClean="0">
                <a:solidFill>
                  <a:srgbClr val="C9DD03"/>
                </a:solidFill>
                <a:cs typeface="Arial" panose="020B0604020202020204" pitchFamily="34" charset="0"/>
              </a:rPr>
              <a:t>$ 713´235.000</a:t>
            </a:r>
            <a:endParaRPr lang="es-ES" altLang="es-EC" sz="1000" dirty="0">
              <a:solidFill>
                <a:srgbClr val="C9DD03"/>
              </a:solidFill>
              <a:cs typeface="Arial" panose="020B0604020202020204" pitchFamily="34" charset="0"/>
            </a:endParaRPr>
          </a:p>
        </p:txBody>
      </p:sp>
      <p:sp>
        <p:nvSpPr>
          <p:cNvPr id="111" name="Oval 110"/>
          <p:cNvSpPr/>
          <p:nvPr/>
        </p:nvSpPr>
        <p:spPr>
          <a:xfrm>
            <a:off x="2706689" y="4267200"/>
            <a:ext cx="141287" cy="128588"/>
          </a:xfrm>
          <a:prstGeom prst="ellipse">
            <a:avLst/>
          </a:prstGeom>
          <a:solidFill>
            <a:srgbClr val="F3C095"/>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12315" name="TextBox 111"/>
          <p:cNvSpPr txBox="1">
            <a:spLocks noChangeArrowheads="1"/>
          </p:cNvSpPr>
          <p:nvPr/>
        </p:nvSpPr>
        <p:spPr bwMode="auto">
          <a:xfrm>
            <a:off x="2347914" y="4464050"/>
            <a:ext cx="1163637" cy="53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defRPr/>
            </a:pPr>
            <a:r>
              <a:rPr lang="es-ES" altLang="es-EC" sz="1000" dirty="0" smtClean="0">
                <a:solidFill>
                  <a:srgbClr val="002776"/>
                </a:solidFill>
                <a:cs typeface="Arial" panose="020B0604020202020204" pitchFamily="34" charset="0"/>
              </a:rPr>
              <a:t>Suministro de </a:t>
            </a:r>
          </a:p>
          <a:p>
            <a:pPr defTabSz="914400" eaLnBrk="0" fontAlgn="base" hangingPunct="0">
              <a:spcBef>
                <a:spcPct val="0"/>
              </a:spcBef>
              <a:spcAft>
                <a:spcPct val="0"/>
              </a:spcAft>
              <a:defRPr/>
            </a:pPr>
            <a:r>
              <a:rPr lang="es-ES" altLang="es-EC" sz="1000" dirty="0" smtClean="0">
                <a:solidFill>
                  <a:srgbClr val="002776"/>
                </a:solidFill>
                <a:cs typeface="Arial" panose="020B0604020202020204" pitchFamily="34" charset="0"/>
              </a:rPr>
              <a:t>Agua y Electricidad</a:t>
            </a:r>
          </a:p>
          <a:p>
            <a:pPr algn="ctr" defTabSz="914400" eaLnBrk="0" fontAlgn="base" hangingPunct="0">
              <a:spcBef>
                <a:spcPct val="0"/>
              </a:spcBef>
              <a:spcAft>
                <a:spcPct val="0"/>
              </a:spcAft>
              <a:defRPr/>
            </a:pPr>
            <a:r>
              <a:rPr lang="es-ES" altLang="es-EC" sz="1000" dirty="0" smtClean="0">
                <a:solidFill>
                  <a:srgbClr val="C9DD03"/>
                </a:solidFill>
                <a:cs typeface="Arial" panose="020B0604020202020204" pitchFamily="34" charset="0"/>
              </a:rPr>
              <a:t>$ 136´853.000</a:t>
            </a:r>
            <a:endParaRPr lang="es-ES" altLang="es-EC" sz="1000" dirty="0">
              <a:solidFill>
                <a:srgbClr val="C9DD03"/>
              </a:solidFill>
              <a:cs typeface="Arial" panose="020B0604020202020204" pitchFamily="34" charset="0"/>
            </a:endParaRPr>
          </a:p>
        </p:txBody>
      </p:sp>
      <p:sp>
        <p:nvSpPr>
          <p:cNvPr id="12317" name="TextBox 113"/>
          <p:cNvSpPr txBox="1">
            <a:spLocks noChangeArrowheads="1"/>
          </p:cNvSpPr>
          <p:nvPr/>
        </p:nvSpPr>
        <p:spPr bwMode="auto">
          <a:xfrm>
            <a:off x="6719888" y="4824413"/>
            <a:ext cx="996950"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defRPr/>
            </a:pPr>
            <a:r>
              <a:rPr lang="es-ES" altLang="es-EC" sz="1000" dirty="0" smtClean="0">
                <a:solidFill>
                  <a:srgbClr val="002776"/>
                </a:solidFill>
                <a:cs typeface="Arial" panose="020B0604020202020204" pitchFamily="34" charset="0"/>
              </a:rPr>
              <a:t>Manufactura</a:t>
            </a:r>
          </a:p>
          <a:p>
            <a:pPr defTabSz="914400" eaLnBrk="0" fontAlgn="base" hangingPunct="0">
              <a:spcBef>
                <a:spcPct val="0"/>
              </a:spcBef>
              <a:spcAft>
                <a:spcPct val="0"/>
              </a:spcAft>
              <a:defRPr/>
            </a:pPr>
            <a:r>
              <a:rPr lang="es-ES" altLang="es-EC" sz="1000" dirty="0" smtClean="0">
                <a:solidFill>
                  <a:srgbClr val="C9DD03"/>
                </a:solidFill>
                <a:cs typeface="Arial" panose="020B0604020202020204" pitchFamily="34" charset="0"/>
              </a:rPr>
              <a:t>$ 2.955´792.000</a:t>
            </a:r>
            <a:endParaRPr lang="es-ES" altLang="es-EC" sz="1000" dirty="0">
              <a:solidFill>
                <a:srgbClr val="C9DD03"/>
              </a:solidFill>
              <a:cs typeface="Arial" panose="020B0604020202020204" pitchFamily="34" charset="0"/>
            </a:endParaRPr>
          </a:p>
        </p:txBody>
      </p:sp>
      <p:cxnSp>
        <p:nvCxnSpPr>
          <p:cNvPr id="117" name="Straight Arrow Connector 116"/>
          <p:cNvCxnSpPr>
            <a:stCxn id="98" idx="7"/>
          </p:cNvCxnSpPr>
          <p:nvPr/>
        </p:nvCxnSpPr>
        <p:spPr>
          <a:xfrm flipV="1">
            <a:off x="1323976" y="1273175"/>
            <a:ext cx="5343525" cy="2495550"/>
          </a:xfrm>
          <a:prstGeom prst="straightConnector1">
            <a:avLst/>
          </a:prstGeom>
          <a:ln w="12700">
            <a:solidFill>
              <a:schemeClr val="accent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p:cNvCxnSpPr>
            <a:stCxn id="109" idx="0"/>
          </p:cNvCxnSpPr>
          <p:nvPr/>
        </p:nvCxnSpPr>
        <p:spPr>
          <a:xfrm flipV="1">
            <a:off x="4821239" y="1281114"/>
            <a:ext cx="731837" cy="3024187"/>
          </a:xfrm>
          <a:prstGeom prst="straightConnector1">
            <a:avLst/>
          </a:prstGeom>
          <a:ln w="12700">
            <a:solidFill>
              <a:schemeClr val="bg2">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19" name="Straight Arrow Connector 118"/>
          <p:cNvCxnSpPr>
            <a:stCxn id="109" idx="0"/>
          </p:cNvCxnSpPr>
          <p:nvPr/>
        </p:nvCxnSpPr>
        <p:spPr>
          <a:xfrm flipV="1">
            <a:off x="4821238" y="1319214"/>
            <a:ext cx="127000" cy="2986087"/>
          </a:xfrm>
          <a:prstGeom prst="straightConnector1">
            <a:avLst/>
          </a:prstGeom>
          <a:ln w="12700">
            <a:solidFill>
              <a:schemeClr val="bg2">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0" name="Straight Arrow Connector 119"/>
          <p:cNvCxnSpPr>
            <a:stCxn id="109" idx="0"/>
            <a:endCxn id="35845" idx="2"/>
          </p:cNvCxnSpPr>
          <p:nvPr/>
        </p:nvCxnSpPr>
        <p:spPr>
          <a:xfrm flipV="1">
            <a:off x="4821239" y="1277938"/>
            <a:ext cx="1849437" cy="3027362"/>
          </a:xfrm>
          <a:prstGeom prst="straightConnector1">
            <a:avLst/>
          </a:prstGeom>
          <a:ln w="12700">
            <a:solidFill>
              <a:schemeClr val="bg2">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p:cNvCxnSpPr>
            <a:stCxn id="102" idx="0"/>
          </p:cNvCxnSpPr>
          <p:nvPr/>
        </p:nvCxnSpPr>
        <p:spPr>
          <a:xfrm flipH="1" flipV="1">
            <a:off x="1692276" y="1282701"/>
            <a:ext cx="7040563" cy="2778125"/>
          </a:xfrm>
          <a:prstGeom prst="straightConnector1">
            <a:avLst/>
          </a:prstGeom>
          <a:ln w="12700">
            <a:solidFill>
              <a:schemeClr val="accent6">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9" name="Straight Arrow Connector 128"/>
          <p:cNvCxnSpPr>
            <a:stCxn id="113" idx="0"/>
          </p:cNvCxnSpPr>
          <p:nvPr/>
        </p:nvCxnSpPr>
        <p:spPr>
          <a:xfrm flipH="1" flipV="1">
            <a:off x="3849689" y="1284288"/>
            <a:ext cx="3140075" cy="2887662"/>
          </a:xfrm>
          <a:prstGeom prst="straightConnector1">
            <a:avLst/>
          </a:prstGeom>
          <a:ln w="12700">
            <a:solidFill>
              <a:schemeClr val="accent1">
                <a:lumMod val="60000"/>
                <a:lumOff val="40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p:cNvCxnSpPr>
            <a:stCxn id="113" idx="0"/>
          </p:cNvCxnSpPr>
          <p:nvPr/>
        </p:nvCxnSpPr>
        <p:spPr>
          <a:xfrm flipH="1" flipV="1">
            <a:off x="6780213" y="1336676"/>
            <a:ext cx="209550" cy="2835275"/>
          </a:xfrm>
          <a:prstGeom prst="straightConnector1">
            <a:avLst/>
          </a:prstGeom>
          <a:ln w="12700">
            <a:solidFill>
              <a:schemeClr val="accent1">
                <a:lumMod val="60000"/>
                <a:lumOff val="40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a:stCxn id="113" idx="0"/>
            <a:endCxn id="35849" idx="2"/>
          </p:cNvCxnSpPr>
          <p:nvPr/>
        </p:nvCxnSpPr>
        <p:spPr>
          <a:xfrm flipH="1" flipV="1">
            <a:off x="4694239" y="1266826"/>
            <a:ext cx="2295525" cy="2905125"/>
          </a:xfrm>
          <a:prstGeom prst="straightConnector1">
            <a:avLst/>
          </a:prstGeom>
          <a:ln w="12700">
            <a:solidFill>
              <a:schemeClr val="accent1">
                <a:lumMod val="60000"/>
                <a:lumOff val="40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38" name="Straight Arrow Connector 137"/>
          <p:cNvCxnSpPr>
            <a:stCxn id="111" idx="7"/>
            <a:endCxn id="35845" idx="2"/>
          </p:cNvCxnSpPr>
          <p:nvPr/>
        </p:nvCxnSpPr>
        <p:spPr>
          <a:xfrm flipV="1">
            <a:off x="2827339" y="1277938"/>
            <a:ext cx="3843337" cy="3008312"/>
          </a:xfrm>
          <a:prstGeom prst="straightConnector1">
            <a:avLst/>
          </a:prstGeom>
          <a:ln w="12700">
            <a:solidFill>
              <a:srgbClr val="F3C095"/>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40" name="Straight Arrow Connector 139"/>
          <p:cNvCxnSpPr>
            <a:stCxn id="111" idx="7"/>
          </p:cNvCxnSpPr>
          <p:nvPr/>
        </p:nvCxnSpPr>
        <p:spPr>
          <a:xfrm flipV="1">
            <a:off x="2827339" y="1263650"/>
            <a:ext cx="892175" cy="3022600"/>
          </a:xfrm>
          <a:prstGeom prst="straightConnector1">
            <a:avLst/>
          </a:prstGeom>
          <a:ln w="12700">
            <a:solidFill>
              <a:srgbClr val="F3C095"/>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42" name="Straight Arrow Connector 141"/>
          <p:cNvCxnSpPr>
            <a:stCxn id="111" idx="7"/>
          </p:cNvCxnSpPr>
          <p:nvPr/>
        </p:nvCxnSpPr>
        <p:spPr>
          <a:xfrm flipH="1" flipV="1">
            <a:off x="2776538" y="1257300"/>
            <a:ext cx="50800" cy="3028950"/>
          </a:xfrm>
          <a:prstGeom prst="straightConnector1">
            <a:avLst/>
          </a:prstGeom>
          <a:ln w="12700">
            <a:solidFill>
              <a:srgbClr val="F3C095"/>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44" name="Straight Arrow Connector 143"/>
          <p:cNvCxnSpPr>
            <a:stCxn id="109" idx="0"/>
            <a:endCxn id="35850" idx="2"/>
          </p:cNvCxnSpPr>
          <p:nvPr/>
        </p:nvCxnSpPr>
        <p:spPr>
          <a:xfrm flipH="1" flipV="1">
            <a:off x="739776" y="1271588"/>
            <a:ext cx="4081463" cy="3033712"/>
          </a:xfrm>
          <a:prstGeom prst="straightConnector1">
            <a:avLst/>
          </a:prstGeom>
          <a:ln w="12700">
            <a:solidFill>
              <a:schemeClr val="bg2">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46" name="Straight Arrow Connector 145"/>
          <p:cNvCxnSpPr>
            <a:stCxn id="102" idx="0"/>
          </p:cNvCxnSpPr>
          <p:nvPr/>
        </p:nvCxnSpPr>
        <p:spPr>
          <a:xfrm flipH="1" flipV="1">
            <a:off x="4806950" y="1273175"/>
            <a:ext cx="3925888" cy="2787650"/>
          </a:xfrm>
          <a:prstGeom prst="straightConnector1">
            <a:avLst/>
          </a:prstGeom>
          <a:ln w="12700">
            <a:solidFill>
              <a:schemeClr val="accent6">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49" name="Straight Arrow Connector 148"/>
          <p:cNvCxnSpPr>
            <a:stCxn id="102" idx="0"/>
          </p:cNvCxnSpPr>
          <p:nvPr/>
        </p:nvCxnSpPr>
        <p:spPr>
          <a:xfrm flipH="1" flipV="1">
            <a:off x="6824664" y="1257301"/>
            <a:ext cx="1908175" cy="2803525"/>
          </a:xfrm>
          <a:prstGeom prst="straightConnector1">
            <a:avLst/>
          </a:prstGeom>
          <a:ln w="12700">
            <a:solidFill>
              <a:schemeClr val="accent6">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51" name="Straight Arrow Connector 150"/>
          <p:cNvCxnSpPr>
            <a:stCxn id="102" idx="0"/>
          </p:cNvCxnSpPr>
          <p:nvPr/>
        </p:nvCxnSpPr>
        <p:spPr>
          <a:xfrm flipH="1" flipV="1">
            <a:off x="7750176" y="1277939"/>
            <a:ext cx="982663" cy="2782887"/>
          </a:xfrm>
          <a:prstGeom prst="straightConnector1">
            <a:avLst/>
          </a:prstGeom>
          <a:ln w="12700">
            <a:solidFill>
              <a:schemeClr val="accent6">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0" name="Straight Arrow Connector 159"/>
          <p:cNvCxnSpPr>
            <a:stCxn id="102" idx="0"/>
          </p:cNvCxnSpPr>
          <p:nvPr/>
        </p:nvCxnSpPr>
        <p:spPr>
          <a:xfrm flipH="1" flipV="1">
            <a:off x="5821364" y="1273175"/>
            <a:ext cx="2911475" cy="2787650"/>
          </a:xfrm>
          <a:prstGeom prst="straightConnector1">
            <a:avLst/>
          </a:prstGeom>
          <a:ln w="12700">
            <a:solidFill>
              <a:schemeClr val="accent6">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2" name="Straight Arrow Connector 161"/>
          <p:cNvCxnSpPr>
            <a:stCxn id="111" idx="7"/>
          </p:cNvCxnSpPr>
          <p:nvPr/>
        </p:nvCxnSpPr>
        <p:spPr>
          <a:xfrm flipV="1">
            <a:off x="2827339" y="1249364"/>
            <a:ext cx="1800225" cy="3036887"/>
          </a:xfrm>
          <a:prstGeom prst="straightConnector1">
            <a:avLst/>
          </a:prstGeom>
          <a:ln w="12700">
            <a:solidFill>
              <a:srgbClr val="F3C095"/>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4" name="Straight Arrow Connector 163"/>
          <p:cNvCxnSpPr>
            <a:stCxn id="113" idx="0"/>
            <a:endCxn id="35850" idx="2"/>
          </p:cNvCxnSpPr>
          <p:nvPr/>
        </p:nvCxnSpPr>
        <p:spPr>
          <a:xfrm flipH="1" flipV="1">
            <a:off x="739775" y="1271588"/>
            <a:ext cx="6249988" cy="2900362"/>
          </a:xfrm>
          <a:prstGeom prst="straightConnector1">
            <a:avLst/>
          </a:prstGeom>
          <a:ln w="12700">
            <a:solidFill>
              <a:schemeClr val="accent1">
                <a:lumMod val="60000"/>
                <a:lumOff val="40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6" name="Straight Arrow Connector 165"/>
          <p:cNvCxnSpPr>
            <a:stCxn id="102" idx="0"/>
          </p:cNvCxnSpPr>
          <p:nvPr/>
        </p:nvCxnSpPr>
        <p:spPr>
          <a:xfrm flipH="1" flipV="1">
            <a:off x="869950" y="1244601"/>
            <a:ext cx="7862888" cy="2816225"/>
          </a:xfrm>
          <a:prstGeom prst="straightConnector1">
            <a:avLst/>
          </a:prstGeom>
          <a:ln w="12700">
            <a:solidFill>
              <a:schemeClr val="accent6">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8" name="Straight Arrow Connector 167"/>
          <p:cNvCxnSpPr>
            <a:stCxn id="102" idx="0"/>
          </p:cNvCxnSpPr>
          <p:nvPr/>
        </p:nvCxnSpPr>
        <p:spPr>
          <a:xfrm flipH="1" flipV="1">
            <a:off x="3924300" y="1292225"/>
            <a:ext cx="4808538" cy="2768600"/>
          </a:xfrm>
          <a:prstGeom prst="straightConnector1">
            <a:avLst/>
          </a:prstGeom>
          <a:ln w="12700">
            <a:solidFill>
              <a:schemeClr val="accent6">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p:cNvCxnSpPr>
            <a:stCxn id="98" idx="7"/>
          </p:cNvCxnSpPr>
          <p:nvPr/>
        </p:nvCxnSpPr>
        <p:spPr>
          <a:xfrm flipV="1">
            <a:off x="1323976" y="1304925"/>
            <a:ext cx="6303963" cy="2463800"/>
          </a:xfrm>
          <a:prstGeom prst="straightConnector1">
            <a:avLst/>
          </a:prstGeom>
          <a:ln w="12700">
            <a:solidFill>
              <a:schemeClr val="accent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74" name="Straight Arrow Connector 173"/>
          <p:cNvCxnSpPr>
            <a:stCxn id="109" idx="0"/>
            <a:endCxn id="35846" idx="2"/>
          </p:cNvCxnSpPr>
          <p:nvPr/>
        </p:nvCxnSpPr>
        <p:spPr>
          <a:xfrm flipH="1" flipV="1">
            <a:off x="3725864" y="1266826"/>
            <a:ext cx="1095375" cy="3038475"/>
          </a:xfrm>
          <a:prstGeom prst="straightConnector1">
            <a:avLst/>
          </a:prstGeom>
          <a:ln w="12700">
            <a:solidFill>
              <a:schemeClr val="bg2">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76" name="Straight Arrow Connector 175"/>
          <p:cNvCxnSpPr>
            <a:stCxn id="109" idx="0"/>
          </p:cNvCxnSpPr>
          <p:nvPr/>
        </p:nvCxnSpPr>
        <p:spPr>
          <a:xfrm flipH="1" flipV="1">
            <a:off x="2843214" y="1320800"/>
            <a:ext cx="1978025" cy="2984500"/>
          </a:xfrm>
          <a:prstGeom prst="straightConnector1">
            <a:avLst/>
          </a:prstGeom>
          <a:ln w="12700">
            <a:solidFill>
              <a:schemeClr val="bg2">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78" name="Straight Arrow Connector 177"/>
          <p:cNvCxnSpPr>
            <a:stCxn id="113" idx="0"/>
          </p:cNvCxnSpPr>
          <p:nvPr/>
        </p:nvCxnSpPr>
        <p:spPr>
          <a:xfrm flipV="1">
            <a:off x="6989763" y="1330326"/>
            <a:ext cx="912812" cy="2841625"/>
          </a:xfrm>
          <a:prstGeom prst="straightConnector1">
            <a:avLst/>
          </a:prstGeom>
          <a:ln w="12700">
            <a:solidFill>
              <a:schemeClr val="accent1">
                <a:lumMod val="60000"/>
                <a:lumOff val="40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81" name="Straight Arrow Connector 180"/>
          <p:cNvCxnSpPr/>
          <p:nvPr/>
        </p:nvCxnSpPr>
        <p:spPr>
          <a:xfrm flipV="1">
            <a:off x="2817813" y="1336676"/>
            <a:ext cx="4673600" cy="2944813"/>
          </a:xfrm>
          <a:prstGeom prst="straightConnector1">
            <a:avLst/>
          </a:prstGeom>
          <a:ln w="12700">
            <a:solidFill>
              <a:srgbClr val="F3C095"/>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p:cNvCxnSpPr>
            <a:endCxn id="35852" idx="2"/>
          </p:cNvCxnSpPr>
          <p:nvPr/>
        </p:nvCxnSpPr>
        <p:spPr>
          <a:xfrm flipH="1" flipV="1">
            <a:off x="5697539" y="1271588"/>
            <a:ext cx="1362075" cy="2900362"/>
          </a:xfrm>
          <a:prstGeom prst="straightConnector1">
            <a:avLst/>
          </a:prstGeom>
          <a:ln w="12700">
            <a:solidFill>
              <a:schemeClr val="accent1">
                <a:lumMod val="60000"/>
                <a:lumOff val="40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85" name="Straight Arrow Connector 184"/>
          <p:cNvCxnSpPr>
            <a:stCxn id="109" idx="0"/>
          </p:cNvCxnSpPr>
          <p:nvPr/>
        </p:nvCxnSpPr>
        <p:spPr>
          <a:xfrm flipV="1">
            <a:off x="4821239" y="1279526"/>
            <a:ext cx="2554287" cy="3025775"/>
          </a:xfrm>
          <a:prstGeom prst="straightConnector1">
            <a:avLst/>
          </a:prstGeom>
          <a:ln w="12700">
            <a:solidFill>
              <a:schemeClr val="bg2">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a:stCxn id="109" idx="0"/>
            <a:endCxn id="35853" idx="2"/>
          </p:cNvCxnSpPr>
          <p:nvPr/>
        </p:nvCxnSpPr>
        <p:spPr>
          <a:xfrm flipV="1">
            <a:off x="4821238" y="1292226"/>
            <a:ext cx="3714750" cy="3013075"/>
          </a:xfrm>
          <a:prstGeom prst="straightConnector1">
            <a:avLst/>
          </a:prstGeom>
          <a:ln w="12700">
            <a:solidFill>
              <a:schemeClr val="bg2">
                <a:lumMod val="7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43" name="Oval 142"/>
          <p:cNvSpPr/>
          <p:nvPr/>
        </p:nvSpPr>
        <p:spPr>
          <a:xfrm>
            <a:off x="8432800" y="4899025"/>
            <a:ext cx="141288" cy="127000"/>
          </a:xfrm>
          <a:prstGeom prst="ellipse">
            <a:avLst/>
          </a:prstGeom>
          <a:solidFill>
            <a:srgbClr val="92D050"/>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35896" name="TextBox 113"/>
          <p:cNvSpPr txBox="1">
            <a:spLocks noChangeArrowheads="1"/>
          </p:cNvSpPr>
          <p:nvPr/>
        </p:nvSpPr>
        <p:spPr bwMode="auto">
          <a:xfrm>
            <a:off x="8208963" y="5011739"/>
            <a:ext cx="52705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err="1" smtClean="0">
                <a:solidFill>
                  <a:srgbClr val="002776"/>
                </a:solidFill>
                <a:cs typeface="Arial" panose="020B0604020202020204" pitchFamily="34" charset="0"/>
              </a:rPr>
              <a:t>Carnicos</a:t>
            </a:r>
            <a:endParaRPr lang="es-ES" altLang="es-EC" sz="900" dirty="0">
              <a:solidFill>
                <a:srgbClr val="002776"/>
              </a:solidFill>
              <a:cs typeface="Arial" panose="020B0604020202020204" pitchFamily="34" charset="0"/>
            </a:endParaRPr>
          </a:p>
        </p:txBody>
      </p:sp>
      <p:sp>
        <p:nvSpPr>
          <p:cNvPr id="147" name="Oval 146"/>
          <p:cNvSpPr/>
          <p:nvPr/>
        </p:nvSpPr>
        <p:spPr>
          <a:xfrm>
            <a:off x="6257925" y="4710113"/>
            <a:ext cx="141288" cy="127000"/>
          </a:xfrm>
          <a:prstGeom prst="ellipse">
            <a:avLst/>
          </a:prstGeom>
          <a:solidFill>
            <a:srgbClr val="AADDF1"/>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35898" name="TextBox 113"/>
          <p:cNvSpPr txBox="1">
            <a:spLocks noChangeArrowheads="1"/>
          </p:cNvSpPr>
          <p:nvPr/>
        </p:nvSpPr>
        <p:spPr bwMode="auto">
          <a:xfrm>
            <a:off x="5997575" y="4840289"/>
            <a:ext cx="661988"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err="1" smtClean="0">
                <a:solidFill>
                  <a:srgbClr val="002776"/>
                </a:solidFill>
                <a:cs typeface="Arial" panose="020B0604020202020204" pitchFamily="34" charset="0"/>
              </a:rPr>
              <a:t>Prod</a:t>
            </a:r>
            <a:r>
              <a:rPr lang="es-ES" altLang="es-EC" sz="900" dirty="0" smtClean="0">
                <a:solidFill>
                  <a:srgbClr val="002776"/>
                </a:solidFill>
                <a:cs typeface="Arial" panose="020B0604020202020204" pitchFamily="34" charset="0"/>
              </a:rPr>
              <a:t>. Metal</a:t>
            </a:r>
            <a:endParaRPr lang="es-ES" altLang="es-EC" sz="900" dirty="0">
              <a:solidFill>
                <a:srgbClr val="002776"/>
              </a:solidFill>
              <a:cs typeface="Arial" panose="020B0604020202020204" pitchFamily="34" charset="0"/>
            </a:endParaRPr>
          </a:p>
        </p:txBody>
      </p:sp>
      <p:sp>
        <p:nvSpPr>
          <p:cNvPr id="153" name="Oval 152"/>
          <p:cNvSpPr/>
          <p:nvPr/>
        </p:nvSpPr>
        <p:spPr>
          <a:xfrm>
            <a:off x="6361114" y="5105400"/>
            <a:ext cx="142875" cy="128588"/>
          </a:xfrm>
          <a:prstGeom prst="ellipse">
            <a:avLst/>
          </a:prstGeom>
          <a:solidFill>
            <a:srgbClr val="AADDF1"/>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35900" name="TextBox 113"/>
          <p:cNvSpPr txBox="1">
            <a:spLocks noChangeArrowheads="1"/>
          </p:cNvSpPr>
          <p:nvPr/>
        </p:nvSpPr>
        <p:spPr bwMode="auto">
          <a:xfrm>
            <a:off x="6229350" y="5238750"/>
            <a:ext cx="509588"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Muebles</a:t>
            </a:r>
            <a:endParaRPr lang="es-ES" altLang="es-EC" sz="900" dirty="0">
              <a:solidFill>
                <a:srgbClr val="002776"/>
              </a:solidFill>
              <a:cs typeface="Arial" panose="020B0604020202020204" pitchFamily="34" charset="0"/>
            </a:endParaRPr>
          </a:p>
        </p:txBody>
      </p:sp>
      <p:sp>
        <p:nvSpPr>
          <p:cNvPr id="156" name="Oval 155"/>
          <p:cNvSpPr/>
          <p:nvPr/>
        </p:nvSpPr>
        <p:spPr>
          <a:xfrm>
            <a:off x="6311900" y="4119564"/>
            <a:ext cx="141288" cy="128587"/>
          </a:xfrm>
          <a:prstGeom prst="ellipse">
            <a:avLst/>
          </a:prstGeom>
          <a:solidFill>
            <a:srgbClr val="AADDF1"/>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157" name="Oval 156"/>
          <p:cNvSpPr/>
          <p:nvPr/>
        </p:nvSpPr>
        <p:spPr>
          <a:xfrm>
            <a:off x="9107489" y="4924425"/>
            <a:ext cx="141287" cy="128588"/>
          </a:xfrm>
          <a:prstGeom prst="ellipse">
            <a:avLst/>
          </a:prstGeom>
          <a:solidFill>
            <a:srgbClr val="92D400"/>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158" name="Oval 157"/>
          <p:cNvSpPr/>
          <p:nvPr/>
        </p:nvSpPr>
        <p:spPr>
          <a:xfrm>
            <a:off x="7783514" y="5137151"/>
            <a:ext cx="141287" cy="163513"/>
          </a:xfrm>
          <a:prstGeom prst="ellipse">
            <a:avLst/>
          </a:prstGeom>
          <a:solidFill>
            <a:srgbClr val="AADDF1"/>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35904" name="TextBox 113"/>
          <p:cNvSpPr txBox="1">
            <a:spLocks noChangeArrowheads="1"/>
          </p:cNvSpPr>
          <p:nvPr/>
        </p:nvSpPr>
        <p:spPr bwMode="auto">
          <a:xfrm>
            <a:off x="7545389" y="5353050"/>
            <a:ext cx="681037"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Bebidas no </a:t>
            </a:r>
          </a:p>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alcohólicas</a:t>
            </a:r>
            <a:endParaRPr lang="es-ES" altLang="es-EC" sz="900" dirty="0">
              <a:solidFill>
                <a:srgbClr val="002776"/>
              </a:solidFill>
              <a:cs typeface="Arial" panose="020B0604020202020204" pitchFamily="34" charset="0"/>
            </a:endParaRPr>
          </a:p>
        </p:txBody>
      </p:sp>
      <p:sp>
        <p:nvSpPr>
          <p:cNvPr id="35905" name="TextBox 113"/>
          <p:cNvSpPr txBox="1">
            <a:spLocks noChangeArrowheads="1"/>
          </p:cNvSpPr>
          <p:nvPr/>
        </p:nvSpPr>
        <p:spPr bwMode="auto">
          <a:xfrm>
            <a:off x="6096000" y="4251325"/>
            <a:ext cx="623888"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Productos </a:t>
            </a:r>
          </a:p>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Químicos</a:t>
            </a:r>
            <a:endParaRPr lang="es-ES" altLang="es-EC" sz="900" dirty="0">
              <a:solidFill>
                <a:srgbClr val="002776"/>
              </a:solidFill>
              <a:cs typeface="Arial" panose="020B0604020202020204" pitchFamily="34" charset="0"/>
            </a:endParaRPr>
          </a:p>
        </p:txBody>
      </p:sp>
      <p:sp>
        <p:nvSpPr>
          <p:cNvPr id="35906" name="TextBox 113"/>
          <p:cNvSpPr txBox="1">
            <a:spLocks noChangeArrowheads="1"/>
          </p:cNvSpPr>
          <p:nvPr/>
        </p:nvSpPr>
        <p:spPr bwMode="auto">
          <a:xfrm>
            <a:off x="8939214" y="5040313"/>
            <a:ext cx="68897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Productos</a:t>
            </a:r>
          </a:p>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Alimenticios</a:t>
            </a:r>
            <a:endParaRPr lang="es-ES" altLang="es-EC" sz="900" dirty="0">
              <a:solidFill>
                <a:srgbClr val="002776"/>
              </a:solidFill>
              <a:cs typeface="Arial" panose="020B0604020202020204" pitchFamily="34" charset="0"/>
            </a:endParaRPr>
          </a:p>
        </p:txBody>
      </p:sp>
      <p:sp>
        <p:nvSpPr>
          <p:cNvPr id="35907" name="TextBox 113"/>
          <p:cNvSpPr txBox="1">
            <a:spLocks noChangeArrowheads="1"/>
          </p:cNvSpPr>
          <p:nvPr/>
        </p:nvSpPr>
        <p:spPr bwMode="auto">
          <a:xfrm>
            <a:off x="7343775" y="4430713"/>
            <a:ext cx="642938"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Bebidas</a:t>
            </a:r>
          </a:p>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alcohólicas</a:t>
            </a:r>
            <a:endParaRPr lang="es-ES" altLang="es-EC" sz="900" dirty="0">
              <a:solidFill>
                <a:srgbClr val="002776"/>
              </a:solidFill>
              <a:cs typeface="Arial" panose="020B0604020202020204" pitchFamily="34" charset="0"/>
            </a:endParaRPr>
          </a:p>
        </p:txBody>
      </p:sp>
      <p:sp>
        <p:nvSpPr>
          <p:cNvPr id="169" name="Oval 168"/>
          <p:cNvSpPr/>
          <p:nvPr/>
        </p:nvSpPr>
        <p:spPr>
          <a:xfrm>
            <a:off x="7480301" y="4292600"/>
            <a:ext cx="142875" cy="128588"/>
          </a:xfrm>
          <a:prstGeom prst="ellipse">
            <a:avLst/>
          </a:prstGeom>
          <a:solidFill>
            <a:srgbClr val="AADDF1"/>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172" name="Oval 171"/>
          <p:cNvSpPr/>
          <p:nvPr/>
        </p:nvSpPr>
        <p:spPr>
          <a:xfrm>
            <a:off x="2295526" y="4930775"/>
            <a:ext cx="100013" cy="90488"/>
          </a:xfrm>
          <a:prstGeom prst="ellipse">
            <a:avLst/>
          </a:prstGeom>
          <a:solidFill>
            <a:srgbClr val="F3C095"/>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35910" name="TextBox 113"/>
          <p:cNvSpPr txBox="1">
            <a:spLocks noChangeArrowheads="1"/>
          </p:cNvSpPr>
          <p:nvPr/>
        </p:nvSpPr>
        <p:spPr bwMode="auto">
          <a:xfrm>
            <a:off x="1931988" y="5038725"/>
            <a:ext cx="931862"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Agua y Servicios</a:t>
            </a:r>
            <a:endParaRPr lang="es-ES" altLang="es-EC" sz="900" dirty="0">
              <a:solidFill>
                <a:srgbClr val="002776"/>
              </a:solidFill>
              <a:cs typeface="Arial" panose="020B0604020202020204" pitchFamily="34" charset="0"/>
            </a:endParaRPr>
          </a:p>
        </p:txBody>
      </p:sp>
      <p:sp>
        <p:nvSpPr>
          <p:cNvPr id="175" name="Oval 174"/>
          <p:cNvSpPr/>
          <p:nvPr/>
        </p:nvSpPr>
        <p:spPr>
          <a:xfrm>
            <a:off x="3386138" y="4929189"/>
            <a:ext cx="112712" cy="92075"/>
          </a:xfrm>
          <a:prstGeom prst="ellipse">
            <a:avLst/>
          </a:prstGeom>
          <a:solidFill>
            <a:srgbClr val="F3C095"/>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35912" name="TextBox 113"/>
          <p:cNvSpPr txBox="1">
            <a:spLocks noChangeArrowheads="1"/>
          </p:cNvSpPr>
          <p:nvPr/>
        </p:nvSpPr>
        <p:spPr bwMode="auto">
          <a:xfrm>
            <a:off x="3176589" y="5022850"/>
            <a:ext cx="669925"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Electricidad</a:t>
            </a:r>
            <a:endParaRPr lang="es-ES" altLang="es-EC" sz="900" dirty="0">
              <a:solidFill>
                <a:srgbClr val="002776"/>
              </a:solidFill>
              <a:cs typeface="Arial" panose="020B0604020202020204" pitchFamily="34" charset="0"/>
            </a:endParaRPr>
          </a:p>
        </p:txBody>
      </p:sp>
      <p:sp>
        <p:nvSpPr>
          <p:cNvPr id="180" name="Oval 179"/>
          <p:cNvSpPr/>
          <p:nvPr/>
        </p:nvSpPr>
        <p:spPr>
          <a:xfrm>
            <a:off x="674689" y="4611689"/>
            <a:ext cx="142875" cy="128587"/>
          </a:xfrm>
          <a:prstGeom prst="ellipse">
            <a:avLst/>
          </a:prstGeom>
          <a:solidFill>
            <a:schemeClr val="accent5">
              <a:lumMod val="60000"/>
              <a:lumOff val="40000"/>
            </a:schemeClr>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35914" name="TextBox 113"/>
          <p:cNvSpPr txBox="1">
            <a:spLocks noChangeArrowheads="1"/>
          </p:cNvSpPr>
          <p:nvPr/>
        </p:nvSpPr>
        <p:spPr bwMode="auto">
          <a:xfrm>
            <a:off x="428625" y="4764089"/>
            <a:ext cx="539750"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Cemento</a:t>
            </a:r>
            <a:endParaRPr lang="es-ES" altLang="es-EC" sz="900" dirty="0">
              <a:solidFill>
                <a:srgbClr val="002776"/>
              </a:solidFill>
              <a:cs typeface="Arial" panose="020B0604020202020204" pitchFamily="34" charset="0"/>
            </a:endParaRPr>
          </a:p>
        </p:txBody>
      </p:sp>
      <p:sp>
        <p:nvSpPr>
          <p:cNvPr id="184" name="Oval 183"/>
          <p:cNvSpPr/>
          <p:nvPr/>
        </p:nvSpPr>
        <p:spPr>
          <a:xfrm>
            <a:off x="1306514" y="4598989"/>
            <a:ext cx="141287" cy="128587"/>
          </a:xfrm>
          <a:prstGeom prst="ellipse">
            <a:avLst/>
          </a:prstGeom>
          <a:solidFill>
            <a:srgbClr val="0070C0"/>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35916" name="TextBox 113"/>
          <p:cNvSpPr txBox="1">
            <a:spLocks noChangeArrowheads="1"/>
          </p:cNvSpPr>
          <p:nvPr/>
        </p:nvSpPr>
        <p:spPr bwMode="auto">
          <a:xfrm>
            <a:off x="1116014" y="4730750"/>
            <a:ext cx="661987"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err="1" smtClean="0">
                <a:solidFill>
                  <a:srgbClr val="002776"/>
                </a:solidFill>
                <a:cs typeface="Arial" panose="020B0604020202020204" pitchFamily="34" charset="0"/>
              </a:rPr>
              <a:t>Prod</a:t>
            </a:r>
            <a:r>
              <a:rPr lang="es-ES" altLang="es-EC" sz="900" dirty="0" smtClean="0">
                <a:solidFill>
                  <a:srgbClr val="002776"/>
                </a:solidFill>
                <a:cs typeface="Arial" panose="020B0604020202020204" pitchFamily="34" charset="0"/>
              </a:rPr>
              <a:t>. Metal</a:t>
            </a:r>
            <a:endParaRPr lang="es-ES" altLang="es-EC" sz="900" dirty="0">
              <a:solidFill>
                <a:srgbClr val="002776"/>
              </a:solidFill>
              <a:cs typeface="Arial" panose="020B0604020202020204" pitchFamily="34" charset="0"/>
            </a:endParaRPr>
          </a:p>
        </p:txBody>
      </p:sp>
      <p:sp>
        <p:nvSpPr>
          <p:cNvPr id="188" name="Oval 187"/>
          <p:cNvSpPr/>
          <p:nvPr/>
        </p:nvSpPr>
        <p:spPr>
          <a:xfrm>
            <a:off x="7059614" y="5268914"/>
            <a:ext cx="141287" cy="161925"/>
          </a:xfrm>
          <a:prstGeom prst="ellipse">
            <a:avLst/>
          </a:prstGeom>
          <a:solidFill>
            <a:srgbClr val="AADDF1"/>
          </a:solidFill>
          <a:ln>
            <a:solidFill>
              <a:srgbClr val="F3C095"/>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400" eaLnBrk="0" fontAlgn="base" hangingPunct="0">
              <a:spcBef>
                <a:spcPct val="0"/>
              </a:spcBef>
              <a:spcAft>
                <a:spcPct val="0"/>
              </a:spcAft>
              <a:defRPr/>
            </a:pPr>
            <a:endParaRPr lang="es-ES" dirty="0">
              <a:solidFill>
                <a:srgbClr val="FFFFFF"/>
              </a:solidFill>
            </a:endParaRPr>
          </a:p>
        </p:txBody>
      </p:sp>
      <p:sp>
        <p:nvSpPr>
          <p:cNvPr id="35918" name="TextBox 113"/>
          <p:cNvSpPr txBox="1">
            <a:spLocks noChangeArrowheads="1"/>
          </p:cNvSpPr>
          <p:nvPr/>
        </p:nvSpPr>
        <p:spPr bwMode="auto">
          <a:xfrm>
            <a:off x="6745289" y="5434014"/>
            <a:ext cx="579437"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36000">
            <a:spAutoFit/>
          </a:bodyPr>
          <a:lstStyle/>
          <a:p>
            <a:pPr defTabSz="914400" eaLnBrk="0" fontAlgn="base" hangingPunct="0">
              <a:spcBef>
                <a:spcPct val="0"/>
              </a:spcBef>
              <a:spcAft>
                <a:spcPct val="0"/>
              </a:spcAft>
            </a:pPr>
            <a:r>
              <a:rPr lang="es-ES" altLang="es-EC" sz="900" dirty="0" smtClean="0">
                <a:solidFill>
                  <a:srgbClr val="002776"/>
                </a:solidFill>
                <a:cs typeface="Arial" panose="020B0604020202020204" pitchFamily="34" charset="0"/>
              </a:rPr>
              <a:t>Alimentos</a:t>
            </a:r>
            <a:endParaRPr lang="es-ES" altLang="es-EC" sz="900" dirty="0">
              <a:solidFill>
                <a:srgbClr val="002776"/>
              </a:solidFill>
              <a:cs typeface="Arial" panose="020B0604020202020204" pitchFamily="34" charset="0"/>
            </a:endParaRPr>
          </a:p>
        </p:txBody>
      </p:sp>
      <p:sp>
        <p:nvSpPr>
          <p:cNvPr id="2" name="Rectangle 1"/>
          <p:cNvSpPr/>
          <p:nvPr/>
        </p:nvSpPr>
        <p:spPr>
          <a:xfrm>
            <a:off x="155336" y="6514585"/>
            <a:ext cx="1986441" cy="369332"/>
          </a:xfrm>
          <a:prstGeom prst="rect">
            <a:avLst/>
          </a:prstGeom>
        </p:spPr>
        <p:txBody>
          <a:bodyPr wrap="none">
            <a:spAutoFit/>
          </a:bodyPr>
          <a:lstStyle/>
          <a:p>
            <a:pPr defTabSz="914400" eaLnBrk="0" fontAlgn="base" hangingPunct="0">
              <a:spcBef>
                <a:spcPct val="0"/>
              </a:spcBef>
              <a:spcAft>
                <a:spcPct val="0"/>
              </a:spcAft>
            </a:pPr>
            <a:r>
              <a:rPr lang="es-ES" altLang="es-EC" sz="800" dirty="0" smtClean="0">
                <a:solidFill>
                  <a:srgbClr val="000000"/>
                </a:solidFill>
                <a:cs typeface="Arial" panose="020B0604020202020204" pitchFamily="34" charset="0"/>
              </a:rPr>
              <a:t>*Fuente: Banco Central del Ecuador</a:t>
            </a:r>
            <a:r>
              <a:rPr lang="es-ES" altLang="es-EC" dirty="0" smtClean="0">
                <a:solidFill>
                  <a:srgbClr val="000000"/>
                </a:solidFill>
                <a:cs typeface="Arial" panose="020B0604020202020204" pitchFamily="34" charset="0"/>
              </a:rPr>
              <a:t>. </a:t>
            </a:r>
            <a:endParaRPr lang="es-ES" altLang="es-EC" dirty="0">
              <a:solidFill>
                <a:srgbClr val="000000"/>
              </a:solidFill>
              <a:cs typeface="Arial" panose="020B0604020202020204" pitchFamily="34" charset="0"/>
            </a:endParaRPr>
          </a:p>
        </p:txBody>
      </p:sp>
      <p:sp>
        <p:nvSpPr>
          <p:cNvPr id="83" name="Rectangle 82"/>
          <p:cNvSpPr/>
          <p:nvPr/>
        </p:nvSpPr>
        <p:spPr bwMode="auto">
          <a:xfrm>
            <a:off x="243166" y="5772808"/>
            <a:ext cx="9410143" cy="772354"/>
          </a:xfrm>
          <a:prstGeom prst="rect">
            <a:avLst/>
          </a:prstGeom>
          <a:noFill/>
          <a:ln w="9525" cap="flat" cmpd="sng" algn="ctr">
            <a:solidFill>
              <a:srgbClr val="FFFFFF">
                <a:lumMod val="50000"/>
              </a:srgbClr>
            </a:solidFill>
            <a:prstDash val="solid"/>
            <a:round/>
            <a:headEnd type="none" w="med" len="med"/>
            <a:tailEnd type="none" w="med" len="med"/>
          </a:ln>
          <a:effectLst/>
        </p:spPr>
        <p:txBody>
          <a:bodyPr vert="horz" wrap="square" lIns="36000" tIns="36000" rIns="36000" bIns="36000" numCol="1" rtlCol="0" anchor="t" anchorCtr="0" compatLnSpc="1">
            <a:prstTxWarp prst="textNoShape">
              <a:avLst/>
            </a:prstTxWarp>
          </a:bodyPr>
          <a:lstStyle/>
          <a:p>
            <a:pPr defTabSz="914400" eaLnBrk="0" fontAlgn="base" hangingPunct="0">
              <a:spcBef>
                <a:spcPct val="0"/>
              </a:spcBef>
              <a:spcAft>
                <a:spcPct val="0"/>
              </a:spcAft>
            </a:pPr>
            <a:r>
              <a:rPr lang="es-ES" sz="1100" kern="0" dirty="0" smtClean="0">
                <a:solidFill>
                  <a:srgbClr val="002776"/>
                </a:solidFill>
                <a:cs typeface="Arial" pitchFamily="34" charset="0"/>
              </a:rPr>
              <a:t>El </a:t>
            </a:r>
            <a:r>
              <a:rPr lang="es-ES" altLang="es-EC" sz="1100" dirty="0" smtClean="0">
                <a:solidFill>
                  <a:srgbClr val="002776"/>
                </a:solidFill>
                <a:cs typeface="Arial" panose="020B0604020202020204" pitchFamily="34" charset="0"/>
              </a:rPr>
              <a:t>Información con corte al año 2014 correspondiente a Valores Constantes del Consumo intermedio.</a:t>
            </a:r>
          </a:p>
          <a:p>
            <a:pPr defTabSz="914400" eaLnBrk="0" fontAlgn="base" hangingPunct="0">
              <a:spcBef>
                <a:spcPct val="0"/>
              </a:spcBef>
              <a:spcAft>
                <a:spcPct val="0"/>
              </a:spcAft>
            </a:pPr>
            <a:r>
              <a:rPr lang="es-ES" altLang="es-EC" sz="1100" dirty="0" smtClean="0">
                <a:solidFill>
                  <a:srgbClr val="002776"/>
                </a:solidFill>
                <a:cs typeface="Arial" panose="020B0604020202020204" pitchFamily="34" charset="0"/>
              </a:rPr>
              <a:t>Como no se dispone de datos precisos de Consumo interno correspondientes al cantón Pichincha se infirió que el porcentaje con que aporta Quito a cada </a:t>
            </a:r>
            <a:r>
              <a:rPr lang="es-ES" altLang="es-EC" sz="1100" dirty="0" err="1" smtClean="0">
                <a:solidFill>
                  <a:srgbClr val="002776"/>
                </a:solidFill>
                <a:cs typeface="Arial" panose="020B0604020202020204" pitchFamily="34" charset="0"/>
              </a:rPr>
              <a:t>cluster</a:t>
            </a:r>
            <a:r>
              <a:rPr lang="es-ES" altLang="es-EC" sz="1100" dirty="0" smtClean="0">
                <a:solidFill>
                  <a:srgbClr val="002776"/>
                </a:solidFill>
                <a:cs typeface="Arial" panose="020B0604020202020204" pitchFamily="34" charset="0"/>
              </a:rPr>
              <a:t> del PIB Nacional, corresponde al mismo porcentaje de Consumo interno Nacional, el cual no considera las exportaciones.</a:t>
            </a:r>
          </a:p>
          <a:p>
            <a:pPr defTabSz="914400" eaLnBrk="0" fontAlgn="base" hangingPunct="0">
              <a:spcBef>
                <a:spcPct val="0"/>
              </a:spcBef>
              <a:spcAft>
                <a:spcPct val="0"/>
              </a:spcAft>
            </a:pPr>
            <a:r>
              <a:rPr lang="es-ES" altLang="es-EC" sz="1100" dirty="0" smtClean="0">
                <a:solidFill>
                  <a:srgbClr val="002776"/>
                </a:solidFill>
                <a:cs typeface="Arial" panose="020B0604020202020204" pitchFamily="34" charset="0"/>
              </a:rPr>
              <a:t>Los valores indicados corresponden al consumo interno del Cantón Pichincha, pues no se tiene información directamente relacionada al turismo.</a:t>
            </a:r>
            <a:endParaRPr lang="es-ES" altLang="es-EC" sz="1400" dirty="0">
              <a:solidFill>
                <a:srgbClr val="002776"/>
              </a:solidFill>
              <a:cs typeface="Arial" panose="020B0604020202020204" pitchFamily="34" charset="0"/>
            </a:endParaRPr>
          </a:p>
        </p:txBody>
      </p:sp>
      <p:sp>
        <p:nvSpPr>
          <p:cNvPr id="81"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Relación del Encadenamiento </a:t>
            </a:r>
            <a:r>
              <a:rPr lang="es-ES" b="1" dirty="0" smtClean="0">
                <a:solidFill>
                  <a:srgbClr val="002060"/>
                </a:solidFill>
                <a:cs typeface="Arial" charset="0"/>
              </a:rPr>
              <a:t>Productivo</a:t>
            </a:r>
            <a:endParaRPr lang="es-ES" sz="1400" i="1" dirty="0">
              <a:solidFill>
                <a:srgbClr val="00B0F0"/>
              </a:solidFill>
              <a:cs typeface="Arial" charset="0"/>
            </a:endParaRPr>
          </a:p>
        </p:txBody>
      </p:sp>
    </p:spTree>
    <p:extLst>
      <p:ext uri="{BB962C8B-B14F-4D97-AF65-F5344CB8AC3E}">
        <p14:creationId xmlns:p14="http://schemas.microsoft.com/office/powerpoint/2010/main" val="741106266"/>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A1871DD0-97EC-4B65-883A-19C5777629A1}" type="slidenum">
              <a:rPr lang="es-ES"/>
              <a:pPr>
                <a:defRPr/>
              </a:pPr>
              <a:t>64</a:t>
            </a:fld>
            <a:endParaRPr lang="es-ES" dirty="0"/>
          </a:p>
        </p:txBody>
      </p:sp>
      <p:grpSp>
        <p:nvGrpSpPr>
          <p:cNvPr id="37892" name="Group 8"/>
          <p:cNvGrpSpPr>
            <a:grpSpLocks/>
          </p:cNvGrpSpPr>
          <p:nvPr/>
        </p:nvGrpSpPr>
        <p:grpSpPr bwMode="auto">
          <a:xfrm>
            <a:off x="722313" y="1263651"/>
            <a:ext cx="8418512" cy="180975"/>
            <a:chOff x="369499" y="1554276"/>
            <a:chExt cx="8388000" cy="208732"/>
          </a:xfrm>
        </p:grpSpPr>
        <p:cxnSp>
          <p:nvCxnSpPr>
            <p:cNvPr id="37903"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1" name="TxtBox:83/125"/>
            <p:cNvSpPr/>
            <p:nvPr/>
          </p:nvSpPr>
          <p:spPr bwMode="auto">
            <a:xfrm>
              <a:off x="3468139" y="1554276"/>
              <a:ext cx="2182810" cy="208732"/>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lIns="33231" tIns="0" rIns="33231" bIns="0" anchor="ctr">
              <a:spAutoFit/>
            </a:bodyPr>
            <a:lstStyle/>
            <a:p>
              <a:pPr algn="ctr" defTabSz="843681">
                <a:lnSpc>
                  <a:spcPct val="106000"/>
                </a:lnSpc>
                <a:defRPr/>
              </a:pPr>
              <a:r>
                <a:rPr lang="es-ES" sz="1108" b="1" dirty="0">
                  <a:solidFill>
                    <a:srgbClr val="002776"/>
                  </a:solidFill>
                  <a:cs typeface="Arial" panose="020B0604020202020204" pitchFamily="34" charset="0"/>
                </a:rPr>
                <a:t>Conclusiones generales</a:t>
              </a:r>
            </a:p>
          </p:txBody>
        </p:sp>
      </p:grpSp>
      <p:sp>
        <p:nvSpPr>
          <p:cNvPr id="12" name="Freeform 25"/>
          <p:cNvSpPr>
            <a:spLocks/>
          </p:cNvSpPr>
          <p:nvPr/>
        </p:nvSpPr>
        <p:spPr bwMode="auto">
          <a:xfrm>
            <a:off x="936626" y="1651000"/>
            <a:ext cx="49213" cy="331788"/>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lIns="84379" tIns="42188" rIns="84379" bIns="42188"/>
          <a:lstStyle/>
          <a:p>
            <a:pPr defTabSz="843681" fontAlgn="base">
              <a:spcBef>
                <a:spcPct val="0"/>
              </a:spcBef>
              <a:spcAft>
                <a:spcPct val="0"/>
              </a:spcAft>
              <a:defRPr/>
            </a:pPr>
            <a:endParaRPr lang="es-ES" sz="1662" dirty="0">
              <a:solidFill>
                <a:srgbClr val="000000"/>
              </a:solidFill>
              <a:cs typeface="Arial" charset="0"/>
            </a:endParaRPr>
          </a:p>
        </p:txBody>
      </p:sp>
      <p:sp>
        <p:nvSpPr>
          <p:cNvPr id="13" name="Freeform 26"/>
          <p:cNvSpPr>
            <a:spLocks/>
          </p:cNvSpPr>
          <p:nvPr/>
        </p:nvSpPr>
        <p:spPr bwMode="auto">
          <a:xfrm>
            <a:off x="862014" y="2922711"/>
            <a:ext cx="198437" cy="333375"/>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lIns="84379" tIns="42188" rIns="84379" bIns="42188"/>
          <a:lstStyle/>
          <a:p>
            <a:pPr defTabSz="843681" fontAlgn="base">
              <a:spcBef>
                <a:spcPct val="0"/>
              </a:spcBef>
              <a:spcAft>
                <a:spcPct val="0"/>
              </a:spcAft>
              <a:defRPr/>
            </a:pPr>
            <a:endParaRPr lang="es-ES" sz="1662" dirty="0">
              <a:solidFill>
                <a:srgbClr val="000000"/>
              </a:solidFill>
              <a:cs typeface="Arial" charset="0"/>
            </a:endParaRPr>
          </a:p>
        </p:txBody>
      </p:sp>
      <p:sp>
        <p:nvSpPr>
          <p:cNvPr id="14" name="Freeform 27"/>
          <p:cNvSpPr>
            <a:spLocks/>
          </p:cNvSpPr>
          <p:nvPr/>
        </p:nvSpPr>
        <p:spPr bwMode="auto">
          <a:xfrm>
            <a:off x="862014" y="3817293"/>
            <a:ext cx="198437" cy="331787"/>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lIns="84379" tIns="42188" rIns="84379" bIns="42188"/>
          <a:lstStyle/>
          <a:p>
            <a:pPr defTabSz="843681" fontAlgn="base">
              <a:spcBef>
                <a:spcPct val="0"/>
              </a:spcBef>
              <a:spcAft>
                <a:spcPct val="0"/>
              </a:spcAft>
              <a:defRPr/>
            </a:pPr>
            <a:endParaRPr lang="es-ES" sz="1662" dirty="0">
              <a:solidFill>
                <a:srgbClr val="000000"/>
              </a:solidFill>
              <a:cs typeface="Arial" charset="0"/>
            </a:endParaRPr>
          </a:p>
        </p:txBody>
      </p:sp>
      <p:sp>
        <p:nvSpPr>
          <p:cNvPr id="15" name="Freeform 28"/>
          <p:cNvSpPr>
            <a:spLocks noEditPoints="1"/>
          </p:cNvSpPr>
          <p:nvPr/>
        </p:nvSpPr>
        <p:spPr bwMode="auto">
          <a:xfrm>
            <a:off x="862014" y="4941168"/>
            <a:ext cx="198437" cy="331787"/>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lIns="84379" tIns="42188" rIns="84379" bIns="42188"/>
          <a:lstStyle/>
          <a:p>
            <a:pPr defTabSz="843681" fontAlgn="base">
              <a:spcBef>
                <a:spcPct val="0"/>
              </a:spcBef>
              <a:spcAft>
                <a:spcPct val="0"/>
              </a:spcAft>
              <a:defRPr/>
            </a:pPr>
            <a:endParaRPr lang="es-ES" sz="1662" dirty="0">
              <a:solidFill>
                <a:srgbClr val="000000"/>
              </a:solidFill>
              <a:cs typeface="Arial" charset="0"/>
            </a:endParaRPr>
          </a:p>
        </p:txBody>
      </p:sp>
      <p:sp>
        <p:nvSpPr>
          <p:cNvPr id="16" name="Freeform 29"/>
          <p:cNvSpPr>
            <a:spLocks/>
          </p:cNvSpPr>
          <p:nvPr/>
        </p:nvSpPr>
        <p:spPr bwMode="auto">
          <a:xfrm>
            <a:off x="862014" y="5759921"/>
            <a:ext cx="198437" cy="333375"/>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lIns="84379" tIns="42188" rIns="84379" bIns="42188"/>
          <a:lstStyle/>
          <a:p>
            <a:pPr defTabSz="843681" fontAlgn="base">
              <a:spcBef>
                <a:spcPct val="0"/>
              </a:spcBef>
              <a:spcAft>
                <a:spcPct val="0"/>
              </a:spcAft>
              <a:defRPr/>
            </a:pPr>
            <a:endParaRPr lang="es-ES" sz="1662" dirty="0">
              <a:solidFill>
                <a:srgbClr val="000000"/>
              </a:solidFill>
              <a:cs typeface="Arial" charset="0"/>
            </a:endParaRPr>
          </a:p>
        </p:txBody>
      </p:sp>
      <p:sp>
        <p:nvSpPr>
          <p:cNvPr id="37898" name="TextBox 16"/>
          <p:cNvSpPr txBox="1">
            <a:spLocks noChangeArrowheads="1"/>
          </p:cNvSpPr>
          <p:nvPr/>
        </p:nvSpPr>
        <p:spPr bwMode="auto">
          <a:xfrm>
            <a:off x="1280592" y="2852936"/>
            <a:ext cx="7642225" cy="722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3231" rIns="33231" anchor="ctr"/>
          <a:lstStyle/>
          <a:p>
            <a:pPr defTabSz="914400" eaLnBrk="0" fontAlgn="base" hangingPunct="0">
              <a:spcBef>
                <a:spcPct val="0"/>
              </a:spcBef>
              <a:spcAft>
                <a:spcPct val="0"/>
              </a:spcAft>
            </a:pPr>
            <a:r>
              <a:rPr lang="es-ES" altLang="es-EC" sz="1200" dirty="0" smtClean="0">
                <a:solidFill>
                  <a:srgbClr val="002776"/>
                </a:solidFill>
                <a:cs typeface="Arial" panose="020B0604020202020204" pitchFamily="34" charset="0"/>
              </a:rPr>
              <a:t>Transportes y comunicación, si bien cuenta con una amplia conexión con el turismo, no cuenta con un tamaño de consumo interno mayor, y se asume que un porcentaje importante de insumos de este </a:t>
            </a:r>
            <a:r>
              <a:rPr lang="es-ES" altLang="es-EC" sz="1200" dirty="0" err="1" smtClean="0">
                <a:solidFill>
                  <a:srgbClr val="002776"/>
                </a:solidFill>
                <a:cs typeface="Arial" panose="020B0604020202020204" pitchFamily="34" charset="0"/>
              </a:rPr>
              <a:t>cluster</a:t>
            </a:r>
            <a:r>
              <a:rPr lang="es-ES" altLang="es-EC" sz="1200" dirty="0" smtClean="0">
                <a:solidFill>
                  <a:srgbClr val="002776"/>
                </a:solidFill>
                <a:cs typeface="Arial" panose="020B0604020202020204" pitchFamily="34" charset="0"/>
              </a:rPr>
              <a:t> provendrán desde fuera del Municipio, con las consecuentes fugas de divisas al sistema de encadenamiento productivo. </a:t>
            </a:r>
            <a:endParaRPr lang="es-ES" altLang="es-EC" sz="1200" dirty="0">
              <a:solidFill>
                <a:srgbClr val="002776"/>
              </a:solidFill>
              <a:cs typeface="Arial" panose="020B0604020202020204" pitchFamily="34" charset="0"/>
            </a:endParaRPr>
          </a:p>
        </p:txBody>
      </p:sp>
      <p:sp>
        <p:nvSpPr>
          <p:cNvPr id="37899" name="TextBox 17"/>
          <p:cNvSpPr txBox="1">
            <a:spLocks noChangeArrowheads="1"/>
          </p:cNvSpPr>
          <p:nvPr/>
        </p:nvSpPr>
        <p:spPr bwMode="auto">
          <a:xfrm>
            <a:off x="1313747" y="4869160"/>
            <a:ext cx="7642225"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3231" rIns="33231" anchor="ctr"/>
          <a:lstStyle/>
          <a:p>
            <a:pPr defTabSz="914400" eaLnBrk="0" fontAlgn="base" hangingPunct="0">
              <a:spcBef>
                <a:spcPct val="0"/>
              </a:spcBef>
              <a:spcAft>
                <a:spcPct val="0"/>
              </a:spcAft>
            </a:pPr>
            <a:r>
              <a:rPr lang="es-ES" altLang="es-EC" sz="1200" dirty="0" smtClean="0">
                <a:solidFill>
                  <a:srgbClr val="002776"/>
                </a:solidFill>
                <a:cs typeface="Arial" panose="020B0604020202020204" pitchFamily="34" charset="0"/>
              </a:rPr>
              <a:t>Por último, el </a:t>
            </a:r>
            <a:r>
              <a:rPr lang="es-ES" altLang="es-EC" sz="1200" dirty="0" err="1" smtClean="0">
                <a:solidFill>
                  <a:srgbClr val="002776"/>
                </a:solidFill>
                <a:cs typeface="Arial" panose="020B0604020202020204" pitchFamily="34" charset="0"/>
              </a:rPr>
              <a:t>cluster</a:t>
            </a:r>
            <a:r>
              <a:rPr lang="es-ES" altLang="es-EC" sz="1200" dirty="0" smtClean="0">
                <a:solidFill>
                  <a:srgbClr val="002776"/>
                </a:solidFill>
                <a:cs typeface="Arial" panose="020B0604020202020204" pitchFamily="34" charset="0"/>
              </a:rPr>
              <a:t> de suministro de agua y energía, es un </a:t>
            </a:r>
            <a:r>
              <a:rPr lang="es-ES" altLang="es-EC" sz="1200" dirty="0" err="1" smtClean="0">
                <a:solidFill>
                  <a:srgbClr val="002776"/>
                </a:solidFill>
                <a:cs typeface="Arial" panose="020B0604020202020204" pitchFamily="34" charset="0"/>
              </a:rPr>
              <a:t>commoditie</a:t>
            </a:r>
            <a:r>
              <a:rPr lang="es-ES" altLang="es-EC" sz="1200" dirty="0" smtClean="0">
                <a:solidFill>
                  <a:srgbClr val="002776"/>
                </a:solidFill>
                <a:cs typeface="Arial" panose="020B0604020202020204" pitchFamily="34" charset="0"/>
              </a:rPr>
              <a:t> de la ciudad y del turismo, y no se identifica como un </a:t>
            </a:r>
            <a:r>
              <a:rPr lang="es-ES" altLang="es-EC" sz="1200" dirty="0" err="1" smtClean="0">
                <a:solidFill>
                  <a:srgbClr val="002776"/>
                </a:solidFill>
                <a:cs typeface="Arial" panose="020B0604020202020204" pitchFamily="34" charset="0"/>
              </a:rPr>
              <a:t>cluster</a:t>
            </a:r>
            <a:r>
              <a:rPr lang="es-ES" altLang="es-EC" sz="1200" dirty="0" smtClean="0">
                <a:solidFill>
                  <a:srgbClr val="002776"/>
                </a:solidFill>
                <a:cs typeface="Arial" panose="020B0604020202020204" pitchFamily="34" charset="0"/>
              </a:rPr>
              <a:t> con el cual potenciar un mayor encadenamiento. </a:t>
            </a:r>
            <a:endParaRPr lang="es-ES" altLang="es-EC" sz="1200" dirty="0">
              <a:solidFill>
                <a:srgbClr val="002776"/>
              </a:solidFill>
              <a:cs typeface="Arial" panose="020B0604020202020204" pitchFamily="34" charset="0"/>
            </a:endParaRPr>
          </a:p>
        </p:txBody>
      </p:sp>
      <p:sp>
        <p:nvSpPr>
          <p:cNvPr id="19" name="TextBox 18"/>
          <p:cNvSpPr txBox="1"/>
          <p:nvPr/>
        </p:nvSpPr>
        <p:spPr bwMode="auto">
          <a:xfrm>
            <a:off x="1343223" y="5589240"/>
            <a:ext cx="7642225" cy="733425"/>
          </a:xfrm>
          <a:prstGeom prst="rect">
            <a:avLst/>
          </a:prstGeom>
        </p:spPr>
        <p:txBody>
          <a:bodyPr lIns="33231" rIns="33231" anchor="ctr"/>
          <a:lstStyle/>
          <a:p>
            <a:pPr marL="1466" defTabSz="843681" fontAlgn="base">
              <a:lnSpc>
                <a:spcPct val="106000"/>
              </a:lnSpc>
              <a:spcBef>
                <a:spcPct val="40000"/>
              </a:spcBef>
              <a:spcAft>
                <a:spcPct val="0"/>
              </a:spcAft>
              <a:buClr>
                <a:srgbClr val="000000"/>
              </a:buClr>
              <a:defRPr/>
            </a:pPr>
            <a:r>
              <a:rPr lang="es-ES" sz="1200" dirty="0" smtClean="0">
                <a:solidFill>
                  <a:srgbClr val="002776"/>
                </a:solidFill>
                <a:cs typeface="Arial" charset="0"/>
              </a:rPr>
              <a:t>Como conclusión derivada del análisis, se detecta la necesidad de un plan de acción para fomentar e incentivar estos encadenamientos productivos entre el turismo y grandes </a:t>
            </a:r>
            <a:r>
              <a:rPr lang="es-ES" sz="1200" dirty="0" err="1" smtClean="0">
                <a:solidFill>
                  <a:srgbClr val="002776"/>
                </a:solidFill>
                <a:cs typeface="Arial" charset="0"/>
              </a:rPr>
              <a:t>clusters</a:t>
            </a:r>
            <a:r>
              <a:rPr lang="es-ES" sz="1200" dirty="0" smtClean="0">
                <a:solidFill>
                  <a:srgbClr val="002776"/>
                </a:solidFill>
                <a:cs typeface="Arial" charset="0"/>
              </a:rPr>
              <a:t> de la ciudad, teniendo como prioridades a los </a:t>
            </a:r>
            <a:r>
              <a:rPr lang="es-ES" sz="1200" dirty="0" err="1" smtClean="0">
                <a:solidFill>
                  <a:srgbClr val="002776"/>
                </a:solidFill>
                <a:cs typeface="Arial" charset="0"/>
              </a:rPr>
              <a:t>clusters</a:t>
            </a:r>
            <a:r>
              <a:rPr lang="es-ES" sz="1200" dirty="0" smtClean="0">
                <a:solidFill>
                  <a:srgbClr val="002776"/>
                </a:solidFill>
                <a:cs typeface="Arial" charset="0"/>
              </a:rPr>
              <a:t> de Manufacturas y de Construcción. </a:t>
            </a:r>
            <a:endParaRPr lang="es-ES" sz="1200" dirty="0">
              <a:solidFill>
                <a:srgbClr val="002776"/>
              </a:solidFill>
              <a:cs typeface="Arial" charset="0"/>
            </a:endParaRPr>
          </a:p>
        </p:txBody>
      </p:sp>
      <p:sp>
        <p:nvSpPr>
          <p:cNvPr id="37901" name="TextBox 19"/>
          <p:cNvSpPr txBox="1">
            <a:spLocks noChangeArrowheads="1"/>
          </p:cNvSpPr>
          <p:nvPr/>
        </p:nvSpPr>
        <p:spPr bwMode="auto">
          <a:xfrm>
            <a:off x="1303114" y="3793099"/>
            <a:ext cx="764222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3231" rIns="33231" anchor="ctr"/>
          <a:lstStyle>
            <a:lvl1pPr defTabSz="842963">
              <a:defRPr sz="1900">
                <a:solidFill>
                  <a:schemeClr val="tx1"/>
                </a:solidFill>
                <a:latin typeface="Arial" panose="020B0604020202020204" pitchFamily="34" charset="0"/>
                <a:cs typeface="Arial" panose="020B0604020202020204" pitchFamily="34" charset="0"/>
              </a:defRPr>
            </a:lvl1pPr>
            <a:lvl2pPr defTabSz="842963">
              <a:defRPr sz="1900">
                <a:solidFill>
                  <a:schemeClr val="tx1"/>
                </a:solidFill>
                <a:latin typeface="Arial" panose="020B0604020202020204" pitchFamily="34" charset="0"/>
                <a:cs typeface="Arial" panose="020B0604020202020204" pitchFamily="34" charset="0"/>
              </a:defRPr>
            </a:lvl2pPr>
            <a:lvl3pPr defTabSz="842963">
              <a:defRPr sz="1900">
                <a:solidFill>
                  <a:schemeClr val="tx1"/>
                </a:solidFill>
                <a:latin typeface="Arial" panose="020B0604020202020204" pitchFamily="34" charset="0"/>
                <a:cs typeface="Arial" panose="020B0604020202020204" pitchFamily="34" charset="0"/>
              </a:defRPr>
            </a:lvl3pPr>
            <a:lvl4pPr defTabSz="842963">
              <a:defRPr sz="1900">
                <a:solidFill>
                  <a:schemeClr val="tx1"/>
                </a:solidFill>
                <a:latin typeface="Arial" panose="020B0604020202020204" pitchFamily="34" charset="0"/>
                <a:cs typeface="Arial" panose="020B0604020202020204" pitchFamily="34" charset="0"/>
              </a:defRPr>
            </a:lvl4pPr>
            <a:lvl5pPr defTabSz="842963">
              <a:defRPr sz="1900">
                <a:solidFill>
                  <a:schemeClr val="tx1"/>
                </a:solidFill>
                <a:latin typeface="Arial" panose="020B0604020202020204" pitchFamily="34" charset="0"/>
                <a:cs typeface="Arial" panose="020B0604020202020204" pitchFamily="34" charset="0"/>
              </a:defRPr>
            </a:lvl5pPr>
            <a:lvl6pPr marL="2174875" indent="111125" defTabSz="842963"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632075" indent="111125" defTabSz="842963"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089275" indent="111125" defTabSz="842963"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546475" indent="111125" defTabSz="842963"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fontAlgn="base">
              <a:lnSpc>
                <a:spcPct val="106000"/>
              </a:lnSpc>
              <a:spcBef>
                <a:spcPct val="40000"/>
              </a:spcBef>
              <a:spcAft>
                <a:spcPct val="0"/>
              </a:spcAft>
              <a:buClr>
                <a:srgbClr val="000000"/>
              </a:buClr>
            </a:pPr>
            <a:r>
              <a:rPr lang="es-ES" altLang="es-EC" sz="1200" dirty="0" smtClean="0">
                <a:solidFill>
                  <a:srgbClr val="002776"/>
                </a:solidFill>
              </a:rPr>
              <a:t>La construcción y el comercio al por mayor y menor siguen en oportunidades de conexión; siendo la Construcción un </a:t>
            </a:r>
            <a:r>
              <a:rPr lang="es-ES" altLang="es-EC" sz="1200" dirty="0" err="1" smtClean="0">
                <a:solidFill>
                  <a:srgbClr val="002776"/>
                </a:solidFill>
              </a:rPr>
              <a:t>cluster</a:t>
            </a:r>
            <a:r>
              <a:rPr lang="es-ES" altLang="es-EC" sz="1200" dirty="0" smtClean="0">
                <a:solidFill>
                  <a:srgbClr val="002776"/>
                </a:solidFill>
              </a:rPr>
              <a:t> mayor en cuanto a volumen de consumo interno. El desarrollo de infraestructura y el potencial desarrollo urbano en el medio y largo plazo a raíz de la promoción de proyectos emblemáticos, hace que este </a:t>
            </a:r>
            <a:r>
              <a:rPr lang="es-ES" altLang="es-EC" sz="1200" dirty="0" err="1" smtClean="0">
                <a:solidFill>
                  <a:srgbClr val="002776"/>
                </a:solidFill>
              </a:rPr>
              <a:t>cluster</a:t>
            </a:r>
            <a:r>
              <a:rPr lang="es-ES" altLang="es-EC" sz="1200" dirty="0" smtClean="0">
                <a:solidFill>
                  <a:srgbClr val="002776"/>
                </a:solidFill>
              </a:rPr>
              <a:t> se posicione como un gran generador de dinámicas comerciales y de encadenamientos productivos con el turismo.  </a:t>
            </a:r>
            <a:endParaRPr lang="es-ES" altLang="es-EC" sz="1200" dirty="0">
              <a:solidFill>
                <a:srgbClr val="002776"/>
              </a:solidFill>
            </a:endParaRPr>
          </a:p>
        </p:txBody>
      </p:sp>
      <p:sp>
        <p:nvSpPr>
          <p:cNvPr id="37902" name="TextBox 20"/>
          <p:cNvSpPr txBox="1">
            <a:spLocks noChangeArrowheads="1"/>
          </p:cNvSpPr>
          <p:nvPr/>
        </p:nvSpPr>
        <p:spPr bwMode="auto">
          <a:xfrm>
            <a:off x="1217614" y="1614489"/>
            <a:ext cx="7642225" cy="995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3231" rIns="33231" anchor="ctr"/>
          <a:lstStyle>
            <a:lvl1pPr marL="1588" defTabSz="842963">
              <a:defRPr sz="1900">
                <a:solidFill>
                  <a:schemeClr val="tx1"/>
                </a:solidFill>
                <a:latin typeface="Arial" panose="020B0604020202020204" pitchFamily="34" charset="0"/>
                <a:cs typeface="Arial" panose="020B0604020202020204" pitchFamily="34" charset="0"/>
              </a:defRPr>
            </a:lvl1pPr>
            <a:lvl2pPr defTabSz="842963">
              <a:defRPr sz="1900">
                <a:solidFill>
                  <a:schemeClr val="tx1"/>
                </a:solidFill>
                <a:latin typeface="Arial" panose="020B0604020202020204" pitchFamily="34" charset="0"/>
                <a:cs typeface="Arial" panose="020B0604020202020204" pitchFamily="34" charset="0"/>
              </a:defRPr>
            </a:lvl2pPr>
            <a:lvl3pPr defTabSz="842963">
              <a:defRPr sz="1900">
                <a:solidFill>
                  <a:schemeClr val="tx1"/>
                </a:solidFill>
                <a:latin typeface="Arial" panose="020B0604020202020204" pitchFamily="34" charset="0"/>
                <a:cs typeface="Arial" panose="020B0604020202020204" pitchFamily="34" charset="0"/>
              </a:defRPr>
            </a:lvl3pPr>
            <a:lvl4pPr defTabSz="842963">
              <a:defRPr sz="1900">
                <a:solidFill>
                  <a:schemeClr val="tx1"/>
                </a:solidFill>
                <a:latin typeface="Arial" panose="020B0604020202020204" pitchFamily="34" charset="0"/>
                <a:cs typeface="Arial" panose="020B0604020202020204" pitchFamily="34" charset="0"/>
              </a:defRPr>
            </a:lvl4pPr>
            <a:lvl5pPr defTabSz="842963">
              <a:defRPr sz="1900">
                <a:solidFill>
                  <a:schemeClr val="tx1"/>
                </a:solidFill>
                <a:latin typeface="Arial" panose="020B0604020202020204" pitchFamily="34" charset="0"/>
                <a:cs typeface="Arial" panose="020B0604020202020204" pitchFamily="34" charset="0"/>
              </a:defRPr>
            </a:lvl5pPr>
            <a:lvl6pPr marL="2174875" indent="111125" defTabSz="842963"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6pPr>
            <a:lvl7pPr marL="2632075" indent="111125" defTabSz="842963"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7pPr>
            <a:lvl8pPr marL="3089275" indent="111125" defTabSz="842963"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8pPr>
            <a:lvl9pPr marL="3546475" indent="111125" defTabSz="842963" eaLnBrk="0" fontAlgn="base" hangingPunct="0">
              <a:spcBef>
                <a:spcPct val="0"/>
              </a:spcBef>
              <a:spcAft>
                <a:spcPct val="0"/>
              </a:spcAft>
              <a:defRPr sz="1900">
                <a:solidFill>
                  <a:schemeClr val="tx1"/>
                </a:solidFill>
                <a:latin typeface="Arial" panose="020B0604020202020204" pitchFamily="34" charset="0"/>
                <a:cs typeface="Arial" panose="020B0604020202020204" pitchFamily="34" charset="0"/>
              </a:defRPr>
            </a:lvl9pPr>
          </a:lstStyle>
          <a:p>
            <a:pPr fontAlgn="base">
              <a:lnSpc>
                <a:spcPct val="106000"/>
              </a:lnSpc>
              <a:spcBef>
                <a:spcPct val="40000"/>
              </a:spcBef>
              <a:spcAft>
                <a:spcPct val="0"/>
              </a:spcAft>
              <a:buClr>
                <a:srgbClr val="000000"/>
              </a:buClr>
            </a:pPr>
            <a:r>
              <a:rPr lang="es-ES" altLang="es-EC" sz="1200" dirty="0" smtClean="0">
                <a:solidFill>
                  <a:srgbClr val="002776"/>
                </a:solidFill>
              </a:rPr>
              <a:t>De los datos obtenidos observamos que los </a:t>
            </a:r>
            <a:r>
              <a:rPr lang="es-ES" altLang="es-EC" sz="1200" dirty="0" err="1" smtClean="0">
                <a:solidFill>
                  <a:srgbClr val="002776"/>
                </a:solidFill>
              </a:rPr>
              <a:t>clusters</a:t>
            </a:r>
            <a:r>
              <a:rPr lang="es-ES" altLang="es-EC" sz="1200" dirty="0" smtClean="0">
                <a:solidFill>
                  <a:srgbClr val="002776"/>
                </a:solidFill>
              </a:rPr>
              <a:t> que mayor relación tienen con las etapas del turismo son el transporte y comunicación, y las manufacturas específicas. Resulta de interés el </a:t>
            </a:r>
            <a:r>
              <a:rPr lang="es-ES" altLang="es-EC" sz="1200" dirty="0" err="1" smtClean="0">
                <a:solidFill>
                  <a:srgbClr val="002776"/>
                </a:solidFill>
              </a:rPr>
              <a:t>Cluster</a:t>
            </a:r>
            <a:r>
              <a:rPr lang="es-ES" altLang="es-EC" sz="1200" dirty="0" smtClean="0">
                <a:solidFill>
                  <a:srgbClr val="002776"/>
                </a:solidFill>
              </a:rPr>
              <a:t> de Manufacturas y su conexión con el turismo, debido al tamaño de consumo interno que genera, y al consumo intensivo de manufacturas que puede generar el turismo. Adicionalmente, se asume como premisa, que el porcentaje de fugas de divisas en insumos para la manufactura es menor que en otros </a:t>
            </a:r>
            <a:r>
              <a:rPr lang="es-ES" altLang="es-EC" sz="1200" dirty="0" err="1" smtClean="0">
                <a:solidFill>
                  <a:srgbClr val="002776"/>
                </a:solidFill>
              </a:rPr>
              <a:t>clusters</a:t>
            </a:r>
            <a:r>
              <a:rPr lang="es-ES" altLang="es-EC" sz="1200" dirty="0" smtClean="0">
                <a:solidFill>
                  <a:srgbClr val="002776"/>
                </a:solidFill>
              </a:rPr>
              <a:t>, por lo que se vislumbra como el </a:t>
            </a:r>
            <a:r>
              <a:rPr lang="es-ES" altLang="es-EC" sz="1200" dirty="0" err="1" smtClean="0">
                <a:solidFill>
                  <a:srgbClr val="002776"/>
                </a:solidFill>
              </a:rPr>
              <a:t>cluster</a:t>
            </a:r>
            <a:r>
              <a:rPr lang="es-ES" altLang="es-EC" sz="1200" dirty="0" smtClean="0">
                <a:solidFill>
                  <a:srgbClr val="002776"/>
                </a:solidFill>
              </a:rPr>
              <a:t> más atractivo para investigar y potenciar su encadenamiento.</a:t>
            </a:r>
            <a:endParaRPr lang="es-ES" altLang="es-EC" sz="1200" dirty="0">
              <a:solidFill>
                <a:srgbClr val="002776"/>
              </a:solidFill>
            </a:endParaRPr>
          </a:p>
        </p:txBody>
      </p:sp>
      <p:sp>
        <p:nvSpPr>
          <p:cNvPr id="17"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Encadenamiento productivo del turismo en Quito </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Conclusiones</a:t>
            </a:r>
            <a:endParaRPr lang="es-ES" sz="1400" i="1" dirty="0">
              <a:solidFill>
                <a:srgbClr val="00B0F0"/>
              </a:solidFill>
              <a:cs typeface="Arial" charset="0"/>
            </a:endParaRPr>
          </a:p>
        </p:txBody>
      </p:sp>
    </p:spTree>
    <p:extLst>
      <p:ext uri="{BB962C8B-B14F-4D97-AF65-F5344CB8AC3E}">
        <p14:creationId xmlns:p14="http://schemas.microsoft.com/office/powerpoint/2010/main" val="2003807819"/>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Encadenamiento productivo con socios estratégicos</a:t>
            </a:r>
          </a:p>
          <a:p>
            <a:pPr fontAlgn="base">
              <a:spcBef>
                <a:spcPct val="0"/>
              </a:spcBef>
              <a:spcAft>
                <a:spcPct val="0"/>
              </a:spcAft>
            </a:pPr>
            <a:r>
              <a:rPr lang="es-ES" sz="2000" b="1" dirty="0" smtClean="0">
                <a:solidFill>
                  <a:srgbClr val="00B0F0"/>
                </a:solidFill>
                <a:cs typeface="Arial" charset="0"/>
              </a:rPr>
              <a:t>Matriz de priorización de socios estratégicos – </a:t>
            </a:r>
            <a:r>
              <a:rPr lang="es-ES" sz="2000" dirty="0" smtClean="0">
                <a:solidFill>
                  <a:srgbClr val="00B0F0"/>
                </a:solidFill>
                <a:cs typeface="Arial" charset="0"/>
              </a:rPr>
              <a:t>Quito Turismo</a:t>
            </a:r>
            <a:endParaRPr lang="es-ES" sz="2000" dirty="0">
              <a:solidFill>
                <a:srgbClr val="00B0F0"/>
              </a:solidFill>
              <a:cs typeface="Arial" charset="0"/>
            </a:endParaRPr>
          </a:p>
        </p:txBody>
      </p:sp>
      <p:sp>
        <p:nvSpPr>
          <p:cNvPr id="117" name="Slide Number Placeholder 3"/>
          <p:cNvSpPr txBox="1">
            <a:spLocks/>
          </p:cNvSpPr>
          <p:nvPr/>
        </p:nvSpPr>
        <p:spPr>
          <a:xfrm>
            <a:off x="732708" y="6554103"/>
            <a:ext cx="7604667" cy="257173"/>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Quito Turismo – Consolidación de información recopilada de los diferentes departamentos</a:t>
            </a:r>
            <a:endParaRPr lang="es-ES" b="0" i="1" dirty="0">
              <a:solidFill>
                <a:srgbClr val="002776"/>
              </a:solidFill>
            </a:endParaRPr>
          </a:p>
        </p:txBody>
      </p:sp>
      <p:sp>
        <p:nvSpPr>
          <p:cNvPr id="17" name="Content Placeholder 5"/>
          <p:cNvSpPr txBox="1">
            <a:spLocks/>
          </p:cNvSpPr>
          <p:nvPr/>
        </p:nvSpPr>
        <p:spPr bwMode="auto">
          <a:xfrm>
            <a:off x="362559" y="1067907"/>
            <a:ext cx="9198953" cy="632901"/>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200" dirty="0" smtClean="0">
                <a:solidFill>
                  <a:srgbClr val="002060"/>
                </a:solidFill>
              </a:rPr>
              <a:t>Según la información proporcionada por los diferentes departamentos de Quito Turismo, el </a:t>
            </a:r>
            <a:r>
              <a:rPr lang="es-ES" sz="1200" b="1" dirty="0" smtClean="0">
                <a:solidFill>
                  <a:srgbClr val="002060"/>
                </a:solidFill>
              </a:rPr>
              <a:t>MINTUR es el principal </a:t>
            </a:r>
            <a:r>
              <a:rPr lang="es-ES" sz="1200" b="1" dirty="0" err="1" smtClean="0">
                <a:solidFill>
                  <a:srgbClr val="002060"/>
                </a:solidFill>
              </a:rPr>
              <a:t>stakeholder</a:t>
            </a:r>
            <a:r>
              <a:rPr lang="es-ES" sz="1200" b="1" dirty="0" smtClean="0">
                <a:solidFill>
                  <a:srgbClr val="002060"/>
                </a:solidFill>
              </a:rPr>
              <a:t> aliado </a:t>
            </a:r>
            <a:r>
              <a:rPr lang="es-ES" sz="1200" dirty="0" smtClean="0">
                <a:solidFill>
                  <a:srgbClr val="002060"/>
                </a:solidFill>
              </a:rPr>
              <a:t>para Quito Turismo, juntamente con la empresa privada turística individual. </a:t>
            </a:r>
            <a:r>
              <a:rPr lang="es-ES" sz="1200" b="1" dirty="0" smtClean="0">
                <a:solidFill>
                  <a:srgbClr val="002060"/>
                </a:solidFill>
              </a:rPr>
              <a:t>Los Bancos/Fondos/Agencias de inversión son los </a:t>
            </a:r>
            <a:r>
              <a:rPr lang="es-ES" sz="1200" b="1" dirty="0" err="1" smtClean="0">
                <a:solidFill>
                  <a:srgbClr val="002060"/>
                </a:solidFill>
              </a:rPr>
              <a:t>stakeholders</a:t>
            </a:r>
            <a:r>
              <a:rPr lang="es-ES" sz="1200" b="1" dirty="0" smtClean="0">
                <a:solidFill>
                  <a:srgbClr val="002060"/>
                </a:solidFill>
              </a:rPr>
              <a:t> </a:t>
            </a:r>
            <a:r>
              <a:rPr lang="es-ES" sz="1200" b="1" dirty="0">
                <a:solidFill>
                  <a:srgbClr val="002060"/>
                </a:solidFill>
              </a:rPr>
              <a:t>a gestionar</a:t>
            </a:r>
          </a:p>
          <a:p>
            <a:pPr algn="just">
              <a:spcAft>
                <a:spcPts val="600"/>
              </a:spcAft>
            </a:pPr>
            <a:endParaRPr lang="es-ES" sz="1200" dirty="0">
              <a:solidFill>
                <a:srgbClr val="002776"/>
              </a:solidFill>
            </a:endParaRPr>
          </a:p>
          <a:p>
            <a:pPr algn="just">
              <a:spcAft>
                <a:spcPts val="600"/>
              </a:spcAft>
            </a:pPr>
            <a:endParaRPr lang="es-ES" sz="1200" b="1" dirty="0">
              <a:solidFill>
                <a:srgbClr val="002060"/>
              </a:solidFill>
            </a:endParaRPr>
          </a:p>
          <a:p>
            <a:pPr algn="just">
              <a:spcAft>
                <a:spcPts val="600"/>
              </a:spcAft>
            </a:pPr>
            <a:endParaRPr lang="es-ES" sz="1200" dirty="0">
              <a:solidFill>
                <a:srgbClr val="002776"/>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65</a:t>
            </a:fld>
            <a:endParaRPr lang="es-ES" dirty="0">
              <a:solidFill>
                <a:srgbClr val="002776"/>
              </a:solidFill>
            </a:endParaRPr>
          </a:p>
        </p:txBody>
      </p:sp>
      <p:grpSp>
        <p:nvGrpSpPr>
          <p:cNvPr id="22" name="Group 21"/>
          <p:cNvGrpSpPr/>
          <p:nvPr/>
        </p:nvGrpSpPr>
        <p:grpSpPr>
          <a:xfrm>
            <a:off x="318495" y="1664832"/>
            <a:ext cx="9243016" cy="500137"/>
            <a:chOff x="318495" y="1519796"/>
            <a:chExt cx="9243016" cy="500137"/>
          </a:xfrm>
        </p:grpSpPr>
        <p:cxnSp>
          <p:nvCxnSpPr>
            <p:cNvPr id="23" name="Straight Connector 22"/>
            <p:cNvCxnSpPr/>
            <p:nvPr>
              <p:custDataLst>
                <p:tags r:id="rId1"/>
              </p:custDataLst>
            </p:nvPr>
          </p:nvCxnSpPr>
          <p:spPr bwMode="auto">
            <a:xfrm>
              <a:off x="318495" y="1672049"/>
              <a:ext cx="9243016" cy="0"/>
            </a:xfrm>
            <a:prstGeom prst="line">
              <a:avLst/>
            </a:prstGeom>
            <a:ln w="12700">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4" name="TextBox 23"/>
            <p:cNvSpPr txBox="1"/>
            <p:nvPr>
              <p:custDataLst>
                <p:tags r:id="rId2"/>
              </p:custDataLst>
            </p:nvPr>
          </p:nvSpPr>
          <p:spPr bwMode="auto">
            <a:xfrm>
              <a:off x="3042039" y="1519796"/>
              <a:ext cx="3643828" cy="500137"/>
            </a:xfrm>
            <a:prstGeom prst="rect">
              <a:avLst/>
            </a:prstGeom>
            <a:solidFill>
              <a:schemeClr val="bg1"/>
            </a:solidFill>
          </p:spPr>
          <p:txBody>
            <a:bodyPr wrap="square" rtlCol="0">
              <a:spAutoFit/>
            </a:bodyPr>
            <a:lstStyle/>
            <a:p>
              <a:pPr marL="1588" algn="ctr" defTabSz="914400" fontAlgn="base">
                <a:spcAft>
                  <a:spcPts val="300"/>
                </a:spcAft>
                <a:buClr>
                  <a:srgbClr val="000000"/>
                </a:buClr>
              </a:pPr>
              <a:r>
                <a:rPr lang="es-ES" sz="1200" i="1" dirty="0" smtClean="0">
                  <a:solidFill>
                    <a:srgbClr val="002776"/>
                  </a:solidFill>
                  <a:cs typeface="Arial" charset="0"/>
                </a:rPr>
                <a:t>Matriz de priorización de socios estratégicos </a:t>
              </a:r>
            </a:p>
            <a:p>
              <a:pPr marL="1588" algn="ctr" defTabSz="914400" fontAlgn="base">
                <a:spcAft>
                  <a:spcPts val="300"/>
                </a:spcAft>
                <a:buClr>
                  <a:srgbClr val="000000"/>
                </a:buClr>
              </a:pPr>
              <a:r>
                <a:rPr lang="es-ES" sz="1200" b="1" dirty="0" smtClean="0">
                  <a:solidFill>
                    <a:srgbClr val="002776"/>
                  </a:solidFill>
                  <a:cs typeface="Arial" charset="0"/>
                </a:rPr>
                <a:t>Quito Turismo</a:t>
              </a:r>
              <a:endParaRPr lang="es-ES" sz="1200" b="1" dirty="0">
                <a:solidFill>
                  <a:srgbClr val="002776"/>
                </a:solidFill>
                <a:cs typeface="Arial" charset="0"/>
              </a:endParaRPr>
            </a:p>
          </p:txBody>
        </p:sp>
      </p:grpSp>
      <p:pic>
        <p:nvPicPr>
          <p:cNvPr id="4" name="Picture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02646" y="2164969"/>
            <a:ext cx="9300707" cy="4294572"/>
          </a:xfrm>
          <a:prstGeom prst="rect">
            <a:avLst/>
          </a:prstGeom>
        </p:spPr>
      </p:pic>
    </p:spTree>
    <p:extLst>
      <p:ext uri="{BB962C8B-B14F-4D97-AF65-F5344CB8AC3E}">
        <p14:creationId xmlns:p14="http://schemas.microsoft.com/office/powerpoint/2010/main" val="248838394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Encadenamiento productivo con socios estratégicos</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Conclusiones</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66</a:t>
            </a:fld>
            <a:endParaRPr lang="es-ES" dirty="0">
              <a:solidFill>
                <a:srgbClr val="002776"/>
              </a:solidFill>
            </a:endParaRPr>
          </a:p>
        </p:txBody>
      </p:sp>
      <p:grpSp>
        <p:nvGrpSpPr>
          <p:cNvPr id="9" name="Group 8"/>
          <p:cNvGrpSpPr/>
          <p:nvPr/>
        </p:nvGrpSpPr>
        <p:grpSpPr>
          <a:xfrm>
            <a:off x="369499" y="692483"/>
            <a:ext cx="9120576" cy="978794"/>
            <a:chOff x="369499" y="1136970"/>
            <a:chExt cx="8388000" cy="1043344"/>
          </a:xfrm>
        </p:grpSpPr>
        <p:cxnSp>
          <p:nvCxnSpPr>
            <p:cNvPr id="1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1" name="TxtBox:83/125"/>
            <p:cNvSpPr/>
            <p:nvPr/>
          </p:nvSpPr>
          <p:spPr bwMode="auto">
            <a:xfrm>
              <a:off x="2233688" y="1136970"/>
              <a:ext cx="4650839" cy="1043344"/>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Conclusiones generales de la identificación y priorización de socios realizada por los departamentos de Quito Turismo</a:t>
              </a:r>
              <a:endParaRPr lang="es-ES" sz="1200" b="1" dirty="0">
                <a:solidFill>
                  <a:srgbClr val="002776"/>
                </a:solidFill>
              </a:endParaRPr>
            </a:p>
          </p:txBody>
        </p:sp>
      </p:grpSp>
      <p:graphicFrame>
        <p:nvGraphicFramePr>
          <p:cNvPr id="2" name="Table 1"/>
          <p:cNvGraphicFramePr>
            <a:graphicFrameLocks noGrp="1"/>
          </p:cNvGraphicFramePr>
          <p:nvPr>
            <p:extLst>
              <p:ext uri="{D42A27DB-BD31-4B8C-83A1-F6EECF244321}">
                <p14:modId xmlns:p14="http://schemas.microsoft.com/office/powerpoint/2010/main" val="4164434816"/>
              </p:ext>
            </p:extLst>
          </p:nvPr>
        </p:nvGraphicFramePr>
        <p:xfrm>
          <a:off x="344486" y="1473639"/>
          <a:ext cx="9252154" cy="5080467"/>
        </p:xfrm>
        <a:graphic>
          <a:graphicData uri="http://schemas.openxmlformats.org/drawingml/2006/table">
            <a:tbl>
              <a:tblPr>
                <a:tableStyleId>{5C22544A-7EE6-4342-B048-85BDC9FD1C3A}</a:tableStyleId>
              </a:tblPr>
              <a:tblGrid>
                <a:gridCol w="1368154"/>
                <a:gridCol w="2088000"/>
                <a:gridCol w="2088000"/>
                <a:gridCol w="3708000"/>
              </a:tblGrid>
              <a:tr h="257239">
                <a:tc>
                  <a:txBody>
                    <a:bodyPr/>
                    <a:lstStyle/>
                    <a:p>
                      <a:pPr algn="ctr"/>
                      <a:r>
                        <a:rPr lang="es-ES" sz="1000" b="1" dirty="0" smtClean="0">
                          <a:solidFill>
                            <a:schemeClr val="bg1"/>
                          </a:solidFill>
                        </a:rPr>
                        <a:t>Departamento</a:t>
                      </a:r>
                      <a:endParaRPr lang="es-ES" sz="1000" b="1" dirty="0">
                        <a:solidFill>
                          <a:schemeClr val="bg1"/>
                        </a:solidFill>
                      </a:endParaRP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a:txBody>
                    <a:bodyPr/>
                    <a:lstStyle/>
                    <a:p>
                      <a:pPr algn="ctr"/>
                      <a:r>
                        <a:rPr lang="es-ES" sz="1000" b="1" dirty="0" err="1" smtClean="0">
                          <a:solidFill>
                            <a:schemeClr val="bg1"/>
                          </a:solidFill>
                        </a:rPr>
                        <a:t>Stakeholders</a:t>
                      </a:r>
                      <a:r>
                        <a:rPr lang="es-ES" sz="1000" b="1" dirty="0" smtClean="0">
                          <a:solidFill>
                            <a:schemeClr val="bg1"/>
                          </a:solidFill>
                        </a:rPr>
                        <a:t> aliados</a:t>
                      </a:r>
                      <a:endParaRPr lang="es-ES" sz="1000" b="1" dirty="0">
                        <a:solidFill>
                          <a:schemeClr val="bg1"/>
                        </a:solidFill>
                      </a:endParaRP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a:txBody>
                    <a:bodyPr/>
                    <a:lstStyle/>
                    <a:p>
                      <a:pPr algn="ctr"/>
                      <a:r>
                        <a:rPr lang="es-ES" sz="1000" b="1" dirty="0" err="1" smtClean="0">
                          <a:solidFill>
                            <a:schemeClr val="bg1"/>
                          </a:solidFill>
                        </a:rPr>
                        <a:t>Stakeholders</a:t>
                      </a:r>
                      <a:r>
                        <a:rPr lang="es-ES" sz="1000" b="1" dirty="0" smtClean="0">
                          <a:solidFill>
                            <a:schemeClr val="bg1"/>
                          </a:solidFill>
                        </a:rPr>
                        <a:t> a gestionar</a:t>
                      </a:r>
                      <a:endParaRPr lang="es-ES" sz="1000" b="1" dirty="0">
                        <a:solidFill>
                          <a:schemeClr val="bg1"/>
                        </a:solidFill>
                      </a:endParaRP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a:txBody>
                    <a:bodyPr/>
                    <a:lstStyle/>
                    <a:p>
                      <a:pPr algn="ctr"/>
                      <a:r>
                        <a:rPr lang="es-ES" sz="1000" b="1" dirty="0" smtClean="0">
                          <a:solidFill>
                            <a:schemeClr val="bg1"/>
                          </a:solidFill>
                        </a:rPr>
                        <a:t>Observaciones</a:t>
                      </a:r>
                      <a:endParaRPr lang="es-ES" sz="1000" b="1" dirty="0">
                        <a:solidFill>
                          <a:schemeClr val="bg1"/>
                        </a:solidFill>
                      </a:endParaRP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r>
              <a:tr h="321548">
                <a:tc>
                  <a:txBody>
                    <a:bodyPr/>
                    <a:lstStyle/>
                    <a:p>
                      <a:r>
                        <a:rPr lang="es-ES" sz="1000" b="1" dirty="0" smtClean="0"/>
                        <a:t>Quito Turismo</a:t>
                      </a:r>
                      <a:endParaRPr lang="es-ES" sz="1000" b="1"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t>MINTUR</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solidFill>
                            <a:srgbClr val="002060"/>
                          </a:solidFill>
                        </a:rPr>
                        <a:t>Bancos/Fondos/Agencias de inversión </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482323">
                <a:tc>
                  <a:txBody>
                    <a:bodyPr/>
                    <a:lstStyle/>
                    <a:p>
                      <a:r>
                        <a:rPr lang="es-ES" sz="1000" b="1" dirty="0" smtClean="0"/>
                        <a:t>Industria</a:t>
                      </a:r>
                      <a:r>
                        <a:rPr lang="es-ES" sz="1000" b="1" baseline="0" dirty="0" smtClean="0"/>
                        <a:t> Reuniones</a:t>
                      </a:r>
                      <a:endParaRPr lang="es-ES" sz="1000" b="1"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solidFill>
                            <a:srgbClr val="002060"/>
                          </a:solidFill>
                        </a:rPr>
                        <a:t>Universidades </a:t>
                      </a:r>
                    </a:p>
                    <a:p>
                      <a:pPr marL="171450" indent="-171450">
                        <a:buFont typeface="Arial" panose="020B0604020202020204" pitchFamily="34" charset="0"/>
                        <a:buChar char="•"/>
                      </a:pPr>
                      <a:r>
                        <a:rPr lang="es-ES" sz="1000" b="0" dirty="0" smtClean="0">
                          <a:solidFill>
                            <a:srgbClr val="002060"/>
                          </a:solidFill>
                        </a:rPr>
                        <a:t>Asociaciones de profesionales </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t>Gobierno</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solidFill>
                            <a:srgbClr val="002060"/>
                          </a:solidFill>
                        </a:rPr>
                        <a:t>Identificación de socios estratégicos nacionales es ajustada y correcta</a:t>
                      </a:r>
                    </a:p>
                    <a:p>
                      <a:pPr marL="171450" indent="-171450">
                        <a:buFont typeface="Arial" panose="020B0604020202020204" pitchFamily="34" charset="0"/>
                        <a:buChar char="•"/>
                      </a:pPr>
                      <a:r>
                        <a:rPr lang="es-ES" sz="1000" b="0" dirty="0" smtClean="0">
                          <a:solidFill>
                            <a:srgbClr val="002060"/>
                          </a:solidFill>
                        </a:rPr>
                        <a:t>Falta</a:t>
                      </a:r>
                      <a:r>
                        <a:rPr lang="es-ES" sz="1000" b="0" baseline="0" dirty="0" smtClean="0">
                          <a:solidFill>
                            <a:srgbClr val="002060"/>
                          </a:solidFill>
                        </a:rPr>
                        <a:t> a</a:t>
                      </a:r>
                      <a:r>
                        <a:rPr lang="es-ES" sz="1000" b="0" dirty="0" smtClean="0">
                          <a:solidFill>
                            <a:srgbClr val="002060"/>
                          </a:solidFill>
                        </a:rPr>
                        <a:t>mpliar la visión a socios clave extranjeros</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r>
              <a:tr h="482323">
                <a:tc>
                  <a:txBody>
                    <a:bodyPr/>
                    <a:lstStyle/>
                    <a:p>
                      <a:r>
                        <a:rPr lang="es-ES" sz="1000" b="1" dirty="0" smtClean="0"/>
                        <a:t>Planificación</a:t>
                      </a:r>
                      <a:endParaRPr lang="es-ES" sz="1000" b="1"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solidFill>
                            <a:srgbClr val="002060"/>
                          </a:solidFill>
                        </a:rPr>
                        <a:t>Secretaría de Desarrollo Productivo </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t>Secretaría General</a:t>
                      </a:r>
                      <a:r>
                        <a:rPr lang="es-ES" sz="1000" b="0" baseline="0" dirty="0" smtClean="0"/>
                        <a:t> de Planificación</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solidFill>
                            <a:srgbClr val="002060"/>
                          </a:solidFill>
                        </a:rPr>
                        <a:t>Sin considerar socios clave como el MINTUR, la Prefectura de Pichincha, las coordinaciones parroquiales,</a:t>
                      </a:r>
                      <a:r>
                        <a:rPr lang="es-ES" sz="1000" b="0" baseline="0" dirty="0" smtClean="0">
                          <a:solidFill>
                            <a:srgbClr val="002060"/>
                          </a:solidFill>
                        </a:rPr>
                        <a:t> entre otros</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482323">
                <a:tc>
                  <a:txBody>
                    <a:bodyPr/>
                    <a:lstStyle/>
                    <a:p>
                      <a:r>
                        <a:rPr lang="es-ES" sz="1000" b="1" dirty="0" smtClean="0"/>
                        <a:t>Inversiones</a:t>
                      </a:r>
                      <a:endParaRPr lang="es-ES" sz="1000" b="1"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solidFill>
                            <a:srgbClr val="002060"/>
                          </a:solidFill>
                        </a:rPr>
                        <a:t>Secretarias de Desarrollo Productivo y Competitividad y Territorio</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solidFill>
                            <a:srgbClr val="002060"/>
                          </a:solidFill>
                        </a:rPr>
                        <a:t>Agencias de inversiones de otras ciudades/países</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solidFill>
                            <a:srgbClr val="002060"/>
                          </a:solidFill>
                        </a:rPr>
                        <a:t>Percepción de socios estratégicos amplia y completa</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r>
              <a:tr h="482323">
                <a:tc>
                  <a:txBody>
                    <a:bodyPr/>
                    <a:lstStyle/>
                    <a:p>
                      <a:r>
                        <a:rPr lang="es-ES" sz="1000" b="1" dirty="0" smtClean="0"/>
                        <a:t>Calidad</a:t>
                      </a:r>
                      <a:endParaRPr lang="es-ES" sz="1000" b="1"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solidFill>
                            <a:srgbClr val="002776"/>
                          </a:solidFill>
                        </a:rPr>
                        <a:t>La </a:t>
                      </a:r>
                      <a:fld id="{1E972F31-643D-44E5-A6ED-D4F398F6C6D7}" type="SERIESNAME">
                        <a:rPr lang="es-ES" sz="1000" b="0" smtClean="0">
                          <a:solidFill>
                            <a:srgbClr val="002776"/>
                          </a:solidFill>
                        </a:rPr>
                        <a:pPr/>
                        <a:t>Cámara de Turismo de Pichincha CAPTUR</a:t>
                      </a:fld>
                      <a:r>
                        <a:rPr lang="es-ES" sz="1000" b="0" dirty="0" smtClean="0">
                          <a:solidFill>
                            <a:srgbClr val="002060"/>
                          </a:solidFill>
                        </a:rPr>
                        <a:t> </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err="1" smtClean="0">
                          <a:solidFill>
                            <a:srgbClr val="002060"/>
                          </a:solidFill>
                        </a:rPr>
                        <a:t>Capacitur</a:t>
                      </a:r>
                      <a:endParaRPr lang="es-ES" sz="1000" b="0" dirty="0" smtClean="0">
                        <a:solidFill>
                          <a:srgbClr val="002060"/>
                        </a:solidFill>
                      </a:endParaRPr>
                    </a:p>
                    <a:p>
                      <a:pPr marL="171450" indent="-171450">
                        <a:buFont typeface="Arial" panose="020B0604020202020204" pitchFamily="34" charset="0"/>
                        <a:buChar char="•"/>
                      </a:pPr>
                      <a:r>
                        <a:rPr lang="es-ES" sz="1000" b="0" dirty="0" err="1" smtClean="0">
                          <a:solidFill>
                            <a:srgbClr val="002060"/>
                          </a:solidFill>
                        </a:rPr>
                        <a:t>Qualitur</a:t>
                      </a:r>
                      <a:r>
                        <a:rPr lang="es-ES" sz="1000" b="0" dirty="0" smtClean="0">
                          <a:solidFill>
                            <a:srgbClr val="002060"/>
                          </a:solidFill>
                        </a:rPr>
                        <a:t> </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solidFill>
                            <a:srgbClr val="002060"/>
                          </a:solidFill>
                        </a:rPr>
                        <a:t>Sin considerar: sistemas de certificación </a:t>
                      </a:r>
                      <a:r>
                        <a:rPr lang="es-ES" sz="1000" b="0" dirty="0" err="1" smtClean="0">
                          <a:solidFill>
                            <a:srgbClr val="002060"/>
                          </a:solidFill>
                        </a:rPr>
                        <a:t>internac</a:t>
                      </a:r>
                      <a:r>
                        <a:rPr lang="es-ES" sz="1000" b="0" dirty="0" smtClean="0">
                          <a:solidFill>
                            <a:srgbClr val="002060"/>
                          </a:solidFill>
                        </a:rPr>
                        <a:t>. y empresas online,</a:t>
                      </a:r>
                      <a:r>
                        <a:rPr lang="es-ES" sz="1000" b="0" baseline="0" dirty="0" smtClean="0">
                          <a:solidFill>
                            <a:srgbClr val="002060"/>
                          </a:solidFill>
                        </a:rPr>
                        <a:t> </a:t>
                      </a:r>
                      <a:r>
                        <a:rPr lang="es-ES" sz="1000" b="0" dirty="0" smtClean="0">
                          <a:solidFill>
                            <a:srgbClr val="002060"/>
                          </a:solidFill>
                        </a:rPr>
                        <a:t>MINTUR, la asociación de la Mariscal, la policía turística,</a:t>
                      </a:r>
                      <a:r>
                        <a:rPr lang="es-ES" sz="1000" b="0" baseline="0" dirty="0" smtClean="0">
                          <a:solidFill>
                            <a:srgbClr val="002060"/>
                          </a:solidFill>
                        </a:rPr>
                        <a:t> entre otros</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643097">
                <a:tc>
                  <a:txBody>
                    <a:bodyPr/>
                    <a:lstStyle/>
                    <a:p>
                      <a:r>
                        <a:rPr lang="es-ES" sz="1000" b="1" dirty="0" smtClean="0"/>
                        <a:t>Mercadeo</a:t>
                      </a:r>
                      <a:endParaRPr lang="es-ES" sz="1000" b="1"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solidFill>
                            <a:srgbClr val="002776"/>
                          </a:solidFill>
                        </a:rPr>
                        <a:t>Gray Line</a:t>
                      </a:r>
                      <a:r>
                        <a:rPr lang="es-ES" sz="1000" b="0" dirty="0" smtClean="0">
                          <a:solidFill>
                            <a:srgbClr val="002060"/>
                          </a:solidFill>
                        </a:rPr>
                        <a:t> </a:t>
                      </a:r>
                    </a:p>
                    <a:p>
                      <a:pPr marL="171450" indent="-171450">
                        <a:buFont typeface="Arial" panose="020B0604020202020204" pitchFamily="34" charset="0"/>
                        <a:buChar char="•"/>
                      </a:pPr>
                      <a:r>
                        <a:rPr lang="es-ES" sz="1000" b="0" dirty="0" err="1" smtClean="0">
                          <a:solidFill>
                            <a:srgbClr val="002060"/>
                          </a:solidFill>
                        </a:rPr>
                        <a:t>ProEcuador</a:t>
                      </a:r>
                      <a:endParaRPr lang="es-ES" sz="1000" b="0" dirty="0" smtClean="0">
                        <a:solidFill>
                          <a:srgbClr val="002060"/>
                        </a:solidFill>
                      </a:endParaRPr>
                    </a:p>
                    <a:p>
                      <a:pPr marL="171450" indent="-171450">
                        <a:buFont typeface="Arial" panose="020B0604020202020204" pitchFamily="34" charset="0"/>
                        <a:buChar char="•"/>
                      </a:pPr>
                      <a:r>
                        <a:rPr lang="es-ES" sz="1000" b="0" dirty="0" err="1" smtClean="0">
                          <a:solidFill>
                            <a:srgbClr val="002060"/>
                          </a:solidFill>
                        </a:rPr>
                        <a:t>Newlink</a:t>
                      </a:r>
                      <a:r>
                        <a:rPr lang="es-ES" sz="1000" b="0" dirty="0" smtClean="0">
                          <a:solidFill>
                            <a:srgbClr val="002060"/>
                          </a:solidFill>
                        </a:rPr>
                        <a:t> </a:t>
                      </a:r>
                    </a:p>
                    <a:p>
                      <a:pPr marL="171450" indent="-171450">
                        <a:buFont typeface="Arial" panose="020B0604020202020204" pitchFamily="34" charset="0"/>
                        <a:buChar char="•"/>
                      </a:pPr>
                      <a:r>
                        <a:rPr lang="es-ES" sz="1000" b="0" dirty="0" err="1" smtClean="0">
                          <a:solidFill>
                            <a:srgbClr val="002060"/>
                          </a:solidFill>
                        </a:rPr>
                        <a:t>Mintur</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t>Hilton Colón</a:t>
                      </a:r>
                    </a:p>
                    <a:p>
                      <a:pPr marL="171450" indent="-171450">
                        <a:buFont typeface="Arial" panose="020B0604020202020204" pitchFamily="34" charset="0"/>
                        <a:buChar char="•"/>
                      </a:pPr>
                      <a:r>
                        <a:rPr lang="es-ES" sz="1000" b="0" dirty="0" smtClean="0"/>
                        <a:t>LAN</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solidFill>
                            <a:srgbClr val="002060"/>
                          </a:solidFill>
                        </a:rPr>
                        <a:t>Sin</a:t>
                      </a:r>
                      <a:r>
                        <a:rPr lang="es-ES" sz="1000" b="0" baseline="0" dirty="0" smtClean="0">
                          <a:solidFill>
                            <a:srgbClr val="002060"/>
                          </a:solidFill>
                        </a:rPr>
                        <a:t> considerar: </a:t>
                      </a:r>
                      <a:r>
                        <a:rPr lang="es-ES" sz="1000" b="0" dirty="0" smtClean="0">
                          <a:solidFill>
                            <a:srgbClr val="002060"/>
                          </a:solidFill>
                        </a:rPr>
                        <a:t>asociaciones hotelera,</a:t>
                      </a:r>
                      <a:r>
                        <a:rPr lang="es-ES" sz="1000" b="0" baseline="0" dirty="0" smtClean="0">
                          <a:solidFill>
                            <a:srgbClr val="002060"/>
                          </a:solidFill>
                        </a:rPr>
                        <a:t> </a:t>
                      </a:r>
                      <a:r>
                        <a:rPr lang="es-ES" sz="1000" b="0" dirty="0" smtClean="0">
                          <a:solidFill>
                            <a:srgbClr val="002060"/>
                          </a:solidFill>
                        </a:rPr>
                        <a:t>socios estratégicos en temas de marketing online</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r>
              <a:tr h="803871">
                <a:tc>
                  <a:txBody>
                    <a:bodyPr/>
                    <a:lstStyle/>
                    <a:p>
                      <a:r>
                        <a:rPr lang="es-ES" sz="1000" b="1" dirty="0" smtClean="0"/>
                        <a:t>Comunicación</a:t>
                      </a:r>
                      <a:endParaRPr lang="es-ES" sz="1000" b="1"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solidFill>
                            <a:srgbClr val="002776"/>
                          </a:solidFill>
                        </a:rPr>
                        <a:t>Radio Municipal </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solidFill>
                            <a:srgbClr val="002060"/>
                          </a:solidFill>
                        </a:rPr>
                        <a:t>Secretaría de Comunicación </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solidFill>
                            <a:srgbClr val="002060"/>
                          </a:solidFill>
                        </a:rPr>
                        <a:t>Brecha en captar más socios para la comunicación corporativa</a:t>
                      </a:r>
                    </a:p>
                    <a:p>
                      <a:pPr marL="171450" indent="-171450">
                        <a:buFont typeface="Arial" panose="020B0604020202020204" pitchFamily="34" charset="0"/>
                        <a:buChar char="•"/>
                      </a:pPr>
                      <a:r>
                        <a:rPr lang="es-ES" sz="1000" b="0" dirty="0" smtClean="0">
                          <a:solidFill>
                            <a:srgbClr val="002060"/>
                          </a:solidFill>
                        </a:rPr>
                        <a:t>No incluye al MINTUR, al Ministerio de Relaciones Exteriores, ni a asociaciones representativas del sector privado</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643097">
                <a:tc>
                  <a:txBody>
                    <a:bodyPr/>
                    <a:lstStyle/>
                    <a:p>
                      <a:r>
                        <a:rPr lang="es-ES" sz="1000" b="1" dirty="0" smtClean="0"/>
                        <a:t>Desarrollo</a:t>
                      </a:r>
                      <a:endParaRPr lang="es-ES" sz="1000" b="1"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solidFill>
                            <a:srgbClr val="002776"/>
                          </a:solidFill>
                        </a:rPr>
                        <a:t>Agencia Metropolitana de Control</a:t>
                      </a:r>
                    </a:p>
                    <a:p>
                      <a:pPr marL="171450" indent="-171450">
                        <a:buFont typeface="Arial" panose="020B0604020202020204" pitchFamily="34" charset="0"/>
                        <a:buChar char="•"/>
                      </a:pPr>
                      <a:r>
                        <a:rPr lang="es-ES" sz="1000" b="0" dirty="0" smtClean="0">
                          <a:solidFill>
                            <a:srgbClr val="002776"/>
                          </a:solidFill>
                        </a:rPr>
                        <a:t>Secretaría de Ambiente</a:t>
                      </a:r>
                    </a:p>
                    <a:p>
                      <a:pPr marL="171450" indent="-171450">
                        <a:buFont typeface="Arial" panose="020B0604020202020204" pitchFamily="34" charset="0"/>
                        <a:buChar char="•"/>
                      </a:pPr>
                      <a:r>
                        <a:rPr lang="es-ES" sz="1000" b="0" dirty="0" smtClean="0">
                          <a:solidFill>
                            <a:srgbClr val="002776"/>
                          </a:solidFill>
                        </a:rPr>
                        <a:t>Policía Metropolitana </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solidFill>
                            <a:srgbClr val="002060"/>
                          </a:solidFill>
                        </a:rPr>
                        <a:t>Instituto Metropolitano de Planificación Urbana (IMPU)</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lang="es-ES" sz="1000" b="0" dirty="0" smtClean="0">
                          <a:solidFill>
                            <a:srgbClr val="002060"/>
                          </a:solidFill>
                        </a:rPr>
                        <a:t>Visión amplia e inclusiva desde un punto de vista público </a:t>
                      </a:r>
                    </a:p>
                    <a:p>
                      <a:pPr marL="171450" indent="-171450">
                        <a:buFont typeface="Arial" panose="020B0604020202020204" pitchFamily="34" charset="0"/>
                        <a:buChar char="•"/>
                      </a:pPr>
                      <a:r>
                        <a:rPr lang="es-ES" sz="1000" b="0" dirty="0" smtClean="0">
                          <a:solidFill>
                            <a:srgbClr val="002060"/>
                          </a:solidFill>
                        </a:rPr>
                        <a:t>Ausencia importante de asociaciones privadas del sector </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r>
              <a:tr h="482323">
                <a:tc>
                  <a:txBody>
                    <a:bodyPr/>
                    <a:lstStyle/>
                    <a:p>
                      <a:r>
                        <a:rPr lang="es-ES" sz="1000" b="1" dirty="0" smtClean="0"/>
                        <a:t>Comercialización</a:t>
                      </a:r>
                      <a:endParaRPr lang="es-ES" sz="1000" b="1"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t>Mayoría</a:t>
                      </a:r>
                      <a:r>
                        <a:rPr lang="es-ES" sz="1000" b="0" baseline="0" dirty="0" smtClean="0"/>
                        <a:t> de los socios estratégicos identificados</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solidFill>
                            <a:srgbClr val="002060"/>
                          </a:solidFill>
                        </a:rPr>
                        <a:t>Secretaría de Cultura </a:t>
                      </a:r>
                    </a:p>
                    <a:p>
                      <a:pPr marL="171450" indent="-171450">
                        <a:buFont typeface="Arial" panose="020B0604020202020204" pitchFamily="34" charset="0"/>
                        <a:buChar char="•"/>
                      </a:pPr>
                      <a:r>
                        <a:rPr lang="es-ES" sz="1000" b="0" dirty="0" smtClean="0">
                          <a:solidFill>
                            <a:srgbClr val="002060"/>
                          </a:solidFill>
                        </a:rPr>
                        <a:t>Instituto metropolitano de Patrimonio </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171450" indent="-171450">
                        <a:buFont typeface="Arial" panose="020B0604020202020204" pitchFamily="34" charset="0"/>
                        <a:buChar char="•"/>
                      </a:pPr>
                      <a:r>
                        <a:rPr lang="es-ES" sz="1000" b="0" dirty="0" smtClean="0">
                          <a:solidFill>
                            <a:srgbClr val="002060"/>
                          </a:solidFill>
                        </a:rPr>
                        <a:t>Percepción es más operativa que estratégica</a:t>
                      </a:r>
                    </a:p>
                    <a:p>
                      <a:pPr marL="171450" indent="-171450">
                        <a:buFont typeface="Arial" panose="020B0604020202020204" pitchFamily="34" charset="0"/>
                        <a:buChar char="•"/>
                      </a:pPr>
                      <a:r>
                        <a:rPr lang="es-ES" sz="1000" b="0" dirty="0" smtClean="0">
                          <a:solidFill>
                            <a:srgbClr val="002060"/>
                          </a:solidFill>
                        </a:rPr>
                        <a:t>Ausencia de asociaciones del sector privado y socios en el mundo digital </a:t>
                      </a:r>
                      <a:endParaRPr lang="es-ES" sz="1000" b="0"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bl>
          </a:graphicData>
        </a:graphic>
      </p:graphicFrame>
    </p:spTree>
    <p:extLst>
      <p:ext uri="{BB962C8B-B14F-4D97-AF65-F5344CB8AC3E}">
        <p14:creationId xmlns:p14="http://schemas.microsoft.com/office/powerpoint/2010/main" val="820168562"/>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3" name="Text Placeholder 1"/>
          <p:cNvSpPr txBox="1">
            <a:spLocks/>
          </p:cNvSpPr>
          <p:nvPr/>
        </p:nvSpPr>
        <p:spPr bwMode="invGray">
          <a:xfrm>
            <a:off x="1238252" y="3092944"/>
            <a:ext cx="8107236" cy="1344168"/>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defPPr>
              <a:defRPr lang="es-ES"/>
            </a:defPPr>
            <a:lvl1pPr marL="712788" indent="-712788" fontAlgn="base">
              <a:lnSpc>
                <a:spcPct val="106000"/>
              </a:lnSpc>
              <a:spcBef>
                <a:spcPts val="200"/>
              </a:spcBef>
              <a:spcAft>
                <a:spcPct val="0"/>
              </a:spcAft>
              <a:buClr>
                <a:srgbClr val="000000"/>
              </a:buClr>
              <a:buSzPct val="80000"/>
              <a:buFont typeface="Wingdings" pitchFamily="2" charset="2"/>
              <a:defRPr sz="2800" kern="0">
                <a:solidFill>
                  <a:srgbClr val="FFFFFF"/>
                </a:solidFill>
              </a:defRPr>
            </a:lvl1pPr>
            <a:lvl2pPr marL="227013" indent="-225425" fontAlgn="base">
              <a:lnSpc>
                <a:spcPct val="106000"/>
              </a:lnSpc>
              <a:spcBef>
                <a:spcPct val="40000"/>
              </a:spcBef>
              <a:spcAft>
                <a:spcPct val="0"/>
              </a:spcAft>
              <a:buClr>
                <a:schemeClr val="tx1"/>
              </a:buClr>
              <a:buFont typeface="Wingdings 2" pitchFamily="18" charset="2"/>
              <a:buChar char="¡"/>
            </a:lvl2pPr>
            <a:lvl3pPr marL="457200" indent="-228600" fontAlgn="base">
              <a:lnSpc>
                <a:spcPct val="106000"/>
              </a:lnSpc>
              <a:spcBef>
                <a:spcPct val="20000"/>
              </a:spcBef>
              <a:spcAft>
                <a:spcPct val="0"/>
              </a:spcAft>
              <a:buClr>
                <a:schemeClr val="tx1"/>
              </a:buClr>
              <a:buFont typeface="Arial" pitchFamily="34" charset="0"/>
              <a:buChar char="–"/>
              <a:defRPr sz="1600"/>
            </a:lvl3pPr>
            <a:lvl4pPr marL="681038" indent="-222250" fontAlgn="base">
              <a:lnSpc>
                <a:spcPct val="106000"/>
              </a:lnSpc>
              <a:spcBef>
                <a:spcPct val="20000"/>
              </a:spcBef>
              <a:spcAft>
                <a:spcPct val="0"/>
              </a:spcAft>
              <a:buClr>
                <a:schemeClr val="tx1"/>
              </a:buClr>
              <a:buChar char="•"/>
              <a:defRPr sz="1600"/>
            </a:lvl4pPr>
            <a:lvl5pPr marL="1722438" indent="-236538" fontAlgn="base">
              <a:spcBef>
                <a:spcPct val="20000"/>
              </a:spcBef>
              <a:spcAft>
                <a:spcPct val="0"/>
              </a:spcAft>
              <a:buClr>
                <a:schemeClr val="tx1"/>
              </a:buClr>
              <a:buChar char="–"/>
              <a:defRPr sz="1200"/>
            </a:lvl5pPr>
            <a:lvl6pPr marL="2179638" indent="-236538" fontAlgn="base">
              <a:spcBef>
                <a:spcPct val="20000"/>
              </a:spcBef>
              <a:spcAft>
                <a:spcPct val="0"/>
              </a:spcAft>
              <a:buClr>
                <a:schemeClr val="tx1"/>
              </a:buClr>
              <a:buChar char="–"/>
              <a:defRPr sz="1200"/>
            </a:lvl6pPr>
            <a:lvl7pPr marL="2636838" indent="-236538" fontAlgn="base">
              <a:spcBef>
                <a:spcPct val="20000"/>
              </a:spcBef>
              <a:spcAft>
                <a:spcPct val="0"/>
              </a:spcAft>
              <a:buClr>
                <a:schemeClr val="tx1"/>
              </a:buClr>
              <a:buChar char="–"/>
              <a:defRPr sz="1200"/>
            </a:lvl7pPr>
            <a:lvl8pPr marL="3094038" indent="-236538" fontAlgn="base">
              <a:spcBef>
                <a:spcPct val="20000"/>
              </a:spcBef>
              <a:spcAft>
                <a:spcPct val="0"/>
              </a:spcAft>
              <a:buClr>
                <a:schemeClr val="tx1"/>
              </a:buClr>
              <a:buChar char="–"/>
              <a:defRPr sz="1200"/>
            </a:lvl8pPr>
            <a:lvl9pPr marL="3551238" indent="-236538" fontAlgn="base">
              <a:spcBef>
                <a:spcPct val="20000"/>
              </a:spcBef>
              <a:spcAft>
                <a:spcPct val="0"/>
              </a:spcAft>
              <a:buClr>
                <a:schemeClr val="tx1"/>
              </a:buClr>
              <a:buChar char="–"/>
              <a:defRPr sz="1200"/>
            </a:lvl9pPr>
          </a:lstStyle>
          <a:p>
            <a:r>
              <a:rPr lang="es-ES" dirty="0" smtClean="0"/>
              <a:t>3.2. Principales destinos de la ciudad y estructura del espacio turístico (situación actual)</a:t>
            </a:r>
            <a:endParaRPr lang="es-ES" dirty="0"/>
          </a:p>
        </p:txBody>
      </p:sp>
    </p:spTree>
    <p:extLst>
      <p:ext uri="{BB962C8B-B14F-4D97-AF65-F5344CB8AC3E}">
        <p14:creationId xmlns:p14="http://schemas.microsoft.com/office/powerpoint/2010/main" val="4100971171"/>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Principales destinos y estructura del espacio turístico</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Objetivos, contenidos y metodología específica</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68</a:t>
            </a:fld>
            <a:endParaRPr lang="es-ES" dirty="0">
              <a:solidFill>
                <a:srgbClr val="002776"/>
              </a:solidFill>
            </a:endParaRPr>
          </a:p>
        </p:txBody>
      </p:sp>
      <p:sp>
        <p:nvSpPr>
          <p:cNvPr id="15" name="TextBox 14"/>
          <p:cNvSpPr txBox="1"/>
          <p:nvPr/>
        </p:nvSpPr>
        <p:spPr bwMode="auto">
          <a:xfrm>
            <a:off x="1010093" y="1444003"/>
            <a:ext cx="7833501" cy="976885"/>
          </a:xfrm>
          <a:prstGeom prst="roundRect">
            <a:avLst/>
          </a:prstGeom>
          <a:solidFill>
            <a:schemeClr val="accent3">
              <a:lumMod val="20000"/>
              <a:lumOff val="80000"/>
            </a:schemeClr>
          </a:solidFill>
        </p:spPr>
        <p:txBody>
          <a:bodyPr wrap="square" lIns="36000" rIns="36000" rtlCol="0" anchor="ctr">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050" b="1">
                <a:solidFill>
                  <a:srgbClr val="002776"/>
                </a:solidFill>
                <a:cs typeface="Arial" charset="0"/>
              </a:defRPr>
            </a:lvl1pPr>
          </a:lstStyle>
          <a:p>
            <a:pPr marL="1588" indent="0" algn="ctr">
              <a:buFont typeface="Wingdings" panose="05000000000000000000" pitchFamily="2" charset="2"/>
              <a:buNone/>
            </a:pPr>
            <a:r>
              <a:rPr lang="es-ES" sz="1400" b="0" dirty="0" smtClean="0"/>
              <a:t>Obtener una </a:t>
            </a:r>
            <a:r>
              <a:rPr lang="es-ES" sz="1400" dirty="0" smtClean="0"/>
              <a:t>panorámica de la situación actual </a:t>
            </a:r>
            <a:r>
              <a:rPr lang="es-ES" sz="1400" b="0" dirty="0" smtClean="0"/>
              <a:t>en cuanto a </a:t>
            </a:r>
            <a:r>
              <a:rPr lang="es-ES" sz="1400" dirty="0" smtClean="0"/>
              <a:t>destinos turísticos </a:t>
            </a:r>
            <a:r>
              <a:rPr lang="es-ES" sz="1400" b="0" dirty="0" smtClean="0"/>
              <a:t>del Distrito Metropolitano de Quito, tanto a nivel urbano (barrios) como rural (parroquias), así como </a:t>
            </a:r>
            <a:r>
              <a:rPr lang="es-ES" sz="1400" dirty="0" smtClean="0"/>
              <a:t>proyectos emblemáticos de la ciudad </a:t>
            </a:r>
            <a:r>
              <a:rPr lang="es-ES" sz="1400" b="0" dirty="0" smtClean="0"/>
              <a:t>y </a:t>
            </a:r>
            <a:r>
              <a:rPr lang="es-ES" sz="1400" dirty="0" smtClean="0"/>
              <a:t>espacios MICE </a:t>
            </a:r>
            <a:r>
              <a:rPr lang="es-ES" sz="1400" b="0" dirty="0" smtClean="0"/>
              <a:t>existentes</a:t>
            </a:r>
            <a:endParaRPr lang="es-ES" sz="1400" b="0" dirty="0"/>
          </a:p>
        </p:txBody>
      </p:sp>
      <p:grpSp>
        <p:nvGrpSpPr>
          <p:cNvPr id="16" name="Group 15"/>
          <p:cNvGrpSpPr/>
          <p:nvPr/>
        </p:nvGrpSpPr>
        <p:grpSpPr>
          <a:xfrm>
            <a:off x="369499" y="1142563"/>
            <a:ext cx="9150044" cy="195759"/>
            <a:chOff x="369499" y="1604824"/>
            <a:chExt cx="8388000" cy="107637"/>
          </a:xfrm>
        </p:grpSpPr>
        <p:cxnSp>
          <p:nvCxnSpPr>
            <p:cNvPr id="17"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8" name="TxtBox:83/125"/>
            <p:cNvSpPr/>
            <p:nvPr/>
          </p:nvSpPr>
          <p:spPr bwMode="auto">
            <a:xfrm>
              <a:off x="3560987" y="1604824"/>
              <a:ext cx="1996249" cy="107637"/>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Objetivo del capítulo</a:t>
              </a:r>
              <a:endParaRPr lang="es-ES" sz="1200" b="1" dirty="0">
                <a:solidFill>
                  <a:srgbClr val="002776"/>
                </a:solidFill>
              </a:endParaRPr>
            </a:p>
          </p:txBody>
        </p:sp>
      </p:grpSp>
      <p:grpSp>
        <p:nvGrpSpPr>
          <p:cNvPr id="19" name="Group 18"/>
          <p:cNvGrpSpPr/>
          <p:nvPr/>
        </p:nvGrpSpPr>
        <p:grpSpPr>
          <a:xfrm>
            <a:off x="369499" y="3298787"/>
            <a:ext cx="4439039" cy="195758"/>
            <a:chOff x="369499" y="1592133"/>
            <a:chExt cx="8388000" cy="133018"/>
          </a:xfrm>
        </p:grpSpPr>
        <p:cxnSp>
          <p:nvCxnSpPr>
            <p:cNvPr id="2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1"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Contenidos del capítulo</a:t>
              </a:r>
            </a:p>
          </p:txBody>
        </p:sp>
      </p:grpSp>
      <p:grpSp>
        <p:nvGrpSpPr>
          <p:cNvPr id="22" name="Group 21"/>
          <p:cNvGrpSpPr/>
          <p:nvPr/>
        </p:nvGrpSpPr>
        <p:grpSpPr>
          <a:xfrm>
            <a:off x="5080504" y="3298799"/>
            <a:ext cx="4439039" cy="195759"/>
            <a:chOff x="369499" y="1592133"/>
            <a:chExt cx="8388000" cy="133018"/>
          </a:xfrm>
        </p:grpSpPr>
        <p:cxnSp>
          <p:nvCxnSpPr>
            <p:cNvPr id="23"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4"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Metodología específica</a:t>
              </a:r>
            </a:p>
          </p:txBody>
        </p:sp>
      </p:grpSp>
      <p:sp>
        <p:nvSpPr>
          <p:cNvPr id="25" name="TextBox 24"/>
          <p:cNvSpPr txBox="1"/>
          <p:nvPr/>
        </p:nvSpPr>
        <p:spPr bwMode="auto">
          <a:xfrm>
            <a:off x="374452" y="3640578"/>
            <a:ext cx="4469715" cy="2452718"/>
          </a:xfrm>
          <a:prstGeom prst="rect">
            <a:avLst/>
          </a:prstGeom>
        </p:spPr>
        <p:txBody>
          <a:bodyPr wrap="square" lIns="36000" rIns="36000" rtlCol="0" anchor="t">
            <a:noAutofit/>
          </a:bodyPr>
          <a:lstStyle/>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Principales destinos de la ciudad identificados actualmente y e</a:t>
            </a:r>
            <a:r>
              <a:rPr lang="es-ES" sz="1200" dirty="0" smtClean="0">
                <a:solidFill>
                  <a:srgbClr val="002776"/>
                </a:solidFill>
                <a:cs typeface="Arial" charset="0"/>
              </a:rPr>
              <a:t>lementos </a:t>
            </a:r>
            <a:r>
              <a:rPr lang="es-ES" sz="1200" dirty="0">
                <a:solidFill>
                  <a:srgbClr val="002776"/>
                </a:solidFill>
                <a:cs typeface="Arial" charset="0"/>
              </a:rPr>
              <a:t>del espacio turístico urbano </a:t>
            </a:r>
            <a:r>
              <a:rPr lang="es-ES" sz="1200" dirty="0" smtClean="0">
                <a:solidFill>
                  <a:srgbClr val="002776"/>
                </a:solidFill>
                <a:cs typeface="Arial" charset="0"/>
              </a:rPr>
              <a:t>(a nivel ciudad y por barrios)</a:t>
            </a:r>
          </a:p>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Principales destinos del DMQ </a:t>
            </a:r>
            <a:r>
              <a:rPr lang="es-ES" sz="1200" dirty="0" smtClean="0">
                <a:solidFill>
                  <a:srgbClr val="002776"/>
                </a:solidFill>
                <a:cs typeface="Arial" charset="0"/>
              </a:rPr>
              <a:t>e identificación de caminos </a:t>
            </a:r>
            <a:r>
              <a:rPr lang="es-ES" sz="1200" dirty="0">
                <a:solidFill>
                  <a:srgbClr val="002776"/>
                </a:solidFill>
                <a:cs typeface="Arial" charset="0"/>
              </a:rPr>
              <a:t>escénicos entre la ciudad y su </a:t>
            </a:r>
            <a:r>
              <a:rPr lang="es-ES" sz="1200" dirty="0" smtClean="0">
                <a:solidFill>
                  <a:srgbClr val="002776"/>
                </a:solidFill>
                <a:cs typeface="Arial" charset="0"/>
              </a:rPr>
              <a:t>entorno</a:t>
            </a:r>
          </a:p>
          <a:p>
            <a:pPr marL="173038" indent="-171450" defTabSz="914400" fontAlgn="base">
              <a:spcAft>
                <a:spcPts val="600"/>
              </a:spcAft>
              <a:buClr>
                <a:srgbClr val="002060"/>
              </a:buClr>
              <a:buFont typeface="Wingdings" panose="05000000000000000000" pitchFamily="2" charset="2"/>
              <a:buChar char="ü"/>
            </a:pPr>
            <a:r>
              <a:rPr lang="es-ES" sz="1200" b="1" dirty="0">
                <a:solidFill>
                  <a:srgbClr val="002776"/>
                </a:solidFill>
                <a:cs typeface="Arial" charset="0"/>
              </a:rPr>
              <a:t>Proyectos urbanos emblemáticos </a:t>
            </a:r>
            <a:r>
              <a:rPr lang="es-ES" sz="1200" dirty="0">
                <a:solidFill>
                  <a:srgbClr val="002776"/>
                </a:solidFill>
                <a:cs typeface="Arial" charset="0"/>
              </a:rPr>
              <a:t>de la ciudad </a:t>
            </a:r>
            <a:endParaRPr lang="es-ES" sz="1200" dirty="0" smtClean="0">
              <a:solidFill>
                <a:srgbClr val="002776"/>
              </a:solidFill>
              <a:cs typeface="Arial" charset="0"/>
            </a:endParaRPr>
          </a:p>
          <a:p>
            <a:pPr marL="173038"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Espacios </a:t>
            </a:r>
            <a:r>
              <a:rPr lang="es-ES" sz="1200" b="1" dirty="0" smtClean="0">
                <a:solidFill>
                  <a:srgbClr val="002776"/>
                </a:solidFill>
                <a:cs typeface="Arial" charset="0"/>
              </a:rPr>
              <a:t>RICE</a:t>
            </a:r>
            <a:r>
              <a:rPr lang="es-ES" sz="1200" dirty="0" smtClean="0">
                <a:solidFill>
                  <a:srgbClr val="002776"/>
                </a:solidFill>
                <a:cs typeface="Arial" charset="0"/>
              </a:rPr>
              <a:t> de la ciudad</a:t>
            </a:r>
            <a:endParaRPr lang="es-ES" sz="1200" dirty="0">
              <a:solidFill>
                <a:srgbClr val="002776"/>
              </a:solidFill>
              <a:cs typeface="Arial" charset="0"/>
            </a:endParaRPr>
          </a:p>
        </p:txBody>
      </p:sp>
      <p:sp>
        <p:nvSpPr>
          <p:cNvPr id="26" name="TextBox 25"/>
          <p:cNvSpPr txBox="1"/>
          <p:nvPr/>
        </p:nvSpPr>
        <p:spPr bwMode="auto">
          <a:xfrm>
            <a:off x="5049828" y="3640578"/>
            <a:ext cx="4469715" cy="2452718"/>
          </a:xfrm>
          <a:prstGeom prst="rect">
            <a:avLst/>
          </a:prstGeom>
        </p:spPr>
        <p:txBody>
          <a:bodyPr wrap="square" lIns="36000" rIns="36000" rtlCol="0" anchor="t">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200" b="1">
                <a:solidFill>
                  <a:srgbClr val="002776"/>
                </a:solidFill>
                <a:cs typeface="Arial" charset="0"/>
              </a:defRPr>
            </a:lvl1pPr>
          </a:lstStyle>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Identificación </a:t>
            </a:r>
            <a:r>
              <a:rPr lang="es-ES" sz="1200" dirty="0">
                <a:solidFill>
                  <a:srgbClr val="002776"/>
                </a:solidFill>
                <a:cs typeface="Arial" charset="0"/>
              </a:rPr>
              <a:t>y análisis de la estructura del espacio turístico a partir de los </a:t>
            </a:r>
            <a:r>
              <a:rPr lang="es-ES" sz="1200" b="1" dirty="0">
                <a:solidFill>
                  <a:srgbClr val="002776"/>
                </a:solidFill>
                <a:cs typeface="Arial" charset="0"/>
              </a:rPr>
              <a:t>elementos del espacio turístico </a:t>
            </a:r>
            <a:r>
              <a:rPr lang="es-ES" sz="1200" dirty="0">
                <a:solidFill>
                  <a:srgbClr val="002776"/>
                </a:solidFill>
                <a:cs typeface="Arial" charset="0"/>
              </a:rPr>
              <a:t>de la </a:t>
            </a:r>
            <a:r>
              <a:rPr lang="es-ES" sz="1200" b="1" dirty="0">
                <a:solidFill>
                  <a:srgbClr val="002776"/>
                </a:solidFill>
                <a:cs typeface="Arial" charset="0"/>
              </a:rPr>
              <a:t>metodología adaptada de </a:t>
            </a:r>
            <a:r>
              <a:rPr lang="es-ES" sz="1200" b="1" dirty="0" err="1">
                <a:solidFill>
                  <a:srgbClr val="002776"/>
                </a:solidFill>
                <a:cs typeface="Arial" charset="0"/>
              </a:rPr>
              <a:t>Boullón</a:t>
            </a:r>
            <a:r>
              <a:rPr lang="es-ES" sz="1200" b="1" dirty="0">
                <a:solidFill>
                  <a:srgbClr val="002776"/>
                </a:solidFill>
                <a:cs typeface="Arial" charset="0"/>
              </a:rPr>
              <a:t> y Kevin </a:t>
            </a:r>
            <a:r>
              <a:rPr lang="es-ES" sz="1200" b="1" dirty="0" smtClean="0">
                <a:solidFill>
                  <a:srgbClr val="002776"/>
                </a:solidFill>
                <a:cs typeface="Arial" charset="0"/>
              </a:rPr>
              <a:t>Lynch</a:t>
            </a:r>
          </a:p>
          <a:p>
            <a:pPr marL="173038" lvl="1" indent="-171450" defTabSz="914400" fontAlgn="base">
              <a:spcAft>
                <a:spcPts val="600"/>
              </a:spcAft>
              <a:buClr>
                <a:srgbClr val="002060"/>
              </a:buClr>
              <a:buFont typeface="Wingdings" panose="05000000000000000000" pitchFamily="2" charset="2"/>
              <a:buChar char="ü"/>
            </a:pPr>
            <a:r>
              <a:rPr lang="es-ES" sz="1200" dirty="0">
                <a:solidFill>
                  <a:srgbClr val="002776"/>
                </a:solidFill>
              </a:rPr>
              <a:t>Uso </a:t>
            </a:r>
            <a:r>
              <a:rPr lang="es-ES" sz="1200" b="1" dirty="0">
                <a:solidFill>
                  <a:srgbClr val="002776"/>
                </a:solidFill>
              </a:rPr>
              <a:t>simple y esquemático de mapas </a:t>
            </a:r>
            <a:r>
              <a:rPr lang="es-ES" sz="1200" dirty="0">
                <a:solidFill>
                  <a:srgbClr val="002776"/>
                </a:solidFill>
              </a:rPr>
              <a:t>de la </a:t>
            </a:r>
            <a:r>
              <a:rPr lang="es-ES" sz="1200" dirty="0" smtClean="0">
                <a:solidFill>
                  <a:srgbClr val="002776"/>
                </a:solidFill>
              </a:rPr>
              <a:t>ciudad y del distrito metropolitano</a:t>
            </a:r>
          </a:p>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rPr>
              <a:t>Trabajo conjunto con el equipo de Quito Turismo para el desarrollo de mapas y obtención de información</a:t>
            </a:r>
          </a:p>
        </p:txBody>
      </p:sp>
      <p:sp>
        <p:nvSpPr>
          <p:cNvPr id="27" name="Freeform 92"/>
          <p:cNvSpPr>
            <a:spLocks noEditPoints="1"/>
          </p:cNvSpPr>
          <p:nvPr/>
        </p:nvSpPr>
        <p:spPr bwMode="auto">
          <a:xfrm>
            <a:off x="8121352" y="5048823"/>
            <a:ext cx="1274832" cy="1274832"/>
          </a:xfrm>
          <a:custGeom>
            <a:avLst/>
            <a:gdLst>
              <a:gd name="T0" fmla="*/ 383 w 600"/>
              <a:gd name="T1" fmla="*/ 159 h 600"/>
              <a:gd name="T2" fmla="*/ 441 w 600"/>
              <a:gd name="T3" fmla="*/ 216 h 600"/>
              <a:gd name="T4" fmla="*/ 467 w 600"/>
              <a:gd name="T5" fmla="*/ 238 h 600"/>
              <a:gd name="T6" fmla="*/ 494 w 600"/>
              <a:gd name="T7" fmla="*/ 211 h 600"/>
              <a:gd name="T8" fmla="*/ 456 w 600"/>
              <a:gd name="T9" fmla="*/ 142 h 600"/>
              <a:gd name="T10" fmla="*/ 388 w 600"/>
              <a:gd name="T11" fmla="*/ 106 h 600"/>
              <a:gd name="T12" fmla="*/ 362 w 600"/>
              <a:gd name="T13" fmla="*/ 132 h 600"/>
              <a:gd name="T14" fmla="*/ 383 w 600"/>
              <a:gd name="T15" fmla="*/ 159 h 600"/>
              <a:gd name="T16" fmla="*/ 20 w 600"/>
              <a:gd name="T17" fmla="*/ 505 h 600"/>
              <a:gd name="T18" fmla="*/ 20 w 600"/>
              <a:gd name="T19" fmla="*/ 579 h 600"/>
              <a:gd name="T20" fmla="*/ 94 w 600"/>
              <a:gd name="T21" fmla="*/ 579 h 600"/>
              <a:gd name="T22" fmla="*/ 246 w 600"/>
              <a:gd name="T23" fmla="*/ 428 h 600"/>
              <a:gd name="T24" fmla="*/ 368 w 600"/>
              <a:gd name="T25" fmla="*/ 463 h 600"/>
              <a:gd name="T26" fmla="*/ 600 w 600"/>
              <a:gd name="T27" fmla="*/ 231 h 600"/>
              <a:gd name="T28" fmla="*/ 368 w 600"/>
              <a:gd name="T29" fmla="*/ 0 h 600"/>
              <a:gd name="T30" fmla="*/ 137 w 600"/>
              <a:gd name="T31" fmla="*/ 231 h 600"/>
              <a:gd name="T32" fmla="*/ 172 w 600"/>
              <a:gd name="T33" fmla="*/ 353 h 600"/>
              <a:gd name="T34" fmla="*/ 20 w 600"/>
              <a:gd name="T35" fmla="*/ 505 h 600"/>
              <a:gd name="T36" fmla="*/ 203 w 600"/>
              <a:gd name="T37" fmla="*/ 231 h 600"/>
              <a:gd name="T38" fmla="*/ 368 w 600"/>
              <a:gd name="T39" fmla="*/ 66 h 600"/>
              <a:gd name="T40" fmla="*/ 533 w 600"/>
              <a:gd name="T41" fmla="*/ 231 h 600"/>
              <a:gd name="T42" fmla="*/ 368 w 600"/>
              <a:gd name="T43" fmla="*/ 396 h 600"/>
              <a:gd name="T44" fmla="*/ 203 w 600"/>
              <a:gd name="T45" fmla="*/ 231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0" h="600">
                <a:moveTo>
                  <a:pt x="383" y="159"/>
                </a:moveTo>
                <a:cubicBezTo>
                  <a:pt x="412" y="165"/>
                  <a:pt x="435" y="189"/>
                  <a:pt x="441" y="216"/>
                </a:cubicBezTo>
                <a:cubicBezTo>
                  <a:pt x="444" y="228"/>
                  <a:pt x="454" y="238"/>
                  <a:pt x="467" y="238"/>
                </a:cubicBezTo>
                <a:cubicBezTo>
                  <a:pt x="482" y="238"/>
                  <a:pt x="494" y="226"/>
                  <a:pt x="494" y="211"/>
                </a:cubicBezTo>
                <a:cubicBezTo>
                  <a:pt x="494" y="192"/>
                  <a:pt x="478" y="163"/>
                  <a:pt x="456" y="142"/>
                </a:cubicBezTo>
                <a:cubicBezTo>
                  <a:pt x="435" y="121"/>
                  <a:pt x="409" y="106"/>
                  <a:pt x="388" y="106"/>
                </a:cubicBezTo>
                <a:cubicBezTo>
                  <a:pt x="374" y="106"/>
                  <a:pt x="362" y="118"/>
                  <a:pt x="362" y="132"/>
                </a:cubicBezTo>
                <a:cubicBezTo>
                  <a:pt x="362" y="145"/>
                  <a:pt x="371" y="156"/>
                  <a:pt x="383" y="159"/>
                </a:cubicBezTo>
                <a:close/>
                <a:moveTo>
                  <a:pt x="20" y="505"/>
                </a:moveTo>
                <a:cubicBezTo>
                  <a:pt x="0" y="526"/>
                  <a:pt x="0" y="559"/>
                  <a:pt x="20" y="579"/>
                </a:cubicBezTo>
                <a:cubicBezTo>
                  <a:pt x="41" y="600"/>
                  <a:pt x="74" y="600"/>
                  <a:pt x="94" y="579"/>
                </a:cubicBezTo>
                <a:cubicBezTo>
                  <a:pt x="246" y="428"/>
                  <a:pt x="246" y="428"/>
                  <a:pt x="246" y="428"/>
                </a:cubicBezTo>
                <a:cubicBezTo>
                  <a:pt x="282" y="450"/>
                  <a:pt x="323" y="463"/>
                  <a:pt x="368" y="463"/>
                </a:cubicBezTo>
                <a:cubicBezTo>
                  <a:pt x="496" y="463"/>
                  <a:pt x="600" y="359"/>
                  <a:pt x="600" y="231"/>
                </a:cubicBezTo>
                <a:cubicBezTo>
                  <a:pt x="600" y="103"/>
                  <a:pt x="496" y="0"/>
                  <a:pt x="368" y="0"/>
                </a:cubicBezTo>
                <a:cubicBezTo>
                  <a:pt x="240" y="0"/>
                  <a:pt x="137" y="103"/>
                  <a:pt x="137" y="231"/>
                </a:cubicBezTo>
                <a:cubicBezTo>
                  <a:pt x="137" y="276"/>
                  <a:pt x="150" y="318"/>
                  <a:pt x="172" y="353"/>
                </a:cubicBezTo>
                <a:lnTo>
                  <a:pt x="20" y="505"/>
                </a:lnTo>
                <a:close/>
                <a:moveTo>
                  <a:pt x="203" y="231"/>
                </a:moveTo>
                <a:cubicBezTo>
                  <a:pt x="203" y="140"/>
                  <a:pt x="277" y="66"/>
                  <a:pt x="368" y="66"/>
                </a:cubicBezTo>
                <a:cubicBezTo>
                  <a:pt x="459" y="66"/>
                  <a:pt x="533" y="140"/>
                  <a:pt x="533" y="231"/>
                </a:cubicBezTo>
                <a:cubicBezTo>
                  <a:pt x="533" y="322"/>
                  <a:pt x="459" y="396"/>
                  <a:pt x="368" y="396"/>
                </a:cubicBezTo>
                <a:cubicBezTo>
                  <a:pt x="277" y="396"/>
                  <a:pt x="203" y="322"/>
                  <a:pt x="203" y="23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Tree>
    <p:extLst>
      <p:ext uri="{BB962C8B-B14F-4D97-AF65-F5344CB8AC3E}">
        <p14:creationId xmlns:p14="http://schemas.microsoft.com/office/powerpoint/2010/main" val="228493510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p:cNvSpPr txBox="1">
            <a:spLocks/>
          </p:cNvSpPr>
          <p:nvPr/>
        </p:nvSpPr>
        <p:spPr>
          <a:xfrm>
            <a:off x="1057350" y="6392259"/>
            <a:ext cx="3323077"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a:solidFill>
                  <a:srgbClr val="002776"/>
                </a:solidFill>
              </a:rPr>
              <a:t>Fuente: Quito Turismo</a:t>
            </a:r>
          </a:p>
        </p:txBody>
      </p:sp>
      <p:pic>
        <p:nvPicPr>
          <p:cNvPr id="7"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2960" r="4150"/>
          <a:stretch/>
        </p:blipFill>
        <p:spPr bwMode="auto">
          <a:xfrm rot="16200000">
            <a:off x="2278578" y="-348915"/>
            <a:ext cx="5348844" cy="8508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 name="Group 7"/>
          <p:cNvGrpSpPr>
            <a:grpSpLocks/>
          </p:cNvGrpSpPr>
          <p:nvPr/>
        </p:nvGrpSpPr>
        <p:grpSpPr bwMode="auto">
          <a:xfrm rot="16200000">
            <a:off x="8724513" y="1122039"/>
            <a:ext cx="287338" cy="545125"/>
            <a:chOff x="476" y="3240"/>
            <a:chExt cx="181" cy="372"/>
          </a:xfrm>
          <a:solidFill>
            <a:schemeClr val="bg1"/>
          </a:solidFill>
        </p:grpSpPr>
        <p:sp>
          <p:nvSpPr>
            <p:cNvPr id="9" name="Oval 8"/>
            <p:cNvSpPr>
              <a:spLocks noChangeArrowheads="1"/>
            </p:cNvSpPr>
            <p:nvPr/>
          </p:nvSpPr>
          <p:spPr bwMode="auto">
            <a:xfrm>
              <a:off x="476" y="3430"/>
              <a:ext cx="181" cy="182"/>
            </a:xfrm>
            <a:prstGeom prst="ellipse">
              <a:avLst/>
            </a:prstGeom>
            <a:grpFill/>
            <a:ln w="9525">
              <a:solidFill>
                <a:srgbClr val="808080"/>
              </a:solidFill>
              <a:round/>
              <a:headEnd/>
              <a:tailEnd/>
            </a:ln>
            <a:extLst/>
          </p:spPr>
          <p:txBody>
            <a:bodyPr wrap="none"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ltLang="es-ES" dirty="0">
                <a:solidFill>
                  <a:srgbClr val="002776"/>
                </a:solidFill>
              </a:endParaRPr>
            </a:p>
          </p:txBody>
        </p:sp>
        <p:sp>
          <p:nvSpPr>
            <p:cNvPr id="10" name="Rectangle 9"/>
            <p:cNvSpPr>
              <a:spLocks noChangeArrowheads="1"/>
            </p:cNvSpPr>
            <p:nvPr/>
          </p:nvSpPr>
          <p:spPr bwMode="auto">
            <a:xfrm>
              <a:off x="476" y="3240"/>
              <a:ext cx="181" cy="16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r"/>
              <a:r>
                <a:rPr lang="es-ES" altLang="es-ES" sz="1000" dirty="0">
                  <a:solidFill>
                    <a:srgbClr val="002776"/>
                  </a:solidFill>
                </a:rPr>
                <a:t>N</a:t>
              </a:r>
            </a:p>
          </p:txBody>
        </p:sp>
        <p:sp>
          <p:nvSpPr>
            <p:cNvPr id="11" name="Line 15"/>
            <p:cNvSpPr>
              <a:spLocks noChangeShapeType="1"/>
            </p:cNvSpPr>
            <p:nvPr/>
          </p:nvSpPr>
          <p:spPr bwMode="auto">
            <a:xfrm>
              <a:off x="476" y="3521"/>
              <a:ext cx="181" cy="0"/>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dirty="0">
                <a:solidFill>
                  <a:srgbClr val="002776"/>
                </a:solidFill>
              </a:endParaRPr>
            </a:p>
          </p:txBody>
        </p:sp>
        <p:sp>
          <p:nvSpPr>
            <p:cNvPr id="12" name="Line 16"/>
            <p:cNvSpPr>
              <a:spLocks noChangeShapeType="1"/>
            </p:cNvSpPr>
            <p:nvPr/>
          </p:nvSpPr>
          <p:spPr bwMode="auto">
            <a:xfrm>
              <a:off x="567" y="3431"/>
              <a:ext cx="0" cy="181"/>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dirty="0">
                <a:solidFill>
                  <a:srgbClr val="002776"/>
                </a:solidFill>
              </a:endParaRPr>
            </a:p>
          </p:txBody>
        </p:sp>
        <p:sp>
          <p:nvSpPr>
            <p:cNvPr id="13" name="Line 17"/>
            <p:cNvSpPr>
              <a:spLocks noChangeShapeType="1"/>
            </p:cNvSpPr>
            <p:nvPr/>
          </p:nvSpPr>
          <p:spPr bwMode="auto">
            <a:xfrm flipV="1">
              <a:off x="567" y="3385"/>
              <a:ext cx="0" cy="136"/>
            </a:xfrm>
            <a:prstGeom prst="line">
              <a:avLst/>
            </a:prstGeom>
            <a:grpFill/>
            <a:ln w="19050">
              <a:solidFill>
                <a:schemeClr val="tx1"/>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dirty="0">
                <a:solidFill>
                  <a:srgbClr val="002776"/>
                </a:solidFill>
              </a:endParaRPr>
            </a:p>
          </p:txBody>
        </p:sp>
      </p:grpSp>
      <p:sp>
        <p:nvSpPr>
          <p:cNvPr id="14" name="Title 1"/>
          <p:cNvSpPr txBox="1">
            <a:spLocks/>
          </p:cNvSpPr>
          <p:nvPr/>
        </p:nvSpPr>
        <p:spPr bwMode="auto">
          <a:xfrm>
            <a:off x="698992" y="980728"/>
            <a:ext cx="8508023"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fontAlgn="base">
              <a:spcBef>
                <a:spcPct val="0"/>
              </a:spcBef>
              <a:spcAft>
                <a:spcPct val="0"/>
              </a:spcAft>
            </a:pPr>
            <a:r>
              <a:rPr lang="es-ES" sz="1200" b="1" u="sng" dirty="0">
                <a:solidFill>
                  <a:srgbClr val="002060"/>
                </a:solidFill>
                <a:cs typeface="Arial" charset="0"/>
              </a:rPr>
              <a:t>Mapa de localización de principales destinos de la ciudad</a:t>
            </a:r>
            <a:endParaRPr lang="es-ES" sz="1200" b="1" i="1" u="sng" dirty="0">
              <a:solidFill>
                <a:srgbClr val="00B0F0"/>
              </a:solidFill>
              <a:cs typeface="Arial" charset="0"/>
            </a:endParaRPr>
          </a:p>
        </p:txBody>
      </p:sp>
      <p:pic>
        <p:nvPicPr>
          <p:cNvPr id="15"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78797" b="92188"/>
          <a:stretch/>
        </p:blipFill>
        <p:spPr bwMode="auto">
          <a:xfrm>
            <a:off x="698988" y="5859439"/>
            <a:ext cx="1262908"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Oval 15"/>
          <p:cNvSpPr/>
          <p:nvPr/>
        </p:nvSpPr>
        <p:spPr>
          <a:xfrm rot="21410150">
            <a:off x="4679281" y="3407887"/>
            <a:ext cx="4542654" cy="2599515"/>
          </a:xfrm>
          <a:prstGeom prst="ellipse">
            <a:avLst/>
          </a:prstGeom>
          <a:solidFill>
            <a:schemeClr val="accent3">
              <a:alpha val="36000"/>
            </a:schemeClr>
          </a:solid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7" name="Slide Number Placeholder 3"/>
          <p:cNvSpPr txBox="1">
            <a:spLocks/>
          </p:cNvSpPr>
          <p:nvPr/>
        </p:nvSpPr>
        <p:spPr>
          <a:xfrm>
            <a:off x="5123859" y="4633777"/>
            <a:ext cx="929370"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a:solidFill>
                  <a:srgbClr val="002060"/>
                </a:solidFill>
              </a:rPr>
              <a:t>Centro histórico de Quito</a:t>
            </a:r>
          </a:p>
          <a:p>
            <a:pPr algn="ctr"/>
            <a:r>
              <a:rPr lang="es-ES" sz="1200" dirty="0">
                <a:solidFill>
                  <a:srgbClr val="002060"/>
                </a:solidFill>
              </a:rPr>
              <a:t>(ZET)</a:t>
            </a:r>
          </a:p>
        </p:txBody>
      </p:sp>
      <p:sp>
        <p:nvSpPr>
          <p:cNvPr id="18" name="Oval 17"/>
          <p:cNvSpPr/>
          <p:nvPr/>
        </p:nvSpPr>
        <p:spPr>
          <a:xfrm rot="981166">
            <a:off x="3571059" y="2308681"/>
            <a:ext cx="1664157" cy="2313826"/>
          </a:xfrm>
          <a:prstGeom prst="ellipse">
            <a:avLst/>
          </a:prstGeom>
          <a:solidFill>
            <a:schemeClr val="accent2">
              <a:alpha val="36000"/>
            </a:schemeClr>
          </a:solidFill>
          <a:ln>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9" name="Slide Number Placeholder 3"/>
          <p:cNvSpPr txBox="1">
            <a:spLocks/>
          </p:cNvSpPr>
          <p:nvPr/>
        </p:nvSpPr>
        <p:spPr>
          <a:xfrm>
            <a:off x="3975595" y="3241592"/>
            <a:ext cx="929370"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a:solidFill>
                  <a:srgbClr val="002060"/>
                </a:solidFill>
              </a:rPr>
              <a:t>La Mariscal</a:t>
            </a:r>
          </a:p>
          <a:p>
            <a:pPr algn="ctr"/>
            <a:r>
              <a:rPr lang="es-ES" sz="1200" dirty="0">
                <a:solidFill>
                  <a:srgbClr val="002060"/>
                </a:solidFill>
              </a:rPr>
              <a:t>(ZET)</a:t>
            </a:r>
          </a:p>
        </p:txBody>
      </p:sp>
      <p:sp>
        <p:nvSpPr>
          <p:cNvPr id="21" name="Slide Number Placeholder 3"/>
          <p:cNvSpPr txBox="1">
            <a:spLocks/>
          </p:cNvSpPr>
          <p:nvPr/>
        </p:nvSpPr>
        <p:spPr>
          <a:xfrm>
            <a:off x="7250366" y="4322884"/>
            <a:ext cx="649559"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a:solidFill>
                  <a:srgbClr val="002060"/>
                </a:solidFill>
              </a:rPr>
              <a:t>San Marcos</a:t>
            </a:r>
          </a:p>
        </p:txBody>
      </p:sp>
      <p:sp>
        <p:nvSpPr>
          <p:cNvPr id="20" name="Oval 19"/>
          <p:cNvSpPr/>
          <p:nvPr/>
        </p:nvSpPr>
        <p:spPr>
          <a:xfrm rot="21060525">
            <a:off x="6889049" y="4372530"/>
            <a:ext cx="326922" cy="394119"/>
          </a:xfrm>
          <a:prstGeom prst="ellipse">
            <a:avLst/>
          </a:prstGeom>
          <a:solidFill>
            <a:srgbClr val="002060">
              <a:alpha val="36000"/>
            </a:srgbClr>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2" name="Oval 21"/>
          <p:cNvSpPr/>
          <p:nvPr/>
        </p:nvSpPr>
        <p:spPr>
          <a:xfrm rot="3192268">
            <a:off x="4470815" y="2054811"/>
            <a:ext cx="1310985" cy="914879"/>
          </a:xfrm>
          <a:prstGeom prst="ellipse">
            <a:avLst/>
          </a:prstGeom>
          <a:solidFill>
            <a:srgbClr val="FFC000">
              <a:alpha val="36000"/>
            </a:srgbClr>
          </a:solid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3" name="Oval 22"/>
          <p:cNvSpPr/>
          <p:nvPr/>
        </p:nvSpPr>
        <p:spPr>
          <a:xfrm rot="431702">
            <a:off x="3691572" y="1194501"/>
            <a:ext cx="1342044" cy="786783"/>
          </a:xfrm>
          <a:prstGeom prst="ellipse">
            <a:avLst/>
          </a:prstGeom>
          <a:solidFill>
            <a:srgbClr val="00B050">
              <a:alpha val="36000"/>
            </a:srgbClr>
          </a:solid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4" name="Slide Number Placeholder 3"/>
          <p:cNvSpPr txBox="1">
            <a:spLocks/>
          </p:cNvSpPr>
          <p:nvPr/>
        </p:nvSpPr>
        <p:spPr>
          <a:xfrm>
            <a:off x="4646535" y="2171651"/>
            <a:ext cx="929370"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a:solidFill>
                  <a:srgbClr val="002060"/>
                </a:solidFill>
              </a:rPr>
              <a:t>La Floresta</a:t>
            </a:r>
          </a:p>
        </p:txBody>
      </p:sp>
      <p:sp>
        <p:nvSpPr>
          <p:cNvPr id="25" name="Slide Number Placeholder 3"/>
          <p:cNvSpPr txBox="1">
            <a:spLocks/>
          </p:cNvSpPr>
          <p:nvPr/>
        </p:nvSpPr>
        <p:spPr>
          <a:xfrm>
            <a:off x="3893333" y="1320765"/>
            <a:ext cx="929370"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err="1">
                <a:solidFill>
                  <a:srgbClr val="002060"/>
                </a:solidFill>
              </a:rPr>
              <a:t>Guápulo</a:t>
            </a:r>
            <a:endParaRPr lang="es-ES" sz="1200" dirty="0">
              <a:solidFill>
                <a:srgbClr val="002060"/>
              </a:solidFill>
            </a:endParaRPr>
          </a:p>
        </p:txBody>
      </p:sp>
      <p:sp>
        <p:nvSpPr>
          <p:cNvPr id="26" name="Slide Number Placeholder 3"/>
          <p:cNvSpPr txBox="1">
            <a:spLocks/>
          </p:cNvSpPr>
          <p:nvPr/>
        </p:nvSpPr>
        <p:spPr>
          <a:xfrm>
            <a:off x="2141221" y="6392259"/>
            <a:ext cx="2093538"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a:solidFill>
                  <a:srgbClr val="002776"/>
                </a:solidFill>
              </a:rPr>
              <a:t>Fuente: Quito Turismo – Dpto. Desarrollo</a:t>
            </a:r>
          </a:p>
        </p:txBody>
      </p:sp>
      <p:sp>
        <p:nvSpPr>
          <p:cNvPr id="27" name="Content Placeholder 5"/>
          <p:cNvSpPr txBox="1">
            <a:spLocks/>
          </p:cNvSpPr>
          <p:nvPr/>
        </p:nvSpPr>
        <p:spPr bwMode="auto">
          <a:xfrm>
            <a:off x="689229" y="3274044"/>
            <a:ext cx="2734986" cy="2225354"/>
          </a:xfrm>
          <a:prstGeom prst="rect">
            <a:avLst/>
          </a:prstGeom>
          <a:solidFill>
            <a:schemeClr val="bg1"/>
          </a:solidFill>
          <a:ln w="9525">
            <a:noFill/>
            <a:miter lim="800000"/>
            <a:headEnd/>
            <a:tailEnd/>
          </a:ln>
          <a:effectLst>
            <a:outerShdw blurRad="50800" dist="38100" dir="8100000" algn="tr" rotWithShape="0">
              <a:prstClr val="black">
                <a:alpha val="40000"/>
              </a:prstClr>
            </a:outerShdw>
          </a:effectLst>
        </p:spPr>
        <p:txBody>
          <a:bodyPr vert="horz" wrap="square" lIns="36000" tIns="36000" rIns="36000" bIns="3600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200" b="1" dirty="0">
                <a:solidFill>
                  <a:srgbClr val="002060"/>
                </a:solidFill>
              </a:rPr>
              <a:t>No se observa la identificación de nuevas centralidades actuales o potenciales, como podrían ser </a:t>
            </a:r>
            <a:r>
              <a:rPr lang="es-ES" sz="1200" b="1" dirty="0" err="1">
                <a:solidFill>
                  <a:srgbClr val="002060"/>
                </a:solidFill>
              </a:rPr>
              <a:t>Cumbayá</a:t>
            </a:r>
            <a:r>
              <a:rPr lang="es-ES" sz="1200" b="1" dirty="0">
                <a:solidFill>
                  <a:srgbClr val="002060"/>
                </a:solidFill>
              </a:rPr>
              <a:t>, el barrio que se está desarrollando en torno a la Av. Rep. De El Salvador, y el entorno del viejo aeropuerto o parque Bicentenario. </a:t>
            </a:r>
          </a:p>
          <a:p>
            <a:pPr algn="just">
              <a:spcAft>
                <a:spcPts val="600"/>
              </a:spcAft>
            </a:pPr>
            <a:r>
              <a:rPr lang="es-ES" sz="1200" b="1" dirty="0">
                <a:solidFill>
                  <a:srgbClr val="002060"/>
                </a:solidFill>
              </a:rPr>
              <a:t>Se detecta un desaprovechamiento del entorno de la Capilla del Hombre.</a:t>
            </a:r>
            <a:endParaRPr lang="es-ES" sz="1200" b="1" dirty="0">
              <a:solidFill>
                <a:srgbClr val="002776"/>
              </a:solidFill>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69</a:t>
            </a:fld>
            <a:endParaRPr lang="es-ES" dirty="0">
              <a:solidFill>
                <a:srgbClr val="002776"/>
              </a:solidFill>
            </a:endParaRPr>
          </a:p>
        </p:txBody>
      </p:sp>
      <p:sp>
        <p:nvSpPr>
          <p:cNvPr id="28" name="Content Placeholder 5"/>
          <p:cNvSpPr txBox="1">
            <a:spLocks/>
          </p:cNvSpPr>
          <p:nvPr/>
        </p:nvSpPr>
        <p:spPr bwMode="auto">
          <a:xfrm>
            <a:off x="5962880" y="1326078"/>
            <a:ext cx="3177663" cy="1947966"/>
          </a:xfrm>
          <a:prstGeom prst="rect">
            <a:avLst/>
          </a:prstGeom>
          <a:solidFill>
            <a:schemeClr val="bg1"/>
          </a:solidFill>
          <a:ln w="9525">
            <a:noFill/>
            <a:miter lim="800000"/>
            <a:headEnd/>
            <a:tailEnd/>
          </a:ln>
          <a:effectLst>
            <a:outerShdw blurRad="50800" dist="38100" dir="8100000" algn="tr" rotWithShape="0">
              <a:prstClr val="black">
                <a:alpha val="40000"/>
              </a:prstClr>
            </a:outerShdw>
          </a:effectLst>
        </p:spPr>
        <p:txBody>
          <a:bodyPr vert="horz" wrap="square" lIns="36000" tIns="36000" rIns="36000" bIns="3600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200" b="1" dirty="0">
                <a:solidFill>
                  <a:srgbClr val="002060"/>
                </a:solidFill>
              </a:rPr>
              <a:t>Desde el Departamento de Desarrollo, se identifican los siguientes barrios como principales destinos turísticos de la ciudad (situación actual). A su vez, barrios mayores como el Centro Histórico de Quito o La Mariscal, cuentan con potencial para definir sub-barrios. Por otra parte, no hay correspondencia con los sectores turísticos en base a los cuáles está organizado el Catastro. </a:t>
            </a:r>
          </a:p>
        </p:txBody>
      </p:sp>
      <p:sp>
        <p:nvSpPr>
          <p:cNvPr id="29"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Principales destinos y estructura del espacio turístico</a:t>
            </a:r>
            <a:endParaRPr lang="es-ES" dirty="0">
              <a:solidFill>
                <a:srgbClr val="002060"/>
              </a:solidFill>
              <a:cs typeface="Arial" charset="0"/>
            </a:endParaRPr>
          </a:p>
          <a:p>
            <a:pPr fontAlgn="base">
              <a:spcBef>
                <a:spcPct val="0"/>
              </a:spcBef>
              <a:spcAft>
                <a:spcPct val="0"/>
              </a:spcAft>
            </a:pPr>
            <a:r>
              <a:rPr lang="es-ES" sz="2000" b="1" dirty="0">
                <a:solidFill>
                  <a:srgbClr val="00B0F0"/>
                </a:solidFill>
                <a:cs typeface="Arial" charset="0"/>
              </a:rPr>
              <a:t>Principales destinos de la ciudad identificados actualmente</a:t>
            </a:r>
            <a:endParaRPr lang="es-ES" sz="1400" i="1" dirty="0">
              <a:solidFill>
                <a:srgbClr val="00B0F0"/>
              </a:solidFill>
              <a:cs typeface="Arial" charset="0"/>
            </a:endParaRPr>
          </a:p>
        </p:txBody>
      </p:sp>
    </p:spTree>
    <p:extLst>
      <p:ext uri="{BB962C8B-B14F-4D97-AF65-F5344CB8AC3E}">
        <p14:creationId xmlns:p14="http://schemas.microsoft.com/office/powerpoint/2010/main" val="12925031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632520" y="3092944"/>
            <a:ext cx="8827316" cy="1344168"/>
          </a:xfrm>
        </p:spPr>
        <p:txBody>
          <a:bodyPr anchor="t"/>
          <a:lstStyle/>
          <a:p>
            <a:pPr marL="0" indent="0"/>
            <a:r>
              <a:rPr lang="es-ES_tradnl" sz="2800" dirty="0">
                <a:solidFill>
                  <a:schemeClr val="bg1"/>
                </a:solidFill>
              </a:rPr>
              <a:t>1.1. </a:t>
            </a:r>
            <a:r>
              <a:rPr lang="es-ES_tradnl" sz="2800" dirty="0" smtClean="0">
                <a:solidFill>
                  <a:schemeClr val="bg1"/>
                </a:solidFill>
              </a:rPr>
              <a:t>Cifras y datos de turismo en el mundo y la región</a:t>
            </a:r>
            <a:endParaRPr lang="es-ES_tradnl" sz="2800" dirty="0">
              <a:solidFill>
                <a:schemeClr val="bg1"/>
              </a:solidFill>
            </a:endParaRPr>
          </a:p>
        </p:txBody>
      </p:sp>
    </p:spTree>
    <p:extLst>
      <p:ext uri="{BB962C8B-B14F-4D97-AF65-F5344CB8AC3E}">
        <p14:creationId xmlns:p14="http://schemas.microsoft.com/office/powerpoint/2010/main" val="4105090214"/>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2960" r="4150"/>
          <a:stretch/>
        </p:blipFill>
        <p:spPr bwMode="auto">
          <a:xfrm rot="16200000">
            <a:off x="2278578" y="-541566"/>
            <a:ext cx="5348844" cy="9217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Oval 83"/>
          <p:cNvSpPr/>
          <p:nvPr/>
        </p:nvSpPr>
        <p:spPr>
          <a:xfrm rot="981166">
            <a:off x="3276423" y="2444744"/>
            <a:ext cx="1986012" cy="2313826"/>
          </a:xfrm>
          <a:prstGeom prst="ellipse">
            <a:avLst/>
          </a:prstGeom>
          <a:solidFill>
            <a:schemeClr val="accent2">
              <a:alpha val="36000"/>
            </a:schemeClr>
          </a:solidFill>
          <a:ln>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Principales destinos y estructura del espacio turístico</a:t>
            </a:r>
            <a:endParaRPr lang="es-ES" dirty="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Elementos del espacio turístico urbano  </a:t>
            </a:r>
            <a:endParaRPr lang="es-ES" sz="1400" i="1" dirty="0">
              <a:solidFill>
                <a:srgbClr val="00B0F0"/>
              </a:solidFill>
              <a:cs typeface="Arial" charset="0"/>
            </a:endParaRPr>
          </a:p>
        </p:txBody>
      </p:sp>
      <p:sp>
        <p:nvSpPr>
          <p:cNvPr id="5" name="Slide Number Placeholder 3"/>
          <p:cNvSpPr txBox="1">
            <a:spLocks/>
          </p:cNvSpPr>
          <p:nvPr/>
        </p:nvSpPr>
        <p:spPr>
          <a:xfrm>
            <a:off x="1891008" y="6341313"/>
            <a:ext cx="3144908" cy="298405"/>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a:solidFill>
                  <a:srgbClr val="002776"/>
                </a:solidFill>
              </a:rPr>
              <a:t>Fuente: Quito Turismo – </a:t>
            </a:r>
            <a:r>
              <a:rPr lang="es-ES" b="0" i="1" dirty="0" smtClean="0">
                <a:solidFill>
                  <a:srgbClr val="002776"/>
                </a:solidFill>
              </a:rPr>
              <a:t>Dpto. </a:t>
            </a:r>
            <a:r>
              <a:rPr lang="es-ES" b="0" i="1" dirty="0">
                <a:solidFill>
                  <a:srgbClr val="002776"/>
                </a:solidFill>
              </a:rPr>
              <a:t>Desarrollo</a:t>
            </a:r>
          </a:p>
          <a:p>
            <a:r>
              <a:rPr lang="es-ES" b="0" i="1" u="sng" dirty="0" smtClean="0">
                <a:solidFill>
                  <a:srgbClr val="002776"/>
                </a:solidFill>
              </a:rPr>
              <a:t>Nota</a:t>
            </a:r>
            <a:r>
              <a:rPr lang="es-ES" b="0" i="1" dirty="0" smtClean="0">
                <a:solidFill>
                  <a:srgbClr val="002776"/>
                </a:solidFill>
              </a:rPr>
              <a:t>: Sendas y bordes de La Floresta y </a:t>
            </a:r>
            <a:r>
              <a:rPr lang="es-ES" b="0" i="1" dirty="0" err="1" smtClean="0">
                <a:solidFill>
                  <a:srgbClr val="002776"/>
                </a:solidFill>
              </a:rPr>
              <a:t>Guápulo</a:t>
            </a:r>
            <a:r>
              <a:rPr lang="es-ES" b="0" i="1" dirty="0" smtClean="0">
                <a:solidFill>
                  <a:srgbClr val="002776"/>
                </a:solidFill>
              </a:rPr>
              <a:t> se detallan en las siguientes diapositivas (lupas por barrio)</a:t>
            </a:r>
            <a:endParaRPr lang="es-ES" b="0" i="1" dirty="0">
              <a:solidFill>
                <a:srgbClr val="002776"/>
              </a:solidFill>
            </a:endParaRPr>
          </a:p>
        </p:txBody>
      </p:sp>
      <p:grpSp>
        <p:nvGrpSpPr>
          <p:cNvPr id="8" name="Group 7"/>
          <p:cNvGrpSpPr>
            <a:grpSpLocks/>
          </p:cNvGrpSpPr>
          <p:nvPr/>
        </p:nvGrpSpPr>
        <p:grpSpPr bwMode="auto">
          <a:xfrm rot="16200000">
            <a:off x="9057911" y="1268314"/>
            <a:ext cx="287338" cy="576263"/>
            <a:chOff x="476" y="3249"/>
            <a:chExt cx="181" cy="363"/>
          </a:xfrm>
          <a:solidFill>
            <a:schemeClr val="bg1"/>
          </a:solidFill>
        </p:grpSpPr>
        <p:sp>
          <p:nvSpPr>
            <p:cNvPr id="9" name="Oval 8"/>
            <p:cNvSpPr>
              <a:spLocks noChangeArrowheads="1"/>
            </p:cNvSpPr>
            <p:nvPr/>
          </p:nvSpPr>
          <p:spPr bwMode="auto">
            <a:xfrm>
              <a:off x="476" y="3430"/>
              <a:ext cx="181" cy="182"/>
            </a:xfrm>
            <a:prstGeom prst="ellipse">
              <a:avLst/>
            </a:prstGeom>
            <a:grpFill/>
            <a:ln w="9525">
              <a:solidFill>
                <a:srgbClr val="808080"/>
              </a:solidFill>
              <a:round/>
              <a:headEnd/>
              <a:tailEnd/>
            </a:ln>
            <a:extLst/>
          </p:spPr>
          <p:txBody>
            <a:bodyPr wrap="none"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ltLang="es-ES">
                <a:solidFill>
                  <a:srgbClr val="002776"/>
                </a:solidFill>
              </a:endParaRPr>
            </a:p>
          </p:txBody>
        </p:sp>
        <p:sp>
          <p:nvSpPr>
            <p:cNvPr id="10" name="Rectangle 9"/>
            <p:cNvSpPr>
              <a:spLocks noChangeArrowheads="1"/>
            </p:cNvSpPr>
            <p:nvPr/>
          </p:nvSpPr>
          <p:spPr bwMode="auto">
            <a:xfrm>
              <a:off x="476" y="3249"/>
              <a:ext cx="181" cy="1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r"/>
              <a:r>
                <a:rPr lang="es-ES" altLang="es-ES" sz="1000" dirty="0" smtClean="0">
                  <a:solidFill>
                    <a:srgbClr val="002776"/>
                  </a:solidFill>
                </a:rPr>
                <a:t>N</a:t>
              </a:r>
              <a:endParaRPr lang="es-ES" altLang="es-ES" sz="1000" dirty="0">
                <a:solidFill>
                  <a:srgbClr val="002776"/>
                </a:solidFill>
              </a:endParaRPr>
            </a:p>
          </p:txBody>
        </p:sp>
        <p:sp>
          <p:nvSpPr>
            <p:cNvPr id="11" name="Line 15"/>
            <p:cNvSpPr>
              <a:spLocks noChangeShapeType="1"/>
            </p:cNvSpPr>
            <p:nvPr/>
          </p:nvSpPr>
          <p:spPr bwMode="auto">
            <a:xfrm>
              <a:off x="476" y="3521"/>
              <a:ext cx="181" cy="0"/>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12" name="Line 16"/>
            <p:cNvSpPr>
              <a:spLocks noChangeShapeType="1"/>
            </p:cNvSpPr>
            <p:nvPr/>
          </p:nvSpPr>
          <p:spPr bwMode="auto">
            <a:xfrm>
              <a:off x="567" y="3431"/>
              <a:ext cx="0" cy="181"/>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13" name="Line 17"/>
            <p:cNvSpPr>
              <a:spLocks noChangeShapeType="1"/>
            </p:cNvSpPr>
            <p:nvPr/>
          </p:nvSpPr>
          <p:spPr bwMode="auto">
            <a:xfrm flipV="1">
              <a:off x="567" y="3385"/>
              <a:ext cx="0" cy="136"/>
            </a:xfrm>
            <a:prstGeom prst="line">
              <a:avLst/>
            </a:prstGeom>
            <a:grpFill/>
            <a:ln w="19050">
              <a:solidFill>
                <a:schemeClr val="tx1"/>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grpSp>
      <p:sp>
        <p:nvSpPr>
          <p:cNvPr id="14" name="Title 1"/>
          <p:cNvSpPr txBox="1">
            <a:spLocks/>
          </p:cNvSpPr>
          <p:nvPr/>
        </p:nvSpPr>
        <p:spPr bwMode="auto">
          <a:xfrm>
            <a:off x="344488" y="1142578"/>
            <a:ext cx="9217025"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fontAlgn="base">
              <a:spcBef>
                <a:spcPct val="0"/>
              </a:spcBef>
              <a:spcAft>
                <a:spcPct val="0"/>
              </a:spcAft>
            </a:pPr>
            <a:r>
              <a:rPr lang="es-ES" sz="1200" b="1" u="sng" dirty="0" smtClean="0">
                <a:solidFill>
                  <a:srgbClr val="002060"/>
                </a:solidFill>
                <a:cs typeface="Arial" charset="0"/>
              </a:rPr>
              <a:t>Elementos del espacio turístico</a:t>
            </a:r>
            <a:endParaRPr lang="es-ES" sz="1200" b="1" i="1" u="sng" dirty="0">
              <a:solidFill>
                <a:srgbClr val="00B0F0"/>
              </a:solidFill>
              <a:cs typeface="Arial" charset="0"/>
            </a:endParaRPr>
          </a:p>
        </p:txBody>
      </p:sp>
      <p:pic>
        <p:nvPicPr>
          <p:cNvPr id="15"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78797" b="92188"/>
          <a:stretch/>
        </p:blipFill>
        <p:spPr bwMode="auto">
          <a:xfrm>
            <a:off x="344487" y="6035139"/>
            <a:ext cx="136815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Oval 15"/>
          <p:cNvSpPr/>
          <p:nvPr/>
        </p:nvSpPr>
        <p:spPr>
          <a:xfrm rot="21410150">
            <a:off x="4671475" y="3569316"/>
            <a:ext cx="4921209" cy="3143279"/>
          </a:xfrm>
          <a:prstGeom prst="ellipse">
            <a:avLst/>
          </a:prstGeom>
          <a:solidFill>
            <a:schemeClr val="accent3">
              <a:alpha val="36000"/>
            </a:schemeClr>
          </a:solid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1" name="Slide Number Placeholder 3"/>
          <p:cNvSpPr txBox="1">
            <a:spLocks/>
          </p:cNvSpPr>
          <p:nvPr/>
        </p:nvSpPr>
        <p:spPr>
          <a:xfrm>
            <a:off x="7382810" y="4559685"/>
            <a:ext cx="703689"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San Marcos</a:t>
            </a:r>
            <a:endParaRPr lang="es-ES" sz="1200" dirty="0">
              <a:solidFill>
                <a:srgbClr val="002060"/>
              </a:solidFill>
            </a:endParaRPr>
          </a:p>
        </p:txBody>
      </p:sp>
      <p:sp>
        <p:nvSpPr>
          <p:cNvPr id="20" name="Oval 19"/>
          <p:cNvSpPr/>
          <p:nvPr/>
        </p:nvSpPr>
        <p:spPr>
          <a:xfrm rot="21060525">
            <a:off x="7050386" y="4534374"/>
            <a:ext cx="354166" cy="394119"/>
          </a:xfrm>
          <a:prstGeom prst="ellipse">
            <a:avLst/>
          </a:prstGeom>
          <a:solidFill>
            <a:srgbClr val="002060">
              <a:alpha val="36000"/>
            </a:srgbClr>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2" name="Oval 21"/>
          <p:cNvSpPr/>
          <p:nvPr/>
        </p:nvSpPr>
        <p:spPr>
          <a:xfrm rot="3192268">
            <a:off x="4485254" y="2178535"/>
            <a:ext cx="1310985" cy="991119"/>
          </a:xfrm>
          <a:prstGeom prst="ellipse">
            <a:avLst/>
          </a:prstGeom>
          <a:solidFill>
            <a:srgbClr val="FFC000">
              <a:alpha val="36000"/>
            </a:srgbClr>
          </a:solid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3" name="Oval 22"/>
          <p:cNvSpPr/>
          <p:nvPr/>
        </p:nvSpPr>
        <p:spPr>
          <a:xfrm rot="431702">
            <a:off x="3586452" y="1356346"/>
            <a:ext cx="1453881" cy="786783"/>
          </a:xfrm>
          <a:prstGeom prst="ellipse">
            <a:avLst/>
          </a:prstGeom>
          <a:solidFill>
            <a:srgbClr val="00B050">
              <a:alpha val="36000"/>
            </a:srgbClr>
          </a:solid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4" name="Slide Number Placeholder 3"/>
          <p:cNvSpPr txBox="1">
            <a:spLocks/>
          </p:cNvSpPr>
          <p:nvPr/>
        </p:nvSpPr>
        <p:spPr>
          <a:xfrm>
            <a:off x="4578631" y="2173556"/>
            <a:ext cx="1006818"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La Floresta</a:t>
            </a:r>
            <a:endParaRPr lang="es-ES" sz="1200" dirty="0">
              <a:solidFill>
                <a:srgbClr val="002060"/>
              </a:solidFill>
            </a:endParaRPr>
          </a:p>
        </p:txBody>
      </p:sp>
      <p:sp>
        <p:nvSpPr>
          <p:cNvPr id="25" name="Slide Number Placeholder 3"/>
          <p:cNvSpPr txBox="1">
            <a:spLocks/>
          </p:cNvSpPr>
          <p:nvPr/>
        </p:nvSpPr>
        <p:spPr>
          <a:xfrm>
            <a:off x="3827384" y="1269191"/>
            <a:ext cx="1006818"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err="1" smtClean="0">
                <a:solidFill>
                  <a:srgbClr val="002060"/>
                </a:solidFill>
              </a:rPr>
              <a:t>Guápulo</a:t>
            </a:r>
            <a:endParaRPr lang="es-ES" sz="1200" dirty="0">
              <a:solidFill>
                <a:srgbClr val="002060"/>
              </a:solidFill>
            </a:endParaRPr>
          </a:p>
        </p:txBody>
      </p:sp>
      <p:sp>
        <p:nvSpPr>
          <p:cNvPr id="30" name="Freeform 29"/>
          <p:cNvSpPr/>
          <p:nvPr/>
        </p:nvSpPr>
        <p:spPr>
          <a:xfrm>
            <a:off x="361950" y="2152650"/>
            <a:ext cx="5000625" cy="2076450"/>
          </a:xfrm>
          <a:custGeom>
            <a:avLst/>
            <a:gdLst>
              <a:gd name="connsiteX0" fmla="*/ 0 w 5000625"/>
              <a:gd name="connsiteY0" fmla="*/ 0 h 2076450"/>
              <a:gd name="connsiteX1" fmla="*/ 485775 w 5000625"/>
              <a:gd name="connsiteY1" fmla="*/ 47625 h 2076450"/>
              <a:gd name="connsiteX2" fmla="*/ 1162050 w 5000625"/>
              <a:gd name="connsiteY2" fmla="*/ 161925 h 2076450"/>
              <a:gd name="connsiteX3" fmla="*/ 1571625 w 5000625"/>
              <a:gd name="connsiteY3" fmla="*/ 152400 h 2076450"/>
              <a:gd name="connsiteX4" fmla="*/ 2181225 w 5000625"/>
              <a:gd name="connsiteY4" fmla="*/ 257175 h 2076450"/>
              <a:gd name="connsiteX5" fmla="*/ 2371725 w 5000625"/>
              <a:gd name="connsiteY5" fmla="*/ 323850 h 2076450"/>
              <a:gd name="connsiteX6" fmla="*/ 2609850 w 5000625"/>
              <a:gd name="connsiteY6" fmla="*/ 314325 h 2076450"/>
              <a:gd name="connsiteX7" fmla="*/ 3171825 w 5000625"/>
              <a:gd name="connsiteY7" fmla="*/ 504825 h 2076450"/>
              <a:gd name="connsiteX8" fmla="*/ 3743325 w 5000625"/>
              <a:gd name="connsiteY8" fmla="*/ 771525 h 2076450"/>
              <a:gd name="connsiteX9" fmla="*/ 4067175 w 5000625"/>
              <a:gd name="connsiteY9" fmla="*/ 1133475 h 2076450"/>
              <a:gd name="connsiteX10" fmla="*/ 4429125 w 5000625"/>
              <a:gd name="connsiteY10" fmla="*/ 1571625 h 2076450"/>
              <a:gd name="connsiteX11" fmla="*/ 5000625 w 5000625"/>
              <a:gd name="connsiteY11" fmla="*/ 2076450 h 207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0625" h="2076450">
                <a:moveTo>
                  <a:pt x="0" y="0"/>
                </a:moveTo>
                <a:cubicBezTo>
                  <a:pt x="146050" y="10319"/>
                  <a:pt x="292100" y="20638"/>
                  <a:pt x="485775" y="47625"/>
                </a:cubicBezTo>
                <a:cubicBezTo>
                  <a:pt x="679450" y="74612"/>
                  <a:pt x="981075" y="144463"/>
                  <a:pt x="1162050" y="161925"/>
                </a:cubicBezTo>
                <a:cubicBezTo>
                  <a:pt x="1343025" y="179387"/>
                  <a:pt x="1401763" y="136525"/>
                  <a:pt x="1571625" y="152400"/>
                </a:cubicBezTo>
                <a:cubicBezTo>
                  <a:pt x="1741487" y="168275"/>
                  <a:pt x="2047875" y="228600"/>
                  <a:pt x="2181225" y="257175"/>
                </a:cubicBezTo>
                <a:cubicBezTo>
                  <a:pt x="2314575" y="285750"/>
                  <a:pt x="2300288" y="314325"/>
                  <a:pt x="2371725" y="323850"/>
                </a:cubicBezTo>
                <a:cubicBezTo>
                  <a:pt x="2443163" y="333375"/>
                  <a:pt x="2476500" y="284163"/>
                  <a:pt x="2609850" y="314325"/>
                </a:cubicBezTo>
                <a:cubicBezTo>
                  <a:pt x="2743200" y="344487"/>
                  <a:pt x="2982913" y="428625"/>
                  <a:pt x="3171825" y="504825"/>
                </a:cubicBezTo>
                <a:cubicBezTo>
                  <a:pt x="3360737" y="581025"/>
                  <a:pt x="3594100" y="666750"/>
                  <a:pt x="3743325" y="771525"/>
                </a:cubicBezTo>
                <a:cubicBezTo>
                  <a:pt x="3892550" y="876300"/>
                  <a:pt x="3952875" y="1000125"/>
                  <a:pt x="4067175" y="1133475"/>
                </a:cubicBezTo>
                <a:cubicBezTo>
                  <a:pt x="4181475" y="1266825"/>
                  <a:pt x="4273550" y="1414463"/>
                  <a:pt x="4429125" y="1571625"/>
                </a:cubicBezTo>
                <a:cubicBezTo>
                  <a:pt x="4584700" y="1728788"/>
                  <a:pt x="4792662" y="1902619"/>
                  <a:pt x="5000625" y="2076450"/>
                </a:cubicBezTo>
              </a:path>
            </a:pathLst>
          </a:cu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1" name="Slide Number Placeholder 3"/>
          <p:cNvSpPr txBox="1">
            <a:spLocks/>
          </p:cNvSpPr>
          <p:nvPr/>
        </p:nvSpPr>
        <p:spPr>
          <a:xfrm rot="638315">
            <a:off x="1752053" y="2417148"/>
            <a:ext cx="1982668"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Seis de Diciembre</a:t>
            </a:r>
            <a:endParaRPr lang="es-ES" sz="900" b="0" dirty="0">
              <a:solidFill>
                <a:srgbClr val="002060"/>
              </a:solidFill>
            </a:endParaRPr>
          </a:p>
        </p:txBody>
      </p:sp>
      <p:sp>
        <p:nvSpPr>
          <p:cNvPr id="34" name="Freeform 33"/>
          <p:cNvSpPr/>
          <p:nvPr/>
        </p:nvSpPr>
        <p:spPr>
          <a:xfrm>
            <a:off x="333375" y="4800600"/>
            <a:ext cx="5114925" cy="1337481"/>
          </a:xfrm>
          <a:custGeom>
            <a:avLst/>
            <a:gdLst>
              <a:gd name="connsiteX0" fmla="*/ 0 w 5114925"/>
              <a:gd name="connsiteY0" fmla="*/ 0 h 1337481"/>
              <a:gd name="connsiteX1" fmla="*/ 200025 w 5114925"/>
              <a:gd name="connsiteY1" fmla="*/ 95250 h 1337481"/>
              <a:gd name="connsiteX2" fmla="*/ 771525 w 5114925"/>
              <a:gd name="connsiteY2" fmla="*/ 209550 h 1337481"/>
              <a:gd name="connsiteX3" fmla="*/ 1247775 w 5114925"/>
              <a:gd name="connsiteY3" fmla="*/ 390525 h 1337481"/>
              <a:gd name="connsiteX4" fmla="*/ 1657350 w 5114925"/>
              <a:gd name="connsiteY4" fmla="*/ 628650 h 1337481"/>
              <a:gd name="connsiteX5" fmla="*/ 1857375 w 5114925"/>
              <a:gd name="connsiteY5" fmla="*/ 885825 h 1337481"/>
              <a:gd name="connsiteX6" fmla="*/ 1990725 w 5114925"/>
              <a:gd name="connsiteY6" fmla="*/ 1085850 h 1337481"/>
              <a:gd name="connsiteX7" fmla="*/ 2495550 w 5114925"/>
              <a:gd name="connsiteY7" fmla="*/ 1238250 h 1337481"/>
              <a:gd name="connsiteX8" fmla="*/ 3219450 w 5114925"/>
              <a:gd name="connsiteY8" fmla="*/ 1333500 h 1337481"/>
              <a:gd name="connsiteX9" fmla="*/ 3933825 w 5114925"/>
              <a:gd name="connsiteY9" fmla="*/ 1104900 h 1337481"/>
              <a:gd name="connsiteX10" fmla="*/ 4295775 w 5114925"/>
              <a:gd name="connsiteY10" fmla="*/ 962025 h 1337481"/>
              <a:gd name="connsiteX11" fmla="*/ 4772025 w 5114925"/>
              <a:gd name="connsiteY11" fmla="*/ 1143000 h 1337481"/>
              <a:gd name="connsiteX12" fmla="*/ 4981575 w 5114925"/>
              <a:gd name="connsiteY12" fmla="*/ 1266825 h 1337481"/>
              <a:gd name="connsiteX13" fmla="*/ 5114925 w 5114925"/>
              <a:gd name="connsiteY13" fmla="*/ 1314450 h 13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14925" h="1337481">
                <a:moveTo>
                  <a:pt x="0" y="0"/>
                </a:moveTo>
                <a:cubicBezTo>
                  <a:pt x="35719" y="30162"/>
                  <a:pt x="71438" y="60325"/>
                  <a:pt x="200025" y="95250"/>
                </a:cubicBezTo>
                <a:cubicBezTo>
                  <a:pt x="328612" y="130175"/>
                  <a:pt x="596900" y="160338"/>
                  <a:pt x="771525" y="209550"/>
                </a:cubicBezTo>
                <a:cubicBezTo>
                  <a:pt x="946150" y="258763"/>
                  <a:pt x="1100138" y="320675"/>
                  <a:pt x="1247775" y="390525"/>
                </a:cubicBezTo>
                <a:cubicBezTo>
                  <a:pt x="1395413" y="460375"/>
                  <a:pt x="1555750" y="546100"/>
                  <a:pt x="1657350" y="628650"/>
                </a:cubicBezTo>
                <a:cubicBezTo>
                  <a:pt x="1758950" y="711200"/>
                  <a:pt x="1801813" y="809625"/>
                  <a:pt x="1857375" y="885825"/>
                </a:cubicBezTo>
                <a:cubicBezTo>
                  <a:pt x="1912937" y="962025"/>
                  <a:pt x="1884363" y="1027113"/>
                  <a:pt x="1990725" y="1085850"/>
                </a:cubicBezTo>
                <a:cubicBezTo>
                  <a:pt x="2097088" y="1144588"/>
                  <a:pt x="2290763" y="1196975"/>
                  <a:pt x="2495550" y="1238250"/>
                </a:cubicBezTo>
                <a:cubicBezTo>
                  <a:pt x="2700337" y="1279525"/>
                  <a:pt x="2979738" y="1355725"/>
                  <a:pt x="3219450" y="1333500"/>
                </a:cubicBezTo>
                <a:cubicBezTo>
                  <a:pt x="3459163" y="1311275"/>
                  <a:pt x="3754438" y="1166813"/>
                  <a:pt x="3933825" y="1104900"/>
                </a:cubicBezTo>
                <a:cubicBezTo>
                  <a:pt x="4113213" y="1042988"/>
                  <a:pt x="4156075" y="955675"/>
                  <a:pt x="4295775" y="962025"/>
                </a:cubicBezTo>
                <a:cubicBezTo>
                  <a:pt x="4435475" y="968375"/>
                  <a:pt x="4657725" y="1092200"/>
                  <a:pt x="4772025" y="1143000"/>
                </a:cubicBezTo>
                <a:cubicBezTo>
                  <a:pt x="4886325" y="1193800"/>
                  <a:pt x="4924425" y="1238250"/>
                  <a:pt x="4981575" y="1266825"/>
                </a:cubicBezTo>
                <a:cubicBezTo>
                  <a:pt x="5038725" y="1295400"/>
                  <a:pt x="5076825" y="1304925"/>
                  <a:pt x="5114925" y="1314450"/>
                </a:cubicBezTo>
              </a:path>
            </a:pathLst>
          </a:cu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5" name="Slide Number Placeholder 3"/>
          <p:cNvSpPr txBox="1">
            <a:spLocks/>
          </p:cNvSpPr>
          <p:nvPr/>
        </p:nvSpPr>
        <p:spPr>
          <a:xfrm rot="1263970">
            <a:off x="685586" y="5141621"/>
            <a:ext cx="1485696"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Mariscal Antonio José de Sucre</a:t>
            </a:r>
            <a:endParaRPr lang="es-ES" sz="900" b="0" dirty="0">
              <a:solidFill>
                <a:srgbClr val="002060"/>
              </a:solidFill>
            </a:endParaRPr>
          </a:p>
        </p:txBody>
      </p:sp>
      <p:sp>
        <p:nvSpPr>
          <p:cNvPr id="36" name="Freeform 35"/>
          <p:cNvSpPr/>
          <p:nvPr/>
        </p:nvSpPr>
        <p:spPr>
          <a:xfrm>
            <a:off x="352425" y="3114675"/>
            <a:ext cx="4619625" cy="1000125"/>
          </a:xfrm>
          <a:custGeom>
            <a:avLst/>
            <a:gdLst>
              <a:gd name="connsiteX0" fmla="*/ 0 w 4619625"/>
              <a:gd name="connsiteY0" fmla="*/ 0 h 1000125"/>
              <a:gd name="connsiteX1" fmla="*/ 2914650 w 4619625"/>
              <a:gd name="connsiteY1" fmla="*/ 200025 h 1000125"/>
              <a:gd name="connsiteX2" fmla="*/ 3143250 w 4619625"/>
              <a:gd name="connsiteY2" fmla="*/ 219075 h 1000125"/>
              <a:gd name="connsiteX3" fmla="*/ 3457575 w 4619625"/>
              <a:gd name="connsiteY3" fmla="*/ 342900 h 1000125"/>
              <a:gd name="connsiteX4" fmla="*/ 3762375 w 4619625"/>
              <a:gd name="connsiteY4" fmla="*/ 419100 h 1000125"/>
              <a:gd name="connsiteX5" fmla="*/ 3886200 w 4619625"/>
              <a:gd name="connsiteY5" fmla="*/ 600075 h 1000125"/>
              <a:gd name="connsiteX6" fmla="*/ 3971925 w 4619625"/>
              <a:gd name="connsiteY6" fmla="*/ 733425 h 1000125"/>
              <a:gd name="connsiteX7" fmla="*/ 4619625 w 4619625"/>
              <a:gd name="connsiteY7" fmla="*/ 1000125 h 100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9625" h="1000125">
                <a:moveTo>
                  <a:pt x="0" y="0"/>
                </a:moveTo>
                <a:lnTo>
                  <a:pt x="2914650" y="200025"/>
                </a:lnTo>
                <a:cubicBezTo>
                  <a:pt x="3438525" y="236538"/>
                  <a:pt x="3052763" y="195263"/>
                  <a:pt x="3143250" y="219075"/>
                </a:cubicBezTo>
                <a:cubicBezTo>
                  <a:pt x="3233737" y="242887"/>
                  <a:pt x="3354388" y="309563"/>
                  <a:pt x="3457575" y="342900"/>
                </a:cubicBezTo>
                <a:cubicBezTo>
                  <a:pt x="3560763" y="376238"/>
                  <a:pt x="3690938" y="376238"/>
                  <a:pt x="3762375" y="419100"/>
                </a:cubicBezTo>
                <a:cubicBezTo>
                  <a:pt x="3833812" y="461962"/>
                  <a:pt x="3851275" y="547688"/>
                  <a:pt x="3886200" y="600075"/>
                </a:cubicBezTo>
                <a:cubicBezTo>
                  <a:pt x="3921125" y="652463"/>
                  <a:pt x="3849688" y="666750"/>
                  <a:pt x="3971925" y="733425"/>
                </a:cubicBezTo>
                <a:cubicBezTo>
                  <a:pt x="4094163" y="800100"/>
                  <a:pt x="4356894" y="900112"/>
                  <a:pt x="4619625" y="1000125"/>
                </a:cubicBezTo>
              </a:path>
            </a:pathLst>
          </a:cu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7" name="Slide Number Placeholder 3"/>
          <p:cNvSpPr txBox="1">
            <a:spLocks/>
          </p:cNvSpPr>
          <p:nvPr/>
        </p:nvSpPr>
        <p:spPr>
          <a:xfrm rot="283925">
            <a:off x="2008208" y="3237869"/>
            <a:ext cx="1982668"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Río Amazonas</a:t>
            </a:r>
            <a:endParaRPr lang="es-ES" sz="900" b="0" dirty="0">
              <a:solidFill>
                <a:srgbClr val="002060"/>
              </a:solidFill>
            </a:endParaRPr>
          </a:p>
        </p:txBody>
      </p:sp>
      <p:sp>
        <p:nvSpPr>
          <p:cNvPr id="38" name="Freeform 37"/>
          <p:cNvSpPr/>
          <p:nvPr/>
        </p:nvSpPr>
        <p:spPr>
          <a:xfrm>
            <a:off x="342900" y="3438525"/>
            <a:ext cx="5781675" cy="1514475"/>
          </a:xfrm>
          <a:custGeom>
            <a:avLst/>
            <a:gdLst>
              <a:gd name="connsiteX0" fmla="*/ 0 w 5781675"/>
              <a:gd name="connsiteY0" fmla="*/ 0 h 1514475"/>
              <a:gd name="connsiteX1" fmla="*/ 1057275 w 5781675"/>
              <a:gd name="connsiteY1" fmla="*/ 95250 h 1514475"/>
              <a:gd name="connsiteX2" fmla="*/ 1800225 w 5781675"/>
              <a:gd name="connsiteY2" fmla="*/ 209550 h 1514475"/>
              <a:gd name="connsiteX3" fmla="*/ 3019425 w 5781675"/>
              <a:gd name="connsiteY3" fmla="*/ 542925 h 1514475"/>
              <a:gd name="connsiteX4" fmla="*/ 4276725 w 5781675"/>
              <a:gd name="connsiteY4" fmla="*/ 923925 h 1514475"/>
              <a:gd name="connsiteX5" fmla="*/ 4933950 w 5781675"/>
              <a:gd name="connsiteY5" fmla="*/ 1095375 h 1514475"/>
              <a:gd name="connsiteX6" fmla="*/ 5410200 w 5781675"/>
              <a:gd name="connsiteY6" fmla="*/ 1304925 h 1514475"/>
              <a:gd name="connsiteX7" fmla="*/ 5781675 w 5781675"/>
              <a:gd name="connsiteY7" fmla="*/ 1514475 h 15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1675" h="1514475">
                <a:moveTo>
                  <a:pt x="0" y="0"/>
                </a:moveTo>
                <a:cubicBezTo>
                  <a:pt x="378619" y="30162"/>
                  <a:pt x="757238" y="60325"/>
                  <a:pt x="1057275" y="95250"/>
                </a:cubicBezTo>
                <a:cubicBezTo>
                  <a:pt x="1357313" y="130175"/>
                  <a:pt x="1473200" y="134938"/>
                  <a:pt x="1800225" y="209550"/>
                </a:cubicBezTo>
                <a:cubicBezTo>
                  <a:pt x="2127250" y="284162"/>
                  <a:pt x="2606675" y="423863"/>
                  <a:pt x="3019425" y="542925"/>
                </a:cubicBezTo>
                <a:cubicBezTo>
                  <a:pt x="3432175" y="661987"/>
                  <a:pt x="3957637" y="831850"/>
                  <a:pt x="4276725" y="923925"/>
                </a:cubicBezTo>
                <a:cubicBezTo>
                  <a:pt x="4595813" y="1016000"/>
                  <a:pt x="4745038" y="1031875"/>
                  <a:pt x="4933950" y="1095375"/>
                </a:cubicBezTo>
                <a:cubicBezTo>
                  <a:pt x="5122862" y="1158875"/>
                  <a:pt x="5268913" y="1235075"/>
                  <a:pt x="5410200" y="1304925"/>
                </a:cubicBezTo>
                <a:cubicBezTo>
                  <a:pt x="5551487" y="1374775"/>
                  <a:pt x="5666581" y="1444625"/>
                  <a:pt x="5781675" y="1514475"/>
                </a:cubicBezTo>
              </a:path>
            </a:pathLst>
          </a:cu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9" name="Slide Number Placeholder 3"/>
          <p:cNvSpPr txBox="1">
            <a:spLocks/>
          </p:cNvSpPr>
          <p:nvPr/>
        </p:nvSpPr>
        <p:spPr>
          <a:xfrm rot="805958">
            <a:off x="2173762" y="3880608"/>
            <a:ext cx="1982668"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Diez de Agosto</a:t>
            </a:r>
            <a:endParaRPr lang="es-ES" sz="900" b="0" dirty="0">
              <a:solidFill>
                <a:srgbClr val="002060"/>
              </a:solidFill>
            </a:endParaRPr>
          </a:p>
        </p:txBody>
      </p:sp>
      <p:sp>
        <p:nvSpPr>
          <p:cNvPr id="41" name="Freeform 40"/>
          <p:cNvSpPr/>
          <p:nvPr/>
        </p:nvSpPr>
        <p:spPr>
          <a:xfrm>
            <a:off x="333375" y="3590925"/>
            <a:ext cx="5619750" cy="1552575"/>
          </a:xfrm>
          <a:custGeom>
            <a:avLst/>
            <a:gdLst>
              <a:gd name="connsiteX0" fmla="*/ 0 w 5619750"/>
              <a:gd name="connsiteY0" fmla="*/ 0 h 1552575"/>
              <a:gd name="connsiteX1" fmla="*/ 323850 w 5619750"/>
              <a:gd name="connsiteY1" fmla="*/ 238125 h 1552575"/>
              <a:gd name="connsiteX2" fmla="*/ 571500 w 5619750"/>
              <a:gd name="connsiteY2" fmla="*/ 447675 h 1552575"/>
              <a:gd name="connsiteX3" fmla="*/ 666750 w 5619750"/>
              <a:gd name="connsiteY3" fmla="*/ 504825 h 1552575"/>
              <a:gd name="connsiteX4" fmla="*/ 1647825 w 5619750"/>
              <a:gd name="connsiteY4" fmla="*/ 581025 h 1552575"/>
              <a:gd name="connsiteX5" fmla="*/ 2171700 w 5619750"/>
              <a:gd name="connsiteY5" fmla="*/ 628650 h 1552575"/>
              <a:gd name="connsiteX6" fmla="*/ 2905125 w 5619750"/>
              <a:gd name="connsiteY6" fmla="*/ 847725 h 1552575"/>
              <a:gd name="connsiteX7" fmla="*/ 3524250 w 5619750"/>
              <a:gd name="connsiteY7" fmla="*/ 1057275 h 1552575"/>
              <a:gd name="connsiteX8" fmla="*/ 4105275 w 5619750"/>
              <a:gd name="connsiteY8" fmla="*/ 1143000 h 1552575"/>
              <a:gd name="connsiteX9" fmla="*/ 5162550 w 5619750"/>
              <a:gd name="connsiteY9" fmla="*/ 1333500 h 1552575"/>
              <a:gd name="connsiteX10" fmla="*/ 5619750 w 5619750"/>
              <a:gd name="connsiteY10" fmla="*/ 1552575 h 155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19750" h="1552575">
                <a:moveTo>
                  <a:pt x="0" y="0"/>
                </a:moveTo>
                <a:cubicBezTo>
                  <a:pt x="114300" y="81756"/>
                  <a:pt x="228600" y="163513"/>
                  <a:pt x="323850" y="238125"/>
                </a:cubicBezTo>
                <a:cubicBezTo>
                  <a:pt x="419100" y="312737"/>
                  <a:pt x="514350" y="403225"/>
                  <a:pt x="571500" y="447675"/>
                </a:cubicBezTo>
                <a:cubicBezTo>
                  <a:pt x="628650" y="492125"/>
                  <a:pt x="487363" y="482600"/>
                  <a:pt x="666750" y="504825"/>
                </a:cubicBezTo>
                <a:cubicBezTo>
                  <a:pt x="846137" y="527050"/>
                  <a:pt x="1647825" y="581025"/>
                  <a:pt x="1647825" y="581025"/>
                </a:cubicBezTo>
                <a:cubicBezTo>
                  <a:pt x="1898650" y="601662"/>
                  <a:pt x="1962150" y="584200"/>
                  <a:pt x="2171700" y="628650"/>
                </a:cubicBezTo>
                <a:cubicBezTo>
                  <a:pt x="2381250" y="673100"/>
                  <a:pt x="2679700" y="776288"/>
                  <a:pt x="2905125" y="847725"/>
                </a:cubicBezTo>
                <a:cubicBezTo>
                  <a:pt x="3130550" y="919162"/>
                  <a:pt x="3324225" y="1008063"/>
                  <a:pt x="3524250" y="1057275"/>
                </a:cubicBezTo>
                <a:cubicBezTo>
                  <a:pt x="3724275" y="1106487"/>
                  <a:pt x="3832225" y="1096963"/>
                  <a:pt x="4105275" y="1143000"/>
                </a:cubicBezTo>
                <a:cubicBezTo>
                  <a:pt x="4378325" y="1189038"/>
                  <a:pt x="4910138" y="1265238"/>
                  <a:pt x="5162550" y="1333500"/>
                </a:cubicBezTo>
                <a:cubicBezTo>
                  <a:pt x="5414962" y="1401762"/>
                  <a:pt x="5517356" y="1477168"/>
                  <a:pt x="5619750" y="1552575"/>
                </a:cubicBezTo>
              </a:path>
            </a:pathLst>
          </a:cu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2" name="Slide Number Placeholder 3"/>
          <p:cNvSpPr txBox="1">
            <a:spLocks/>
          </p:cNvSpPr>
          <p:nvPr/>
        </p:nvSpPr>
        <p:spPr>
          <a:xfrm rot="805958">
            <a:off x="2018966" y="4313266"/>
            <a:ext cx="1982668"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América</a:t>
            </a:r>
            <a:endParaRPr lang="es-ES" sz="900" b="0" dirty="0">
              <a:solidFill>
                <a:srgbClr val="002060"/>
              </a:solidFill>
            </a:endParaRPr>
          </a:p>
        </p:txBody>
      </p:sp>
      <p:sp>
        <p:nvSpPr>
          <p:cNvPr id="43" name="Freeform 42"/>
          <p:cNvSpPr/>
          <p:nvPr/>
        </p:nvSpPr>
        <p:spPr>
          <a:xfrm>
            <a:off x="6124575" y="4948238"/>
            <a:ext cx="971550" cy="938212"/>
          </a:xfrm>
          <a:custGeom>
            <a:avLst/>
            <a:gdLst>
              <a:gd name="connsiteX0" fmla="*/ 0 w 971550"/>
              <a:gd name="connsiteY0" fmla="*/ 0 h 938212"/>
              <a:gd name="connsiteX1" fmla="*/ 100013 w 971550"/>
              <a:gd name="connsiteY1" fmla="*/ 152400 h 938212"/>
              <a:gd name="connsiteX2" fmla="*/ 209550 w 971550"/>
              <a:gd name="connsiteY2" fmla="*/ 419100 h 938212"/>
              <a:gd name="connsiteX3" fmla="*/ 342900 w 971550"/>
              <a:gd name="connsiteY3" fmla="*/ 561975 h 938212"/>
              <a:gd name="connsiteX4" fmla="*/ 652463 w 971550"/>
              <a:gd name="connsiteY4" fmla="*/ 757237 h 938212"/>
              <a:gd name="connsiteX5" fmla="*/ 895350 w 971550"/>
              <a:gd name="connsiteY5" fmla="*/ 900112 h 938212"/>
              <a:gd name="connsiteX6" fmla="*/ 971550 w 971550"/>
              <a:gd name="connsiteY6" fmla="*/ 938212 h 93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1550" h="938212">
                <a:moveTo>
                  <a:pt x="0" y="0"/>
                </a:moveTo>
                <a:cubicBezTo>
                  <a:pt x="32544" y="41275"/>
                  <a:pt x="65088" y="82550"/>
                  <a:pt x="100013" y="152400"/>
                </a:cubicBezTo>
                <a:cubicBezTo>
                  <a:pt x="134938" y="222250"/>
                  <a:pt x="169069" y="350838"/>
                  <a:pt x="209550" y="419100"/>
                </a:cubicBezTo>
                <a:cubicBezTo>
                  <a:pt x="250031" y="487363"/>
                  <a:pt x="269081" y="505619"/>
                  <a:pt x="342900" y="561975"/>
                </a:cubicBezTo>
                <a:cubicBezTo>
                  <a:pt x="416719" y="618331"/>
                  <a:pt x="560388" y="700881"/>
                  <a:pt x="652463" y="757237"/>
                </a:cubicBezTo>
                <a:cubicBezTo>
                  <a:pt x="744538" y="813593"/>
                  <a:pt x="842169" y="869950"/>
                  <a:pt x="895350" y="900112"/>
                </a:cubicBezTo>
                <a:cubicBezTo>
                  <a:pt x="948531" y="930274"/>
                  <a:pt x="960040" y="934243"/>
                  <a:pt x="971550" y="938212"/>
                </a:cubicBezTo>
              </a:path>
            </a:pathLst>
          </a:cu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5" name="Freeform 44"/>
          <p:cNvSpPr/>
          <p:nvPr/>
        </p:nvSpPr>
        <p:spPr>
          <a:xfrm>
            <a:off x="5911850" y="5346700"/>
            <a:ext cx="977900" cy="695325"/>
          </a:xfrm>
          <a:custGeom>
            <a:avLst/>
            <a:gdLst>
              <a:gd name="connsiteX0" fmla="*/ 977900 w 977900"/>
              <a:gd name="connsiteY0" fmla="*/ 695325 h 695325"/>
              <a:gd name="connsiteX1" fmla="*/ 0 w 977900"/>
              <a:gd name="connsiteY1" fmla="*/ 0 h 695325"/>
            </a:gdLst>
            <a:ahLst/>
            <a:cxnLst>
              <a:cxn ang="0">
                <a:pos x="connsiteX0" y="connsiteY0"/>
              </a:cxn>
              <a:cxn ang="0">
                <a:pos x="connsiteX1" y="connsiteY1"/>
              </a:cxn>
            </a:cxnLst>
            <a:rect l="l" t="t" r="r" b="b"/>
            <a:pathLst>
              <a:path w="977900" h="695325">
                <a:moveTo>
                  <a:pt x="977900" y="695325"/>
                </a:moveTo>
                <a:lnTo>
                  <a:pt x="0" y="0"/>
                </a:lnTo>
              </a:path>
            </a:pathLst>
          </a:cu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7" name="Freeform 46"/>
          <p:cNvSpPr/>
          <p:nvPr/>
        </p:nvSpPr>
        <p:spPr>
          <a:xfrm>
            <a:off x="5441950" y="6121400"/>
            <a:ext cx="2184400" cy="749300"/>
          </a:xfrm>
          <a:custGeom>
            <a:avLst/>
            <a:gdLst>
              <a:gd name="connsiteX0" fmla="*/ 0 w 2184400"/>
              <a:gd name="connsiteY0" fmla="*/ 0 h 749300"/>
              <a:gd name="connsiteX1" fmla="*/ 273050 w 2184400"/>
              <a:gd name="connsiteY1" fmla="*/ 152400 h 749300"/>
              <a:gd name="connsiteX2" fmla="*/ 647700 w 2184400"/>
              <a:gd name="connsiteY2" fmla="*/ 330200 h 749300"/>
              <a:gd name="connsiteX3" fmla="*/ 1035050 w 2184400"/>
              <a:gd name="connsiteY3" fmla="*/ 539750 h 749300"/>
              <a:gd name="connsiteX4" fmla="*/ 1206500 w 2184400"/>
              <a:gd name="connsiteY4" fmla="*/ 628650 h 749300"/>
              <a:gd name="connsiteX5" fmla="*/ 1689100 w 2184400"/>
              <a:gd name="connsiteY5" fmla="*/ 685800 h 749300"/>
              <a:gd name="connsiteX6" fmla="*/ 2000250 w 2184400"/>
              <a:gd name="connsiteY6" fmla="*/ 717550 h 749300"/>
              <a:gd name="connsiteX7" fmla="*/ 2184400 w 2184400"/>
              <a:gd name="connsiteY7" fmla="*/ 749300 h 74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4400" h="749300">
                <a:moveTo>
                  <a:pt x="0" y="0"/>
                </a:moveTo>
                <a:cubicBezTo>
                  <a:pt x="82550" y="48683"/>
                  <a:pt x="165100" y="97367"/>
                  <a:pt x="273050" y="152400"/>
                </a:cubicBezTo>
                <a:cubicBezTo>
                  <a:pt x="381000" y="207433"/>
                  <a:pt x="520700" y="265642"/>
                  <a:pt x="647700" y="330200"/>
                </a:cubicBezTo>
                <a:cubicBezTo>
                  <a:pt x="774700" y="394758"/>
                  <a:pt x="941917" y="490008"/>
                  <a:pt x="1035050" y="539750"/>
                </a:cubicBezTo>
                <a:cubicBezTo>
                  <a:pt x="1128183" y="589492"/>
                  <a:pt x="1097492" y="604308"/>
                  <a:pt x="1206500" y="628650"/>
                </a:cubicBezTo>
                <a:cubicBezTo>
                  <a:pt x="1315508" y="652992"/>
                  <a:pt x="1689100" y="685800"/>
                  <a:pt x="1689100" y="685800"/>
                </a:cubicBezTo>
                <a:lnTo>
                  <a:pt x="2000250" y="717550"/>
                </a:lnTo>
                <a:cubicBezTo>
                  <a:pt x="2082800" y="728133"/>
                  <a:pt x="2133600" y="738716"/>
                  <a:pt x="2184400" y="749300"/>
                </a:cubicBezTo>
              </a:path>
            </a:pathLst>
          </a:cu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cxnSp>
        <p:nvCxnSpPr>
          <p:cNvPr id="49" name="Straight Connector 48"/>
          <p:cNvCxnSpPr/>
          <p:nvPr/>
        </p:nvCxnSpPr>
        <p:spPr>
          <a:xfrm>
            <a:off x="7663779" y="893423"/>
            <a:ext cx="267099" cy="0"/>
          </a:xfrm>
          <a:prstGeom prst="line">
            <a:avLst/>
          </a:prstGeom>
          <a:no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cxnSp>
        <p:nvCxnSpPr>
          <p:cNvPr id="50" name="Straight Connector 49"/>
          <p:cNvCxnSpPr/>
          <p:nvPr/>
        </p:nvCxnSpPr>
        <p:spPr>
          <a:xfrm>
            <a:off x="7663779" y="1108360"/>
            <a:ext cx="267099" cy="0"/>
          </a:xfrm>
          <a:prstGeom prst="line">
            <a:avLst/>
          </a:pr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cxnSp>
      <p:sp>
        <p:nvSpPr>
          <p:cNvPr id="51" name="Slide Number Placeholder 3"/>
          <p:cNvSpPr txBox="1">
            <a:spLocks/>
          </p:cNvSpPr>
          <p:nvPr/>
        </p:nvSpPr>
        <p:spPr>
          <a:xfrm>
            <a:off x="7978876" y="820328"/>
            <a:ext cx="551114"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Sendas</a:t>
            </a:r>
            <a:endParaRPr lang="es-ES" sz="900" b="0" dirty="0">
              <a:solidFill>
                <a:srgbClr val="002776"/>
              </a:solidFill>
            </a:endParaRPr>
          </a:p>
        </p:txBody>
      </p:sp>
      <p:sp>
        <p:nvSpPr>
          <p:cNvPr id="52" name="Slide Number Placeholder 3"/>
          <p:cNvSpPr txBox="1">
            <a:spLocks/>
          </p:cNvSpPr>
          <p:nvPr/>
        </p:nvSpPr>
        <p:spPr>
          <a:xfrm>
            <a:off x="7978876" y="1066412"/>
            <a:ext cx="551114"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Bordes</a:t>
            </a:r>
            <a:endParaRPr lang="es-ES" sz="900" b="0" dirty="0">
              <a:solidFill>
                <a:srgbClr val="002776"/>
              </a:solidFill>
            </a:endParaRPr>
          </a:p>
        </p:txBody>
      </p:sp>
      <p:sp>
        <p:nvSpPr>
          <p:cNvPr id="53" name="Slide Number Placeholder 3"/>
          <p:cNvSpPr txBox="1">
            <a:spLocks/>
          </p:cNvSpPr>
          <p:nvPr/>
        </p:nvSpPr>
        <p:spPr>
          <a:xfrm>
            <a:off x="8913448" y="752816"/>
            <a:ext cx="551114"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Nodos</a:t>
            </a:r>
            <a:endParaRPr lang="es-ES" sz="900" b="0" dirty="0">
              <a:solidFill>
                <a:srgbClr val="002776"/>
              </a:solidFill>
            </a:endParaRPr>
          </a:p>
        </p:txBody>
      </p:sp>
      <p:sp>
        <p:nvSpPr>
          <p:cNvPr id="54" name="Slide Number Placeholder 3"/>
          <p:cNvSpPr txBox="1">
            <a:spLocks/>
          </p:cNvSpPr>
          <p:nvPr/>
        </p:nvSpPr>
        <p:spPr>
          <a:xfrm>
            <a:off x="8913448" y="1045772"/>
            <a:ext cx="551114"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Mojones</a:t>
            </a:r>
            <a:endParaRPr lang="es-ES" sz="900" b="0" dirty="0">
              <a:solidFill>
                <a:srgbClr val="002776"/>
              </a:solidFill>
            </a:endParaRPr>
          </a:p>
        </p:txBody>
      </p:sp>
      <p:sp>
        <p:nvSpPr>
          <p:cNvPr id="56" name="Freeform 55"/>
          <p:cNvSpPr/>
          <p:nvPr/>
        </p:nvSpPr>
        <p:spPr>
          <a:xfrm>
            <a:off x="5441950" y="5446949"/>
            <a:ext cx="1479550" cy="810976"/>
          </a:xfrm>
          <a:custGeom>
            <a:avLst/>
            <a:gdLst>
              <a:gd name="connsiteX0" fmla="*/ 0 w 1479550"/>
              <a:gd name="connsiteY0" fmla="*/ 42626 h 810976"/>
              <a:gd name="connsiteX1" fmla="*/ 136525 w 1479550"/>
              <a:gd name="connsiteY1" fmla="*/ 1351 h 810976"/>
              <a:gd name="connsiteX2" fmla="*/ 371475 w 1479550"/>
              <a:gd name="connsiteY2" fmla="*/ 87076 h 810976"/>
              <a:gd name="connsiteX3" fmla="*/ 568325 w 1479550"/>
              <a:gd name="connsiteY3" fmla="*/ 226776 h 810976"/>
              <a:gd name="connsiteX4" fmla="*/ 920750 w 1479550"/>
              <a:gd name="connsiteY4" fmla="*/ 471251 h 810976"/>
              <a:gd name="connsiteX5" fmla="*/ 981075 w 1479550"/>
              <a:gd name="connsiteY5" fmla="*/ 522051 h 810976"/>
              <a:gd name="connsiteX6" fmla="*/ 1479550 w 1479550"/>
              <a:gd name="connsiteY6" fmla="*/ 810976 h 81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9550" h="810976">
                <a:moveTo>
                  <a:pt x="0" y="42626"/>
                </a:moveTo>
                <a:cubicBezTo>
                  <a:pt x="37306" y="18284"/>
                  <a:pt x="74613" y="-6057"/>
                  <a:pt x="136525" y="1351"/>
                </a:cubicBezTo>
                <a:cubicBezTo>
                  <a:pt x="198437" y="8759"/>
                  <a:pt x="299508" y="49505"/>
                  <a:pt x="371475" y="87076"/>
                </a:cubicBezTo>
                <a:cubicBezTo>
                  <a:pt x="443442" y="124647"/>
                  <a:pt x="568325" y="226776"/>
                  <a:pt x="568325" y="226776"/>
                </a:cubicBezTo>
                <a:lnTo>
                  <a:pt x="920750" y="471251"/>
                </a:lnTo>
                <a:cubicBezTo>
                  <a:pt x="989542" y="520463"/>
                  <a:pt x="887942" y="465430"/>
                  <a:pt x="981075" y="522051"/>
                </a:cubicBezTo>
                <a:cubicBezTo>
                  <a:pt x="1074208" y="578672"/>
                  <a:pt x="1276879" y="694824"/>
                  <a:pt x="1479550" y="810976"/>
                </a:cubicBez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57" name="Slide Number Placeholder 3"/>
          <p:cNvSpPr txBox="1">
            <a:spLocks/>
          </p:cNvSpPr>
          <p:nvPr/>
        </p:nvSpPr>
        <p:spPr>
          <a:xfrm rot="1988767">
            <a:off x="5913628" y="5833563"/>
            <a:ext cx="690534"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Cuenca</a:t>
            </a:r>
            <a:endParaRPr lang="es-ES" sz="900" b="0" dirty="0">
              <a:solidFill>
                <a:srgbClr val="002060"/>
              </a:solidFill>
            </a:endParaRPr>
          </a:p>
        </p:txBody>
      </p:sp>
      <p:sp>
        <p:nvSpPr>
          <p:cNvPr id="58" name="Freeform 57"/>
          <p:cNvSpPr/>
          <p:nvPr/>
        </p:nvSpPr>
        <p:spPr>
          <a:xfrm>
            <a:off x="6626225" y="6223000"/>
            <a:ext cx="336550" cy="495300"/>
          </a:xfrm>
          <a:custGeom>
            <a:avLst/>
            <a:gdLst>
              <a:gd name="connsiteX0" fmla="*/ 336550 w 336550"/>
              <a:gd name="connsiteY0" fmla="*/ 0 h 495300"/>
              <a:gd name="connsiteX1" fmla="*/ 0 w 336550"/>
              <a:gd name="connsiteY1" fmla="*/ 495300 h 495300"/>
            </a:gdLst>
            <a:ahLst/>
            <a:cxnLst>
              <a:cxn ang="0">
                <a:pos x="connsiteX0" y="connsiteY0"/>
              </a:cxn>
              <a:cxn ang="0">
                <a:pos x="connsiteX1" y="connsiteY1"/>
              </a:cxn>
            </a:cxnLst>
            <a:rect l="l" t="t" r="r" b="b"/>
            <a:pathLst>
              <a:path w="336550" h="495300">
                <a:moveTo>
                  <a:pt x="336550" y="0"/>
                </a:moveTo>
                <a:lnTo>
                  <a:pt x="0" y="495300"/>
                </a:ln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59" name="Slide Number Placeholder 3"/>
          <p:cNvSpPr txBox="1">
            <a:spLocks/>
          </p:cNvSpPr>
          <p:nvPr/>
        </p:nvSpPr>
        <p:spPr>
          <a:xfrm rot="18216030">
            <a:off x="6535723" y="6415833"/>
            <a:ext cx="690534"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24 de Mayo</a:t>
            </a:r>
            <a:endParaRPr lang="es-ES" sz="900" b="0" dirty="0">
              <a:solidFill>
                <a:srgbClr val="002060"/>
              </a:solidFill>
            </a:endParaRPr>
          </a:p>
        </p:txBody>
      </p:sp>
      <p:sp>
        <p:nvSpPr>
          <p:cNvPr id="60" name="Freeform 59"/>
          <p:cNvSpPr/>
          <p:nvPr/>
        </p:nvSpPr>
        <p:spPr>
          <a:xfrm>
            <a:off x="6626225" y="5720037"/>
            <a:ext cx="2927350" cy="760138"/>
          </a:xfrm>
          <a:custGeom>
            <a:avLst/>
            <a:gdLst>
              <a:gd name="connsiteX0" fmla="*/ 0 w 2927350"/>
              <a:gd name="connsiteY0" fmla="*/ 760138 h 760138"/>
              <a:gd name="connsiteX1" fmla="*/ 390525 w 2927350"/>
              <a:gd name="connsiteY1" fmla="*/ 118788 h 760138"/>
              <a:gd name="connsiteX2" fmla="*/ 454025 w 2927350"/>
              <a:gd name="connsiteY2" fmla="*/ 58463 h 760138"/>
              <a:gd name="connsiteX3" fmla="*/ 644525 w 2927350"/>
              <a:gd name="connsiteY3" fmla="*/ 61638 h 760138"/>
              <a:gd name="connsiteX4" fmla="*/ 825500 w 2927350"/>
              <a:gd name="connsiteY4" fmla="*/ 20363 h 760138"/>
              <a:gd name="connsiteX5" fmla="*/ 1079500 w 2927350"/>
              <a:gd name="connsiteY5" fmla="*/ 1313 h 760138"/>
              <a:gd name="connsiteX6" fmla="*/ 1276350 w 2927350"/>
              <a:gd name="connsiteY6" fmla="*/ 55288 h 760138"/>
              <a:gd name="connsiteX7" fmla="*/ 1454150 w 2927350"/>
              <a:gd name="connsiteY7" fmla="*/ 83863 h 760138"/>
              <a:gd name="connsiteX8" fmla="*/ 1603375 w 2927350"/>
              <a:gd name="connsiteY8" fmla="*/ 90213 h 760138"/>
              <a:gd name="connsiteX9" fmla="*/ 2006600 w 2927350"/>
              <a:gd name="connsiteY9" fmla="*/ 239438 h 760138"/>
              <a:gd name="connsiteX10" fmla="*/ 2927350 w 2927350"/>
              <a:gd name="connsiteY10" fmla="*/ 550588 h 76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7350" h="760138">
                <a:moveTo>
                  <a:pt x="0" y="760138"/>
                </a:moveTo>
                <a:cubicBezTo>
                  <a:pt x="157427" y="497936"/>
                  <a:pt x="314854" y="235734"/>
                  <a:pt x="390525" y="118788"/>
                </a:cubicBezTo>
                <a:cubicBezTo>
                  <a:pt x="466196" y="1842"/>
                  <a:pt x="411692" y="67988"/>
                  <a:pt x="454025" y="58463"/>
                </a:cubicBezTo>
                <a:cubicBezTo>
                  <a:pt x="496358" y="48938"/>
                  <a:pt x="582613" y="67988"/>
                  <a:pt x="644525" y="61638"/>
                </a:cubicBezTo>
                <a:cubicBezTo>
                  <a:pt x="706438" y="55288"/>
                  <a:pt x="753004" y="30417"/>
                  <a:pt x="825500" y="20363"/>
                </a:cubicBezTo>
                <a:cubicBezTo>
                  <a:pt x="897996" y="10309"/>
                  <a:pt x="1004358" y="-4508"/>
                  <a:pt x="1079500" y="1313"/>
                </a:cubicBezTo>
                <a:cubicBezTo>
                  <a:pt x="1154642" y="7134"/>
                  <a:pt x="1213908" y="41530"/>
                  <a:pt x="1276350" y="55288"/>
                </a:cubicBezTo>
                <a:cubicBezTo>
                  <a:pt x="1338792" y="69046"/>
                  <a:pt x="1399646" y="78042"/>
                  <a:pt x="1454150" y="83863"/>
                </a:cubicBezTo>
                <a:cubicBezTo>
                  <a:pt x="1508654" y="89684"/>
                  <a:pt x="1511300" y="64284"/>
                  <a:pt x="1603375" y="90213"/>
                </a:cubicBezTo>
                <a:cubicBezTo>
                  <a:pt x="1695450" y="116142"/>
                  <a:pt x="2006600" y="239438"/>
                  <a:pt x="2006600" y="239438"/>
                </a:cubicBezTo>
                <a:lnTo>
                  <a:pt x="2927350" y="550588"/>
                </a:ln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61" name="Slide Number Placeholder 3"/>
          <p:cNvSpPr txBox="1">
            <a:spLocks/>
          </p:cNvSpPr>
          <p:nvPr/>
        </p:nvSpPr>
        <p:spPr>
          <a:xfrm rot="374305">
            <a:off x="7172066" y="5725490"/>
            <a:ext cx="868112"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Maldonado</a:t>
            </a:r>
            <a:endParaRPr lang="es-ES" sz="900" b="0" dirty="0">
              <a:solidFill>
                <a:srgbClr val="002060"/>
              </a:solidFill>
            </a:endParaRPr>
          </a:p>
        </p:txBody>
      </p:sp>
      <p:sp>
        <p:nvSpPr>
          <p:cNvPr id="62" name="Slide Number Placeholder 3"/>
          <p:cNvSpPr txBox="1">
            <a:spLocks/>
          </p:cNvSpPr>
          <p:nvPr/>
        </p:nvSpPr>
        <p:spPr>
          <a:xfrm rot="1044399">
            <a:off x="8743558" y="6126687"/>
            <a:ext cx="868112"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Panamericana Sur</a:t>
            </a:r>
            <a:endParaRPr lang="es-ES" sz="900" b="0" dirty="0">
              <a:solidFill>
                <a:srgbClr val="002060"/>
              </a:solidFill>
            </a:endParaRPr>
          </a:p>
        </p:txBody>
      </p:sp>
      <p:sp>
        <p:nvSpPr>
          <p:cNvPr id="63" name="Slide Number Placeholder 3"/>
          <p:cNvSpPr txBox="1">
            <a:spLocks/>
          </p:cNvSpPr>
          <p:nvPr/>
        </p:nvSpPr>
        <p:spPr>
          <a:xfrm rot="1265953">
            <a:off x="7991376" y="5852556"/>
            <a:ext cx="868112"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Velasco Ibarra</a:t>
            </a:r>
            <a:endParaRPr lang="es-ES" sz="900" b="0" dirty="0">
              <a:solidFill>
                <a:srgbClr val="002060"/>
              </a:solidFill>
            </a:endParaRPr>
          </a:p>
        </p:txBody>
      </p:sp>
      <p:sp>
        <p:nvSpPr>
          <p:cNvPr id="64" name="Freeform 63"/>
          <p:cNvSpPr/>
          <p:nvPr/>
        </p:nvSpPr>
        <p:spPr>
          <a:xfrm>
            <a:off x="5943600" y="5336381"/>
            <a:ext cx="357188" cy="528638"/>
          </a:xfrm>
          <a:custGeom>
            <a:avLst/>
            <a:gdLst>
              <a:gd name="connsiteX0" fmla="*/ 0 w 357188"/>
              <a:gd name="connsiteY0" fmla="*/ 528638 h 528638"/>
              <a:gd name="connsiteX1" fmla="*/ 357188 w 357188"/>
              <a:gd name="connsiteY1" fmla="*/ 0 h 528638"/>
            </a:gdLst>
            <a:ahLst/>
            <a:cxnLst>
              <a:cxn ang="0">
                <a:pos x="connsiteX0" y="connsiteY0"/>
              </a:cxn>
              <a:cxn ang="0">
                <a:pos x="connsiteX1" y="connsiteY1"/>
              </a:cxn>
            </a:cxnLst>
            <a:rect l="l" t="t" r="r" b="b"/>
            <a:pathLst>
              <a:path w="357188" h="528638">
                <a:moveTo>
                  <a:pt x="0" y="528638"/>
                </a:moveTo>
                <a:lnTo>
                  <a:pt x="357188" y="0"/>
                </a:ln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65" name="Freeform 64"/>
          <p:cNvSpPr/>
          <p:nvPr/>
        </p:nvSpPr>
        <p:spPr>
          <a:xfrm>
            <a:off x="5817394" y="4874419"/>
            <a:ext cx="135731" cy="188119"/>
          </a:xfrm>
          <a:custGeom>
            <a:avLst/>
            <a:gdLst>
              <a:gd name="connsiteX0" fmla="*/ 135731 w 135731"/>
              <a:gd name="connsiteY0" fmla="*/ 0 h 188119"/>
              <a:gd name="connsiteX1" fmla="*/ 0 w 135731"/>
              <a:gd name="connsiteY1" fmla="*/ 188119 h 188119"/>
            </a:gdLst>
            <a:ahLst/>
            <a:cxnLst>
              <a:cxn ang="0">
                <a:pos x="connsiteX0" y="connsiteY0"/>
              </a:cxn>
              <a:cxn ang="0">
                <a:pos x="connsiteX1" y="connsiteY1"/>
              </a:cxn>
            </a:cxnLst>
            <a:rect l="l" t="t" r="r" b="b"/>
            <a:pathLst>
              <a:path w="135731" h="188119">
                <a:moveTo>
                  <a:pt x="135731" y="0"/>
                </a:moveTo>
                <a:cubicBezTo>
                  <a:pt x="78779" y="78581"/>
                  <a:pt x="22225" y="155972"/>
                  <a:pt x="0" y="188119"/>
                </a:cubicBez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66" name="Freeform 65"/>
          <p:cNvSpPr/>
          <p:nvPr/>
        </p:nvSpPr>
        <p:spPr>
          <a:xfrm>
            <a:off x="5807869" y="5036344"/>
            <a:ext cx="464344" cy="319087"/>
          </a:xfrm>
          <a:custGeom>
            <a:avLst/>
            <a:gdLst>
              <a:gd name="connsiteX0" fmla="*/ 0 w 464344"/>
              <a:gd name="connsiteY0" fmla="*/ 0 h 319087"/>
              <a:gd name="connsiteX1" fmla="*/ 464344 w 464344"/>
              <a:gd name="connsiteY1" fmla="*/ 319087 h 319087"/>
            </a:gdLst>
            <a:ahLst/>
            <a:cxnLst>
              <a:cxn ang="0">
                <a:pos x="connsiteX0" y="connsiteY0"/>
              </a:cxn>
              <a:cxn ang="0">
                <a:pos x="connsiteX1" y="connsiteY1"/>
              </a:cxn>
            </a:cxnLst>
            <a:rect l="l" t="t" r="r" b="b"/>
            <a:pathLst>
              <a:path w="464344" h="319087">
                <a:moveTo>
                  <a:pt x="0" y="0"/>
                </a:moveTo>
                <a:lnTo>
                  <a:pt x="464344" y="319087"/>
                </a:ln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67" name="Freeform 66"/>
          <p:cNvSpPr/>
          <p:nvPr/>
        </p:nvSpPr>
        <p:spPr>
          <a:xfrm>
            <a:off x="7024585" y="2738438"/>
            <a:ext cx="990703" cy="1757362"/>
          </a:xfrm>
          <a:custGeom>
            <a:avLst/>
            <a:gdLst>
              <a:gd name="connsiteX0" fmla="*/ 990703 w 990703"/>
              <a:gd name="connsiteY0" fmla="*/ 1757362 h 1757362"/>
              <a:gd name="connsiteX1" fmla="*/ 766865 w 990703"/>
              <a:gd name="connsiteY1" fmla="*/ 1452562 h 1757362"/>
              <a:gd name="connsiteX2" fmla="*/ 519215 w 990703"/>
              <a:gd name="connsiteY2" fmla="*/ 1176337 h 1757362"/>
              <a:gd name="connsiteX3" fmla="*/ 238228 w 990703"/>
              <a:gd name="connsiteY3" fmla="*/ 881062 h 1757362"/>
              <a:gd name="connsiteX4" fmla="*/ 171553 w 990703"/>
              <a:gd name="connsiteY4" fmla="*/ 795337 h 1757362"/>
              <a:gd name="connsiteX5" fmla="*/ 142978 w 990703"/>
              <a:gd name="connsiteY5" fmla="*/ 652462 h 1757362"/>
              <a:gd name="connsiteX6" fmla="*/ 90590 w 990703"/>
              <a:gd name="connsiteY6" fmla="*/ 400050 h 1757362"/>
              <a:gd name="connsiteX7" fmla="*/ 103 w 990703"/>
              <a:gd name="connsiteY7" fmla="*/ 233362 h 1757362"/>
              <a:gd name="connsiteX8" fmla="*/ 76303 w 990703"/>
              <a:gd name="connsiteY8" fmla="*/ 0 h 175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703" h="1757362">
                <a:moveTo>
                  <a:pt x="990703" y="1757362"/>
                </a:moveTo>
                <a:cubicBezTo>
                  <a:pt x="918074" y="1653380"/>
                  <a:pt x="845446" y="1549399"/>
                  <a:pt x="766865" y="1452562"/>
                </a:cubicBezTo>
                <a:cubicBezTo>
                  <a:pt x="688284" y="1355724"/>
                  <a:pt x="607321" y="1271587"/>
                  <a:pt x="519215" y="1176337"/>
                </a:cubicBezTo>
                <a:cubicBezTo>
                  <a:pt x="431109" y="1081087"/>
                  <a:pt x="296172" y="944562"/>
                  <a:pt x="238228" y="881062"/>
                </a:cubicBezTo>
                <a:cubicBezTo>
                  <a:pt x="180284" y="817562"/>
                  <a:pt x="187428" y="833437"/>
                  <a:pt x="171553" y="795337"/>
                </a:cubicBezTo>
                <a:cubicBezTo>
                  <a:pt x="155678" y="757237"/>
                  <a:pt x="156472" y="718343"/>
                  <a:pt x="142978" y="652462"/>
                </a:cubicBezTo>
                <a:cubicBezTo>
                  <a:pt x="129484" y="586581"/>
                  <a:pt x="114402" y="469900"/>
                  <a:pt x="90590" y="400050"/>
                </a:cubicBezTo>
                <a:cubicBezTo>
                  <a:pt x="66778" y="330200"/>
                  <a:pt x="2484" y="300037"/>
                  <a:pt x="103" y="233362"/>
                </a:cubicBezTo>
                <a:cubicBezTo>
                  <a:pt x="-2278" y="166687"/>
                  <a:pt x="37012" y="83343"/>
                  <a:pt x="76303" y="0"/>
                </a:cubicBez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68" name="Slide Number Placeholder 3"/>
          <p:cNvSpPr txBox="1">
            <a:spLocks/>
          </p:cNvSpPr>
          <p:nvPr/>
        </p:nvSpPr>
        <p:spPr>
          <a:xfrm rot="3056896">
            <a:off x="6815720" y="3875938"/>
            <a:ext cx="1620000"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General Rumiñahui</a:t>
            </a:r>
            <a:endParaRPr lang="es-ES" sz="900" b="0" dirty="0">
              <a:solidFill>
                <a:srgbClr val="002060"/>
              </a:solidFill>
            </a:endParaRPr>
          </a:p>
        </p:txBody>
      </p:sp>
      <p:sp>
        <p:nvSpPr>
          <p:cNvPr id="17" name="Slide Number Placeholder 3"/>
          <p:cNvSpPr txBox="1">
            <a:spLocks/>
          </p:cNvSpPr>
          <p:nvPr/>
        </p:nvSpPr>
        <p:spPr>
          <a:xfrm>
            <a:off x="6089307" y="3984956"/>
            <a:ext cx="1006818"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Centro histórico de Quito</a:t>
            </a:r>
          </a:p>
          <a:p>
            <a:pPr algn="ctr"/>
            <a:r>
              <a:rPr lang="es-ES" sz="1200" dirty="0" smtClean="0">
                <a:solidFill>
                  <a:srgbClr val="002060"/>
                </a:solidFill>
              </a:rPr>
              <a:t>(ZET)</a:t>
            </a:r>
            <a:endParaRPr lang="es-ES" sz="1200" dirty="0">
              <a:solidFill>
                <a:srgbClr val="002060"/>
              </a:solidFill>
            </a:endParaRPr>
          </a:p>
        </p:txBody>
      </p:sp>
      <p:sp>
        <p:nvSpPr>
          <p:cNvPr id="69" name="Slide Number Placeholder 3"/>
          <p:cNvSpPr txBox="1">
            <a:spLocks/>
          </p:cNvSpPr>
          <p:nvPr/>
        </p:nvSpPr>
        <p:spPr>
          <a:xfrm rot="20286151">
            <a:off x="3646684" y="5914226"/>
            <a:ext cx="1080754" cy="260890"/>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Mariscal Antonio José de Sucre</a:t>
            </a:r>
            <a:endParaRPr lang="es-ES" sz="900" b="0" dirty="0">
              <a:solidFill>
                <a:srgbClr val="002060"/>
              </a:solidFill>
            </a:endParaRPr>
          </a:p>
        </p:txBody>
      </p:sp>
      <p:sp>
        <p:nvSpPr>
          <p:cNvPr id="46" name="Slide Number Placeholder 3"/>
          <p:cNvSpPr txBox="1">
            <a:spLocks/>
          </p:cNvSpPr>
          <p:nvPr/>
        </p:nvSpPr>
        <p:spPr>
          <a:xfrm rot="1988767">
            <a:off x="5908475" y="5647115"/>
            <a:ext cx="921519"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García Moreno</a:t>
            </a:r>
            <a:endParaRPr lang="es-ES" sz="900" b="0" dirty="0">
              <a:solidFill>
                <a:srgbClr val="002060"/>
              </a:solidFill>
            </a:endParaRPr>
          </a:p>
        </p:txBody>
      </p:sp>
      <p:sp>
        <p:nvSpPr>
          <p:cNvPr id="77" name="Slide Number Placeholder 3"/>
          <p:cNvSpPr txBox="1">
            <a:spLocks/>
          </p:cNvSpPr>
          <p:nvPr/>
        </p:nvSpPr>
        <p:spPr>
          <a:xfrm>
            <a:off x="7978876" y="6317508"/>
            <a:ext cx="703689" cy="477993"/>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C00000"/>
                </a:solidFill>
              </a:rPr>
              <a:t>El Panecillo</a:t>
            </a:r>
            <a:endParaRPr lang="es-ES" sz="1200" dirty="0">
              <a:solidFill>
                <a:srgbClr val="C00000"/>
              </a:solidFill>
            </a:endParaRPr>
          </a:p>
        </p:txBody>
      </p:sp>
      <p:grpSp>
        <p:nvGrpSpPr>
          <p:cNvPr id="90" name="Group 89"/>
          <p:cNvGrpSpPr/>
          <p:nvPr/>
        </p:nvGrpSpPr>
        <p:grpSpPr>
          <a:xfrm>
            <a:off x="8599568" y="687315"/>
            <a:ext cx="264665" cy="271307"/>
            <a:chOff x="10036751" y="4219465"/>
            <a:chExt cx="375592" cy="385018"/>
          </a:xfrm>
        </p:grpSpPr>
        <p:sp>
          <p:nvSpPr>
            <p:cNvPr id="91" name="Oval 90"/>
            <p:cNvSpPr/>
            <p:nvPr/>
          </p:nvSpPr>
          <p:spPr>
            <a:xfrm>
              <a:off x="10036751" y="4219465"/>
              <a:ext cx="375592" cy="385018"/>
            </a:xfrm>
            <a:prstGeom prst="ellipse">
              <a:avLst/>
            </a:prstGeom>
            <a:solidFill>
              <a:srgbClr val="A21E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92" name="Freeform 60"/>
            <p:cNvSpPr>
              <a:spLocks noEditPoints="1"/>
            </p:cNvSpPr>
            <p:nvPr/>
          </p:nvSpPr>
          <p:spPr bwMode="auto">
            <a:xfrm>
              <a:off x="10098086" y="4286632"/>
              <a:ext cx="252923" cy="250685"/>
            </a:xfrm>
            <a:custGeom>
              <a:avLst/>
              <a:gdLst>
                <a:gd name="T0" fmla="*/ 110 w 113"/>
                <a:gd name="T1" fmla="*/ 89 h 112"/>
                <a:gd name="T2" fmla="*/ 113 w 113"/>
                <a:gd name="T3" fmla="*/ 93 h 112"/>
                <a:gd name="T4" fmla="*/ 102 w 113"/>
                <a:gd name="T5" fmla="*/ 104 h 112"/>
                <a:gd name="T6" fmla="*/ 55 w 113"/>
                <a:gd name="T7" fmla="*/ 112 h 112"/>
                <a:gd name="T8" fmla="*/ 15 w 113"/>
                <a:gd name="T9" fmla="*/ 106 h 112"/>
                <a:gd name="T10" fmla="*/ 0 w 113"/>
                <a:gd name="T11" fmla="*/ 98 h 112"/>
                <a:gd name="T12" fmla="*/ 0 w 113"/>
                <a:gd name="T13" fmla="*/ 90 h 112"/>
                <a:gd name="T14" fmla="*/ 11 w 113"/>
                <a:gd name="T15" fmla="*/ 82 h 112"/>
                <a:gd name="T16" fmla="*/ 9 w 113"/>
                <a:gd name="T17" fmla="*/ 87 h 112"/>
                <a:gd name="T18" fmla="*/ 21 w 113"/>
                <a:gd name="T19" fmla="*/ 95 h 112"/>
                <a:gd name="T20" fmla="*/ 55 w 113"/>
                <a:gd name="T21" fmla="*/ 100 h 112"/>
                <a:gd name="T22" fmla="*/ 99 w 113"/>
                <a:gd name="T23" fmla="*/ 92 h 112"/>
                <a:gd name="T24" fmla="*/ 103 w 113"/>
                <a:gd name="T25" fmla="*/ 87 h 112"/>
                <a:gd name="T26" fmla="*/ 100 w 113"/>
                <a:gd name="T27" fmla="*/ 82 h 112"/>
                <a:gd name="T28" fmla="*/ 32 w 113"/>
                <a:gd name="T29" fmla="*/ 5 h 112"/>
                <a:gd name="T30" fmla="*/ 38 w 113"/>
                <a:gd name="T31" fmla="*/ 14 h 112"/>
                <a:gd name="T32" fmla="*/ 35 w 113"/>
                <a:gd name="T33" fmla="*/ 22 h 112"/>
                <a:gd name="T34" fmla="*/ 28 w 113"/>
                <a:gd name="T35" fmla="*/ 24 h 112"/>
                <a:gd name="T36" fmla="*/ 18 w 113"/>
                <a:gd name="T37" fmla="*/ 17 h 112"/>
                <a:gd name="T38" fmla="*/ 18 w 113"/>
                <a:gd name="T39" fmla="*/ 10 h 112"/>
                <a:gd name="T40" fmla="*/ 28 w 113"/>
                <a:gd name="T41" fmla="*/ 4 h 112"/>
                <a:gd name="T42" fmla="*/ 83 w 113"/>
                <a:gd name="T43" fmla="*/ 4 h 112"/>
                <a:gd name="T44" fmla="*/ 74 w 113"/>
                <a:gd name="T45" fmla="*/ 10 h 112"/>
                <a:gd name="T46" fmla="*/ 74 w 113"/>
                <a:gd name="T47" fmla="*/ 17 h 112"/>
                <a:gd name="T48" fmla="*/ 83 w 113"/>
                <a:gd name="T49" fmla="*/ 24 h 112"/>
                <a:gd name="T50" fmla="*/ 91 w 113"/>
                <a:gd name="T51" fmla="*/ 22 h 112"/>
                <a:gd name="T52" fmla="*/ 94 w 113"/>
                <a:gd name="T53" fmla="*/ 14 h 112"/>
                <a:gd name="T54" fmla="*/ 88 w 113"/>
                <a:gd name="T55" fmla="*/ 5 h 112"/>
                <a:gd name="T56" fmla="*/ 72 w 113"/>
                <a:gd name="T57" fmla="*/ 62 h 112"/>
                <a:gd name="T58" fmla="*/ 83 w 113"/>
                <a:gd name="T59" fmla="*/ 72 h 112"/>
                <a:gd name="T60" fmla="*/ 94 w 113"/>
                <a:gd name="T61" fmla="*/ 61 h 112"/>
                <a:gd name="T62" fmla="*/ 99 w 113"/>
                <a:gd name="T63" fmla="*/ 52 h 112"/>
                <a:gd name="T64" fmla="*/ 99 w 113"/>
                <a:gd name="T65" fmla="*/ 33 h 112"/>
                <a:gd name="T66" fmla="*/ 90 w 113"/>
                <a:gd name="T67" fmla="*/ 27 h 112"/>
                <a:gd name="T68" fmla="*/ 76 w 113"/>
                <a:gd name="T69" fmla="*/ 27 h 112"/>
                <a:gd name="T70" fmla="*/ 77 w 113"/>
                <a:gd name="T71" fmla="*/ 34 h 112"/>
                <a:gd name="T72" fmla="*/ 77 w 113"/>
                <a:gd name="T73" fmla="*/ 58 h 112"/>
                <a:gd name="T74" fmla="*/ 55 w 113"/>
                <a:gd name="T75" fmla="*/ 0 h 112"/>
                <a:gd name="T76" fmla="*/ 63 w 113"/>
                <a:gd name="T77" fmla="*/ 4 h 112"/>
                <a:gd name="T78" fmla="*/ 66 w 113"/>
                <a:gd name="T79" fmla="*/ 11 h 112"/>
                <a:gd name="T80" fmla="*/ 60 w 113"/>
                <a:gd name="T81" fmla="*/ 22 h 112"/>
                <a:gd name="T82" fmla="*/ 51 w 113"/>
                <a:gd name="T83" fmla="*/ 22 h 112"/>
                <a:gd name="T84" fmla="*/ 45 w 113"/>
                <a:gd name="T85" fmla="*/ 11 h 112"/>
                <a:gd name="T86" fmla="*/ 48 w 113"/>
                <a:gd name="T87" fmla="*/ 4 h 112"/>
                <a:gd name="T88" fmla="*/ 55 w 113"/>
                <a:gd name="T89" fmla="*/ 0 h 112"/>
                <a:gd name="T90" fmla="*/ 71 w 113"/>
                <a:gd name="T91" fmla="*/ 58 h 112"/>
                <a:gd name="T92" fmla="*/ 72 w 113"/>
                <a:gd name="T93" fmla="*/ 34 h 112"/>
                <a:gd name="T94" fmla="*/ 66 w 113"/>
                <a:gd name="T95" fmla="*/ 25 h 112"/>
                <a:gd name="T96" fmla="*/ 49 w 113"/>
                <a:gd name="T97" fmla="*/ 24 h 112"/>
                <a:gd name="T98" fmla="*/ 38 w 113"/>
                <a:gd name="T99" fmla="*/ 31 h 112"/>
                <a:gd name="T100" fmla="*/ 38 w 113"/>
                <a:gd name="T101" fmla="*/ 52 h 112"/>
                <a:gd name="T102" fmla="*/ 45 w 113"/>
                <a:gd name="T103" fmla="*/ 93 h 112"/>
                <a:gd name="T104" fmla="*/ 59 w 113"/>
                <a:gd name="T105" fmla="*/ 93 h 112"/>
                <a:gd name="T106" fmla="*/ 66 w 113"/>
                <a:gd name="T107" fmla="*/ 61 h 112"/>
                <a:gd name="T108" fmla="*/ 34 w 113"/>
                <a:gd name="T109" fmla="*/ 58 h 112"/>
                <a:gd name="T110" fmla="*/ 34 w 113"/>
                <a:gd name="T111" fmla="*/ 34 h 112"/>
                <a:gd name="T112" fmla="*/ 35 w 113"/>
                <a:gd name="T113" fmla="*/ 27 h 112"/>
                <a:gd name="T114" fmla="*/ 21 w 113"/>
                <a:gd name="T115" fmla="*/ 27 h 112"/>
                <a:gd name="T116" fmla="*/ 12 w 113"/>
                <a:gd name="T117" fmla="*/ 33 h 112"/>
                <a:gd name="T118" fmla="*/ 12 w 113"/>
                <a:gd name="T119" fmla="*/ 52 h 112"/>
                <a:gd name="T120" fmla="*/ 17 w 113"/>
                <a:gd name="T121" fmla="*/ 90 h 112"/>
                <a:gd name="T122" fmla="*/ 31 w 113"/>
                <a:gd name="T123"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 h="112">
                  <a:moveTo>
                    <a:pt x="100" y="82"/>
                  </a:moveTo>
                  <a:lnTo>
                    <a:pt x="100" y="82"/>
                  </a:lnTo>
                  <a:lnTo>
                    <a:pt x="110" y="89"/>
                  </a:lnTo>
                  <a:lnTo>
                    <a:pt x="111" y="90"/>
                  </a:lnTo>
                  <a:lnTo>
                    <a:pt x="113" y="93"/>
                  </a:lnTo>
                  <a:lnTo>
                    <a:pt x="113" y="93"/>
                  </a:lnTo>
                  <a:lnTo>
                    <a:pt x="111" y="98"/>
                  </a:lnTo>
                  <a:lnTo>
                    <a:pt x="108" y="101"/>
                  </a:lnTo>
                  <a:lnTo>
                    <a:pt x="102" y="104"/>
                  </a:lnTo>
                  <a:lnTo>
                    <a:pt x="96" y="106"/>
                  </a:lnTo>
                  <a:lnTo>
                    <a:pt x="77" y="110"/>
                  </a:lnTo>
                  <a:lnTo>
                    <a:pt x="55" y="112"/>
                  </a:lnTo>
                  <a:lnTo>
                    <a:pt x="55" y="112"/>
                  </a:lnTo>
                  <a:lnTo>
                    <a:pt x="34" y="110"/>
                  </a:lnTo>
                  <a:lnTo>
                    <a:pt x="15" y="106"/>
                  </a:lnTo>
                  <a:lnTo>
                    <a:pt x="9" y="104"/>
                  </a:lnTo>
                  <a:lnTo>
                    <a:pt x="3" y="101"/>
                  </a:lnTo>
                  <a:lnTo>
                    <a:pt x="0" y="98"/>
                  </a:lnTo>
                  <a:lnTo>
                    <a:pt x="0" y="93"/>
                  </a:lnTo>
                  <a:lnTo>
                    <a:pt x="0" y="93"/>
                  </a:lnTo>
                  <a:lnTo>
                    <a:pt x="0" y="90"/>
                  </a:lnTo>
                  <a:lnTo>
                    <a:pt x="3" y="89"/>
                  </a:lnTo>
                  <a:lnTo>
                    <a:pt x="11" y="82"/>
                  </a:lnTo>
                  <a:lnTo>
                    <a:pt x="11" y="82"/>
                  </a:lnTo>
                  <a:lnTo>
                    <a:pt x="9" y="86"/>
                  </a:lnTo>
                  <a:lnTo>
                    <a:pt x="9" y="87"/>
                  </a:lnTo>
                  <a:lnTo>
                    <a:pt x="9" y="87"/>
                  </a:lnTo>
                  <a:lnTo>
                    <a:pt x="9" y="90"/>
                  </a:lnTo>
                  <a:lnTo>
                    <a:pt x="12" y="92"/>
                  </a:lnTo>
                  <a:lnTo>
                    <a:pt x="21" y="95"/>
                  </a:lnTo>
                  <a:lnTo>
                    <a:pt x="37" y="98"/>
                  </a:lnTo>
                  <a:lnTo>
                    <a:pt x="55" y="100"/>
                  </a:lnTo>
                  <a:lnTo>
                    <a:pt x="55" y="100"/>
                  </a:lnTo>
                  <a:lnTo>
                    <a:pt x="74" y="98"/>
                  </a:lnTo>
                  <a:lnTo>
                    <a:pt x="90" y="95"/>
                  </a:lnTo>
                  <a:lnTo>
                    <a:pt x="99" y="92"/>
                  </a:lnTo>
                  <a:lnTo>
                    <a:pt x="102" y="90"/>
                  </a:lnTo>
                  <a:lnTo>
                    <a:pt x="103" y="87"/>
                  </a:lnTo>
                  <a:lnTo>
                    <a:pt x="103" y="87"/>
                  </a:lnTo>
                  <a:lnTo>
                    <a:pt x="102" y="86"/>
                  </a:lnTo>
                  <a:lnTo>
                    <a:pt x="100" y="82"/>
                  </a:lnTo>
                  <a:lnTo>
                    <a:pt x="100" y="82"/>
                  </a:lnTo>
                  <a:close/>
                  <a:moveTo>
                    <a:pt x="28" y="4"/>
                  </a:moveTo>
                  <a:lnTo>
                    <a:pt x="28" y="4"/>
                  </a:lnTo>
                  <a:lnTo>
                    <a:pt x="32" y="5"/>
                  </a:lnTo>
                  <a:lnTo>
                    <a:pt x="35" y="7"/>
                  </a:lnTo>
                  <a:lnTo>
                    <a:pt x="37" y="10"/>
                  </a:lnTo>
                  <a:lnTo>
                    <a:pt x="38" y="14"/>
                  </a:lnTo>
                  <a:lnTo>
                    <a:pt x="38" y="14"/>
                  </a:lnTo>
                  <a:lnTo>
                    <a:pt x="37" y="17"/>
                  </a:lnTo>
                  <a:lnTo>
                    <a:pt x="35" y="22"/>
                  </a:lnTo>
                  <a:lnTo>
                    <a:pt x="32" y="24"/>
                  </a:lnTo>
                  <a:lnTo>
                    <a:pt x="28" y="24"/>
                  </a:lnTo>
                  <a:lnTo>
                    <a:pt x="28" y="24"/>
                  </a:lnTo>
                  <a:lnTo>
                    <a:pt x="24" y="24"/>
                  </a:lnTo>
                  <a:lnTo>
                    <a:pt x="20" y="22"/>
                  </a:lnTo>
                  <a:lnTo>
                    <a:pt x="18" y="17"/>
                  </a:lnTo>
                  <a:lnTo>
                    <a:pt x="18" y="14"/>
                  </a:lnTo>
                  <a:lnTo>
                    <a:pt x="18" y="14"/>
                  </a:lnTo>
                  <a:lnTo>
                    <a:pt x="18" y="10"/>
                  </a:lnTo>
                  <a:lnTo>
                    <a:pt x="20" y="7"/>
                  </a:lnTo>
                  <a:lnTo>
                    <a:pt x="24" y="5"/>
                  </a:lnTo>
                  <a:lnTo>
                    <a:pt x="28" y="4"/>
                  </a:lnTo>
                  <a:lnTo>
                    <a:pt x="28" y="4"/>
                  </a:lnTo>
                  <a:close/>
                  <a:moveTo>
                    <a:pt x="83" y="4"/>
                  </a:moveTo>
                  <a:lnTo>
                    <a:pt x="83" y="4"/>
                  </a:lnTo>
                  <a:lnTo>
                    <a:pt x="79" y="5"/>
                  </a:lnTo>
                  <a:lnTo>
                    <a:pt x="76" y="7"/>
                  </a:lnTo>
                  <a:lnTo>
                    <a:pt x="74" y="10"/>
                  </a:lnTo>
                  <a:lnTo>
                    <a:pt x="72" y="14"/>
                  </a:lnTo>
                  <a:lnTo>
                    <a:pt x="72" y="14"/>
                  </a:lnTo>
                  <a:lnTo>
                    <a:pt x="74" y="17"/>
                  </a:lnTo>
                  <a:lnTo>
                    <a:pt x="76" y="22"/>
                  </a:lnTo>
                  <a:lnTo>
                    <a:pt x="79" y="24"/>
                  </a:lnTo>
                  <a:lnTo>
                    <a:pt x="83" y="24"/>
                  </a:lnTo>
                  <a:lnTo>
                    <a:pt x="83" y="24"/>
                  </a:lnTo>
                  <a:lnTo>
                    <a:pt x="88" y="24"/>
                  </a:lnTo>
                  <a:lnTo>
                    <a:pt x="91" y="22"/>
                  </a:lnTo>
                  <a:lnTo>
                    <a:pt x="93" y="17"/>
                  </a:lnTo>
                  <a:lnTo>
                    <a:pt x="94" y="14"/>
                  </a:lnTo>
                  <a:lnTo>
                    <a:pt x="94" y="14"/>
                  </a:lnTo>
                  <a:lnTo>
                    <a:pt x="93" y="10"/>
                  </a:lnTo>
                  <a:lnTo>
                    <a:pt x="91" y="7"/>
                  </a:lnTo>
                  <a:lnTo>
                    <a:pt x="88" y="5"/>
                  </a:lnTo>
                  <a:lnTo>
                    <a:pt x="83" y="4"/>
                  </a:lnTo>
                  <a:lnTo>
                    <a:pt x="83" y="4"/>
                  </a:lnTo>
                  <a:close/>
                  <a:moveTo>
                    <a:pt x="72" y="62"/>
                  </a:moveTo>
                  <a:lnTo>
                    <a:pt x="72" y="90"/>
                  </a:lnTo>
                  <a:lnTo>
                    <a:pt x="80" y="90"/>
                  </a:lnTo>
                  <a:lnTo>
                    <a:pt x="83" y="72"/>
                  </a:lnTo>
                  <a:lnTo>
                    <a:pt x="86" y="90"/>
                  </a:lnTo>
                  <a:lnTo>
                    <a:pt x="94" y="90"/>
                  </a:lnTo>
                  <a:lnTo>
                    <a:pt x="94" y="61"/>
                  </a:lnTo>
                  <a:lnTo>
                    <a:pt x="94" y="61"/>
                  </a:lnTo>
                  <a:lnTo>
                    <a:pt x="97" y="56"/>
                  </a:lnTo>
                  <a:lnTo>
                    <a:pt x="99" y="52"/>
                  </a:lnTo>
                  <a:lnTo>
                    <a:pt x="99" y="36"/>
                  </a:lnTo>
                  <a:lnTo>
                    <a:pt x="99" y="36"/>
                  </a:lnTo>
                  <a:lnTo>
                    <a:pt x="99" y="33"/>
                  </a:lnTo>
                  <a:lnTo>
                    <a:pt x="97" y="30"/>
                  </a:lnTo>
                  <a:lnTo>
                    <a:pt x="94" y="27"/>
                  </a:lnTo>
                  <a:lnTo>
                    <a:pt x="90" y="27"/>
                  </a:lnTo>
                  <a:lnTo>
                    <a:pt x="77" y="27"/>
                  </a:lnTo>
                  <a:lnTo>
                    <a:pt x="77" y="27"/>
                  </a:lnTo>
                  <a:lnTo>
                    <a:pt x="76" y="27"/>
                  </a:lnTo>
                  <a:lnTo>
                    <a:pt x="76" y="27"/>
                  </a:lnTo>
                  <a:lnTo>
                    <a:pt x="77" y="30"/>
                  </a:lnTo>
                  <a:lnTo>
                    <a:pt x="77" y="34"/>
                  </a:lnTo>
                  <a:lnTo>
                    <a:pt x="77" y="52"/>
                  </a:lnTo>
                  <a:lnTo>
                    <a:pt x="77" y="52"/>
                  </a:lnTo>
                  <a:lnTo>
                    <a:pt x="77" y="58"/>
                  </a:lnTo>
                  <a:lnTo>
                    <a:pt x="72" y="62"/>
                  </a:lnTo>
                  <a:lnTo>
                    <a:pt x="72" y="62"/>
                  </a:lnTo>
                  <a:close/>
                  <a:moveTo>
                    <a:pt x="55" y="0"/>
                  </a:moveTo>
                  <a:lnTo>
                    <a:pt x="55" y="0"/>
                  </a:lnTo>
                  <a:lnTo>
                    <a:pt x="60" y="0"/>
                  </a:lnTo>
                  <a:lnTo>
                    <a:pt x="63" y="4"/>
                  </a:lnTo>
                  <a:lnTo>
                    <a:pt x="66" y="7"/>
                  </a:lnTo>
                  <a:lnTo>
                    <a:pt x="66" y="11"/>
                  </a:lnTo>
                  <a:lnTo>
                    <a:pt x="66" y="11"/>
                  </a:lnTo>
                  <a:lnTo>
                    <a:pt x="66" y="16"/>
                  </a:lnTo>
                  <a:lnTo>
                    <a:pt x="63" y="19"/>
                  </a:lnTo>
                  <a:lnTo>
                    <a:pt x="60" y="22"/>
                  </a:lnTo>
                  <a:lnTo>
                    <a:pt x="55" y="22"/>
                  </a:lnTo>
                  <a:lnTo>
                    <a:pt x="55" y="22"/>
                  </a:lnTo>
                  <a:lnTo>
                    <a:pt x="51" y="22"/>
                  </a:lnTo>
                  <a:lnTo>
                    <a:pt x="48" y="19"/>
                  </a:lnTo>
                  <a:lnTo>
                    <a:pt x="46" y="16"/>
                  </a:lnTo>
                  <a:lnTo>
                    <a:pt x="45" y="11"/>
                  </a:lnTo>
                  <a:lnTo>
                    <a:pt x="45" y="11"/>
                  </a:lnTo>
                  <a:lnTo>
                    <a:pt x="46" y="7"/>
                  </a:lnTo>
                  <a:lnTo>
                    <a:pt x="48" y="4"/>
                  </a:lnTo>
                  <a:lnTo>
                    <a:pt x="51" y="0"/>
                  </a:lnTo>
                  <a:lnTo>
                    <a:pt x="55" y="0"/>
                  </a:lnTo>
                  <a:lnTo>
                    <a:pt x="55" y="0"/>
                  </a:lnTo>
                  <a:close/>
                  <a:moveTo>
                    <a:pt x="66" y="61"/>
                  </a:moveTo>
                  <a:lnTo>
                    <a:pt x="66" y="61"/>
                  </a:lnTo>
                  <a:lnTo>
                    <a:pt x="71" y="58"/>
                  </a:lnTo>
                  <a:lnTo>
                    <a:pt x="72" y="52"/>
                  </a:lnTo>
                  <a:lnTo>
                    <a:pt x="72" y="34"/>
                  </a:lnTo>
                  <a:lnTo>
                    <a:pt x="72" y="34"/>
                  </a:lnTo>
                  <a:lnTo>
                    <a:pt x="72" y="31"/>
                  </a:lnTo>
                  <a:lnTo>
                    <a:pt x="69" y="27"/>
                  </a:lnTo>
                  <a:lnTo>
                    <a:pt x="66" y="25"/>
                  </a:lnTo>
                  <a:lnTo>
                    <a:pt x="62" y="24"/>
                  </a:lnTo>
                  <a:lnTo>
                    <a:pt x="49" y="24"/>
                  </a:lnTo>
                  <a:lnTo>
                    <a:pt x="49" y="24"/>
                  </a:lnTo>
                  <a:lnTo>
                    <a:pt x="45" y="25"/>
                  </a:lnTo>
                  <a:lnTo>
                    <a:pt x="42" y="27"/>
                  </a:lnTo>
                  <a:lnTo>
                    <a:pt x="38" y="31"/>
                  </a:lnTo>
                  <a:lnTo>
                    <a:pt x="38" y="34"/>
                  </a:lnTo>
                  <a:lnTo>
                    <a:pt x="38" y="52"/>
                  </a:lnTo>
                  <a:lnTo>
                    <a:pt x="38" y="52"/>
                  </a:lnTo>
                  <a:lnTo>
                    <a:pt x="40" y="58"/>
                  </a:lnTo>
                  <a:lnTo>
                    <a:pt x="45" y="61"/>
                  </a:lnTo>
                  <a:lnTo>
                    <a:pt x="45" y="93"/>
                  </a:lnTo>
                  <a:lnTo>
                    <a:pt x="52" y="93"/>
                  </a:lnTo>
                  <a:lnTo>
                    <a:pt x="55" y="73"/>
                  </a:lnTo>
                  <a:lnTo>
                    <a:pt x="59" y="93"/>
                  </a:lnTo>
                  <a:lnTo>
                    <a:pt x="66" y="93"/>
                  </a:lnTo>
                  <a:lnTo>
                    <a:pt x="66" y="61"/>
                  </a:lnTo>
                  <a:lnTo>
                    <a:pt x="66" y="61"/>
                  </a:lnTo>
                  <a:close/>
                  <a:moveTo>
                    <a:pt x="38" y="62"/>
                  </a:moveTo>
                  <a:lnTo>
                    <a:pt x="38" y="62"/>
                  </a:lnTo>
                  <a:lnTo>
                    <a:pt x="34" y="58"/>
                  </a:lnTo>
                  <a:lnTo>
                    <a:pt x="34" y="52"/>
                  </a:lnTo>
                  <a:lnTo>
                    <a:pt x="34" y="34"/>
                  </a:lnTo>
                  <a:lnTo>
                    <a:pt x="34" y="34"/>
                  </a:lnTo>
                  <a:lnTo>
                    <a:pt x="34" y="30"/>
                  </a:lnTo>
                  <a:lnTo>
                    <a:pt x="35" y="27"/>
                  </a:lnTo>
                  <a:lnTo>
                    <a:pt x="35" y="27"/>
                  </a:lnTo>
                  <a:lnTo>
                    <a:pt x="34" y="27"/>
                  </a:lnTo>
                  <a:lnTo>
                    <a:pt x="21" y="27"/>
                  </a:lnTo>
                  <a:lnTo>
                    <a:pt x="21" y="27"/>
                  </a:lnTo>
                  <a:lnTo>
                    <a:pt x="18" y="27"/>
                  </a:lnTo>
                  <a:lnTo>
                    <a:pt x="15" y="30"/>
                  </a:lnTo>
                  <a:lnTo>
                    <a:pt x="12" y="33"/>
                  </a:lnTo>
                  <a:lnTo>
                    <a:pt x="12" y="36"/>
                  </a:lnTo>
                  <a:lnTo>
                    <a:pt x="12" y="52"/>
                  </a:lnTo>
                  <a:lnTo>
                    <a:pt x="12" y="52"/>
                  </a:lnTo>
                  <a:lnTo>
                    <a:pt x="14" y="56"/>
                  </a:lnTo>
                  <a:lnTo>
                    <a:pt x="17" y="61"/>
                  </a:lnTo>
                  <a:lnTo>
                    <a:pt x="17" y="90"/>
                  </a:lnTo>
                  <a:lnTo>
                    <a:pt x="24" y="90"/>
                  </a:lnTo>
                  <a:lnTo>
                    <a:pt x="28" y="72"/>
                  </a:lnTo>
                  <a:lnTo>
                    <a:pt x="31" y="90"/>
                  </a:lnTo>
                  <a:lnTo>
                    <a:pt x="38" y="90"/>
                  </a:lnTo>
                  <a:lnTo>
                    <a:pt x="38" y="6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grpSp>
        <p:nvGrpSpPr>
          <p:cNvPr id="99" name="Group 98"/>
          <p:cNvGrpSpPr/>
          <p:nvPr/>
        </p:nvGrpSpPr>
        <p:grpSpPr>
          <a:xfrm>
            <a:off x="8599568" y="970168"/>
            <a:ext cx="264665" cy="271307"/>
            <a:chOff x="7188181" y="6131050"/>
            <a:chExt cx="375592" cy="385018"/>
          </a:xfrm>
        </p:grpSpPr>
        <p:sp>
          <p:nvSpPr>
            <p:cNvPr id="100" name="Oval 99"/>
            <p:cNvSpPr/>
            <p:nvPr/>
          </p:nvSpPr>
          <p:spPr>
            <a:xfrm>
              <a:off x="7188181" y="6131050"/>
              <a:ext cx="375592" cy="385018"/>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01" name="Freeform 389"/>
            <p:cNvSpPr>
              <a:spLocks/>
            </p:cNvSpPr>
            <p:nvPr/>
          </p:nvSpPr>
          <p:spPr bwMode="gray">
            <a:xfrm>
              <a:off x="7269454" y="6169004"/>
              <a:ext cx="213046" cy="309110"/>
            </a:xfrm>
            <a:custGeom>
              <a:avLst/>
              <a:gdLst>
                <a:gd name="T0" fmla="*/ 299 w 173"/>
                <a:gd name="T1" fmla="*/ 167 h 251"/>
                <a:gd name="T2" fmla="*/ 275 w 173"/>
                <a:gd name="T3" fmla="*/ 176 h 251"/>
                <a:gd name="T4" fmla="*/ 280 w 173"/>
                <a:gd name="T5" fmla="*/ 275 h 251"/>
                <a:gd name="T6" fmla="*/ 273 w 173"/>
                <a:gd name="T7" fmla="*/ 483 h 251"/>
                <a:gd name="T8" fmla="*/ 273 w 173"/>
                <a:gd name="T9" fmla="*/ 483 h 251"/>
                <a:gd name="T10" fmla="*/ 291 w 173"/>
                <a:gd name="T11" fmla="*/ 490 h 251"/>
                <a:gd name="T12" fmla="*/ 291 w 173"/>
                <a:gd name="T13" fmla="*/ 496 h 251"/>
                <a:gd name="T14" fmla="*/ 299 w 173"/>
                <a:gd name="T15" fmla="*/ 501 h 251"/>
                <a:gd name="T16" fmla="*/ 300 w 173"/>
                <a:gd name="T17" fmla="*/ 579 h 251"/>
                <a:gd name="T18" fmla="*/ 308 w 173"/>
                <a:gd name="T19" fmla="*/ 582 h 251"/>
                <a:gd name="T20" fmla="*/ 308 w 173"/>
                <a:gd name="T21" fmla="*/ 617 h 251"/>
                <a:gd name="T22" fmla="*/ 286 w 173"/>
                <a:gd name="T23" fmla="*/ 634 h 251"/>
                <a:gd name="T24" fmla="*/ 154 w 173"/>
                <a:gd name="T25" fmla="*/ 634 h 251"/>
                <a:gd name="T26" fmla="*/ 134 w 173"/>
                <a:gd name="T27" fmla="*/ 618 h 251"/>
                <a:gd name="T28" fmla="*/ 134 w 173"/>
                <a:gd name="T29" fmla="*/ 587 h 251"/>
                <a:gd name="T30" fmla="*/ 145 w 173"/>
                <a:gd name="T31" fmla="*/ 583 h 251"/>
                <a:gd name="T32" fmla="*/ 141 w 173"/>
                <a:gd name="T33" fmla="*/ 506 h 251"/>
                <a:gd name="T34" fmla="*/ 151 w 173"/>
                <a:gd name="T35" fmla="*/ 501 h 251"/>
                <a:gd name="T36" fmla="*/ 151 w 173"/>
                <a:gd name="T37" fmla="*/ 496 h 251"/>
                <a:gd name="T38" fmla="*/ 170 w 173"/>
                <a:gd name="T39" fmla="*/ 488 h 251"/>
                <a:gd name="T40" fmla="*/ 164 w 173"/>
                <a:gd name="T41" fmla="*/ 283 h 251"/>
                <a:gd name="T42" fmla="*/ 157 w 173"/>
                <a:gd name="T43" fmla="*/ 269 h 251"/>
                <a:gd name="T44" fmla="*/ 159 w 173"/>
                <a:gd name="T45" fmla="*/ 175 h 251"/>
                <a:gd name="T46" fmla="*/ 134 w 173"/>
                <a:gd name="T47" fmla="*/ 164 h 251"/>
                <a:gd name="T48" fmla="*/ 91 w 173"/>
                <a:gd name="T49" fmla="*/ 164 h 251"/>
                <a:gd name="T50" fmla="*/ 60 w 173"/>
                <a:gd name="T51" fmla="*/ 124 h 251"/>
                <a:gd name="T52" fmla="*/ 52 w 173"/>
                <a:gd name="T53" fmla="*/ 124 h 251"/>
                <a:gd name="T54" fmla="*/ 10 w 173"/>
                <a:gd name="T55" fmla="*/ 126 h 251"/>
                <a:gd name="T56" fmla="*/ 0 w 173"/>
                <a:gd name="T57" fmla="*/ 116 h 251"/>
                <a:gd name="T58" fmla="*/ 17 w 173"/>
                <a:gd name="T59" fmla="*/ 108 h 251"/>
                <a:gd name="T60" fmla="*/ 51 w 173"/>
                <a:gd name="T61" fmla="*/ 107 h 251"/>
                <a:gd name="T62" fmla="*/ 121 w 173"/>
                <a:gd name="T63" fmla="*/ 99 h 251"/>
                <a:gd name="T64" fmla="*/ 181 w 173"/>
                <a:gd name="T65" fmla="*/ 78 h 251"/>
                <a:gd name="T66" fmla="*/ 189 w 173"/>
                <a:gd name="T67" fmla="*/ 73 h 251"/>
                <a:gd name="T68" fmla="*/ 207 w 173"/>
                <a:gd name="T69" fmla="*/ 13 h 251"/>
                <a:gd name="T70" fmla="*/ 245 w 173"/>
                <a:gd name="T71" fmla="*/ 72 h 251"/>
                <a:gd name="T72" fmla="*/ 258 w 173"/>
                <a:gd name="T73" fmla="*/ 76 h 251"/>
                <a:gd name="T74" fmla="*/ 300 w 173"/>
                <a:gd name="T75" fmla="*/ 91 h 251"/>
                <a:gd name="T76" fmla="*/ 342 w 173"/>
                <a:gd name="T77" fmla="*/ 99 h 251"/>
                <a:gd name="T78" fmla="*/ 366 w 173"/>
                <a:gd name="T79" fmla="*/ 99 h 251"/>
                <a:gd name="T80" fmla="*/ 386 w 173"/>
                <a:gd name="T81" fmla="*/ 99 h 251"/>
                <a:gd name="T82" fmla="*/ 386 w 173"/>
                <a:gd name="T83" fmla="*/ 103 h 251"/>
                <a:gd name="T84" fmla="*/ 416 w 173"/>
                <a:gd name="T85" fmla="*/ 99 h 251"/>
                <a:gd name="T86" fmla="*/ 416 w 173"/>
                <a:gd name="T87" fmla="*/ 103 h 251"/>
                <a:gd name="T88" fmla="*/ 437 w 173"/>
                <a:gd name="T89" fmla="*/ 108 h 251"/>
                <a:gd name="T90" fmla="*/ 386 w 173"/>
                <a:gd name="T91" fmla="*/ 121 h 251"/>
                <a:gd name="T92" fmla="*/ 356 w 173"/>
                <a:gd name="T93" fmla="*/ 162 h 251"/>
                <a:gd name="T94" fmla="*/ 299 w 173"/>
                <a:gd name="T95" fmla="*/ 167 h 2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73" h="251">
                  <a:moveTo>
                    <a:pt x="118" y="66"/>
                  </a:moveTo>
                  <a:cubicBezTo>
                    <a:pt x="118" y="66"/>
                    <a:pt x="115" y="70"/>
                    <a:pt x="109" y="70"/>
                  </a:cubicBezTo>
                  <a:cubicBezTo>
                    <a:pt x="111" y="109"/>
                    <a:pt x="111" y="109"/>
                    <a:pt x="111" y="109"/>
                  </a:cubicBezTo>
                  <a:cubicBezTo>
                    <a:pt x="106" y="118"/>
                    <a:pt x="108" y="191"/>
                    <a:pt x="108" y="191"/>
                  </a:cubicBezTo>
                  <a:cubicBezTo>
                    <a:pt x="108" y="191"/>
                    <a:pt x="108" y="191"/>
                    <a:pt x="108" y="191"/>
                  </a:cubicBezTo>
                  <a:cubicBezTo>
                    <a:pt x="115" y="194"/>
                    <a:pt x="115" y="194"/>
                    <a:pt x="115" y="194"/>
                  </a:cubicBezTo>
                  <a:cubicBezTo>
                    <a:pt x="115" y="196"/>
                    <a:pt x="115" y="196"/>
                    <a:pt x="115" y="196"/>
                  </a:cubicBezTo>
                  <a:cubicBezTo>
                    <a:pt x="118" y="198"/>
                    <a:pt x="118" y="198"/>
                    <a:pt x="118" y="198"/>
                  </a:cubicBezTo>
                  <a:cubicBezTo>
                    <a:pt x="119" y="229"/>
                    <a:pt x="119" y="229"/>
                    <a:pt x="119" y="229"/>
                  </a:cubicBezTo>
                  <a:cubicBezTo>
                    <a:pt x="122" y="230"/>
                    <a:pt x="122" y="230"/>
                    <a:pt x="122" y="230"/>
                  </a:cubicBezTo>
                  <a:cubicBezTo>
                    <a:pt x="122" y="244"/>
                    <a:pt x="122" y="244"/>
                    <a:pt x="122" y="244"/>
                  </a:cubicBezTo>
                  <a:cubicBezTo>
                    <a:pt x="113" y="251"/>
                    <a:pt x="113" y="251"/>
                    <a:pt x="113" y="251"/>
                  </a:cubicBezTo>
                  <a:cubicBezTo>
                    <a:pt x="61" y="251"/>
                    <a:pt x="61" y="251"/>
                    <a:pt x="61" y="251"/>
                  </a:cubicBezTo>
                  <a:cubicBezTo>
                    <a:pt x="53" y="245"/>
                    <a:pt x="53" y="245"/>
                    <a:pt x="53" y="245"/>
                  </a:cubicBezTo>
                  <a:cubicBezTo>
                    <a:pt x="53" y="232"/>
                    <a:pt x="53" y="232"/>
                    <a:pt x="53" y="232"/>
                  </a:cubicBezTo>
                  <a:cubicBezTo>
                    <a:pt x="57" y="231"/>
                    <a:pt x="57" y="231"/>
                    <a:pt x="57" y="231"/>
                  </a:cubicBezTo>
                  <a:cubicBezTo>
                    <a:pt x="56" y="200"/>
                    <a:pt x="56" y="200"/>
                    <a:pt x="56" y="200"/>
                  </a:cubicBezTo>
                  <a:cubicBezTo>
                    <a:pt x="60" y="198"/>
                    <a:pt x="60" y="198"/>
                    <a:pt x="60" y="198"/>
                  </a:cubicBezTo>
                  <a:cubicBezTo>
                    <a:pt x="60" y="196"/>
                    <a:pt x="60" y="196"/>
                    <a:pt x="60" y="196"/>
                  </a:cubicBezTo>
                  <a:cubicBezTo>
                    <a:pt x="67" y="193"/>
                    <a:pt x="67" y="193"/>
                    <a:pt x="67" y="193"/>
                  </a:cubicBezTo>
                  <a:cubicBezTo>
                    <a:pt x="67" y="193"/>
                    <a:pt x="66" y="132"/>
                    <a:pt x="65" y="112"/>
                  </a:cubicBezTo>
                  <a:cubicBezTo>
                    <a:pt x="65" y="109"/>
                    <a:pt x="62" y="106"/>
                    <a:pt x="62" y="106"/>
                  </a:cubicBezTo>
                  <a:cubicBezTo>
                    <a:pt x="62" y="106"/>
                    <a:pt x="63" y="85"/>
                    <a:pt x="63" y="69"/>
                  </a:cubicBezTo>
                  <a:cubicBezTo>
                    <a:pt x="63" y="69"/>
                    <a:pt x="56" y="68"/>
                    <a:pt x="53" y="65"/>
                  </a:cubicBezTo>
                  <a:cubicBezTo>
                    <a:pt x="36" y="65"/>
                    <a:pt x="36" y="65"/>
                    <a:pt x="36" y="65"/>
                  </a:cubicBezTo>
                  <a:cubicBezTo>
                    <a:pt x="24" y="49"/>
                    <a:pt x="24" y="49"/>
                    <a:pt x="24" y="49"/>
                  </a:cubicBezTo>
                  <a:cubicBezTo>
                    <a:pt x="21" y="49"/>
                    <a:pt x="21" y="49"/>
                    <a:pt x="21" y="49"/>
                  </a:cubicBezTo>
                  <a:cubicBezTo>
                    <a:pt x="21" y="49"/>
                    <a:pt x="15" y="53"/>
                    <a:pt x="4" y="50"/>
                  </a:cubicBezTo>
                  <a:cubicBezTo>
                    <a:pt x="4" y="50"/>
                    <a:pt x="0" y="48"/>
                    <a:pt x="0" y="46"/>
                  </a:cubicBezTo>
                  <a:cubicBezTo>
                    <a:pt x="0" y="43"/>
                    <a:pt x="7" y="43"/>
                    <a:pt x="7" y="43"/>
                  </a:cubicBezTo>
                  <a:cubicBezTo>
                    <a:pt x="7" y="43"/>
                    <a:pt x="7" y="38"/>
                    <a:pt x="20" y="42"/>
                  </a:cubicBezTo>
                  <a:cubicBezTo>
                    <a:pt x="20" y="42"/>
                    <a:pt x="37" y="43"/>
                    <a:pt x="48" y="39"/>
                  </a:cubicBezTo>
                  <a:cubicBezTo>
                    <a:pt x="58" y="35"/>
                    <a:pt x="68" y="32"/>
                    <a:pt x="72" y="31"/>
                  </a:cubicBezTo>
                  <a:cubicBezTo>
                    <a:pt x="77" y="31"/>
                    <a:pt x="75" y="29"/>
                    <a:pt x="75" y="29"/>
                  </a:cubicBezTo>
                  <a:cubicBezTo>
                    <a:pt x="75" y="29"/>
                    <a:pt x="72" y="6"/>
                    <a:pt x="82" y="5"/>
                  </a:cubicBezTo>
                  <a:cubicBezTo>
                    <a:pt x="82" y="5"/>
                    <a:pt x="98" y="0"/>
                    <a:pt x="97" y="28"/>
                  </a:cubicBezTo>
                  <a:cubicBezTo>
                    <a:pt x="97" y="28"/>
                    <a:pt x="101" y="29"/>
                    <a:pt x="102" y="30"/>
                  </a:cubicBezTo>
                  <a:cubicBezTo>
                    <a:pt x="102" y="30"/>
                    <a:pt x="114" y="31"/>
                    <a:pt x="119" y="36"/>
                  </a:cubicBezTo>
                  <a:cubicBezTo>
                    <a:pt x="119" y="36"/>
                    <a:pt x="128" y="39"/>
                    <a:pt x="135" y="39"/>
                  </a:cubicBezTo>
                  <a:cubicBezTo>
                    <a:pt x="145" y="39"/>
                    <a:pt x="145" y="39"/>
                    <a:pt x="145" y="39"/>
                  </a:cubicBezTo>
                  <a:cubicBezTo>
                    <a:pt x="153" y="39"/>
                    <a:pt x="153" y="39"/>
                    <a:pt x="153" y="39"/>
                  </a:cubicBezTo>
                  <a:cubicBezTo>
                    <a:pt x="153" y="41"/>
                    <a:pt x="153" y="41"/>
                    <a:pt x="153" y="41"/>
                  </a:cubicBezTo>
                  <a:cubicBezTo>
                    <a:pt x="153" y="41"/>
                    <a:pt x="161" y="38"/>
                    <a:pt x="165" y="39"/>
                  </a:cubicBezTo>
                  <a:cubicBezTo>
                    <a:pt x="168" y="40"/>
                    <a:pt x="165" y="41"/>
                    <a:pt x="165" y="41"/>
                  </a:cubicBezTo>
                  <a:cubicBezTo>
                    <a:pt x="165" y="41"/>
                    <a:pt x="173" y="40"/>
                    <a:pt x="173" y="43"/>
                  </a:cubicBezTo>
                  <a:cubicBezTo>
                    <a:pt x="173" y="45"/>
                    <a:pt x="171" y="51"/>
                    <a:pt x="153" y="48"/>
                  </a:cubicBezTo>
                  <a:cubicBezTo>
                    <a:pt x="153" y="48"/>
                    <a:pt x="146" y="64"/>
                    <a:pt x="141" y="64"/>
                  </a:cubicBezTo>
                  <a:lnTo>
                    <a:pt x="118"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002776"/>
                </a:solidFill>
              </a:endParaRPr>
            </a:p>
          </p:txBody>
        </p:sp>
      </p:grpSp>
      <p:grpSp>
        <p:nvGrpSpPr>
          <p:cNvPr id="102" name="Group 101"/>
          <p:cNvGrpSpPr/>
          <p:nvPr/>
        </p:nvGrpSpPr>
        <p:grpSpPr>
          <a:xfrm>
            <a:off x="6426922" y="5577896"/>
            <a:ext cx="264665" cy="271307"/>
            <a:chOff x="10036751" y="4219465"/>
            <a:chExt cx="375592" cy="385018"/>
          </a:xfrm>
        </p:grpSpPr>
        <p:sp>
          <p:nvSpPr>
            <p:cNvPr id="103" name="Oval 102"/>
            <p:cNvSpPr/>
            <p:nvPr/>
          </p:nvSpPr>
          <p:spPr>
            <a:xfrm>
              <a:off x="10036751" y="4219465"/>
              <a:ext cx="375592" cy="385018"/>
            </a:xfrm>
            <a:prstGeom prst="ellipse">
              <a:avLst/>
            </a:prstGeom>
            <a:solidFill>
              <a:srgbClr val="A21E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104" name="Freeform 60"/>
            <p:cNvSpPr>
              <a:spLocks noEditPoints="1"/>
            </p:cNvSpPr>
            <p:nvPr/>
          </p:nvSpPr>
          <p:spPr bwMode="auto">
            <a:xfrm>
              <a:off x="10098086" y="4286632"/>
              <a:ext cx="252923" cy="250685"/>
            </a:xfrm>
            <a:custGeom>
              <a:avLst/>
              <a:gdLst>
                <a:gd name="T0" fmla="*/ 110 w 113"/>
                <a:gd name="T1" fmla="*/ 89 h 112"/>
                <a:gd name="T2" fmla="*/ 113 w 113"/>
                <a:gd name="T3" fmla="*/ 93 h 112"/>
                <a:gd name="T4" fmla="*/ 102 w 113"/>
                <a:gd name="T5" fmla="*/ 104 h 112"/>
                <a:gd name="T6" fmla="*/ 55 w 113"/>
                <a:gd name="T7" fmla="*/ 112 h 112"/>
                <a:gd name="T8" fmla="*/ 15 w 113"/>
                <a:gd name="T9" fmla="*/ 106 h 112"/>
                <a:gd name="T10" fmla="*/ 0 w 113"/>
                <a:gd name="T11" fmla="*/ 98 h 112"/>
                <a:gd name="T12" fmla="*/ 0 w 113"/>
                <a:gd name="T13" fmla="*/ 90 h 112"/>
                <a:gd name="T14" fmla="*/ 11 w 113"/>
                <a:gd name="T15" fmla="*/ 82 h 112"/>
                <a:gd name="T16" fmla="*/ 9 w 113"/>
                <a:gd name="T17" fmla="*/ 87 h 112"/>
                <a:gd name="T18" fmla="*/ 21 w 113"/>
                <a:gd name="T19" fmla="*/ 95 h 112"/>
                <a:gd name="T20" fmla="*/ 55 w 113"/>
                <a:gd name="T21" fmla="*/ 100 h 112"/>
                <a:gd name="T22" fmla="*/ 99 w 113"/>
                <a:gd name="T23" fmla="*/ 92 h 112"/>
                <a:gd name="T24" fmla="*/ 103 w 113"/>
                <a:gd name="T25" fmla="*/ 87 h 112"/>
                <a:gd name="T26" fmla="*/ 100 w 113"/>
                <a:gd name="T27" fmla="*/ 82 h 112"/>
                <a:gd name="T28" fmla="*/ 32 w 113"/>
                <a:gd name="T29" fmla="*/ 5 h 112"/>
                <a:gd name="T30" fmla="*/ 38 w 113"/>
                <a:gd name="T31" fmla="*/ 14 h 112"/>
                <a:gd name="T32" fmla="*/ 35 w 113"/>
                <a:gd name="T33" fmla="*/ 22 h 112"/>
                <a:gd name="T34" fmla="*/ 28 w 113"/>
                <a:gd name="T35" fmla="*/ 24 h 112"/>
                <a:gd name="T36" fmla="*/ 18 w 113"/>
                <a:gd name="T37" fmla="*/ 17 h 112"/>
                <a:gd name="T38" fmla="*/ 18 w 113"/>
                <a:gd name="T39" fmla="*/ 10 h 112"/>
                <a:gd name="T40" fmla="*/ 28 w 113"/>
                <a:gd name="T41" fmla="*/ 4 h 112"/>
                <a:gd name="T42" fmla="*/ 83 w 113"/>
                <a:gd name="T43" fmla="*/ 4 h 112"/>
                <a:gd name="T44" fmla="*/ 74 w 113"/>
                <a:gd name="T45" fmla="*/ 10 h 112"/>
                <a:gd name="T46" fmla="*/ 74 w 113"/>
                <a:gd name="T47" fmla="*/ 17 h 112"/>
                <a:gd name="T48" fmla="*/ 83 w 113"/>
                <a:gd name="T49" fmla="*/ 24 h 112"/>
                <a:gd name="T50" fmla="*/ 91 w 113"/>
                <a:gd name="T51" fmla="*/ 22 h 112"/>
                <a:gd name="T52" fmla="*/ 94 w 113"/>
                <a:gd name="T53" fmla="*/ 14 h 112"/>
                <a:gd name="T54" fmla="*/ 88 w 113"/>
                <a:gd name="T55" fmla="*/ 5 h 112"/>
                <a:gd name="T56" fmla="*/ 72 w 113"/>
                <a:gd name="T57" fmla="*/ 62 h 112"/>
                <a:gd name="T58" fmla="*/ 83 w 113"/>
                <a:gd name="T59" fmla="*/ 72 h 112"/>
                <a:gd name="T60" fmla="*/ 94 w 113"/>
                <a:gd name="T61" fmla="*/ 61 h 112"/>
                <a:gd name="T62" fmla="*/ 99 w 113"/>
                <a:gd name="T63" fmla="*/ 52 h 112"/>
                <a:gd name="T64" fmla="*/ 99 w 113"/>
                <a:gd name="T65" fmla="*/ 33 h 112"/>
                <a:gd name="T66" fmla="*/ 90 w 113"/>
                <a:gd name="T67" fmla="*/ 27 h 112"/>
                <a:gd name="T68" fmla="*/ 76 w 113"/>
                <a:gd name="T69" fmla="*/ 27 h 112"/>
                <a:gd name="T70" fmla="*/ 77 w 113"/>
                <a:gd name="T71" fmla="*/ 34 h 112"/>
                <a:gd name="T72" fmla="*/ 77 w 113"/>
                <a:gd name="T73" fmla="*/ 58 h 112"/>
                <a:gd name="T74" fmla="*/ 55 w 113"/>
                <a:gd name="T75" fmla="*/ 0 h 112"/>
                <a:gd name="T76" fmla="*/ 63 w 113"/>
                <a:gd name="T77" fmla="*/ 4 h 112"/>
                <a:gd name="T78" fmla="*/ 66 w 113"/>
                <a:gd name="T79" fmla="*/ 11 h 112"/>
                <a:gd name="T80" fmla="*/ 60 w 113"/>
                <a:gd name="T81" fmla="*/ 22 h 112"/>
                <a:gd name="T82" fmla="*/ 51 w 113"/>
                <a:gd name="T83" fmla="*/ 22 h 112"/>
                <a:gd name="T84" fmla="*/ 45 w 113"/>
                <a:gd name="T85" fmla="*/ 11 h 112"/>
                <a:gd name="T86" fmla="*/ 48 w 113"/>
                <a:gd name="T87" fmla="*/ 4 h 112"/>
                <a:gd name="T88" fmla="*/ 55 w 113"/>
                <a:gd name="T89" fmla="*/ 0 h 112"/>
                <a:gd name="T90" fmla="*/ 71 w 113"/>
                <a:gd name="T91" fmla="*/ 58 h 112"/>
                <a:gd name="T92" fmla="*/ 72 w 113"/>
                <a:gd name="T93" fmla="*/ 34 h 112"/>
                <a:gd name="T94" fmla="*/ 66 w 113"/>
                <a:gd name="T95" fmla="*/ 25 h 112"/>
                <a:gd name="T96" fmla="*/ 49 w 113"/>
                <a:gd name="T97" fmla="*/ 24 h 112"/>
                <a:gd name="T98" fmla="*/ 38 w 113"/>
                <a:gd name="T99" fmla="*/ 31 h 112"/>
                <a:gd name="T100" fmla="*/ 38 w 113"/>
                <a:gd name="T101" fmla="*/ 52 h 112"/>
                <a:gd name="T102" fmla="*/ 45 w 113"/>
                <a:gd name="T103" fmla="*/ 93 h 112"/>
                <a:gd name="T104" fmla="*/ 59 w 113"/>
                <a:gd name="T105" fmla="*/ 93 h 112"/>
                <a:gd name="T106" fmla="*/ 66 w 113"/>
                <a:gd name="T107" fmla="*/ 61 h 112"/>
                <a:gd name="T108" fmla="*/ 34 w 113"/>
                <a:gd name="T109" fmla="*/ 58 h 112"/>
                <a:gd name="T110" fmla="*/ 34 w 113"/>
                <a:gd name="T111" fmla="*/ 34 h 112"/>
                <a:gd name="T112" fmla="*/ 35 w 113"/>
                <a:gd name="T113" fmla="*/ 27 h 112"/>
                <a:gd name="T114" fmla="*/ 21 w 113"/>
                <a:gd name="T115" fmla="*/ 27 h 112"/>
                <a:gd name="T116" fmla="*/ 12 w 113"/>
                <a:gd name="T117" fmla="*/ 33 h 112"/>
                <a:gd name="T118" fmla="*/ 12 w 113"/>
                <a:gd name="T119" fmla="*/ 52 h 112"/>
                <a:gd name="T120" fmla="*/ 17 w 113"/>
                <a:gd name="T121" fmla="*/ 90 h 112"/>
                <a:gd name="T122" fmla="*/ 31 w 113"/>
                <a:gd name="T123"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 h="112">
                  <a:moveTo>
                    <a:pt x="100" y="82"/>
                  </a:moveTo>
                  <a:lnTo>
                    <a:pt x="100" y="82"/>
                  </a:lnTo>
                  <a:lnTo>
                    <a:pt x="110" y="89"/>
                  </a:lnTo>
                  <a:lnTo>
                    <a:pt x="111" y="90"/>
                  </a:lnTo>
                  <a:lnTo>
                    <a:pt x="113" y="93"/>
                  </a:lnTo>
                  <a:lnTo>
                    <a:pt x="113" y="93"/>
                  </a:lnTo>
                  <a:lnTo>
                    <a:pt x="111" y="98"/>
                  </a:lnTo>
                  <a:lnTo>
                    <a:pt x="108" y="101"/>
                  </a:lnTo>
                  <a:lnTo>
                    <a:pt x="102" y="104"/>
                  </a:lnTo>
                  <a:lnTo>
                    <a:pt x="96" y="106"/>
                  </a:lnTo>
                  <a:lnTo>
                    <a:pt x="77" y="110"/>
                  </a:lnTo>
                  <a:lnTo>
                    <a:pt x="55" y="112"/>
                  </a:lnTo>
                  <a:lnTo>
                    <a:pt x="55" y="112"/>
                  </a:lnTo>
                  <a:lnTo>
                    <a:pt x="34" y="110"/>
                  </a:lnTo>
                  <a:lnTo>
                    <a:pt x="15" y="106"/>
                  </a:lnTo>
                  <a:lnTo>
                    <a:pt x="9" y="104"/>
                  </a:lnTo>
                  <a:lnTo>
                    <a:pt x="3" y="101"/>
                  </a:lnTo>
                  <a:lnTo>
                    <a:pt x="0" y="98"/>
                  </a:lnTo>
                  <a:lnTo>
                    <a:pt x="0" y="93"/>
                  </a:lnTo>
                  <a:lnTo>
                    <a:pt x="0" y="93"/>
                  </a:lnTo>
                  <a:lnTo>
                    <a:pt x="0" y="90"/>
                  </a:lnTo>
                  <a:lnTo>
                    <a:pt x="3" y="89"/>
                  </a:lnTo>
                  <a:lnTo>
                    <a:pt x="11" y="82"/>
                  </a:lnTo>
                  <a:lnTo>
                    <a:pt x="11" y="82"/>
                  </a:lnTo>
                  <a:lnTo>
                    <a:pt x="9" y="86"/>
                  </a:lnTo>
                  <a:lnTo>
                    <a:pt x="9" y="87"/>
                  </a:lnTo>
                  <a:lnTo>
                    <a:pt x="9" y="87"/>
                  </a:lnTo>
                  <a:lnTo>
                    <a:pt x="9" y="90"/>
                  </a:lnTo>
                  <a:lnTo>
                    <a:pt x="12" y="92"/>
                  </a:lnTo>
                  <a:lnTo>
                    <a:pt x="21" y="95"/>
                  </a:lnTo>
                  <a:lnTo>
                    <a:pt x="37" y="98"/>
                  </a:lnTo>
                  <a:lnTo>
                    <a:pt x="55" y="100"/>
                  </a:lnTo>
                  <a:lnTo>
                    <a:pt x="55" y="100"/>
                  </a:lnTo>
                  <a:lnTo>
                    <a:pt x="74" y="98"/>
                  </a:lnTo>
                  <a:lnTo>
                    <a:pt x="90" y="95"/>
                  </a:lnTo>
                  <a:lnTo>
                    <a:pt x="99" y="92"/>
                  </a:lnTo>
                  <a:lnTo>
                    <a:pt x="102" y="90"/>
                  </a:lnTo>
                  <a:lnTo>
                    <a:pt x="103" y="87"/>
                  </a:lnTo>
                  <a:lnTo>
                    <a:pt x="103" y="87"/>
                  </a:lnTo>
                  <a:lnTo>
                    <a:pt x="102" y="86"/>
                  </a:lnTo>
                  <a:lnTo>
                    <a:pt x="100" y="82"/>
                  </a:lnTo>
                  <a:lnTo>
                    <a:pt x="100" y="82"/>
                  </a:lnTo>
                  <a:close/>
                  <a:moveTo>
                    <a:pt x="28" y="4"/>
                  </a:moveTo>
                  <a:lnTo>
                    <a:pt x="28" y="4"/>
                  </a:lnTo>
                  <a:lnTo>
                    <a:pt x="32" y="5"/>
                  </a:lnTo>
                  <a:lnTo>
                    <a:pt x="35" y="7"/>
                  </a:lnTo>
                  <a:lnTo>
                    <a:pt x="37" y="10"/>
                  </a:lnTo>
                  <a:lnTo>
                    <a:pt x="38" y="14"/>
                  </a:lnTo>
                  <a:lnTo>
                    <a:pt x="38" y="14"/>
                  </a:lnTo>
                  <a:lnTo>
                    <a:pt x="37" y="17"/>
                  </a:lnTo>
                  <a:lnTo>
                    <a:pt x="35" y="22"/>
                  </a:lnTo>
                  <a:lnTo>
                    <a:pt x="32" y="24"/>
                  </a:lnTo>
                  <a:lnTo>
                    <a:pt x="28" y="24"/>
                  </a:lnTo>
                  <a:lnTo>
                    <a:pt x="28" y="24"/>
                  </a:lnTo>
                  <a:lnTo>
                    <a:pt x="24" y="24"/>
                  </a:lnTo>
                  <a:lnTo>
                    <a:pt x="20" y="22"/>
                  </a:lnTo>
                  <a:lnTo>
                    <a:pt x="18" y="17"/>
                  </a:lnTo>
                  <a:lnTo>
                    <a:pt x="18" y="14"/>
                  </a:lnTo>
                  <a:lnTo>
                    <a:pt x="18" y="14"/>
                  </a:lnTo>
                  <a:lnTo>
                    <a:pt x="18" y="10"/>
                  </a:lnTo>
                  <a:lnTo>
                    <a:pt x="20" y="7"/>
                  </a:lnTo>
                  <a:lnTo>
                    <a:pt x="24" y="5"/>
                  </a:lnTo>
                  <a:lnTo>
                    <a:pt x="28" y="4"/>
                  </a:lnTo>
                  <a:lnTo>
                    <a:pt x="28" y="4"/>
                  </a:lnTo>
                  <a:close/>
                  <a:moveTo>
                    <a:pt x="83" y="4"/>
                  </a:moveTo>
                  <a:lnTo>
                    <a:pt x="83" y="4"/>
                  </a:lnTo>
                  <a:lnTo>
                    <a:pt x="79" y="5"/>
                  </a:lnTo>
                  <a:lnTo>
                    <a:pt x="76" y="7"/>
                  </a:lnTo>
                  <a:lnTo>
                    <a:pt x="74" y="10"/>
                  </a:lnTo>
                  <a:lnTo>
                    <a:pt x="72" y="14"/>
                  </a:lnTo>
                  <a:lnTo>
                    <a:pt x="72" y="14"/>
                  </a:lnTo>
                  <a:lnTo>
                    <a:pt x="74" y="17"/>
                  </a:lnTo>
                  <a:lnTo>
                    <a:pt x="76" y="22"/>
                  </a:lnTo>
                  <a:lnTo>
                    <a:pt x="79" y="24"/>
                  </a:lnTo>
                  <a:lnTo>
                    <a:pt x="83" y="24"/>
                  </a:lnTo>
                  <a:lnTo>
                    <a:pt x="83" y="24"/>
                  </a:lnTo>
                  <a:lnTo>
                    <a:pt x="88" y="24"/>
                  </a:lnTo>
                  <a:lnTo>
                    <a:pt x="91" y="22"/>
                  </a:lnTo>
                  <a:lnTo>
                    <a:pt x="93" y="17"/>
                  </a:lnTo>
                  <a:lnTo>
                    <a:pt x="94" y="14"/>
                  </a:lnTo>
                  <a:lnTo>
                    <a:pt x="94" y="14"/>
                  </a:lnTo>
                  <a:lnTo>
                    <a:pt x="93" y="10"/>
                  </a:lnTo>
                  <a:lnTo>
                    <a:pt x="91" y="7"/>
                  </a:lnTo>
                  <a:lnTo>
                    <a:pt x="88" y="5"/>
                  </a:lnTo>
                  <a:lnTo>
                    <a:pt x="83" y="4"/>
                  </a:lnTo>
                  <a:lnTo>
                    <a:pt x="83" y="4"/>
                  </a:lnTo>
                  <a:close/>
                  <a:moveTo>
                    <a:pt x="72" y="62"/>
                  </a:moveTo>
                  <a:lnTo>
                    <a:pt x="72" y="90"/>
                  </a:lnTo>
                  <a:lnTo>
                    <a:pt x="80" y="90"/>
                  </a:lnTo>
                  <a:lnTo>
                    <a:pt x="83" y="72"/>
                  </a:lnTo>
                  <a:lnTo>
                    <a:pt x="86" y="90"/>
                  </a:lnTo>
                  <a:lnTo>
                    <a:pt x="94" y="90"/>
                  </a:lnTo>
                  <a:lnTo>
                    <a:pt x="94" y="61"/>
                  </a:lnTo>
                  <a:lnTo>
                    <a:pt x="94" y="61"/>
                  </a:lnTo>
                  <a:lnTo>
                    <a:pt x="97" y="56"/>
                  </a:lnTo>
                  <a:lnTo>
                    <a:pt x="99" y="52"/>
                  </a:lnTo>
                  <a:lnTo>
                    <a:pt x="99" y="36"/>
                  </a:lnTo>
                  <a:lnTo>
                    <a:pt x="99" y="36"/>
                  </a:lnTo>
                  <a:lnTo>
                    <a:pt x="99" y="33"/>
                  </a:lnTo>
                  <a:lnTo>
                    <a:pt x="97" y="30"/>
                  </a:lnTo>
                  <a:lnTo>
                    <a:pt x="94" y="27"/>
                  </a:lnTo>
                  <a:lnTo>
                    <a:pt x="90" y="27"/>
                  </a:lnTo>
                  <a:lnTo>
                    <a:pt x="77" y="27"/>
                  </a:lnTo>
                  <a:lnTo>
                    <a:pt x="77" y="27"/>
                  </a:lnTo>
                  <a:lnTo>
                    <a:pt x="76" y="27"/>
                  </a:lnTo>
                  <a:lnTo>
                    <a:pt x="76" y="27"/>
                  </a:lnTo>
                  <a:lnTo>
                    <a:pt x="77" y="30"/>
                  </a:lnTo>
                  <a:lnTo>
                    <a:pt x="77" y="34"/>
                  </a:lnTo>
                  <a:lnTo>
                    <a:pt x="77" y="52"/>
                  </a:lnTo>
                  <a:lnTo>
                    <a:pt x="77" y="52"/>
                  </a:lnTo>
                  <a:lnTo>
                    <a:pt x="77" y="58"/>
                  </a:lnTo>
                  <a:lnTo>
                    <a:pt x="72" y="62"/>
                  </a:lnTo>
                  <a:lnTo>
                    <a:pt x="72" y="62"/>
                  </a:lnTo>
                  <a:close/>
                  <a:moveTo>
                    <a:pt x="55" y="0"/>
                  </a:moveTo>
                  <a:lnTo>
                    <a:pt x="55" y="0"/>
                  </a:lnTo>
                  <a:lnTo>
                    <a:pt x="60" y="0"/>
                  </a:lnTo>
                  <a:lnTo>
                    <a:pt x="63" y="4"/>
                  </a:lnTo>
                  <a:lnTo>
                    <a:pt x="66" y="7"/>
                  </a:lnTo>
                  <a:lnTo>
                    <a:pt x="66" y="11"/>
                  </a:lnTo>
                  <a:lnTo>
                    <a:pt x="66" y="11"/>
                  </a:lnTo>
                  <a:lnTo>
                    <a:pt x="66" y="16"/>
                  </a:lnTo>
                  <a:lnTo>
                    <a:pt x="63" y="19"/>
                  </a:lnTo>
                  <a:lnTo>
                    <a:pt x="60" y="22"/>
                  </a:lnTo>
                  <a:lnTo>
                    <a:pt x="55" y="22"/>
                  </a:lnTo>
                  <a:lnTo>
                    <a:pt x="55" y="22"/>
                  </a:lnTo>
                  <a:lnTo>
                    <a:pt x="51" y="22"/>
                  </a:lnTo>
                  <a:lnTo>
                    <a:pt x="48" y="19"/>
                  </a:lnTo>
                  <a:lnTo>
                    <a:pt x="46" y="16"/>
                  </a:lnTo>
                  <a:lnTo>
                    <a:pt x="45" y="11"/>
                  </a:lnTo>
                  <a:lnTo>
                    <a:pt x="45" y="11"/>
                  </a:lnTo>
                  <a:lnTo>
                    <a:pt x="46" y="7"/>
                  </a:lnTo>
                  <a:lnTo>
                    <a:pt x="48" y="4"/>
                  </a:lnTo>
                  <a:lnTo>
                    <a:pt x="51" y="0"/>
                  </a:lnTo>
                  <a:lnTo>
                    <a:pt x="55" y="0"/>
                  </a:lnTo>
                  <a:lnTo>
                    <a:pt x="55" y="0"/>
                  </a:lnTo>
                  <a:close/>
                  <a:moveTo>
                    <a:pt x="66" y="61"/>
                  </a:moveTo>
                  <a:lnTo>
                    <a:pt x="66" y="61"/>
                  </a:lnTo>
                  <a:lnTo>
                    <a:pt x="71" y="58"/>
                  </a:lnTo>
                  <a:lnTo>
                    <a:pt x="72" y="52"/>
                  </a:lnTo>
                  <a:lnTo>
                    <a:pt x="72" y="34"/>
                  </a:lnTo>
                  <a:lnTo>
                    <a:pt x="72" y="34"/>
                  </a:lnTo>
                  <a:lnTo>
                    <a:pt x="72" y="31"/>
                  </a:lnTo>
                  <a:lnTo>
                    <a:pt x="69" y="27"/>
                  </a:lnTo>
                  <a:lnTo>
                    <a:pt x="66" y="25"/>
                  </a:lnTo>
                  <a:lnTo>
                    <a:pt x="62" y="24"/>
                  </a:lnTo>
                  <a:lnTo>
                    <a:pt x="49" y="24"/>
                  </a:lnTo>
                  <a:lnTo>
                    <a:pt x="49" y="24"/>
                  </a:lnTo>
                  <a:lnTo>
                    <a:pt x="45" y="25"/>
                  </a:lnTo>
                  <a:lnTo>
                    <a:pt x="42" y="27"/>
                  </a:lnTo>
                  <a:lnTo>
                    <a:pt x="38" y="31"/>
                  </a:lnTo>
                  <a:lnTo>
                    <a:pt x="38" y="34"/>
                  </a:lnTo>
                  <a:lnTo>
                    <a:pt x="38" y="52"/>
                  </a:lnTo>
                  <a:lnTo>
                    <a:pt x="38" y="52"/>
                  </a:lnTo>
                  <a:lnTo>
                    <a:pt x="40" y="58"/>
                  </a:lnTo>
                  <a:lnTo>
                    <a:pt x="45" y="61"/>
                  </a:lnTo>
                  <a:lnTo>
                    <a:pt x="45" y="93"/>
                  </a:lnTo>
                  <a:lnTo>
                    <a:pt x="52" y="93"/>
                  </a:lnTo>
                  <a:lnTo>
                    <a:pt x="55" y="73"/>
                  </a:lnTo>
                  <a:lnTo>
                    <a:pt x="59" y="93"/>
                  </a:lnTo>
                  <a:lnTo>
                    <a:pt x="66" y="93"/>
                  </a:lnTo>
                  <a:lnTo>
                    <a:pt x="66" y="61"/>
                  </a:lnTo>
                  <a:lnTo>
                    <a:pt x="66" y="61"/>
                  </a:lnTo>
                  <a:close/>
                  <a:moveTo>
                    <a:pt x="38" y="62"/>
                  </a:moveTo>
                  <a:lnTo>
                    <a:pt x="38" y="62"/>
                  </a:lnTo>
                  <a:lnTo>
                    <a:pt x="34" y="58"/>
                  </a:lnTo>
                  <a:lnTo>
                    <a:pt x="34" y="52"/>
                  </a:lnTo>
                  <a:lnTo>
                    <a:pt x="34" y="34"/>
                  </a:lnTo>
                  <a:lnTo>
                    <a:pt x="34" y="34"/>
                  </a:lnTo>
                  <a:lnTo>
                    <a:pt x="34" y="30"/>
                  </a:lnTo>
                  <a:lnTo>
                    <a:pt x="35" y="27"/>
                  </a:lnTo>
                  <a:lnTo>
                    <a:pt x="35" y="27"/>
                  </a:lnTo>
                  <a:lnTo>
                    <a:pt x="34" y="27"/>
                  </a:lnTo>
                  <a:lnTo>
                    <a:pt x="21" y="27"/>
                  </a:lnTo>
                  <a:lnTo>
                    <a:pt x="21" y="27"/>
                  </a:lnTo>
                  <a:lnTo>
                    <a:pt x="18" y="27"/>
                  </a:lnTo>
                  <a:lnTo>
                    <a:pt x="15" y="30"/>
                  </a:lnTo>
                  <a:lnTo>
                    <a:pt x="12" y="33"/>
                  </a:lnTo>
                  <a:lnTo>
                    <a:pt x="12" y="36"/>
                  </a:lnTo>
                  <a:lnTo>
                    <a:pt x="12" y="52"/>
                  </a:lnTo>
                  <a:lnTo>
                    <a:pt x="12" y="52"/>
                  </a:lnTo>
                  <a:lnTo>
                    <a:pt x="14" y="56"/>
                  </a:lnTo>
                  <a:lnTo>
                    <a:pt x="17" y="61"/>
                  </a:lnTo>
                  <a:lnTo>
                    <a:pt x="17" y="90"/>
                  </a:lnTo>
                  <a:lnTo>
                    <a:pt x="24" y="90"/>
                  </a:lnTo>
                  <a:lnTo>
                    <a:pt x="28" y="72"/>
                  </a:lnTo>
                  <a:lnTo>
                    <a:pt x="31" y="90"/>
                  </a:lnTo>
                  <a:lnTo>
                    <a:pt x="38" y="90"/>
                  </a:lnTo>
                  <a:lnTo>
                    <a:pt x="38" y="6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08" name="Slide Number Placeholder 3"/>
          <p:cNvSpPr txBox="1">
            <a:spLocks/>
          </p:cNvSpPr>
          <p:nvPr/>
        </p:nvSpPr>
        <p:spPr>
          <a:xfrm>
            <a:off x="6611038" y="5605233"/>
            <a:ext cx="647157" cy="477993"/>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050" dirty="0" smtClean="0">
                <a:solidFill>
                  <a:srgbClr val="A21E60"/>
                </a:solidFill>
              </a:rPr>
              <a:t>Pza. Grande</a:t>
            </a:r>
            <a:endParaRPr lang="es-ES" sz="1050" dirty="0">
              <a:solidFill>
                <a:srgbClr val="A21E60"/>
              </a:solidFill>
            </a:endParaRPr>
          </a:p>
        </p:txBody>
      </p:sp>
      <p:sp>
        <p:nvSpPr>
          <p:cNvPr id="116" name="Slide Number Placeholder 3"/>
          <p:cNvSpPr txBox="1">
            <a:spLocks/>
          </p:cNvSpPr>
          <p:nvPr/>
        </p:nvSpPr>
        <p:spPr>
          <a:xfrm>
            <a:off x="7201457" y="5476210"/>
            <a:ext cx="816896" cy="208681"/>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050" dirty="0" smtClean="0">
                <a:solidFill>
                  <a:srgbClr val="A21E60"/>
                </a:solidFill>
              </a:rPr>
              <a:t>La Ronda</a:t>
            </a:r>
            <a:endParaRPr lang="es-ES" sz="1050" dirty="0">
              <a:solidFill>
                <a:srgbClr val="A21E60"/>
              </a:solidFill>
            </a:endParaRPr>
          </a:p>
        </p:txBody>
      </p:sp>
      <p:grpSp>
        <p:nvGrpSpPr>
          <p:cNvPr id="117" name="Group 116"/>
          <p:cNvGrpSpPr/>
          <p:nvPr/>
        </p:nvGrpSpPr>
        <p:grpSpPr>
          <a:xfrm>
            <a:off x="7649565" y="6344522"/>
            <a:ext cx="264665" cy="271307"/>
            <a:chOff x="7188181" y="6131050"/>
            <a:chExt cx="375592" cy="385018"/>
          </a:xfrm>
        </p:grpSpPr>
        <p:sp>
          <p:nvSpPr>
            <p:cNvPr id="118" name="Oval 117"/>
            <p:cNvSpPr/>
            <p:nvPr/>
          </p:nvSpPr>
          <p:spPr>
            <a:xfrm>
              <a:off x="7188181" y="6131050"/>
              <a:ext cx="375592" cy="385018"/>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19" name="Freeform 389"/>
            <p:cNvSpPr>
              <a:spLocks/>
            </p:cNvSpPr>
            <p:nvPr/>
          </p:nvSpPr>
          <p:spPr bwMode="gray">
            <a:xfrm>
              <a:off x="7269454" y="6169004"/>
              <a:ext cx="213046" cy="309110"/>
            </a:xfrm>
            <a:custGeom>
              <a:avLst/>
              <a:gdLst>
                <a:gd name="T0" fmla="*/ 299 w 173"/>
                <a:gd name="T1" fmla="*/ 167 h 251"/>
                <a:gd name="T2" fmla="*/ 275 w 173"/>
                <a:gd name="T3" fmla="*/ 176 h 251"/>
                <a:gd name="T4" fmla="*/ 280 w 173"/>
                <a:gd name="T5" fmla="*/ 275 h 251"/>
                <a:gd name="T6" fmla="*/ 273 w 173"/>
                <a:gd name="T7" fmla="*/ 483 h 251"/>
                <a:gd name="T8" fmla="*/ 273 w 173"/>
                <a:gd name="T9" fmla="*/ 483 h 251"/>
                <a:gd name="T10" fmla="*/ 291 w 173"/>
                <a:gd name="T11" fmla="*/ 490 h 251"/>
                <a:gd name="T12" fmla="*/ 291 w 173"/>
                <a:gd name="T13" fmla="*/ 496 h 251"/>
                <a:gd name="T14" fmla="*/ 299 w 173"/>
                <a:gd name="T15" fmla="*/ 501 h 251"/>
                <a:gd name="T16" fmla="*/ 300 w 173"/>
                <a:gd name="T17" fmla="*/ 579 h 251"/>
                <a:gd name="T18" fmla="*/ 308 w 173"/>
                <a:gd name="T19" fmla="*/ 582 h 251"/>
                <a:gd name="T20" fmla="*/ 308 w 173"/>
                <a:gd name="T21" fmla="*/ 617 h 251"/>
                <a:gd name="T22" fmla="*/ 286 w 173"/>
                <a:gd name="T23" fmla="*/ 634 h 251"/>
                <a:gd name="T24" fmla="*/ 154 w 173"/>
                <a:gd name="T25" fmla="*/ 634 h 251"/>
                <a:gd name="T26" fmla="*/ 134 w 173"/>
                <a:gd name="T27" fmla="*/ 618 h 251"/>
                <a:gd name="T28" fmla="*/ 134 w 173"/>
                <a:gd name="T29" fmla="*/ 587 h 251"/>
                <a:gd name="T30" fmla="*/ 145 w 173"/>
                <a:gd name="T31" fmla="*/ 583 h 251"/>
                <a:gd name="T32" fmla="*/ 141 w 173"/>
                <a:gd name="T33" fmla="*/ 506 h 251"/>
                <a:gd name="T34" fmla="*/ 151 w 173"/>
                <a:gd name="T35" fmla="*/ 501 h 251"/>
                <a:gd name="T36" fmla="*/ 151 w 173"/>
                <a:gd name="T37" fmla="*/ 496 h 251"/>
                <a:gd name="T38" fmla="*/ 170 w 173"/>
                <a:gd name="T39" fmla="*/ 488 h 251"/>
                <a:gd name="T40" fmla="*/ 164 w 173"/>
                <a:gd name="T41" fmla="*/ 283 h 251"/>
                <a:gd name="T42" fmla="*/ 157 w 173"/>
                <a:gd name="T43" fmla="*/ 269 h 251"/>
                <a:gd name="T44" fmla="*/ 159 w 173"/>
                <a:gd name="T45" fmla="*/ 175 h 251"/>
                <a:gd name="T46" fmla="*/ 134 w 173"/>
                <a:gd name="T47" fmla="*/ 164 h 251"/>
                <a:gd name="T48" fmla="*/ 91 w 173"/>
                <a:gd name="T49" fmla="*/ 164 h 251"/>
                <a:gd name="T50" fmla="*/ 60 w 173"/>
                <a:gd name="T51" fmla="*/ 124 h 251"/>
                <a:gd name="T52" fmla="*/ 52 w 173"/>
                <a:gd name="T53" fmla="*/ 124 h 251"/>
                <a:gd name="T54" fmla="*/ 10 w 173"/>
                <a:gd name="T55" fmla="*/ 126 h 251"/>
                <a:gd name="T56" fmla="*/ 0 w 173"/>
                <a:gd name="T57" fmla="*/ 116 h 251"/>
                <a:gd name="T58" fmla="*/ 17 w 173"/>
                <a:gd name="T59" fmla="*/ 108 h 251"/>
                <a:gd name="T60" fmla="*/ 51 w 173"/>
                <a:gd name="T61" fmla="*/ 107 h 251"/>
                <a:gd name="T62" fmla="*/ 121 w 173"/>
                <a:gd name="T63" fmla="*/ 99 h 251"/>
                <a:gd name="T64" fmla="*/ 181 w 173"/>
                <a:gd name="T65" fmla="*/ 78 h 251"/>
                <a:gd name="T66" fmla="*/ 189 w 173"/>
                <a:gd name="T67" fmla="*/ 73 h 251"/>
                <a:gd name="T68" fmla="*/ 207 w 173"/>
                <a:gd name="T69" fmla="*/ 13 h 251"/>
                <a:gd name="T70" fmla="*/ 245 w 173"/>
                <a:gd name="T71" fmla="*/ 72 h 251"/>
                <a:gd name="T72" fmla="*/ 258 w 173"/>
                <a:gd name="T73" fmla="*/ 76 h 251"/>
                <a:gd name="T74" fmla="*/ 300 w 173"/>
                <a:gd name="T75" fmla="*/ 91 h 251"/>
                <a:gd name="T76" fmla="*/ 342 w 173"/>
                <a:gd name="T77" fmla="*/ 99 h 251"/>
                <a:gd name="T78" fmla="*/ 366 w 173"/>
                <a:gd name="T79" fmla="*/ 99 h 251"/>
                <a:gd name="T80" fmla="*/ 386 w 173"/>
                <a:gd name="T81" fmla="*/ 99 h 251"/>
                <a:gd name="T82" fmla="*/ 386 w 173"/>
                <a:gd name="T83" fmla="*/ 103 h 251"/>
                <a:gd name="T84" fmla="*/ 416 w 173"/>
                <a:gd name="T85" fmla="*/ 99 h 251"/>
                <a:gd name="T86" fmla="*/ 416 w 173"/>
                <a:gd name="T87" fmla="*/ 103 h 251"/>
                <a:gd name="T88" fmla="*/ 437 w 173"/>
                <a:gd name="T89" fmla="*/ 108 h 251"/>
                <a:gd name="T90" fmla="*/ 386 w 173"/>
                <a:gd name="T91" fmla="*/ 121 h 251"/>
                <a:gd name="T92" fmla="*/ 356 w 173"/>
                <a:gd name="T93" fmla="*/ 162 h 251"/>
                <a:gd name="T94" fmla="*/ 299 w 173"/>
                <a:gd name="T95" fmla="*/ 167 h 2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73" h="251">
                  <a:moveTo>
                    <a:pt x="118" y="66"/>
                  </a:moveTo>
                  <a:cubicBezTo>
                    <a:pt x="118" y="66"/>
                    <a:pt x="115" y="70"/>
                    <a:pt x="109" y="70"/>
                  </a:cubicBezTo>
                  <a:cubicBezTo>
                    <a:pt x="111" y="109"/>
                    <a:pt x="111" y="109"/>
                    <a:pt x="111" y="109"/>
                  </a:cubicBezTo>
                  <a:cubicBezTo>
                    <a:pt x="106" y="118"/>
                    <a:pt x="108" y="191"/>
                    <a:pt x="108" y="191"/>
                  </a:cubicBezTo>
                  <a:cubicBezTo>
                    <a:pt x="108" y="191"/>
                    <a:pt x="108" y="191"/>
                    <a:pt x="108" y="191"/>
                  </a:cubicBezTo>
                  <a:cubicBezTo>
                    <a:pt x="115" y="194"/>
                    <a:pt x="115" y="194"/>
                    <a:pt x="115" y="194"/>
                  </a:cubicBezTo>
                  <a:cubicBezTo>
                    <a:pt x="115" y="196"/>
                    <a:pt x="115" y="196"/>
                    <a:pt x="115" y="196"/>
                  </a:cubicBezTo>
                  <a:cubicBezTo>
                    <a:pt x="118" y="198"/>
                    <a:pt x="118" y="198"/>
                    <a:pt x="118" y="198"/>
                  </a:cubicBezTo>
                  <a:cubicBezTo>
                    <a:pt x="119" y="229"/>
                    <a:pt x="119" y="229"/>
                    <a:pt x="119" y="229"/>
                  </a:cubicBezTo>
                  <a:cubicBezTo>
                    <a:pt x="122" y="230"/>
                    <a:pt x="122" y="230"/>
                    <a:pt x="122" y="230"/>
                  </a:cubicBezTo>
                  <a:cubicBezTo>
                    <a:pt x="122" y="244"/>
                    <a:pt x="122" y="244"/>
                    <a:pt x="122" y="244"/>
                  </a:cubicBezTo>
                  <a:cubicBezTo>
                    <a:pt x="113" y="251"/>
                    <a:pt x="113" y="251"/>
                    <a:pt x="113" y="251"/>
                  </a:cubicBezTo>
                  <a:cubicBezTo>
                    <a:pt x="61" y="251"/>
                    <a:pt x="61" y="251"/>
                    <a:pt x="61" y="251"/>
                  </a:cubicBezTo>
                  <a:cubicBezTo>
                    <a:pt x="53" y="245"/>
                    <a:pt x="53" y="245"/>
                    <a:pt x="53" y="245"/>
                  </a:cubicBezTo>
                  <a:cubicBezTo>
                    <a:pt x="53" y="232"/>
                    <a:pt x="53" y="232"/>
                    <a:pt x="53" y="232"/>
                  </a:cubicBezTo>
                  <a:cubicBezTo>
                    <a:pt x="57" y="231"/>
                    <a:pt x="57" y="231"/>
                    <a:pt x="57" y="231"/>
                  </a:cubicBezTo>
                  <a:cubicBezTo>
                    <a:pt x="56" y="200"/>
                    <a:pt x="56" y="200"/>
                    <a:pt x="56" y="200"/>
                  </a:cubicBezTo>
                  <a:cubicBezTo>
                    <a:pt x="60" y="198"/>
                    <a:pt x="60" y="198"/>
                    <a:pt x="60" y="198"/>
                  </a:cubicBezTo>
                  <a:cubicBezTo>
                    <a:pt x="60" y="196"/>
                    <a:pt x="60" y="196"/>
                    <a:pt x="60" y="196"/>
                  </a:cubicBezTo>
                  <a:cubicBezTo>
                    <a:pt x="67" y="193"/>
                    <a:pt x="67" y="193"/>
                    <a:pt x="67" y="193"/>
                  </a:cubicBezTo>
                  <a:cubicBezTo>
                    <a:pt x="67" y="193"/>
                    <a:pt x="66" y="132"/>
                    <a:pt x="65" y="112"/>
                  </a:cubicBezTo>
                  <a:cubicBezTo>
                    <a:pt x="65" y="109"/>
                    <a:pt x="62" y="106"/>
                    <a:pt x="62" y="106"/>
                  </a:cubicBezTo>
                  <a:cubicBezTo>
                    <a:pt x="62" y="106"/>
                    <a:pt x="63" y="85"/>
                    <a:pt x="63" y="69"/>
                  </a:cubicBezTo>
                  <a:cubicBezTo>
                    <a:pt x="63" y="69"/>
                    <a:pt x="56" y="68"/>
                    <a:pt x="53" y="65"/>
                  </a:cubicBezTo>
                  <a:cubicBezTo>
                    <a:pt x="36" y="65"/>
                    <a:pt x="36" y="65"/>
                    <a:pt x="36" y="65"/>
                  </a:cubicBezTo>
                  <a:cubicBezTo>
                    <a:pt x="24" y="49"/>
                    <a:pt x="24" y="49"/>
                    <a:pt x="24" y="49"/>
                  </a:cubicBezTo>
                  <a:cubicBezTo>
                    <a:pt x="21" y="49"/>
                    <a:pt x="21" y="49"/>
                    <a:pt x="21" y="49"/>
                  </a:cubicBezTo>
                  <a:cubicBezTo>
                    <a:pt x="21" y="49"/>
                    <a:pt x="15" y="53"/>
                    <a:pt x="4" y="50"/>
                  </a:cubicBezTo>
                  <a:cubicBezTo>
                    <a:pt x="4" y="50"/>
                    <a:pt x="0" y="48"/>
                    <a:pt x="0" y="46"/>
                  </a:cubicBezTo>
                  <a:cubicBezTo>
                    <a:pt x="0" y="43"/>
                    <a:pt x="7" y="43"/>
                    <a:pt x="7" y="43"/>
                  </a:cubicBezTo>
                  <a:cubicBezTo>
                    <a:pt x="7" y="43"/>
                    <a:pt x="7" y="38"/>
                    <a:pt x="20" y="42"/>
                  </a:cubicBezTo>
                  <a:cubicBezTo>
                    <a:pt x="20" y="42"/>
                    <a:pt x="37" y="43"/>
                    <a:pt x="48" y="39"/>
                  </a:cubicBezTo>
                  <a:cubicBezTo>
                    <a:pt x="58" y="35"/>
                    <a:pt x="68" y="32"/>
                    <a:pt x="72" y="31"/>
                  </a:cubicBezTo>
                  <a:cubicBezTo>
                    <a:pt x="77" y="31"/>
                    <a:pt x="75" y="29"/>
                    <a:pt x="75" y="29"/>
                  </a:cubicBezTo>
                  <a:cubicBezTo>
                    <a:pt x="75" y="29"/>
                    <a:pt x="72" y="6"/>
                    <a:pt x="82" y="5"/>
                  </a:cubicBezTo>
                  <a:cubicBezTo>
                    <a:pt x="82" y="5"/>
                    <a:pt x="98" y="0"/>
                    <a:pt x="97" y="28"/>
                  </a:cubicBezTo>
                  <a:cubicBezTo>
                    <a:pt x="97" y="28"/>
                    <a:pt x="101" y="29"/>
                    <a:pt x="102" y="30"/>
                  </a:cubicBezTo>
                  <a:cubicBezTo>
                    <a:pt x="102" y="30"/>
                    <a:pt x="114" y="31"/>
                    <a:pt x="119" y="36"/>
                  </a:cubicBezTo>
                  <a:cubicBezTo>
                    <a:pt x="119" y="36"/>
                    <a:pt x="128" y="39"/>
                    <a:pt x="135" y="39"/>
                  </a:cubicBezTo>
                  <a:cubicBezTo>
                    <a:pt x="145" y="39"/>
                    <a:pt x="145" y="39"/>
                    <a:pt x="145" y="39"/>
                  </a:cubicBezTo>
                  <a:cubicBezTo>
                    <a:pt x="153" y="39"/>
                    <a:pt x="153" y="39"/>
                    <a:pt x="153" y="39"/>
                  </a:cubicBezTo>
                  <a:cubicBezTo>
                    <a:pt x="153" y="41"/>
                    <a:pt x="153" y="41"/>
                    <a:pt x="153" y="41"/>
                  </a:cubicBezTo>
                  <a:cubicBezTo>
                    <a:pt x="153" y="41"/>
                    <a:pt x="161" y="38"/>
                    <a:pt x="165" y="39"/>
                  </a:cubicBezTo>
                  <a:cubicBezTo>
                    <a:pt x="168" y="40"/>
                    <a:pt x="165" y="41"/>
                    <a:pt x="165" y="41"/>
                  </a:cubicBezTo>
                  <a:cubicBezTo>
                    <a:pt x="165" y="41"/>
                    <a:pt x="173" y="40"/>
                    <a:pt x="173" y="43"/>
                  </a:cubicBezTo>
                  <a:cubicBezTo>
                    <a:pt x="173" y="45"/>
                    <a:pt x="171" y="51"/>
                    <a:pt x="153" y="48"/>
                  </a:cubicBezTo>
                  <a:cubicBezTo>
                    <a:pt x="153" y="48"/>
                    <a:pt x="146" y="64"/>
                    <a:pt x="141" y="64"/>
                  </a:cubicBezTo>
                  <a:lnTo>
                    <a:pt x="118"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002776"/>
                </a:solidFill>
              </a:endParaRPr>
            </a:p>
          </p:txBody>
        </p:sp>
      </p:grpSp>
      <p:grpSp>
        <p:nvGrpSpPr>
          <p:cNvPr id="121" name="Group 120"/>
          <p:cNvGrpSpPr/>
          <p:nvPr/>
        </p:nvGrpSpPr>
        <p:grpSpPr>
          <a:xfrm>
            <a:off x="6249786" y="5435911"/>
            <a:ext cx="264665" cy="271307"/>
            <a:chOff x="10036751" y="4219465"/>
            <a:chExt cx="375592" cy="385018"/>
          </a:xfrm>
        </p:grpSpPr>
        <p:sp>
          <p:nvSpPr>
            <p:cNvPr id="122" name="Oval 121"/>
            <p:cNvSpPr/>
            <p:nvPr/>
          </p:nvSpPr>
          <p:spPr>
            <a:xfrm>
              <a:off x="10036751" y="4219465"/>
              <a:ext cx="375592" cy="385018"/>
            </a:xfrm>
            <a:prstGeom prst="ellipse">
              <a:avLst/>
            </a:prstGeom>
            <a:solidFill>
              <a:srgbClr val="A21E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123" name="Freeform 60"/>
            <p:cNvSpPr>
              <a:spLocks noEditPoints="1"/>
            </p:cNvSpPr>
            <p:nvPr/>
          </p:nvSpPr>
          <p:spPr bwMode="auto">
            <a:xfrm>
              <a:off x="10098086" y="4286632"/>
              <a:ext cx="252923" cy="250685"/>
            </a:xfrm>
            <a:custGeom>
              <a:avLst/>
              <a:gdLst>
                <a:gd name="T0" fmla="*/ 110 w 113"/>
                <a:gd name="T1" fmla="*/ 89 h 112"/>
                <a:gd name="T2" fmla="*/ 113 w 113"/>
                <a:gd name="T3" fmla="*/ 93 h 112"/>
                <a:gd name="T4" fmla="*/ 102 w 113"/>
                <a:gd name="T5" fmla="*/ 104 h 112"/>
                <a:gd name="T6" fmla="*/ 55 w 113"/>
                <a:gd name="T7" fmla="*/ 112 h 112"/>
                <a:gd name="T8" fmla="*/ 15 w 113"/>
                <a:gd name="T9" fmla="*/ 106 h 112"/>
                <a:gd name="T10" fmla="*/ 0 w 113"/>
                <a:gd name="T11" fmla="*/ 98 h 112"/>
                <a:gd name="T12" fmla="*/ 0 w 113"/>
                <a:gd name="T13" fmla="*/ 90 h 112"/>
                <a:gd name="T14" fmla="*/ 11 w 113"/>
                <a:gd name="T15" fmla="*/ 82 h 112"/>
                <a:gd name="T16" fmla="*/ 9 w 113"/>
                <a:gd name="T17" fmla="*/ 87 h 112"/>
                <a:gd name="T18" fmla="*/ 21 w 113"/>
                <a:gd name="T19" fmla="*/ 95 h 112"/>
                <a:gd name="T20" fmla="*/ 55 w 113"/>
                <a:gd name="T21" fmla="*/ 100 h 112"/>
                <a:gd name="T22" fmla="*/ 99 w 113"/>
                <a:gd name="T23" fmla="*/ 92 h 112"/>
                <a:gd name="T24" fmla="*/ 103 w 113"/>
                <a:gd name="T25" fmla="*/ 87 h 112"/>
                <a:gd name="T26" fmla="*/ 100 w 113"/>
                <a:gd name="T27" fmla="*/ 82 h 112"/>
                <a:gd name="T28" fmla="*/ 32 w 113"/>
                <a:gd name="T29" fmla="*/ 5 h 112"/>
                <a:gd name="T30" fmla="*/ 38 w 113"/>
                <a:gd name="T31" fmla="*/ 14 h 112"/>
                <a:gd name="T32" fmla="*/ 35 w 113"/>
                <a:gd name="T33" fmla="*/ 22 h 112"/>
                <a:gd name="T34" fmla="*/ 28 w 113"/>
                <a:gd name="T35" fmla="*/ 24 h 112"/>
                <a:gd name="T36" fmla="*/ 18 w 113"/>
                <a:gd name="T37" fmla="*/ 17 h 112"/>
                <a:gd name="T38" fmla="*/ 18 w 113"/>
                <a:gd name="T39" fmla="*/ 10 h 112"/>
                <a:gd name="T40" fmla="*/ 28 w 113"/>
                <a:gd name="T41" fmla="*/ 4 h 112"/>
                <a:gd name="T42" fmla="*/ 83 w 113"/>
                <a:gd name="T43" fmla="*/ 4 h 112"/>
                <a:gd name="T44" fmla="*/ 74 w 113"/>
                <a:gd name="T45" fmla="*/ 10 h 112"/>
                <a:gd name="T46" fmla="*/ 74 w 113"/>
                <a:gd name="T47" fmla="*/ 17 h 112"/>
                <a:gd name="T48" fmla="*/ 83 w 113"/>
                <a:gd name="T49" fmla="*/ 24 h 112"/>
                <a:gd name="T50" fmla="*/ 91 w 113"/>
                <a:gd name="T51" fmla="*/ 22 h 112"/>
                <a:gd name="T52" fmla="*/ 94 w 113"/>
                <a:gd name="T53" fmla="*/ 14 h 112"/>
                <a:gd name="T54" fmla="*/ 88 w 113"/>
                <a:gd name="T55" fmla="*/ 5 h 112"/>
                <a:gd name="T56" fmla="*/ 72 w 113"/>
                <a:gd name="T57" fmla="*/ 62 h 112"/>
                <a:gd name="T58" fmla="*/ 83 w 113"/>
                <a:gd name="T59" fmla="*/ 72 h 112"/>
                <a:gd name="T60" fmla="*/ 94 w 113"/>
                <a:gd name="T61" fmla="*/ 61 h 112"/>
                <a:gd name="T62" fmla="*/ 99 w 113"/>
                <a:gd name="T63" fmla="*/ 52 h 112"/>
                <a:gd name="T64" fmla="*/ 99 w 113"/>
                <a:gd name="T65" fmla="*/ 33 h 112"/>
                <a:gd name="T66" fmla="*/ 90 w 113"/>
                <a:gd name="T67" fmla="*/ 27 h 112"/>
                <a:gd name="T68" fmla="*/ 76 w 113"/>
                <a:gd name="T69" fmla="*/ 27 h 112"/>
                <a:gd name="T70" fmla="*/ 77 w 113"/>
                <a:gd name="T71" fmla="*/ 34 h 112"/>
                <a:gd name="T72" fmla="*/ 77 w 113"/>
                <a:gd name="T73" fmla="*/ 58 h 112"/>
                <a:gd name="T74" fmla="*/ 55 w 113"/>
                <a:gd name="T75" fmla="*/ 0 h 112"/>
                <a:gd name="T76" fmla="*/ 63 w 113"/>
                <a:gd name="T77" fmla="*/ 4 h 112"/>
                <a:gd name="T78" fmla="*/ 66 w 113"/>
                <a:gd name="T79" fmla="*/ 11 h 112"/>
                <a:gd name="T80" fmla="*/ 60 w 113"/>
                <a:gd name="T81" fmla="*/ 22 h 112"/>
                <a:gd name="T82" fmla="*/ 51 w 113"/>
                <a:gd name="T83" fmla="*/ 22 h 112"/>
                <a:gd name="T84" fmla="*/ 45 w 113"/>
                <a:gd name="T85" fmla="*/ 11 h 112"/>
                <a:gd name="T86" fmla="*/ 48 w 113"/>
                <a:gd name="T87" fmla="*/ 4 h 112"/>
                <a:gd name="T88" fmla="*/ 55 w 113"/>
                <a:gd name="T89" fmla="*/ 0 h 112"/>
                <a:gd name="T90" fmla="*/ 71 w 113"/>
                <a:gd name="T91" fmla="*/ 58 h 112"/>
                <a:gd name="T92" fmla="*/ 72 w 113"/>
                <a:gd name="T93" fmla="*/ 34 h 112"/>
                <a:gd name="T94" fmla="*/ 66 w 113"/>
                <a:gd name="T95" fmla="*/ 25 h 112"/>
                <a:gd name="T96" fmla="*/ 49 w 113"/>
                <a:gd name="T97" fmla="*/ 24 h 112"/>
                <a:gd name="T98" fmla="*/ 38 w 113"/>
                <a:gd name="T99" fmla="*/ 31 h 112"/>
                <a:gd name="T100" fmla="*/ 38 w 113"/>
                <a:gd name="T101" fmla="*/ 52 h 112"/>
                <a:gd name="T102" fmla="*/ 45 w 113"/>
                <a:gd name="T103" fmla="*/ 93 h 112"/>
                <a:gd name="T104" fmla="*/ 59 w 113"/>
                <a:gd name="T105" fmla="*/ 93 h 112"/>
                <a:gd name="T106" fmla="*/ 66 w 113"/>
                <a:gd name="T107" fmla="*/ 61 h 112"/>
                <a:gd name="T108" fmla="*/ 34 w 113"/>
                <a:gd name="T109" fmla="*/ 58 h 112"/>
                <a:gd name="T110" fmla="*/ 34 w 113"/>
                <a:gd name="T111" fmla="*/ 34 h 112"/>
                <a:gd name="T112" fmla="*/ 35 w 113"/>
                <a:gd name="T113" fmla="*/ 27 h 112"/>
                <a:gd name="T114" fmla="*/ 21 w 113"/>
                <a:gd name="T115" fmla="*/ 27 h 112"/>
                <a:gd name="T116" fmla="*/ 12 w 113"/>
                <a:gd name="T117" fmla="*/ 33 h 112"/>
                <a:gd name="T118" fmla="*/ 12 w 113"/>
                <a:gd name="T119" fmla="*/ 52 h 112"/>
                <a:gd name="T120" fmla="*/ 17 w 113"/>
                <a:gd name="T121" fmla="*/ 90 h 112"/>
                <a:gd name="T122" fmla="*/ 31 w 113"/>
                <a:gd name="T123"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 h="112">
                  <a:moveTo>
                    <a:pt x="100" y="82"/>
                  </a:moveTo>
                  <a:lnTo>
                    <a:pt x="100" y="82"/>
                  </a:lnTo>
                  <a:lnTo>
                    <a:pt x="110" y="89"/>
                  </a:lnTo>
                  <a:lnTo>
                    <a:pt x="111" y="90"/>
                  </a:lnTo>
                  <a:lnTo>
                    <a:pt x="113" y="93"/>
                  </a:lnTo>
                  <a:lnTo>
                    <a:pt x="113" y="93"/>
                  </a:lnTo>
                  <a:lnTo>
                    <a:pt x="111" y="98"/>
                  </a:lnTo>
                  <a:lnTo>
                    <a:pt x="108" y="101"/>
                  </a:lnTo>
                  <a:lnTo>
                    <a:pt x="102" y="104"/>
                  </a:lnTo>
                  <a:lnTo>
                    <a:pt x="96" y="106"/>
                  </a:lnTo>
                  <a:lnTo>
                    <a:pt x="77" y="110"/>
                  </a:lnTo>
                  <a:lnTo>
                    <a:pt x="55" y="112"/>
                  </a:lnTo>
                  <a:lnTo>
                    <a:pt x="55" y="112"/>
                  </a:lnTo>
                  <a:lnTo>
                    <a:pt x="34" y="110"/>
                  </a:lnTo>
                  <a:lnTo>
                    <a:pt x="15" y="106"/>
                  </a:lnTo>
                  <a:lnTo>
                    <a:pt x="9" y="104"/>
                  </a:lnTo>
                  <a:lnTo>
                    <a:pt x="3" y="101"/>
                  </a:lnTo>
                  <a:lnTo>
                    <a:pt x="0" y="98"/>
                  </a:lnTo>
                  <a:lnTo>
                    <a:pt x="0" y="93"/>
                  </a:lnTo>
                  <a:lnTo>
                    <a:pt x="0" y="93"/>
                  </a:lnTo>
                  <a:lnTo>
                    <a:pt x="0" y="90"/>
                  </a:lnTo>
                  <a:lnTo>
                    <a:pt x="3" y="89"/>
                  </a:lnTo>
                  <a:lnTo>
                    <a:pt x="11" y="82"/>
                  </a:lnTo>
                  <a:lnTo>
                    <a:pt x="11" y="82"/>
                  </a:lnTo>
                  <a:lnTo>
                    <a:pt x="9" y="86"/>
                  </a:lnTo>
                  <a:lnTo>
                    <a:pt x="9" y="87"/>
                  </a:lnTo>
                  <a:lnTo>
                    <a:pt x="9" y="87"/>
                  </a:lnTo>
                  <a:lnTo>
                    <a:pt x="9" y="90"/>
                  </a:lnTo>
                  <a:lnTo>
                    <a:pt x="12" y="92"/>
                  </a:lnTo>
                  <a:lnTo>
                    <a:pt x="21" y="95"/>
                  </a:lnTo>
                  <a:lnTo>
                    <a:pt x="37" y="98"/>
                  </a:lnTo>
                  <a:lnTo>
                    <a:pt x="55" y="100"/>
                  </a:lnTo>
                  <a:lnTo>
                    <a:pt x="55" y="100"/>
                  </a:lnTo>
                  <a:lnTo>
                    <a:pt x="74" y="98"/>
                  </a:lnTo>
                  <a:lnTo>
                    <a:pt x="90" y="95"/>
                  </a:lnTo>
                  <a:lnTo>
                    <a:pt x="99" y="92"/>
                  </a:lnTo>
                  <a:lnTo>
                    <a:pt x="102" y="90"/>
                  </a:lnTo>
                  <a:lnTo>
                    <a:pt x="103" y="87"/>
                  </a:lnTo>
                  <a:lnTo>
                    <a:pt x="103" y="87"/>
                  </a:lnTo>
                  <a:lnTo>
                    <a:pt x="102" y="86"/>
                  </a:lnTo>
                  <a:lnTo>
                    <a:pt x="100" y="82"/>
                  </a:lnTo>
                  <a:lnTo>
                    <a:pt x="100" y="82"/>
                  </a:lnTo>
                  <a:close/>
                  <a:moveTo>
                    <a:pt x="28" y="4"/>
                  </a:moveTo>
                  <a:lnTo>
                    <a:pt x="28" y="4"/>
                  </a:lnTo>
                  <a:lnTo>
                    <a:pt x="32" y="5"/>
                  </a:lnTo>
                  <a:lnTo>
                    <a:pt x="35" y="7"/>
                  </a:lnTo>
                  <a:lnTo>
                    <a:pt x="37" y="10"/>
                  </a:lnTo>
                  <a:lnTo>
                    <a:pt x="38" y="14"/>
                  </a:lnTo>
                  <a:lnTo>
                    <a:pt x="38" y="14"/>
                  </a:lnTo>
                  <a:lnTo>
                    <a:pt x="37" y="17"/>
                  </a:lnTo>
                  <a:lnTo>
                    <a:pt x="35" y="22"/>
                  </a:lnTo>
                  <a:lnTo>
                    <a:pt x="32" y="24"/>
                  </a:lnTo>
                  <a:lnTo>
                    <a:pt x="28" y="24"/>
                  </a:lnTo>
                  <a:lnTo>
                    <a:pt x="28" y="24"/>
                  </a:lnTo>
                  <a:lnTo>
                    <a:pt x="24" y="24"/>
                  </a:lnTo>
                  <a:lnTo>
                    <a:pt x="20" y="22"/>
                  </a:lnTo>
                  <a:lnTo>
                    <a:pt x="18" y="17"/>
                  </a:lnTo>
                  <a:lnTo>
                    <a:pt x="18" y="14"/>
                  </a:lnTo>
                  <a:lnTo>
                    <a:pt x="18" y="14"/>
                  </a:lnTo>
                  <a:lnTo>
                    <a:pt x="18" y="10"/>
                  </a:lnTo>
                  <a:lnTo>
                    <a:pt x="20" y="7"/>
                  </a:lnTo>
                  <a:lnTo>
                    <a:pt x="24" y="5"/>
                  </a:lnTo>
                  <a:lnTo>
                    <a:pt x="28" y="4"/>
                  </a:lnTo>
                  <a:lnTo>
                    <a:pt x="28" y="4"/>
                  </a:lnTo>
                  <a:close/>
                  <a:moveTo>
                    <a:pt x="83" y="4"/>
                  </a:moveTo>
                  <a:lnTo>
                    <a:pt x="83" y="4"/>
                  </a:lnTo>
                  <a:lnTo>
                    <a:pt x="79" y="5"/>
                  </a:lnTo>
                  <a:lnTo>
                    <a:pt x="76" y="7"/>
                  </a:lnTo>
                  <a:lnTo>
                    <a:pt x="74" y="10"/>
                  </a:lnTo>
                  <a:lnTo>
                    <a:pt x="72" y="14"/>
                  </a:lnTo>
                  <a:lnTo>
                    <a:pt x="72" y="14"/>
                  </a:lnTo>
                  <a:lnTo>
                    <a:pt x="74" y="17"/>
                  </a:lnTo>
                  <a:lnTo>
                    <a:pt x="76" y="22"/>
                  </a:lnTo>
                  <a:lnTo>
                    <a:pt x="79" y="24"/>
                  </a:lnTo>
                  <a:lnTo>
                    <a:pt x="83" y="24"/>
                  </a:lnTo>
                  <a:lnTo>
                    <a:pt x="83" y="24"/>
                  </a:lnTo>
                  <a:lnTo>
                    <a:pt x="88" y="24"/>
                  </a:lnTo>
                  <a:lnTo>
                    <a:pt x="91" y="22"/>
                  </a:lnTo>
                  <a:lnTo>
                    <a:pt x="93" y="17"/>
                  </a:lnTo>
                  <a:lnTo>
                    <a:pt x="94" y="14"/>
                  </a:lnTo>
                  <a:lnTo>
                    <a:pt x="94" y="14"/>
                  </a:lnTo>
                  <a:lnTo>
                    <a:pt x="93" y="10"/>
                  </a:lnTo>
                  <a:lnTo>
                    <a:pt x="91" y="7"/>
                  </a:lnTo>
                  <a:lnTo>
                    <a:pt x="88" y="5"/>
                  </a:lnTo>
                  <a:lnTo>
                    <a:pt x="83" y="4"/>
                  </a:lnTo>
                  <a:lnTo>
                    <a:pt x="83" y="4"/>
                  </a:lnTo>
                  <a:close/>
                  <a:moveTo>
                    <a:pt x="72" y="62"/>
                  </a:moveTo>
                  <a:lnTo>
                    <a:pt x="72" y="90"/>
                  </a:lnTo>
                  <a:lnTo>
                    <a:pt x="80" y="90"/>
                  </a:lnTo>
                  <a:lnTo>
                    <a:pt x="83" y="72"/>
                  </a:lnTo>
                  <a:lnTo>
                    <a:pt x="86" y="90"/>
                  </a:lnTo>
                  <a:lnTo>
                    <a:pt x="94" y="90"/>
                  </a:lnTo>
                  <a:lnTo>
                    <a:pt x="94" y="61"/>
                  </a:lnTo>
                  <a:lnTo>
                    <a:pt x="94" y="61"/>
                  </a:lnTo>
                  <a:lnTo>
                    <a:pt x="97" y="56"/>
                  </a:lnTo>
                  <a:lnTo>
                    <a:pt x="99" y="52"/>
                  </a:lnTo>
                  <a:lnTo>
                    <a:pt x="99" y="36"/>
                  </a:lnTo>
                  <a:lnTo>
                    <a:pt x="99" y="36"/>
                  </a:lnTo>
                  <a:lnTo>
                    <a:pt x="99" y="33"/>
                  </a:lnTo>
                  <a:lnTo>
                    <a:pt x="97" y="30"/>
                  </a:lnTo>
                  <a:lnTo>
                    <a:pt x="94" y="27"/>
                  </a:lnTo>
                  <a:lnTo>
                    <a:pt x="90" y="27"/>
                  </a:lnTo>
                  <a:lnTo>
                    <a:pt x="77" y="27"/>
                  </a:lnTo>
                  <a:lnTo>
                    <a:pt x="77" y="27"/>
                  </a:lnTo>
                  <a:lnTo>
                    <a:pt x="76" y="27"/>
                  </a:lnTo>
                  <a:lnTo>
                    <a:pt x="76" y="27"/>
                  </a:lnTo>
                  <a:lnTo>
                    <a:pt x="77" y="30"/>
                  </a:lnTo>
                  <a:lnTo>
                    <a:pt x="77" y="34"/>
                  </a:lnTo>
                  <a:lnTo>
                    <a:pt x="77" y="52"/>
                  </a:lnTo>
                  <a:lnTo>
                    <a:pt x="77" y="52"/>
                  </a:lnTo>
                  <a:lnTo>
                    <a:pt x="77" y="58"/>
                  </a:lnTo>
                  <a:lnTo>
                    <a:pt x="72" y="62"/>
                  </a:lnTo>
                  <a:lnTo>
                    <a:pt x="72" y="62"/>
                  </a:lnTo>
                  <a:close/>
                  <a:moveTo>
                    <a:pt x="55" y="0"/>
                  </a:moveTo>
                  <a:lnTo>
                    <a:pt x="55" y="0"/>
                  </a:lnTo>
                  <a:lnTo>
                    <a:pt x="60" y="0"/>
                  </a:lnTo>
                  <a:lnTo>
                    <a:pt x="63" y="4"/>
                  </a:lnTo>
                  <a:lnTo>
                    <a:pt x="66" y="7"/>
                  </a:lnTo>
                  <a:lnTo>
                    <a:pt x="66" y="11"/>
                  </a:lnTo>
                  <a:lnTo>
                    <a:pt x="66" y="11"/>
                  </a:lnTo>
                  <a:lnTo>
                    <a:pt x="66" y="16"/>
                  </a:lnTo>
                  <a:lnTo>
                    <a:pt x="63" y="19"/>
                  </a:lnTo>
                  <a:lnTo>
                    <a:pt x="60" y="22"/>
                  </a:lnTo>
                  <a:lnTo>
                    <a:pt x="55" y="22"/>
                  </a:lnTo>
                  <a:lnTo>
                    <a:pt x="55" y="22"/>
                  </a:lnTo>
                  <a:lnTo>
                    <a:pt x="51" y="22"/>
                  </a:lnTo>
                  <a:lnTo>
                    <a:pt x="48" y="19"/>
                  </a:lnTo>
                  <a:lnTo>
                    <a:pt x="46" y="16"/>
                  </a:lnTo>
                  <a:lnTo>
                    <a:pt x="45" y="11"/>
                  </a:lnTo>
                  <a:lnTo>
                    <a:pt x="45" y="11"/>
                  </a:lnTo>
                  <a:lnTo>
                    <a:pt x="46" y="7"/>
                  </a:lnTo>
                  <a:lnTo>
                    <a:pt x="48" y="4"/>
                  </a:lnTo>
                  <a:lnTo>
                    <a:pt x="51" y="0"/>
                  </a:lnTo>
                  <a:lnTo>
                    <a:pt x="55" y="0"/>
                  </a:lnTo>
                  <a:lnTo>
                    <a:pt x="55" y="0"/>
                  </a:lnTo>
                  <a:close/>
                  <a:moveTo>
                    <a:pt x="66" y="61"/>
                  </a:moveTo>
                  <a:lnTo>
                    <a:pt x="66" y="61"/>
                  </a:lnTo>
                  <a:lnTo>
                    <a:pt x="71" y="58"/>
                  </a:lnTo>
                  <a:lnTo>
                    <a:pt x="72" y="52"/>
                  </a:lnTo>
                  <a:lnTo>
                    <a:pt x="72" y="34"/>
                  </a:lnTo>
                  <a:lnTo>
                    <a:pt x="72" y="34"/>
                  </a:lnTo>
                  <a:lnTo>
                    <a:pt x="72" y="31"/>
                  </a:lnTo>
                  <a:lnTo>
                    <a:pt x="69" y="27"/>
                  </a:lnTo>
                  <a:lnTo>
                    <a:pt x="66" y="25"/>
                  </a:lnTo>
                  <a:lnTo>
                    <a:pt x="62" y="24"/>
                  </a:lnTo>
                  <a:lnTo>
                    <a:pt x="49" y="24"/>
                  </a:lnTo>
                  <a:lnTo>
                    <a:pt x="49" y="24"/>
                  </a:lnTo>
                  <a:lnTo>
                    <a:pt x="45" y="25"/>
                  </a:lnTo>
                  <a:lnTo>
                    <a:pt x="42" y="27"/>
                  </a:lnTo>
                  <a:lnTo>
                    <a:pt x="38" y="31"/>
                  </a:lnTo>
                  <a:lnTo>
                    <a:pt x="38" y="34"/>
                  </a:lnTo>
                  <a:lnTo>
                    <a:pt x="38" y="52"/>
                  </a:lnTo>
                  <a:lnTo>
                    <a:pt x="38" y="52"/>
                  </a:lnTo>
                  <a:lnTo>
                    <a:pt x="40" y="58"/>
                  </a:lnTo>
                  <a:lnTo>
                    <a:pt x="45" y="61"/>
                  </a:lnTo>
                  <a:lnTo>
                    <a:pt x="45" y="93"/>
                  </a:lnTo>
                  <a:lnTo>
                    <a:pt x="52" y="93"/>
                  </a:lnTo>
                  <a:lnTo>
                    <a:pt x="55" y="73"/>
                  </a:lnTo>
                  <a:lnTo>
                    <a:pt x="59" y="93"/>
                  </a:lnTo>
                  <a:lnTo>
                    <a:pt x="66" y="93"/>
                  </a:lnTo>
                  <a:lnTo>
                    <a:pt x="66" y="61"/>
                  </a:lnTo>
                  <a:lnTo>
                    <a:pt x="66" y="61"/>
                  </a:lnTo>
                  <a:close/>
                  <a:moveTo>
                    <a:pt x="38" y="62"/>
                  </a:moveTo>
                  <a:lnTo>
                    <a:pt x="38" y="62"/>
                  </a:lnTo>
                  <a:lnTo>
                    <a:pt x="34" y="58"/>
                  </a:lnTo>
                  <a:lnTo>
                    <a:pt x="34" y="52"/>
                  </a:lnTo>
                  <a:lnTo>
                    <a:pt x="34" y="34"/>
                  </a:lnTo>
                  <a:lnTo>
                    <a:pt x="34" y="34"/>
                  </a:lnTo>
                  <a:lnTo>
                    <a:pt x="34" y="30"/>
                  </a:lnTo>
                  <a:lnTo>
                    <a:pt x="35" y="27"/>
                  </a:lnTo>
                  <a:lnTo>
                    <a:pt x="35" y="27"/>
                  </a:lnTo>
                  <a:lnTo>
                    <a:pt x="34" y="27"/>
                  </a:lnTo>
                  <a:lnTo>
                    <a:pt x="21" y="27"/>
                  </a:lnTo>
                  <a:lnTo>
                    <a:pt x="21" y="27"/>
                  </a:lnTo>
                  <a:lnTo>
                    <a:pt x="18" y="27"/>
                  </a:lnTo>
                  <a:lnTo>
                    <a:pt x="15" y="30"/>
                  </a:lnTo>
                  <a:lnTo>
                    <a:pt x="12" y="33"/>
                  </a:lnTo>
                  <a:lnTo>
                    <a:pt x="12" y="36"/>
                  </a:lnTo>
                  <a:lnTo>
                    <a:pt x="12" y="52"/>
                  </a:lnTo>
                  <a:lnTo>
                    <a:pt x="12" y="52"/>
                  </a:lnTo>
                  <a:lnTo>
                    <a:pt x="14" y="56"/>
                  </a:lnTo>
                  <a:lnTo>
                    <a:pt x="17" y="61"/>
                  </a:lnTo>
                  <a:lnTo>
                    <a:pt x="17" y="90"/>
                  </a:lnTo>
                  <a:lnTo>
                    <a:pt x="24" y="90"/>
                  </a:lnTo>
                  <a:lnTo>
                    <a:pt x="28" y="72"/>
                  </a:lnTo>
                  <a:lnTo>
                    <a:pt x="31" y="90"/>
                  </a:lnTo>
                  <a:lnTo>
                    <a:pt x="38" y="90"/>
                  </a:lnTo>
                  <a:lnTo>
                    <a:pt x="38" y="6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grpSp>
        <p:nvGrpSpPr>
          <p:cNvPr id="124" name="Group 123"/>
          <p:cNvGrpSpPr/>
          <p:nvPr/>
        </p:nvGrpSpPr>
        <p:grpSpPr>
          <a:xfrm>
            <a:off x="6527263" y="5943701"/>
            <a:ext cx="264665" cy="271307"/>
            <a:chOff x="10036751" y="4219465"/>
            <a:chExt cx="375592" cy="385018"/>
          </a:xfrm>
        </p:grpSpPr>
        <p:sp>
          <p:nvSpPr>
            <p:cNvPr id="125" name="Oval 124"/>
            <p:cNvSpPr/>
            <p:nvPr/>
          </p:nvSpPr>
          <p:spPr>
            <a:xfrm>
              <a:off x="10036751" y="4219465"/>
              <a:ext cx="375592" cy="385018"/>
            </a:xfrm>
            <a:prstGeom prst="ellipse">
              <a:avLst/>
            </a:prstGeom>
            <a:solidFill>
              <a:srgbClr val="A21E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126" name="Freeform 60"/>
            <p:cNvSpPr>
              <a:spLocks noEditPoints="1"/>
            </p:cNvSpPr>
            <p:nvPr/>
          </p:nvSpPr>
          <p:spPr bwMode="auto">
            <a:xfrm>
              <a:off x="10098086" y="4286632"/>
              <a:ext cx="252923" cy="250685"/>
            </a:xfrm>
            <a:custGeom>
              <a:avLst/>
              <a:gdLst>
                <a:gd name="T0" fmla="*/ 110 w 113"/>
                <a:gd name="T1" fmla="*/ 89 h 112"/>
                <a:gd name="T2" fmla="*/ 113 w 113"/>
                <a:gd name="T3" fmla="*/ 93 h 112"/>
                <a:gd name="T4" fmla="*/ 102 w 113"/>
                <a:gd name="T5" fmla="*/ 104 h 112"/>
                <a:gd name="T6" fmla="*/ 55 w 113"/>
                <a:gd name="T7" fmla="*/ 112 h 112"/>
                <a:gd name="T8" fmla="*/ 15 w 113"/>
                <a:gd name="T9" fmla="*/ 106 h 112"/>
                <a:gd name="T10" fmla="*/ 0 w 113"/>
                <a:gd name="T11" fmla="*/ 98 h 112"/>
                <a:gd name="T12" fmla="*/ 0 w 113"/>
                <a:gd name="T13" fmla="*/ 90 h 112"/>
                <a:gd name="T14" fmla="*/ 11 w 113"/>
                <a:gd name="T15" fmla="*/ 82 h 112"/>
                <a:gd name="T16" fmla="*/ 9 w 113"/>
                <a:gd name="T17" fmla="*/ 87 h 112"/>
                <a:gd name="T18" fmla="*/ 21 w 113"/>
                <a:gd name="T19" fmla="*/ 95 h 112"/>
                <a:gd name="T20" fmla="*/ 55 w 113"/>
                <a:gd name="T21" fmla="*/ 100 h 112"/>
                <a:gd name="T22" fmla="*/ 99 w 113"/>
                <a:gd name="T23" fmla="*/ 92 h 112"/>
                <a:gd name="T24" fmla="*/ 103 w 113"/>
                <a:gd name="T25" fmla="*/ 87 h 112"/>
                <a:gd name="T26" fmla="*/ 100 w 113"/>
                <a:gd name="T27" fmla="*/ 82 h 112"/>
                <a:gd name="T28" fmla="*/ 32 w 113"/>
                <a:gd name="T29" fmla="*/ 5 h 112"/>
                <a:gd name="T30" fmla="*/ 38 w 113"/>
                <a:gd name="T31" fmla="*/ 14 h 112"/>
                <a:gd name="T32" fmla="*/ 35 w 113"/>
                <a:gd name="T33" fmla="*/ 22 h 112"/>
                <a:gd name="T34" fmla="*/ 28 w 113"/>
                <a:gd name="T35" fmla="*/ 24 h 112"/>
                <a:gd name="T36" fmla="*/ 18 w 113"/>
                <a:gd name="T37" fmla="*/ 17 h 112"/>
                <a:gd name="T38" fmla="*/ 18 w 113"/>
                <a:gd name="T39" fmla="*/ 10 h 112"/>
                <a:gd name="T40" fmla="*/ 28 w 113"/>
                <a:gd name="T41" fmla="*/ 4 h 112"/>
                <a:gd name="T42" fmla="*/ 83 w 113"/>
                <a:gd name="T43" fmla="*/ 4 h 112"/>
                <a:gd name="T44" fmla="*/ 74 w 113"/>
                <a:gd name="T45" fmla="*/ 10 h 112"/>
                <a:gd name="T46" fmla="*/ 74 w 113"/>
                <a:gd name="T47" fmla="*/ 17 h 112"/>
                <a:gd name="T48" fmla="*/ 83 w 113"/>
                <a:gd name="T49" fmla="*/ 24 h 112"/>
                <a:gd name="T50" fmla="*/ 91 w 113"/>
                <a:gd name="T51" fmla="*/ 22 h 112"/>
                <a:gd name="T52" fmla="*/ 94 w 113"/>
                <a:gd name="T53" fmla="*/ 14 h 112"/>
                <a:gd name="T54" fmla="*/ 88 w 113"/>
                <a:gd name="T55" fmla="*/ 5 h 112"/>
                <a:gd name="T56" fmla="*/ 72 w 113"/>
                <a:gd name="T57" fmla="*/ 62 h 112"/>
                <a:gd name="T58" fmla="*/ 83 w 113"/>
                <a:gd name="T59" fmla="*/ 72 h 112"/>
                <a:gd name="T60" fmla="*/ 94 w 113"/>
                <a:gd name="T61" fmla="*/ 61 h 112"/>
                <a:gd name="T62" fmla="*/ 99 w 113"/>
                <a:gd name="T63" fmla="*/ 52 h 112"/>
                <a:gd name="T64" fmla="*/ 99 w 113"/>
                <a:gd name="T65" fmla="*/ 33 h 112"/>
                <a:gd name="T66" fmla="*/ 90 w 113"/>
                <a:gd name="T67" fmla="*/ 27 h 112"/>
                <a:gd name="T68" fmla="*/ 76 w 113"/>
                <a:gd name="T69" fmla="*/ 27 h 112"/>
                <a:gd name="T70" fmla="*/ 77 w 113"/>
                <a:gd name="T71" fmla="*/ 34 h 112"/>
                <a:gd name="T72" fmla="*/ 77 w 113"/>
                <a:gd name="T73" fmla="*/ 58 h 112"/>
                <a:gd name="T74" fmla="*/ 55 w 113"/>
                <a:gd name="T75" fmla="*/ 0 h 112"/>
                <a:gd name="T76" fmla="*/ 63 w 113"/>
                <a:gd name="T77" fmla="*/ 4 h 112"/>
                <a:gd name="T78" fmla="*/ 66 w 113"/>
                <a:gd name="T79" fmla="*/ 11 h 112"/>
                <a:gd name="T80" fmla="*/ 60 w 113"/>
                <a:gd name="T81" fmla="*/ 22 h 112"/>
                <a:gd name="T82" fmla="*/ 51 w 113"/>
                <a:gd name="T83" fmla="*/ 22 h 112"/>
                <a:gd name="T84" fmla="*/ 45 w 113"/>
                <a:gd name="T85" fmla="*/ 11 h 112"/>
                <a:gd name="T86" fmla="*/ 48 w 113"/>
                <a:gd name="T87" fmla="*/ 4 h 112"/>
                <a:gd name="T88" fmla="*/ 55 w 113"/>
                <a:gd name="T89" fmla="*/ 0 h 112"/>
                <a:gd name="T90" fmla="*/ 71 w 113"/>
                <a:gd name="T91" fmla="*/ 58 h 112"/>
                <a:gd name="T92" fmla="*/ 72 w 113"/>
                <a:gd name="T93" fmla="*/ 34 h 112"/>
                <a:gd name="T94" fmla="*/ 66 w 113"/>
                <a:gd name="T95" fmla="*/ 25 h 112"/>
                <a:gd name="T96" fmla="*/ 49 w 113"/>
                <a:gd name="T97" fmla="*/ 24 h 112"/>
                <a:gd name="T98" fmla="*/ 38 w 113"/>
                <a:gd name="T99" fmla="*/ 31 h 112"/>
                <a:gd name="T100" fmla="*/ 38 w 113"/>
                <a:gd name="T101" fmla="*/ 52 h 112"/>
                <a:gd name="T102" fmla="*/ 45 w 113"/>
                <a:gd name="T103" fmla="*/ 93 h 112"/>
                <a:gd name="T104" fmla="*/ 59 w 113"/>
                <a:gd name="T105" fmla="*/ 93 h 112"/>
                <a:gd name="T106" fmla="*/ 66 w 113"/>
                <a:gd name="T107" fmla="*/ 61 h 112"/>
                <a:gd name="T108" fmla="*/ 34 w 113"/>
                <a:gd name="T109" fmla="*/ 58 h 112"/>
                <a:gd name="T110" fmla="*/ 34 w 113"/>
                <a:gd name="T111" fmla="*/ 34 h 112"/>
                <a:gd name="T112" fmla="*/ 35 w 113"/>
                <a:gd name="T113" fmla="*/ 27 h 112"/>
                <a:gd name="T114" fmla="*/ 21 w 113"/>
                <a:gd name="T115" fmla="*/ 27 h 112"/>
                <a:gd name="T116" fmla="*/ 12 w 113"/>
                <a:gd name="T117" fmla="*/ 33 h 112"/>
                <a:gd name="T118" fmla="*/ 12 w 113"/>
                <a:gd name="T119" fmla="*/ 52 h 112"/>
                <a:gd name="T120" fmla="*/ 17 w 113"/>
                <a:gd name="T121" fmla="*/ 90 h 112"/>
                <a:gd name="T122" fmla="*/ 31 w 113"/>
                <a:gd name="T123"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 h="112">
                  <a:moveTo>
                    <a:pt x="100" y="82"/>
                  </a:moveTo>
                  <a:lnTo>
                    <a:pt x="100" y="82"/>
                  </a:lnTo>
                  <a:lnTo>
                    <a:pt x="110" y="89"/>
                  </a:lnTo>
                  <a:lnTo>
                    <a:pt x="111" y="90"/>
                  </a:lnTo>
                  <a:lnTo>
                    <a:pt x="113" y="93"/>
                  </a:lnTo>
                  <a:lnTo>
                    <a:pt x="113" y="93"/>
                  </a:lnTo>
                  <a:lnTo>
                    <a:pt x="111" y="98"/>
                  </a:lnTo>
                  <a:lnTo>
                    <a:pt x="108" y="101"/>
                  </a:lnTo>
                  <a:lnTo>
                    <a:pt x="102" y="104"/>
                  </a:lnTo>
                  <a:lnTo>
                    <a:pt x="96" y="106"/>
                  </a:lnTo>
                  <a:lnTo>
                    <a:pt x="77" y="110"/>
                  </a:lnTo>
                  <a:lnTo>
                    <a:pt x="55" y="112"/>
                  </a:lnTo>
                  <a:lnTo>
                    <a:pt x="55" y="112"/>
                  </a:lnTo>
                  <a:lnTo>
                    <a:pt x="34" y="110"/>
                  </a:lnTo>
                  <a:lnTo>
                    <a:pt x="15" y="106"/>
                  </a:lnTo>
                  <a:lnTo>
                    <a:pt x="9" y="104"/>
                  </a:lnTo>
                  <a:lnTo>
                    <a:pt x="3" y="101"/>
                  </a:lnTo>
                  <a:lnTo>
                    <a:pt x="0" y="98"/>
                  </a:lnTo>
                  <a:lnTo>
                    <a:pt x="0" y="93"/>
                  </a:lnTo>
                  <a:lnTo>
                    <a:pt x="0" y="93"/>
                  </a:lnTo>
                  <a:lnTo>
                    <a:pt x="0" y="90"/>
                  </a:lnTo>
                  <a:lnTo>
                    <a:pt x="3" y="89"/>
                  </a:lnTo>
                  <a:lnTo>
                    <a:pt x="11" y="82"/>
                  </a:lnTo>
                  <a:lnTo>
                    <a:pt x="11" y="82"/>
                  </a:lnTo>
                  <a:lnTo>
                    <a:pt x="9" y="86"/>
                  </a:lnTo>
                  <a:lnTo>
                    <a:pt x="9" y="87"/>
                  </a:lnTo>
                  <a:lnTo>
                    <a:pt x="9" y="87"/>
                  </a:lnTo>
                  <a:lnTo>
                    <a:pt x="9" y="90"/>
                  </a:lnTo>
                  <a:lnTo>
                    <a:pt x="12" y="92"/>
                  </a:lnTo>
                  <a:lnTo>
                    <a:pt x="21" y="95"/>
                  </a:lnTo>
                  <a:lnTo>
                    <a:pt x="37" y="98"/>
                  </a:lnTo>
                  <a:lnTo>
                    <a:pt x="55" y="100"/>
                  </a:lnTo>
                  <a:lnTo>
                    <a:pt x="55" y="100"/>
                  </a:lnTo>
                  <a:lnTo>
                    <a:pt x="74" y="98"/>
                  </a:lnTo>
                  <a:lnTo>
                    <a:pt x="90" y="95"/>
                  </a:lnTo>
                  <a:lnTo>
                    <a:pt x="99" y="92"/>
                  </a:lnTo>
                  <a:lnTo>
                    <a:pt x="102" y="90"/>
                  </a:lnTo>
                  <a:lnTo>
                    <a:pt x="103" y="87"/>
                  </a:lnTo>
                  <a:lnTo>
                    <a:pt x="103" y="87"/>
                  </a:lnTo>
                  <a:lnTo>
                    <a:pt x="102" y="86"/>
                  </a:lnTo>
                  <a:lnTo>
                    <a:pt x="100" y="82"/>
                  </a:lnTo>
                  <a:lnTo>
                    <a:pt x="100" y="82"/>
                  </a:lnTo>
                  <a:close/>
                  <a:moveTo>
                    <a:pt x="28" y="4"/>
                  </a:moveTo>
                  <a:lnTo>
                    <a:pt x="28" y="4"/>
                  </a:lnTo>
                  <a:lnTo>
                    <a:pt x="32" y="5"/>
                  </a:lnTo>
                  <a:lnTo>
                    <a:pt x="35" y="7"/>
                  </a:lnTo>
                  <a:lnTo>
                    <a:pt x="37" y="10"/>
                  </a:lnTo>
                  <a:lnTo>
                    <a:pt x="38" y="14"/>
                  </a:lnTo>
                  <a:lnTo>
                    <a:pt x="38" y="14"/>
                  </a:lnTo>
                  <a:lnTo>
                    <a:pt x="37" y="17"/>
                  </a:lnTo>
                  <a:lnTo>
                    <a:pt x="35" y="22"/>
                  </a:lnTo>
                  <a:lnTo>
                    <a:pt x="32" y="24"/>
                  </a:lnTo>
                  <a:lnTo>
                    <a:pt x="28" y="24"/>
                  </a:lnTo>
                  <a:lnTo>
                    <a:pt x="28" y="24"/>
                  </a:lnTo>
                  <a:lnTo>
                    <a:pt x="24" y="24"/>
                  </a:lnTo>
                  <a:lnTo>
                    <a:pt x="20" y="22"/>
                  </a:lnTo>
                  <a:lnTo>
                    <a:pt x="18" y="17"/>
                  </a:lnTo>
                  <a:lnTo>
                    <a:pt x="18" y="14"/>
                  </a:lnTo>
                  <a:lnTo>
                    <a:pt x="18" y="14"/>
                  </a:lnTo>
                  <a:lnTo>
                    <a:pt x="18" y="10"/>
                  </a:lnTo>
                  <a:lnTo>
                    <a:pt x="20" y="7"/>
                  </a:lnTo>
                  <a:lnTo>
                    <a:pt x="24" y="5"/>
                  </a:lnTo>
                  <a:lnTo>
                    <a:pt x="28" y="4"/>
                  </a:lnTo>
                  <a:lnTo>
                    <a:pt x="28" y="4"/>
                  </a:lnTo>
                  <a:close/>
                  <a:moveTo>
                    <a:pt x="83" y="4"/>
                  </a:moveTo>
                  <a:lnTo>
                    <a:pt x="83" y="4"/>
                  </a:lnTo>
                  <a:lnTo>
                    <a:pt x="79" y="5"/>
                  </a:lnTo>
                  <a:lnTo>
                    <a:pt x="76" y="7"/>
                  </a:lnTo>
                  <a:lnTo>
                    <a:pt x="74" y="10"/>
                  </a:lnTo>
                  <a:lnTo>
                    <a:pt x="72" y="14"/>
                  </a:lnTo>
                  <a:lnTo>
                    <a:pt x="72" y="14"/>
                  </a:lnTo>
                  <a:lnTo>
                    <a:pt x="74" y="17"/>
                  </a:lnTo>
                  <a:lnTo>
                    <a:pt x="76" y="22"/>
                  </a:lnTo>
                  <a:lnTo>
                    <a:pt x="79" y="24"/>
                  </a:lnTo>
                  <a:lnTo>
                    <a:pt x="83" y="24"/>
                  </a:lnTo>
                  <a:lnTo>
                    <a:pt x="83" y="24"/>
                  </a:lnTo>
                  <a:lnTo>
                    <a:pt x="88" y="24"/>
                  </a:lnTo>
                  <a:lnTo>
                    <a:pt x="91" y="22"/>
                  </a:lnTo>
                  <a:lnTo>
                    <a:pt x="93" y="17"/>
                  </a:lnTo>
                  <a:lnTo>
                    <a:pt x="94" y="14"/>
                  </a:lnTo>
                  <a:lnTo>
                    <a:pt x="94" y="14"/>
                  </a:lnTo>
                  <a:lnTo>
                    <a:pt x="93" y="10"/>
                  </a:lnTo>
                  <a:lnTo>
                    <a:pt x="91" y="7"/>
                  </a:lnTo>
                  <a:lnTo>
                    <a:pt x="88" y="5"/>
                  </a:lnTo>
                  <a:lnTo>
                    <a:pt x="83" y="4"/>
                  </a:lnTo>
                  <a:lnTo>
                    <a:pt x="83" y="4"/>
                  </a:lnTo>
                  <a:close/>
                  <a:moveTo>
                    <a:pt x="72" y="62"/>
                  </a:moveTo>
                  <a:lnTo>
                    <a:pt x="72" y="90"/>
                  </a:lnTo>
                  <a:lnTo>
                    <a:pt x="80" y="90"/>
                  </a:lnTo>
                  <a:lnTo>
                    <a:pt x="83" y="72"/>
                  </a:lnTo>
                  <a:lnTo>
                    <a:pt x="86" y="90"/>
                  </a:lnTo>
                  <a:lnTo>
                    <a:pt x="94" y="90"/>
                  </a:lnTo>
                  <a:lnTo>
                    <a:pt x="94" y="61"/>
                  </a:lnTo>
                  <a:lnTo>
                    <a:pt x="94" y="61"/>
                  </a:lnTo>
                  <a:lnTo>
                    <a:pt x="97" y="56"/>
                  </a:lnTo>
                  <a:lnTo>
                    <a:pt x="99" y="52"/>
                  </a:lnTo>
                  <a:lnTo>
                    <a:pt x="99" y="36"/>
                  </a:lnTo>
                  <a:lnTo>
                    <a:pt x="99" y="36"/>
                  </a:lnTo>
                  <a:lnTo>
                    <a:pt x="99" y="33"/>
                  </a:lnTo>
                  <a:lnTo>
                    <a:pt x="97" y="30"/>
                  </a:lnTo>
                  <a:lnTo>
                    <a:pt x="94" y="27"/>
                  </a:lnTo>
                  <a:lnTo>
                    <a:pt x="90" y="27"/>
                  </a:lnTo>
                  <a:lnTo>
                    <a:pt x="77" y="27"/>
                  </a:lnTo>
                  <a:lnTo>
                    <a:pt x="77" y="27"/>
                  </a:lnTo>
                  <a:lnTo>
                    <a:pt x="76" y="27"/>
                  </a:lnTo>
                  <a:lnTo>
                    <a:pt x="76" y="27"/>
                  </a:lnTo>
                  <a:lnTo>
                    <a:pt x="77" y="30"/>
                  </a:lnTo>
                  <a:lnTo>
                    <a:pt x="77" y="34"/>
                  </a:lnTo>
                  <a:lnTo>
                    <a:pt x="77" y="52"/>
                  </a:lnTo>
                  <a:lnTo>
                    <a:pt x="77" y="52"/>
                  </a:lnTo>
                  <a:lnTo>
                    <a:pt x="77" y="58"/>
                  </a:lnTo>
                  <a:lnTo>
                    <a:pt x="72" y="62"/>
                  </a:lnTo>
                  <a:lnTo>
                    <a:pt x="72" y="62"/>
                  </a:lnTo>
                  <a:close/>
                  <a:moveTo>
                    <a:pt x="55" y="0"/>
                  </a:moveTo>
                  <a:lnTo>
                    <a:pt x="55" y="0"/>
                  </a:lnTo>
                  <a:lnTo>
                    <a:pt x="60" y="0"/>
                  </a:lnTo>
                  <a:lnTo>
                    <a:pt x="63" y="4"/>
                  </a:lnTo>
                  <a:lnTo>
                    <a:pt x="66" y="7"/>
                  </a:lnTo>
                  <a:lnTo>
                    <a:pt x="66" y="11"/>
                  </a:lnTo>
                  <a:lnTo>
                    <a:pt x="66" y="11"/>
                  </a:lnTo>
                  <a:lnTo>
                    <a:pt x="66" y="16"/>
                  </a:lnTo>
                  <a:lnTo>
                    <a:pt x="63" y="19"/>
                  </a:lnTo>
                  <a:lnTo>
                    <a:pt x="60" y="22"/>
                  </a:lnTo>
                  <a:lnTo>
                    <a:pt x="55" y="22"/>
                  </a:lnTo>
                  <a:lnTo>
                    <a:pt x="55" y="22"/>
                  </a:lnTo>
                  <a:lnTo>
                    <a:pt x="51" y="22"/>
                  </a:lnTo>
                  <a:lnTo>
                    <a:pt x="48" y="19"/>
                  </a:lnTo>
                  <a:lnTo>
                    <a:pt x="46" y="16"/>
                  </a:lnTo>
                  <a:lnTo>
                    <a:pt x="45" y="11"/>
                  </a:lnTo>
                  <a:lnTo>
                    <a:pt x="45" y="11"/>
                  </a:lnTo>
                  <a:lnTo>
                    <a:pt x="46" y="7"/>
                  </a:lnTo>
                  <a:lnTo>
                    <a:pt x="48" y="4"/>
                  </a:lnTo>
                  <a:lnTo>
                    <a:pt x="51" y="0"/>
                  </a:lnTo>
                  <a:lnTo>
                    <a:pt x="55" y="0"/>
                  </a:lnTo>
                  <a:lnTo>
                    <a:pt x="55" y="0"/>
                  </a:lnTo>
                  <a:close/>
                  <a:moveTo>
                    <a:pt x="66" y="61"/>
                  </a:moveTo>
                  <a:lnTo>
                    <a:pt x="66" y="61"/>
                  </a:lnTo>
                  <a:lnTo>
                    <a:pt x="71" y="58"/>
                  </a:lnTo>
                  <a:lnTo>
                    <a:pt x="72" y="52"/>
                  </a:lnTo>
                  <a:lnTo>
                    <a:pt x="72" y="34"/>
                  </a:lnTo>
                  <a:lnTo>
                    <a:pt x="72" y="34"/>
                  </a:lnTo>
                  <a:lnTo>
                    <a:pt x="72" y="31"/>
                  </a:lnTo>
                  <a:lnTo>
                    <a:pt x="69" y="27"/>
                  </a:lnTo>
                  <a:lnTo>
                    <a:pt x="66" y="25"/>
                  </a:lnTo>
                  <a:lnTo>
                    <a:pt x="62" y="24"/>
                  </a:lnTo>
                  <a:lnTo>
                    <a:pt x="49" y="24"/>
                  </a:lnTo>
                  <a:lnTo>
                    <a:pt x="49" y="24"/>
                  </a:lnTo>
                  <a:lnTo>
                    <a:pt x="45" y="25"/>
                  </a:lnTo>
                  <a:lnTo>
                    <a:pt x="42" y="27"/>
                  </a:lnTo>
                  <a:lnTo>
                    <a:pt x="38" y="31"/>
                  </a:lnTo>
                  <a:lnTo>
                    <a:pt x="38" y="34"/>
                  </a:lnTo>
                  <a:lnTo>
                    <a:pt x="38" y="52"/>
                  </a:lnTo>
                  <a:lnTo>
                    <a:pt x="38" y="52"/>
                  </a:lnTo>
                  <a:lnTo>
                    <a:pt x="40" y="58"/>
                  </a:lnTo>
                  <a:lnTo>
                    <a:pt x="45" y="61"/>
                  </a:lnTo>
                  <a:lnTo>
                    <a:pt x="45" y="93"/>
                  </a:lnTo>
                  <a:lnTo>
                    <a:pt x="52" y="93"/>
                  </a:lnTo>
                  <a:lnTo>
                    <a:pt x="55" y="73"/>
                  </a:lnTo>
                  <a:lnTo>
                    <a:pt x="59" y="93"/>
                  </a:lnTo>
                  <a:lnTo>
                    <a:pt x="66" y="93"/>
                  </a:lnTo>
                  <a:lnTo>
                    <a:pt x="66" y="61"/>
                  </a:lnTo>
                  <a:lnTo>
                    <a:pt x="66" y="61"/>
                  </a:lnTo>
                  <a:close/>
                  <a:moveTo>
                    <a:pt x="38" y="62"/>
                  </a:moveTo>
                  <a:lnTo>
                    <a:pt x="38" y="62"/>
                  </a:lnTo>
                  <a:lnTo>
                    <a:pt x="34" y="58"/>
                  </a:lnTo>
                  <a:lnTo>
                    <a:pt x="34" y="52"/>
                  </a:lnTo>
                  <a:lnTo>
                    <a:pt x="34" y="34"/>
                  </a:lnTo>
                  <a:lnTo>
                    <a:pt x="34" y="34"/>
                  </a:lnTo>
                  <a:lnTo>
                    <a:pt x="34" y="30"/>
                  </a:lnTo>
                  <a:lnTo>
                    <a:pt x="35" y="27"/>
                  </a:lnTo>
                  <a:lnTo>
                    <a:pt x="35" y="27"/>
                  </a:lnTo>
                  <a:lnTo>
                    <a:pt x="34" y="27"/>
                  </a:lnTo>
                  <a:lnTo>
                    <a:pt x="21" y="27"/>
                  </a:lnTo>
                  <a:lnTo>
                    <a:pt x="21" y="27"/>
                  </a:lnTo>
                  <a:lnTo>
                    <a:pt x="18" y="27"/>
                  </a:lnTo>
                  <a:lnTo>
                    <a:pt x="15" y="30"/>
                  </a:lnTo>
                  <a:lnTo>
                    <a:pt x="12" y="33"/>
                  </a:lnTo>
                  <a:lnTo>
                    <a:pt x="12" y="36"/>
                  </a:lnTo>
                  <a:lnTo>
                    <a:pt x="12" y="52"/>
                  </a:lnTo>
                  <a:lnTo>
                    <a:pt x="12" y="52"/>
                  </a:lnTo>
                  <a:lnTo>
                    <a:pt x="14" y="56"/>
                  </a:lnTo>
                  <a:lnTo>
                    <a:pt x="17" y="61"/>
                  </a:lnTo>
                  <a:lnTo>
                    <a:pt x="17" y="90"/>
                  </a:lnTo>
                  <a:lnTo>
                    <a:pt x="24" y="90"/>
                  </a:lnTo>
                  <a:lnTo>
                    <a:pt x="28" y="72"/>
                  </a:lnTo>
                  <a:lnTo>
                    <a:pt x="31" y="90"/>
                  </a:lnTo>
                  <a:lnTo>
                    <a:pt x="38" y="90"/>
                  </a:lnTo>
                  <a:lnTo>
                    <a:pt x="38" y="6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44" name="Slide Number Placeholder 3"/>
          <p:cNvSpPr txBox="1">
            <a:spLocks/>
          </p:cNvSpPr>
          <p:nvPr/>
        </p:nvSpPr>
        <p:spPr>
          <a:xfrm rot="1988767">
            <a:off x="6271406" y="5452101"/>
            <a:ext cx="868112"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Guayaquil</a:t>
            </a:r>
            <a:endParaRPr lang="es-ES" sz="900" b="0" dirty="0">
              <a:solidFill>
                <a:srgbClr val="002060"/>
              </a:solidFill>
            </a:endParaRPr>
          </a:p>
        </p:txBody>
      </p:sp>
      <p:sp>
        <p:nvSpPr>
          <p:cNvPr id="127" name="Slide Number Placeholder 3"/>
          <p:cNvSpPr txBox="1">
            <a:spLocks/>
          </p:cNvSpPr>
          <p:nvPr/>
        </p:nvSpPr>
        <p:spPr>
          <a:xfrm>
            <a:off x="5914923" y="5063149"/>
            <a:ext cx="647157" cy="477993"/>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050" dirty="0" smtClean="0">
                <a:solidFill>
                  <a:srgbClr val="A21E60"/>
                </a:solidFill>
              </a:rPr>
              <a:t>Pza. Teatro</a:t>
            </a:r>
            <a:endParaRPr lang="es-ES" sz="1050" dirty="0">
              <a:solidFill>
                <a:srgbClr val="A21E60"/>
              </a:solidFill>
            </a:endParaRPr>
          </a:p>
        </p:txBody>
      </p:sp>
      <p:sp>
        <p:nvSpPr>
          <p:cNvPr id="128" name="Slide Number Placeholder 3"/>
          <p:cNvSpPr txBox="1">
            <a:spLocks/>
          </p:cNvSpPr>
          <p:nvPr/>
        </p:nvSpPr>
        <p:spPr>
          <a:xfrm>
            <a:off x="6107917" y="6112864"/>
            <a:ext cx="647157" cy="477993"/>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050" dirty="0" smtClean="0">
                <a:solidFill>
                  <a:srgbClr val="A21E60"/>
                </a:solidFill>
              </a:rPr>
              <a:t>Pza. S. Francisco</a:t>
            </a:r>
            <a:endParaRPr lang="es-ES" sz="1050" dirty="0">
              <a:solidFill>
                <a:srgbClr val="A21E60"/>
              </a:solidFill>
            </a:endParaRPr>
          </a:p>
        </p:txBody>
      </p:sp>
      <p:grpSp>
        <p:nvGrpSpPr>
          <p:cNvPr id="129" name="Group 128"/>
          <p:cNvGrpSpPr/>
          <p:nvPr/>
        </p:nvGrpSpPr>
        <p:grpSpPr>
          <a:xfrm>
            <a:off x="7019499" y="5483528"/>
            <a:ext cx="264665" cy="271307"/>
            <a:chOff x="10036751" y="4219465"/>
            <a:chExt cx="375592" cy="385018"/>
          </a:xfrm>
        </p:grpSpPr>
        <p:sp>
          <p:nvSpPr>
            <p:cNvPr id="130" name="Oval 129"/>
            <p:cNvSpPr/>
            <p:nvPr/>
          </p:nvSpPr>
          <p:spPr>
            <a:xfrm>
              <a:off x="10036751" y="4219465"/>
              <a:ext cx="375592" cy="385018"/>
            </a:xfrm>
            <a:prstGeom prst="ellipse">
              <a:avLst/>
            </a:prstGeom>
            <a:solidFill>
              <a:srgbClr val="A21E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131" name="Freeform 60"/>
            <p:cNvSpPr>
              <a:spLocks noEditPoints="1"/>
            </p:cNvSpPr>
            <p:nvPr/>
          </p:nvSpPr>
          <p:spPr bwMode="auto">
            <a:xfrm>
              <a:off x="10098086" y="4286632"/>
              <a:ext cx="252923" cy="250685"/>
            </a:xfrm>
            <a:custGeom>
              <a:avLst/>
              <a:gdLst>
                <a:gd name="T0" fmla="*/ 110 w 113"/>
                <a:gd name="T1" fmla="*/ 89 h 112"/>
                <a:gd name="T2" fmla="*/ 113 w 113"/>
                <a:gd name="T3" fmla="*/ 93 h 112"/>
                <a:gd name="T4" fmla="*/ 102 w 113"/>
                <a:gd name="T5" fmla="*/ 104 h 112"/>
                <a:gd name="T6" fmla="*/ 55 w 113"/>
                <a:gd name="T7" fmla="*/ 112 h 112"/>
                <a:gd name="T8" fmla="*/ 15 w 113"/>
                <a:gd name="T9" fmla="*/ 106 h 112"/>
                <a:gd name="T10" fmla="*/ 0 w 113"/>
                <a:gd name="T11" fmla="*/ 98 h 112"/>
                <a:gd name="T12" fmla="*/ 0 w 113"/>
                <a:gd name="T13" fmla="*/ 90 h 112"/>
                <a:gd name="T14" fmla="*/ 11 w 113"/>
                <a:gd name="T15" fmla="*/ 82 h 112"/>
                <a:gd name="T16" fmla="*/ 9 w 113"/>
                <a:gd name="T17" fmla="*/ 87 h 112"/>
                <a:gd name="T18" fmla="*/ 21 w 113"/>
                <a:gd name="T19" fmla="*/ 95 h 112"/>
                <a:gd name="T20" fmla="*/ 55 w 113"/>
                <a:gd name="T21" fmla="*/ 100 h 112"/>
                <a:gd name="T22" fmla="*/ 99 w 113"/>
                <a:gd name="T23" fmla="*/ 92 h 112"/>
                <a:gd name="T24" fmla="*/ 103 w 113"/>
                <a:gd name="T25" fmla="*/ 87 h 112"/>
                <a:gd name="T26" fmla="*/ 100 w 113"/>
                <a:gd name="T27" fmla="*/ 82 h 112"/>
                <a:gd name="T28" fmla="*/ 32 w 113"/>
                <a:gd name="T29" fmla="*/ 5 h 112"/>
                <a:gd name="T30" fmla="*/ 38 w 113"/>
                <a:gd name="T31" fmla="*/ 14 h 112"/>
                <a:gd name="T32" fmla="*/ 35 w 113"/>
                <a:gd name="T33" fmla="*/ 22 h 112"/>
                <a:gd name="T34" fmla="*/ 28 w 113"/>
                <a:gd name="T35" fmla="*/ 24 h 112"/>
                <a:gd name="T36" fmla="*/ 18 w 113"/>
                <a:gd name="T37" fmla="*/ 17 h 112"/>
                <a:gd name="T38" fmla="*/ 18 w 113"/>
                <a:gd name="T39" fmla="*/ 10 h 112"/>
                <a:gd name="T40" fmla="*/ 28 w 113"/>
                <a:gd name="T41" fmla="*/ 4 h 112"/>
                <a:gd name="T42" fmla="*/ 83 w 113"/>
                <a:gd name="T43" fmla="*/ 4 h 112"/>
                <a:gd name="T44" fmla="*/ 74 w 113"/>
                <a:gd name="T45" fmla="*/ 10 h 112"/>
                <a:gd name="T46" fmla="*/ 74 w 113"/>
                <a:gd name="T47" fmla="*/ 17 h 112"/>
                <a:gd name="T48" fmla="*/ 83 w 113"/>
                <a:gd name="T49" fmla="*/ 24 h 112"/>
                <a:gd name="T50" fmla="*/ 91 w 113"/>
                <a:gd name="T51" fmla="*/ 22 h 112"/>
                <a:gd name="T52" fmla="*/ 94 w 113"/>
                <a:gd name="T53" fmla="*/ 14 h 112"/>
                <a:gd name="T54" fmla="*/ 88 w 113"/>
                <a:gd name="T55" fmla="*/ 5 h 112"/>
                <a:gd name="T56" fmla="*/ 72 w 113"/>
                <a:gd name="T57" fmla="*/ 62 h 112"/>
                <a:gd name="T58" fmla="*/ 83 w 113"/>
                <a:gd name="T59" fmla="*/ 72 h 112"/>
                <a:gd name="T60" fmla="*/ 94 w 113"/>
                <a:gd name="T61" fmla="*/ 61 h 112"/>
                <a:gd name="T62" fmla="*/ 99 w 113"/>
                <a:gd name="T63" fmla="*/ 52 h 112"/>
                <a:gd name="T64" fmla="*/ 99 w 113"/>
                <a:gd name="T65" fmla="*/ 33 h 112"/>
                <a:gd name="T66" fmla="*/ 90 w 113"/>
                <a:gd name="T67" fmla="*/ 27 h 112"/>
                <a:gd name="T68" fmla="*/ 76 w 113"/>
                <a:gd name="T69" fmla="*/ 27 h 112"/>
                <a:gd name="T70" fmla="*/ 77 w 113"/>
                <a:gd name="T71" fmla="*/ 34 h 112"/>
                <a:gd name="T72" fmla="*/ 77 w 113"/>
                <a:gd name="T73" fmla="*/ 58 h 112"/>
                <a:gd name="T74" fmla="*/ 55 w 113"/>
                <a:gd name="T75" fmla="*/ 0 h 112"/>
                <a:gd name="T76" fmla="*/ 63 w 113"/>
                <a:gd name="T77" fmla="*/ 4 h 112"/>
                <a:gd name="T78" fmla="*/ 66 w 113"/>
                <a:gd name="T79" fmla="*/ 11 h 112"/>
                <a:gd name="T80" fmla="*/ 60 w 113"/>
                <a:gd name="T81" fmla="*/ 22 h 112"/>
                <a:gd name="T82" fmla="*/ 51 w 113"/>
                <a:gd name="T83" fmla="*/ 22 h 112"/>
                <a:gd name="T84" fmla="*/ 45 w 113"/>
                <a:gd name="T85" fmla="*/ 11 h 112"/>
                <a:gd name="T86" fmla="*/ 48 w 113"/>
                <a:gd name="T87" fmla="*/ 4 h 112"/>
                <a:gd name="T88" fmla="*/ 55 w 113"/>
                <a:gd name="T89" fmla="*/ 0 h 112"/>
                <a:gd name="T90" fmla="*/ 71 w 113"/>
                <a:gd name="T91" fmla="*/ 58 h 112"/>
                <a:gd name="T92" fmla="*/ 72 w 113"/>
                <a:gd name="T93" fmla="*/ 34 h 112"/>
                <a:gd name="T94" fmla="*/ 66 w 113"/>
                <a:gd name="T95" fmla="*/ 25 h 112"/>
                <a:gd name="T96" fmla="*/ 49 w 113"/>
                <a:gd name="T97" fmla="*/ 24 h 112"/>
                <a:gd name="T98" fmla="*/ 38 w 113"/>
                <a:gd name="T99" fmla="*/ 31 h 112"/>
                <a:gd name="T100" fmla="*/ 38 w 113"/>
                <a:gd name="T101" fmla="*/ 52 h 112"/>
                <a:gd name="T102" fmla="*/ 45 w 113"/>
                <a:gd name="T103" fmla="*/ 93 h 112"/>
                <a:gd name="T104" fmla="*/ 59 w 113"/>
                <a:gd name="T105" fmla="*/ 93 h 112"/>
                <a:gd name="T106" fmla="*/ 66 w 113"/>
                <a:gd name="T107" fmla="*/ 61 h 112"/>
                <a:gd name="T108" fmla="*/ 34 w 113"/>
                <a:gd name="T109" fmla="*/ 58 h 112"/>
                <a:gd name="T110" fmla="*/ 34 w 113"/>
                <a:gd name="T111" fmla="*/ 34 h 112"/>
                <a:gd name="T112" fmla="*/ 35 w 113"/>
                <a:gd name="T113" fmla="*/ 27 h 112"/>
                <a:gd name="T114" fmla="*/ 21 w 113"/>
                <a:gd name="T115" fmla="*/ 27 h 112"/>
                <a:gd name="T116" fmla="*/ 12 w 113"/>
                <a:gd name="T117" fmla="*/ 33 h 112"/>
                <a:gd name="T118" fmla="*/ 12 w 113"/>
                <a:gd name="T119" fmla="*/ 52 h 112"/>
                <a:gd name="T120" fmla="*/ 17 w 113"/>
                <a:gd name="T121" fmla="*/ 90 h 112"/>
                <a:gd name="T122" fmla="*/ 31 w 113"/>
                <a:gd name="T123"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 h="112">
                  <a:moveTo>
                    <a:pt x="100" y="82"/>
                  </a:moveTo>
                  <a:lnTo>
                    <a:pt x="100" y="82"/>
                  </a:lnTo>
                  <a:lnTo>
                    <a:pt x="110" y="89"/>
                  </a:lnTo>
                  <a:lnTo>
                    <a:pt x="111" y="90"/>
                  </a:lnTo>
                  <a:lnTo>
                    <a:pt x="113" y="93"/>
                  </a:lnTo>
                  <a:lnTo>
                    <a:pt x="113" y="93"/>
                  </a:lnTo>
                  <a:lnTo>
                    <a:pt x="111" y="98"/>
                  </a:lnTo>
                  <a:lnTo>
                    <a:pt x="108" y="101"/>
                  </a:lnTo>
                  <a:lnTo>
                    <a:pt x="102" y="104"/>
                  </a:lnTo>
                  <a:lnTo>
                    <a:pt x="96" y="106"/>
                  </a:lnTo>
                  <a:lnTo>
                    <a:pt x="77" y="110"/>
                  </a:lnTo>
                  <a:lnTo>
                    <a:pt x="55" y="112"/>
                  </a:lnTo>
                  <a:lnTo>
                    <a:pt x="55" y="112"/>
                  </a:lnTo>
                  <a:lnTo>
                    <a:pt x="34" y="110"/>
                  </a:lnTo>
                  <a:lnTo>
                    <a:pt x="15" y="106"/>
                  </a:lnTo>
                  <a:lnTo>
                    <a:pt x="9" y="104"/>
                  </a:lnTo>
                  <a:lnTo>
                    <a:pt x="3" y="101"/>
                  </a:lnTo>
                  <a:lnTo>
                    <a:pt x="0" y="98"/>
                  </a:lnTo>
                  <a:lnTo>
                    <a:pt x="0" y="93"/>
                  </a:lnTo>
                  <a:lnTo>
                    <a:pt x="0" y="93"/>
                  </a:lnTo>
                  <a:lnTo>
                    <a:pt x="0" y="90"/>
                  </a:lnTo>
                  <a:lnTo>
                    <a:pt x="3" y="89"/>
                  </a:lnTo>
                  <a:lnTo>
                    <a:pt x="11" y="82"/>
                  </a:lnTo>
                  <a:lnTo>
                    <a:pt x="11" y="82"/>
                  </a:lnTo>
                  <a:lnTo>
                    <a:pt x="9" y="86"/>
                  </a:lnTo>
                  <a:lnTo>
                    <a:pt x="9" y="87"/>
                  </a:lnTo>
                  <a:lnTo>
                    <a:pt x="9" y="87"/>
                  </a:lnTo>
                  <a:lnTo>
                    <a:pt x="9" y="90"/>
                  </a:lnTo>
                  <a:lnTo>
                    <a:pt x="12" y="92"/>
                  </a:lnTo>
                  <a:lnTo>
                    <a:pt x="21" y="95"/>
                  </a:lnTo>
                  <a:lnTo>
                    <a:pt x="37" y="98"/>
                  </a:lnTo>
                  <a:lnTo>
                    <a:pt x="55" y="100"/>
                  </a:lnTo>
                  <a:lnTo>
                    <a:pt x="55" y="100"/>
                  </a:lnTo>
                  <a:lnTo>
                    <a:pt x="74" y="98"/>
                  </a:lnTo>
                  <a:lnTo>
                    <a:pt x="90" y="95"/>
                  </a:lnTo>
                  <a:lnTo>
                    <a:pt x="99" y="92"/>
                  </a:lnTo>
                  <a:lnTo>
                    <a:pt x="102" y="90"/>
                  </a:lnTo>
                  <a:lnTo>
                    <a:pt x="103" y="87"/>
                  </a:lnTo>
                  <a:lnTo>
                    <a:pt x="103" y="87"/>
                  </a:lnTo>
                  <a:lnTo>
                    <a:pt x="102" y="86"/>
                  </a:lnTo>
                  <a:lnTo>
                    <a:pt x="100" y="82"/>
                  </a:lnTo>
                  <a:lnTo>
                    <a:pt x="100" y="82"/>
                  </a:lnTo>
                  <a:close/>
                  <a:moveTo>
                    <a:pt x="28" y="4"/>
                  </a:moveTo>
                  <a:lnTo>
                    <a:pt x="28" y="4"/>
                  </a:lnTo>
                  <a:lnTo>
                    <a:pt x="32" y="5"/>
                  </a:lnTo>
                  <a:lnTo>
                    <a:pt x="35" y="7"/>
                  </a:lnTo>
                  <a:lnTo>
                    <a:pt x="37" y="10"/>
                  </a:lnTo>
                  <a:lnTo>
                    <a:pt x="38" y="14"/>
                  </a:lnTo>
                  <a:lnTo>
                    <a:pt x="38" y="14"/>
                  </a:lnTo>
                  <a:lnTo>
                    <a:pt x="37" y="17"/>
                  </a:lnTo>
                  <a:lnTo>
                    <a:pt x="35" y="22"/>
                  </a:lnTo>
                  <a:lnTo>
                    <a:pt x="32" y="24"/>
                  </a:lnTo>
                  <a:lnTo>
                    <a:pt x="28" y="24"/>
                  </a:lnTo>
                  <a:lnTo>
                    <a:pt x="28" y="24"/>
                  </a:lnTo>
                  <a:lnTo>
                    <a:pt x="24" y="24"/>
                  </a:lnTo>
                  <a:lnTo>
                    <a:pt x="20" y="22"/>
                  </a:lnTo>
                  <a:lnTo>
                    <a:pt x="18" y="17"/>
                  </a:lnTo>
                  <a:lnTo>
                    <a:pt x="18" y="14"/>
                  </a:lnTo>
                  <a:lnTo>
                    <a:pt x="18" y="14"/>
                  </a:lnTo>
                  <a:lnTo>
                    <a:pt x="18" y="10"/>
                  </a:lnTo>
                  <a:lnTo>
                    <a:pt x="20" y="7"/>
                  </a:lnTo>
                  <a:lnTo>
                    <a:pt x="24" y="5"/>
                  </a:lnTo>
                  <a:lnTo>
                    <a:pt x="28" y="4"/>
                  </a:lnTo>
                  <a:lnTo>
                    <a:pt x="28" y="4"/>
                  </a:lnTo>
                  <a:close/>
                  <a:moveTo>
                    <a:pt x="83" y="4"/>
                  </a:moveTo>
                  <a:lnTo>
                    <a:pt x="83" y="4"/>
                  </a:lnTo>
                  <a:lnTo>
                    <a:pt x="79" y="5"/>
                  </a:lnTo>
                  <a:lnTo>
                    <a:pt x="76" y="7"/>
                  </a:lnTo>
                  <a:lnTo>
                    <a:pt x="74" y="10"/>
                  </a:lnTo>
                  <a:lnTo>
                    <a:pt x="72" y="14"/>
                  </a:lnTo>
                  <a:lnTo>
                    <a:pt x="72" y="14"/>
                  </a:lnTo>
                  <a:lnTo>
                    <a:pt x="74" y="17"/>
                  </a:lnTo>
                  <a:lnTo>
                    <a:pt x="76" y="22"/>
                  </a:lnTo>
                  <a:lnTo>
                    <a:pt x="79" y="24"/>
                  </a:lnTo>
                  <a:lnTo>
                    <a:pt x="83" y="24"/>
                  </a:lnTo>
                  <a:lnTo>
                    <a:pt x="83" y="24"/>
                  </a:lnTo>
                  <a:lnTo>
                    <a:pt x="88" y="24"/>
                  </a:lnTo>
                  <a:lnTo>
                    <a:pt x="91" y="22"/>
                  </a:lnTo>
                  <a:lnTo>
                    <a:pt x="93" y="17"/>
                  </a:lnTo>
                  <a:lnTo>
                    <a:pt x="94" y="14"/>
                  </a:lnTo>
                  <a:lnTo>
                    <a:pt x="94" y="14"/>
                  </a:lnTo>
                  <a:lnTo>
                    <a:pt x="93" y="10"/>
                  </a:lnTo>
                  <a:lnTo>
                    <a:pt x="91" y="7"/>
                  </a:lnTo>
                  <a:lnTo>
                    <a:pt x="88" y="5"/>
                  </a:lnTo>
                  <a:lnTo>
                    <a:pt x="83" y="4"/>
                  </a:lnTo>
                  <a:lnTo>
                    <a:pt x="83" y="4"/>
                  </a:lnTo>
                  <a:close/>
                  <a:moveTo>
                    <a:pt x="72" y="62"/>
                  </a:moveTo>
                  <a:lnTo>
                    <a:pt x="72" y="90"/>
                  </a:lnTo>
                  <a:lnTo>
                    <a:pt x="80" y="90"/>
                  </a:lnTo>
                  <a:lnTo>
                    <a:pt x="83" y="72"/>
                  </a:lnTo>
                  <a:lnTo>
                    <a:pt x="86" y="90"/>
                  </a:lnTo>
                  <a:lnTo>
                    <a:pt x="94" y="90"/>
                  </a:lnTo>
                  <a:lnTo>
                    <a:pt x="94" y="61"/>
                  </a:lnTo>
                  <a:lnTo>
                    <a:pt x="94" y="61"/>
                  </a:lnTo>
                  <a:lnTo>
                    <a:pt x="97" y="56"/>
                  </a:lnTo>
                  <a:lnTo>
                    <a:pt x="99" y="52"/>
                  </a:lnTo>
                  <a:lnTo>
                    <a:pt x="99" y="36"/>
                  </a:lnTo>
                  <a:lnTo>
                    <a:pt x="99" y="36"/>
                  </a:lnTo>
                  <a:lnTo>
                    <a:pt x="99" y="33"/>
                  </a:lnTo>
                  <a:lnTo>
                    <a:pt x="97" y="30"/>
                  </a:lnTo>
                  <a:lnTo>
                    <a:pt x="94" y="27"/>
                  </a:lnTo>
                  <a:lnTo>
                    <a:pt x="90" y="27"/>
                  </a:lnTo>
                  <a:lnTo>
                    <a:pt x="77" y="27"/>
                  </a:lnTo>
                  <a:lnTo>
                    <a:pt x="77" y="27"/>
                  </a:lnTo>
                  <a:lnTo>
                    <a:pt x="76" y="27"/>
                  </a:lnTo>
                  <a:lnTo>
                    <a:pt x="76" y="27"/>
                  </a:lnTo>
                  <a:lnTo>
                    <a:pt x="77" y="30"/>
                  </a:lnTo>
                  <a:lnTo>
                    <a:pt x="77" y="34"/>
                  </a:lnTo>
                  <a:lnTo>
                    <a:pt x="77" y="52"/>
                  </a:lnTo>
                  <a:lnTo>
                    <a:pt x="77" y="52"/>
                  </a:lnTo>
                  <a:lnTo>
                    <a:pt x="77" y="58"/>
                  </a:lnTo>
                  <a:lnTo>
                    <a:pt x="72" y="62"/>
                  </a:lnTo>
                  <a:lnTo>
                    <a:pt x="72" y="62"/>
                  </a:lnTo>
                  <a:close/>
                  <a:moveTo>
                    <a:pt x="55" y="0"/>
                  </a:moveTo>
                  <a:lnTo>
                    <a:pt x="55" y="0"/>
                  </a:lnTo>
                  <a:lnTo>
                    <a:pt x="60" y="0"/>
                  </a:lnTo>
                  <a:lnTo>
                    <a:pt x="63" y="4"/>
                  </a:lnTo>
                  <a:lnTo>
                    <a:pt x="66" y="7"/>
                  </a:lnTo>
                  <a:lnTo>
                    <a:pt x="66" y="11"/>
                  </a:lnTo>
                  <a:lnTo>
                    <a:pt x="66" y="11"/>
                  </a:lnTo>
                  <a:lnTo>
                    <a:pt x="66" y="16"/>
                  </a:lnTo>
                  <a:lnTo>
                    <a:pt x="63" y="19"/>
                  </a:lnTo>
                  <a:lnTo>
                    <a:pt x="60" y="22"/>
                  </a:lnTo>
                  <a:lnTo>
                    <a:pt x="55" y="22"/>
                  </a:lnTo>
                  <a:lnTo>
                    <a:pt x="55" y="22"/>
                  </a:lnTo>
                  <a:lnTo>
                    <a:pt x="51" y="22"/>
                  </a:lnTo>
                  <a:lnTo>
                    <a:pt x="48" y="19"/>
                  </a:lnTo>
                  <a:lnTo>
                    <a:pt x="46" y="16"/>
                  </a:lnTo>
                  <a:lnTo>
                    <a:pt x="45" y="11"/>
                  </a:lnTo>
                  <a:lnTo>
                    <a:pt x="45" y="11"/>
                  </a:lnTo>
                  <a:lnTo>
                    <a:pt x="46" y="7"/>
                  </a:lnTo>
                  <a:lnTo>
                    <a:pt x="48" y="4"/>
                  </a:lnTo>
                  <a:lnTo>
                    <a:pt x="51" y="0"/>
                  </a:lnTo>
                  <a:lnTo>
                    <a:pt x="55" y="0"/>
                  </a:lnTo>
                  <a:lnTo>
                    <a:pt x="55" y="0"/>
                  </a:lnTo>
                  <a:close/>
                  <a:moveTo>
                    <a:pt x="66" y="61"/>
                  </a:moveTo>
                  <a:lnTo>
                    <a:pt x="66" y="61"/>
                  </a:lnTo>
                  <a:lnTo>
                    <a:pt x="71" y="58"/>
                  </a:lnTo>
                  <a:lnTo>
                    <a:pt x="72" y="52"/>
                  </a:lnTo>
                  <a:lnTo>
                    <a:pt x="72" y="34"/>
                  </a:lnTo>
                  <a:lnTo>
                    <a:pt x="72" y="34"/>
                  </a:lnTo>
                  <a:lnTo>
                    <a:pt x="72" y="31"/>
                  </a:lnTo>
                  <a:lnTo>
                    <a:pt x="69" y="27"/>
                  </a:lnTo>
                  <a:lnTo>
                    <a:pt x="66" y="25"/>
                  </a:lnTo>
                  <a:lnTo>
                    <a:pt x="62" y="24"/>
                  </a:lnTo>
                  <a:lnTo>
                    <a:pt x="49" y="24"/>
                  </a:lnTo>
                  <a:lnTo>
                    <a:pt x="49" y="24"/>
                  </a:lnTo>
                  <a:lnTo>
                    <a:pt x="45" y="25"/>
                  </a:lnTo>
                  <a:lnTo>
                    <a:pt x="42" y="27"/>
                  </a:lnTo>
                  <a:lnTo>
                    <a:pt x="38" y="31"/>
                  </a:lnTo>
                  <a:lnTo>
                    <a:pt x="38" y="34"/>
                  </a:lnTo>
                  <a:lnTo>
                    <a:pt x="38" y="52"/>
                  </a:lnTo>
                  <a:lnTo>
                    <a:pt x="38" y="52"/>
                  </a:lnTo>
                  <a:lnTo>
                    <a:pt x="40" y="58"/>
                  </a:lnTo>
                  <a:lnTo>
                    <a:pt x="45" y="61"/>
                  </a:lnTo>
                  <a:lnTo>
                    <a:pt x="45" y="93"/>
                  </a:lnTo>
                  <a:lnTo>
                    <a:pt x="52" y="93"/>
                  </a:lnTo>
                  <a:lnTo>
                    <a:pt x="55" y="73"/>
                  </a:lnTo>
                  <a:lnTo>
                    <a:pt x="59" y="93"/>
                  </a:lnTo>
                  <a:lnTo>
                    <a:pt x="66" y="93"/>
                  </a:lnTo>
                  <a:lnTo>
                    <a:pt x="66" y="61"/>
                  </a:lnTo>
                  <a:lnTo>
                    <a:pt x="66" y="61"/>
                  </a:lnTo>
                  <a:close/>
                  <a:moveTo>
                    <a:pt x="38" y="62"/>
                  </a:moveTo>
                  <a:lnTo>
                    <a:pt x="38" y="62"/>
                  </a:lnTo>
                  <a:lnTo>
                    <a:pt x="34" y="58"/>
                  </a:lnTo>
                  <a:lnTo>
                    <a:pt x="34" y="52"/>
                  </a:lnTo>
                  <a:lnTo>
                    <a:pt x="34" y="34"/>
                  </a:lnTo>
                  <a:lnTo>
                    <a:pt x="34" y="34"/>
                  </a:lnTo>
                  <a:lnTo>
                    <a:pt x="34" y="30"/>
                  </a:lnTo>
                  <a:lnTo>
                    <a:pt x="35" y="27"/>
                  </a:lnTo>
                  <a:lnTo>
                    <a:pt x="35" y="27"/>
                  </a:lnTo>
                  <a:lnTo>
                    <a:pt x="34" y="27"/>
                  </a:lnTo>
                  <a:lnTo>
                    <a:pt x="21" y="27"/>
                  </a:lnTo>
                  <a:lnTo>
                    <a:pt x="21" y="27"/>
                  </a:lnTo>
                  <a:lnTo>
                    <a:pt x="18" y="27"/>
                  </a:lnTo>
                  <a:lnTo>
                    <a:pt x="15" y="30"/>
                  </a:lnTo>
                  <a:lnTo>
                    <a:pt x="12" y="33"/>
                  </a:lnTo>
                  <a:lnTo>
                    <a:pt x="12" y="36"/>
                  </a:lnTo>
                  <a:lnTo>
                    <a:pt x="12" y="52"/>
                  </a:lnTo>
                  <a:lnTo>
                    <a:pt x="12" y="52"/>
                  </a:lnTo>
                  <a:lnTo>
                    <a:pt x="14" y="56"/>
                  </a:lnTo>
                  <a:lnTo>
                    <a:pt x="17" y="61"/>
                  </a:lnTo>
                  <a:lnTo>
                    <a:pt x="17" y="90"/>
                  </a:lnTo>
                  <a:lnTo>
                    <a:pt x="24" y="90"/>
                  </a:lnTo>
                  <a:lnTo>
                    <a:pt x="28" y="72"/>
                  </a:lnTo>
                  <a:lnTo>
                    <a:pt x="31" y="90"/>
                  </a:lnTo>
                  <a:lnTo>
                    <a:pt x="38" y="90"/>
                  </a:lnTo>
                  <a:lnTo>
                    <a:pt x="38" y="6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grpSp>
        <p:nvGrpSpPr>
          <p:cNvPr id="136" name="Group 135"/>
          <p:cNvGrpSpPr/>
          <p:nvPr/>
        </p:nvGrpSpPr>
        <p:grpSpPr>
          <a:xfrm>
            <a:off x="5645722" y="5202256"/>
            <a:ext cx="264665" cy="271307"/>
            <a:chOff x="7188181" y="6131050"/>
            <a:chExt cx="375592" cy="385018"/>
          </a:xfrm>
        </p:grpSpPr>
        <p:sp>
          <p:nvSpPr>
            <p:cNvPr id="137" name="Oval 136"/>
            <p:cNvSpPr/>
            <p:nvPr/>
          </p:nvSpPr>
          <p:spPr>
            <a:xfrm>
              <a:off x="7188181" y="6131050"/>
              <a:ext cx="375592" cy="385018"/>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38" name="Freeform 389"/>
            <p:cNvSpPr>
              <a:spLocks/>
            </p:cNvSpPr>
            <p:nvPr/>
          </p:nvSpPr>
          <p:spPr bwMode="gray">
            <a:xfrm>
              <a:off x="7269454" y="6169004"/>
              <a:ext cx="213046" cy="309110"/>
            </a:xfrm>
            <a:custGeom>
              <a:avLst/>
              <a:gdLst>
                <a:gd name="T0" fmla="*/ 299 w 173"/>
                <a:gd name="T1" fmla="*/ 167 h 251"/>
                <a:gd name="T2" fmla="*/ 275 w 173"/>
                <a:gd name="T3" fmla="*/ 176 h 251"/>
                <a:gd name="T4" fmla="*/ 280 w 173"/>
                <a:gd name="T5" fmla="*/ 275 h 251"/>
                <a:gd name="T6" fmla="*/ 273 w 173"/>
                <a:gd name="T7" fmla="*/ 483 h 251"/>
                <a:gd name="T8" fmla="*/ 273 w 173"/>
                <a:gd name="T9" fmla="*/ 483 h 251"/>
                <a:gd name="T10" fmla="*/ 291 w 173"/>
                <a:gd name="T11" fmla="*/ 490 h 251"/>
                <a:gd name="T12" fmla="*/ 291 w 173"/>
                <a:gd name="T13" fmla="*/ 496 h 251"/>
                <a:gd name="T14" fmla="*/ 299 w 173"/>
                <a:gd name="T15" fmla="*/ 501 h 251"/>
                <a:gd name="T16" fmla="*/ 300 w 173"/>
                <a:gd name="T17" fmla="*/ 579 h 251"/>
                <a:gd name="T18" fmla="*/ 308 w 173"/>
                <a:gd name="T19" fmla="*/ 582 h 251"/>
                <a:gd name="T20" fmla="*/ 308 w 173"/>
                <a:gd name="T21" fmla="*/ 617 h 251"/>
                <a:gd name="T22" fmla="*/ 286 w 173"/>
                <a:gd name="T23" fmla="*/ 634 h 251"/>
                <a:gd name="T24" fmla="*/ 154 w 173"/>
                <a:gd name="T25" fmla="*/ 634 h 251"/>
                <a:gd name="T26" fmla="*/ 134 w 173"/>
                <a:gd name="T27" fmla="*/ 618 h 251"/>
                <a:gd name="T28" fmla="*/ 134 w 173"/>
                <a:gd name="T29" fmla="*/ 587 h 251"/>
                <a:gd name="T30" fmla="*/ 145 w 173"/>
                <a:gd name="T31" fmla="*/ 583 h 251"/>
                <a:gd name="T32" fmla="*/ 141 w 173"/>
                <a:gd name="T33" fmla="*/ 506 h 251"/>
                <a:gd name="T34" fmla="*/ 151 w 173"/>
                <a:gd name="T35" fmla="*/ 501 h 251"/>
                <a:gd name="T36" fmla="*/ 151 w 173"/>
                <a:gd name="T37" fmla="*/ 496 h 251"/>
                <a:gd name="T38" fmla="*/ 170 w 173"/>
                <a:gd name="T39" fmla="*/ 488 h 251"/>
                <a:gd name="T40" fmla="*/ 164 w 173"/>
                <a:gd name="T41" fmla="*/ 283 h 251"/>
                <a:gd name="T42" fmla="*/ 157 w 173"/>
                <a:gd name="T43" fmla="*/ 269 h 251"/>
                <a:gd name="T44" fmla="*/ 159 w 173"/>
                <a:gd name="T45" fmla="*/ 175 h 251"/>
                <a:gd name="T46" fmla="*/ 134 w 173"/>
                <a:gd name="T47" fmla="*/ 164 h 251"/>
                <a:gd name="T48" fmla="*/ 91 w 173"/>
                <a:gd name="T49" fmla="*/ 164 h 251"/>
                <a:gd name="T50" fmla="*/ 60 w 173"/>
                <a:gd name="T51" fmla="*/ 124 h 251"/>
                <a:gd name="T52" fmla="*/ 52 w 173"/>
                <a:gd name="T53" fmla="*/ 124 h 251"/>
                <a:gd name="T54" fmla="*/ 10 w 173"/>
                <a:gd name="T55" fmla="*/ 126 h 251"/>
                <a:gd name="T56" fmla="*/ 0 w 173"/>
                <a:gd name="T57" fmla="*/ 116 h 251"/>
                <a:gd name="T58" fmla="*/ 17 w 173"/>
                <a:gd name="T59" fmla="*/ 108 h 251"/>
                <a:gd name="T60" fmla="*/ 51 w 173"/>
                <a:gd name="T61" fmla="*/ 107 h 251"/>
                <a:gd name="T62" fmla="*/ 121 w 173"/>
                <a:gd name="T63" fmla="*/ 99 h 251"/>
                <a:gd name="T64" fmla="*/ 181 w 173"/>
                <a:gd name="T65" fmla="*/ 78 h 251"/>
                <a:gd name="T66" fmla="*/ 189 w 173"/>
                <a:gd name="T67" fmla="*/ 73 h 251"/>
                <a:gd name="T68" fmla="*/ 207 w 173"/>
                <a:gd name="T69" fmla="*/ 13 h 251"/>
                <a:gd name="T70" fmla="*/ 245 w 173"/>
                <a:gd name="T71" fmla="*/ 72 h 251"/>
                <a:gd name="T72" fmla="*/ 258 w 173"/>
                <a:gd name="T73" fmla="*/ 76 h 251"/>
                <a:gd name="T74" fmla="*/ 300 w 173"/>
                <a:gd name="T75" fmla="*/ 91 h 251"/>
                <a:gd name="T76" fmla="*/ 342 w 173"/>
                <a:gd name="T77" fmla="*/ 99 h 251"/>
                <a:gd name="T78" fmla="*/ 366 w 173"/>
                <a:gd name="T79" fmla="*/ 99 h 251"/>
                <a:gd name="T80" fmla="*/ 386 w 173"/>
                <a:gd name="T81" fmla="*/ 99 h 251"/>
                <a:gd name="T82" fmla="*/ 386 w 173"/>
                <a:gd name="T83" fmla="*/ 103 h 251"/>
                <a:gd name="T84" fmla="*/ 416 w 173"/>
                <a:gd name="T85" fmla="*/ 99 h 251"/>
                <a:gd name="T86" fmla="*/ 416 w 173"/>
                <a:gd name="T87" fmla="*/ 103 h 251"/>
                <a:gd name="T88" fmla="*/ 437 w 173"/>
                <a:gd name="T89" fmla="*/ 108 h 251"/>
                <a:gd name="T90" fmla="*/ 386 w 173"/>
                <a:gd name="T91" fmla="*/ 121 h 251"/>
                <a:gd name="T92" fmla="*/ 356 w 173"/>
                <a:gd name="T93" fmla="*/ 162 h 251"/>
                <a:gd name="T94" fmla="*/ 299 w 173"/>
                <a:gd name="T95" fmla="*/ 167 h 2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73" h="251">
                  <a:moveTo>
                    <a:pt x="118" y="66"/>
                  </a:moveTo>
                  <a:cubicBezTo>
                    <a:pt x="118" y="66"/>
                    <a:pt x="115" y="70"/>
                    <a:pt x="109" y="70"/>
                  </a:cubicBezTo>
                  <a:cubicBezTo>
                    <a:pt x="111" y="109"/>
                    <a:pt x="111" y="109"/>
                    <a:pt x="111" y="109"/>
                  </a:cubicBezTo>
                  <a:cubicBezTo>
                    <a:pt x="106" y="118"/>
                    <a:pt x="108" y="191"/>
                    <a:pt x="108" y="191"/>
                  </a:cubicBezTo>
                  <a:cubicBezTo>
                    <a:pt x="108" y="191"/>
                    <a:pt x="108" y="191"/>
                    <a:pt x="108" y="191"/>
                  </a:cubicBezTo>
                  <a:cubicBezTo>
                    <a:pt x="115" y="194"/>
                    <a:pt x="115" y="194"/>
                    <a:pt x="115" y="194"/>
                  </a:cubicBezTo>
                  <a:cubicBezTo>
                    <a:pt x="115" y="196"/>
                    <a:pt x="115" y="196"/>
                    <a:pt x="115" y="196"/>
                  </a:cubicBezTo>
                  <a:cubicBezTo>
                    <a:pt x="118" y="198"/>
                    <a:pt x="118" y="198"/>
                    <a:pt x="118" y="198"/>
                  </a:cubicBezTo>
                  <a:cubicBezTo>
                    <a:pt x="119" y="229"/>
                    <a:pt x="119" y="229"/>
                    <a:pt x="119" y="229"/>
                  </a:cubicBezTo>
                  <a:cubicBezTo>
                    <a:pt x="122" y="230"/>
                    <a:pt x="122" y="230"/>
                    <a:pt x="122" y="230"/>
                  </a:cubicBezTo>
                  <a:cubicBezTo>
                    <a:pt x="122" y="244"/>
                    <a:pt x="122" y="244"/>
                    <a:pt x="122" y="244"/>
                  </a:cubicBezTo>
                  <a:cubicBezTo>
                    <a:pt x="113" y="251"/>
                    <a:pt x="113" y="251"/>
                    <a:pt x="113" y="251"/>
                  </a:cubicBezTo>
                  <a:cubicBezTo>
                    <a:pt x="61" y="251"/>
                    <a:pt x="61" y="251"/>
                    <a:pt x="61" y="251"/>
                  </a:cubicBezTo>
                  <a:cubicBezTo>
                    <a:pt x="53" y="245"/>
                    <a:pt x="53" y="245"/>
                    <a:pt x="53" y="245"/>
                  </a:cubicBezTo>
                  <a:cubicBezTo>
                    <a:pt x="53" y="232"/>
                    <a:pt x="53" y="232"/>
                    <a:pt x="53" y="232"/>
                  </a:cubicBezTo>
                  <a:cubicBezTo>
                    <a:pt x="57" y="231"/>
                    <a:pt x="57" y="231"/>
                    <a:pt x="57" y="231"/>
                  </a:cubicBezTo>
                  <a:cubicBezTo>
                    <a:pt x="56" y="200"/>
                    <a:pt x="56" y="200"/>
                    <a:pt x="56" y="200"/>
                  </a:cubicBezTo>
                  <a:cubicBezTo>
                    <a:pt x="60" y="198"/>
                    <a:pt x="60" y="198"/>
                    <a:pt x="60" y="198"/>
                  </a:cubicBezTo>
                  <a:cubicBezTo>
                    <a:pt x="60" y="196"/>
                    <a:pt x="60" y="196"/>
                    <a:pt x="60" y="196"/>
                  </a:cubicBezTo>
                  <a:cubicBezTo>
                    <a:pt x="67" y="193"/>
                    <a:pt x="67" y="193"/>
                    <a:pt x="67" y="193"/>
                  </a:cubicBezTo>
                  <a:cubicBezTo>
                    <a:pt x="67" y="193"/>
                    <a:pt x="66" y="132"/>
                    <a:pt x="65" y="112"/>
                  </a:cubicBezTo>
                  <a:cubicBezTo>
                    <a:pt x="65" y="109"/>
                    <a:pt x="62" y="106"/>
                    <a:pt x="62" y="106"/>
                  </a:cubicBezTo>
                  <a:cubicBezTo>
                    <a:pt x="62" y="106"/>
                    <a:pt x="63" y="85"/>
                    <a:pt x="63" y="69"/>
                  </a:cubicBezTo>
                  <a:cubicBezTo>
                    <a:pt x="63" y="69"/>
                    <a:pt x="56" y="68"/>
                    <a:pt x="53" y="65"/>
                  </a:cubicBezTo>
                  <a:cubicBezTo>
                    <a:pt x="36" y="65"/>
                    <a:pt x="36" y="65"/>
                    <a:pt x="36" y="65"/>
                  </a:cubicBezTo>
                  <a:cubicBezTo>
                    <a:pt x="24" y="49"/>
                    <a:pt x="24" y="49"/>
                    <a:pt x="24" y="49"/>
                  </a:cubicBezTo>
                  <a:cubicBezTo>
                    <a:pt x="21" y="49"/>
                    <a:pt x="21" y="49"/>
                    <a:pt x="21" y="49"/>
                  </a:cubicBezTo>
                  <a:cubicBezTo>
                    <a:pt x="21" y="49"/>
                    <a:pt x="15" y="53"/>
                    <a:pt x="4" y="50"/>
                  </a:cubicBezTo>
                  <a:cubicBezTo>
                    <a:pt x="4" y="50"/>
                    <a:pt x="0" y="48"/>
                    <a:pt x="0" y="46"/>
                  </a:cubicBezTo>
                  <a:cubicBezTo>
                    <a:pt x="0" y="43"/>
                    <a:pt x="7" y="43"/>
                    <a:pt x="7" y="43"/>
                  </a:cubicBezTo>
                  <a:cubicBezTo>
                    <a:pt x="7" y="43"/>
                    <a:pt x="7" y="38"/>
                    <a:pt x="20" y="42"/>
                  </a:cubicBezTo>
                  <a:cubicBezTo>
                    <a:pt x="20" y="42"/>
                    <a:pt x="37" y="43"/>
                    <a:pt x="48" y="39"/>
                  </a:cubicBezTo>
                  <a:cubicBezTo>
                    <a:pt x="58" y="35"/>
                    <a:pt x="68" y="32"/>
                    <a:pt x="72" y="31"/>
                  </a:cubicBezTo>
                  <a:cubicBezTo>
                    <a:pt x="77" y="31"/>
                    <a:pt x="75" y="29"/>
                    <a:pt x="75" y="29"/>
                  </a:cubicBezTo>
                  <a:cubicBezTo>
                    <a:pt x="75" y="29"/>
                    <a:pt x="72" y="6"/>
                    <a:pt x="82" y="5"/>
                  </a:cubicBezTo>
                  <a:cubicBezTo>
                    <a:pt x="82" y="5"/>
                    <a:pt x="98" y="0"/>
                    <a:pt x="97" y="28"/>
                  </a:cubicBezTo>
                  <a:cubicBezTo>
                    <a:pt x="97" y="28"/>
                    <a:pt x="101" y="29"/>
                    <a:pt x="102" y="30"/>
                  </a:cubicBezTo>
                  <a:cubicBezTo>
                    <a:pt x="102" y="30"/>
                    <a:pt x="114" y="31"/>
                    <a:pt x="119" y="36"/>
                  </a:cubicBezTo>
                  <a:cubicBezTo>
                    <a:pt x="119" y="36"/>
                    <a:pt x="128" y="39"/>
                    <a:pt x="135" y="39"/>
                  </a:cubicBezTo>
                  <a:cubicBezTo>
                    <a:pt x="145" y="39"/>
                    <a:pt x="145" y="39"/>
                    <a:pt x="145" y="39"/>
                  </a:cubicBezTo>
                  <a:cubicBezTo>
                    <a:pt x="153" y="39"/>
                    <a:pt x="153" y="39"/>
                    <a:pt x="153" y="39"/>
                  </a:cubicBezTo>
                  <a:cubicBezTo>
                    <a:pt x="153" y="41"/>
                    <a:pt x="153" y="41"/>
                    <a:pt x="153" y="41"/>
                  </a:cubicBezTo>
                  <a:cubicBezTo>
                    <a:pt x="153" y="41"/>
                    <a:pt x="161" y="38"/>
                    <a:pt x="165" y="39"/>
                  </a:cubicBezTo>
                  <a:cubicBezTo>
                    <a:pt x="168" y="40"/>
                    <a:pt x="165" y="41"/>
                    <a:pt x="165" y="41"/>
                  </a:cubicBezTo>
                  <a:cubicBezTo>
                    <a:pt x="165" y="41"/>
                    <a:pt x="173" y="40"/>
                    <a:pt x="173" y="43"/>
                  </a:cubicBezTo>
                  <a:cubicBezTo>
                    <a:pt x="173" y="45"/>
                    <a:pt x="171" y="51"/>
                    <a:pt x="153" y="48"/>
                  </a:cubicBezTo>
                  <a:cubicBezTo>
                    <a:pt x="153" y="48"/>
                    <a:pt x="146" y="64"/>
                    <a:pt x="141" y="64"/>
                  </a:cubicBezTo>
                  <a:lnTo>
                    <a:pt x="118"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002776"/>
                </a:solidFill>
              </a:endParaRPr>
            </a:p>
          </p:txBody>
        </p:sp>
      </p:grpSp>
      <p:sp>
        <p:nvSpPr>
          <p:cNvPr id="139" name="Slide Number Placeholder 3"/>
          <p:cNvSpPr txBox="1">
            <a:spLocks/>
          </p:cNvSpPr>
          <p:nvPr/>
        </p:nvSpPr>
        <p:spPr>
          <a:xfrm>
            <a:off x="4953000" y="5157192"/>
            <a:ext cx="703689" cy="477993"/>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C00000"/>
                </a:solidFill>
              </a:rPr>
              <a:t>Basílica</a:t>
            </a:r>
            <a:endParaRPr lang="es-ES" sz="1200" dirty="0">
              <a:solidFill>
                <a:srgbClr val="C00000"/>
              </a:solidFill>
            </a:endParaRPr>
          </a:p>
        </p:txBody>
      </p:sp>
      <p:sp>
        <p:nvSpPr>
          <p:cNvPr id="2" name="Freeform 1"/>
          <p:cNvSpPr/>
          <p:nvPr/>
        </p:nvSpPr>
        <p:spPr>
          <a:xfrm>
            <a:off x="3520440" y="2758440"/>
            <a:ext cx="198120" cy="1272540"/>
          </a:xfrm>
          <a:custGeom>
            <a:avLst/>
            <a:gdLst>
              <a:gd name="connsiteX0" fmla="*/ 198120 w 198120"/>
              <a:gd name="connsiteY0" fmla="*/ 0 h 1272540"/>
              <a:gd name="connsiteX1" fmla="*/ 0 w 198120"/>
              <a:gd name="connsiteY1" fmla="*/ 1272540 h 1272540"/>
            </a:gdLst>
            <a:ahLst/>
            <a:cxnLst>
              <a:cxn ang="0">
                <a:pos x="connsiteX0" y="connsiteY0"/>
              </a:cxn>
              <a:cxn ang="0">
                <a:pos x="connsiteX1" y="connsiteY1"/>
              </a:cxn>
            </a:cxnLst>
            <a:rect l="l" t="t" r="r" b="b"/>
            <a:pathLst>
              <a:path w="198120" h="1272540">
                <a:moveTo>
                  <a:pt x="198120" y="0"/>
                </a:moveTo>
                <a:lnTo>
                  <a:pt x="0" y="1272540"/>
                </a:ln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 name="Freeform 2"/>
          <p:cNvSpPr/>
          <p:nvPr/>
        </p:nvSpPr>
        <p:spPr>
          <a:xfrm>
            <a:off x="4831760" y="3976620"/>
            <a:ext cx="182200" cy="446657"/>
          </a:xfrm>
          <a:custGeom>
            <a:avLst/>
            <a:gdLst>
              <a:gd name="connsiteX0" fmla="*/ 182200 w 182200"/>
              <a:gd name="connsiteY0" fmla="*/ 8640 h 446657"/>
              <a:gd name="connsiteX1" fmla="*/ 151720 w 182200"/>
              <a:gd name="connsiteY1" fmla="*/ 54360 h 446657"/>
              <a:gd name="connsiteX2" fmla="*/ 6940 w 182200"/>
              <a:gd name="connsiteY2" fmla="*/ 420120 h 446657"/>
              <a:gd name="connsiteX3" fmla="*/ 22180 w 182200"/>
              <a:gd name="connsiteY3" fmla="*/ 420120 h 446657"/>
              <a:gd name="connsiteX4" fmla="*/ 14560 w 182200"/>
              <a:gd name="connsiteY4" fmla="*/ 435360 h 446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0" h="446657">
                <a:moveTo>
                  <a:pt x="182200" y="8640"/>
                </a:moveTo>
                <a:cubicBezTo>
                  <a:pt x="181565" y="-2790"/>
                  <a:pt x="180930" y="-14220"/>
                  <a:pt x="151720" y="54360"/>
                </a:cubicBezTo>
                <a:cubicBezTo>
                  <a:pt x="122510" y="122940"/>
                  <a:pt x="28530" y="359160"/>
                  <a:pt x="6940" y="420120"/>
                </a:cubicBezTo>
                <a:cubicBezTo>
                  <a:pt x="-14650" y="481080"/>
                  <a:pt x="20910" y="417580"/>
                  <a:pt x="22180" y="420120"/>
                </a:cubicBezTo>
                <a:cubicBezTo>
                  <a:pt x="23450" y="422660"/>
                  <a:pt x="19005" y="429010"/>
                  <a:pt x="14560" y="435360"/>
                </a:cubicBez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40" name="Slide Number Placeholder 3"/>
          <p:cNvSpPr txBox="1">
            <a:spLocks/>
          </p:cNvSpPr>
          <p:nvPr/>
        </p:nvSpPr>
        <p:spPr>
          <a:xfrm rot="16645816">
            <a:off x="2649127" y="3308052"/>
            <a:ext cx="1982668"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a:t>
            </a:r>
            <a:r>
              <a:rPr lang="es-ES" sz="900" b="0" dirty="0" err="1" smtClean="0">
                <a:solidFill>
                  <a:srgbClr val="002060"/>
                </a:solidFill>
              </a:rPr>
              <a:t>Fco</a:t>
            </a:r>
            <a:r>
              <a:rPr lang="es-ES" sz="900" b="0" dirty="0" smtClean="0">
                <a:solidFill>
                  <a:srgbClr val="002060"/>
                </a:solidFill>
              </a:rPr>
              <a:t>. De Orellana</a:t>
            </a:r>
            <a:endParaRPr lang="es-ES" sz="900" b="0" dirty="0">
              <a:solidFill>
                <a:srgbClr val="002060"/>
              </a:solidFill>
            </a:endParaRPr>
          </a:p>
        </p:txBody>
      </p:sp>
      <p:sp>
        <p:nvSpPr>
          <p:cNvPr id="18" name="Freeform 17"/>
          <p:cNvSpPr/>
          <p:nvPr/>
        </p:nvSpPr>
        <p:spPr>
          <a:xfrm>
            <a:off x="3733800" y="2804160"/>
            <a:ext cx="1219200" cy="1158240"/>
          </a:xfrm>
          <a:custGeom>
            <a:avLst/>
            <a:gdLst>
              <a:gd name="connsiteX0" fmla="*/ 0 w 1219200"/>
              <a:gd name="connsiteY0" fmla="*/ 0 h 1158240"/>
              <a:gd name="connsiteX1" fmla="*/ 274320 w 1219200"/>
              <a:gd name="connsiteY1" fmla="*/ 121920 h 1158240"/>
              <a:gd name="connsiteX2" fmla="*/ 464820 w 1219200"/>
              <a:gd name="connsiteY2" fmla="*/ 289560 h 1158240"/>
              <a:gd name="connsiteX3" fmla="*/ 701040 w 1219200"/>
              <a:gd name="connsiteY3" fmla="*/ 579120 h 1158240"/>
              <a:gd name="connsiteX4" fmla="*/ 1219200 w 1219200"/>
              <a:gd name="connsiteY4" fmla="*/ 1158240 h 1158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 h="1158240">
                <a:moveTo>
                  <a:pt x="0" y="0"/>
                </a:moveTo>
                <a:cubicBezTo>
                  <a:pt x="98425" y="36830"/>
                  <a:pt x="196850" y="73660"/>
                  <a:pt x="274320" y="121920"/>
                </a:cubicBezTo>
                <a:cubicBezTo>
                  <a:pt x="351790" y="170180"/>
                  <a:pt x="393700" y="213360"/>
                  <a:pt x="464820" y="289560"/>
                </a:cubicBezTo>
                <a:cubicBezTo>
                  <a:pt x="535940" y="365760"/>
                  <a:pt x="575310" y="434340"/>
                  <a:pt x="701040" y="579120"/>
                </a:cubicBezTo>
                <a:cubicBezTo>
                  <a:pt x="826770" y="723900"/>
                  <a:pt x="1022985" y="941070"/>
                  <a:pt x="1219200" y="1158240"/>
                </a:cubicBez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9" name="Freeform 18"/>
          <p:cNvSpPr/>
          <p:nvPr/>
        </p:nvSpPr>
        <p:spPr>
          <a:xfrm>
            <a:off x="3542905" y="3962400"/>
            <a:ext cx="1295795" cy="403860"/>
          </a:xfrm>
          <a:custGeom>
            <a:avLst/>
            <a:gdLst>
              <a:gd name="connsiteX0" fmla="*/ 0 w 1280160"/>
              <a:gd name="connsiteY0" fmla="*/ 0 h 419100"/>
              <a:gd name="connsiteX1" fmla="*/ 1280160 w 1280160"/>
              <a:gd name="connsiteY1" fmla="*/ 419100 h 419100"/>
            </a:gdLst>
            <a:ahLst/>
            <a:cxnLst>
              <a:cxn ang="0">
                <a:pos x="connsiteX0" y="connsiteY0"/>
              </a:cxn>
              <a:cxn ang="0">
                <a:pos x="connsiteX1" y="connsiteY1"/>
              </a:cxn>
            </a:cxnLst>
            <a:rect l="l" t="t" r="r" b="b"/>
            <a:pathLst>
              <a:path w="1280160" h="419100">
                <a:moveTo>
                  <a:pt x="0" y="0"/>
                </a:moveTo>
                <a:lnTo>
                  <a:pt x="1280160" y="419100"/>
                </a:lnTo>
              </a:path>
            </a:pathLst>
          </a:custGeom>
          <a:no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86" name="Slide Number Placeholder 3"/>
          <p:cNvSpPr txBox="1">
            <a:spLocks/>
          </p:cNvSpPr>
          <p:nvPr/>
        </p:nvSpPr>
        <p:spPr>
          <a:xfrm>
            <a:off x="3685885" y="4106610"/>
            <a:ext cx="1006818"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La Mariscal</a:t>
            </a:r>
          </a:p>
          <a:p>
            <a:pPr algn="ctr"/>
            <a:r>
              <a:rPr lang="es-ES" sz="1200" dirty="0" smtClean="0">
                <a:solidFill>
                  <a:srgbClr val="002060"/>
                </a:solidFill>
              </a:rPr>
              <a:t>(ZET)</a:t>
            </a:r>
            <a:endParaRPr lang="es-ES" sz="1200" dirty="0">
              <a:solidFill>
                <a:srgbClr val="002060"/>
              </a:solidFill>
            </a:endParaRPr>
          </a:p>
        </p:txBody>
      </p:sp>
      <p:grpSp>
        <p:nvGrpSpPr>
          <p:cNvPr id="141" name="Group 140"/>
          <p:cNvGrpSpPr/>
          <p:nvPr/>
        </p:nvGrpSpPr>
        <p:grpSpPr>
          <a:xfrm>
            <a:off x="4130032" y="3296824"/>
            <a:ext cx="264665" cy="271307"/>
            <a:chOff x="10036751" y="4219465"/>
            <a:chExt cx="375592" cy="385018"/>
          </a:xfrm>
        </p:grpSpPr>
        <p:sp>
          <p:nvSpPr>
            <p:cNvPr id="142" name="Oval 141"/>
            <p:cNvSpPr/>
            <p:nvPr/>
          </p:nvSpPr>
          <p:spPr>
            <a:xfrm>
              <a:off x="10036751" y="4219465"/>
              <a:ext cx="375592" cy="385018"/>
            </a:xfrm>
            <a:prstGeom prst="ellipse">
              <a:avLst/>
            </a:prstGeom>
            <a:solidFill>
              <a:srgbClr val="A21E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143" name="Freeform 60"/>
            <p:cNvSpPr>
              <a:spLocks noEditPoints="1"/>
            </p:cNvSpPr>
            <p:nvPr/>
          </p:nvSpPr>
          <p:spPr bwMode="auto">
            <a:xfrm>
              <a:off x="10098086" y="4286632"/>
              <a:ext cx="252923" cy="250685"/>
            </a:xfrm>
            <a:custGeom>
              <a:avLst/>
              <a:gdLst>
                <a:gd name="T0" fmla="*/ 110 w 113"/>
                <a:gd name="T1" fmla="*/ 89 h 112"/>
                <a:gd name="T2" fmla="*/ 113 w 113"/>
                <a:gd name="T3" fmla="*/ 93 h 112"/>
                <a:gd name="T4" fmla="*/ 102 w 113"/>
                <a:gd name="T5" fmla="*/ 104 h 112"/>
                <a:gd name="T6" fmla="*/ 55 w 113"/>
                <a:gd name="T7" fmla="*/ 112 h 112"/>
                <a:gd name="T8" fmla="*/ 15 w 113"/>
                <a:gd name="T9" fmla="*/ 106 h 112"/>
                <a:gd name="T10" fmla="*/ 0 w 113"/>
                <a:gd name="T11" fmla="*/ 98 h 112"/>
                <a:gd name="T12" fmla="*/ 0 w 113"/>
                <a:gd name="T13" fmla="*/ 90 h 112"/>
                <a:gd name="T14" fmla="*/ 11 w 113"/>
                <a:gd name="T15" fmla="*/ 82 h 112"/>
                <a:gd name="T16" fmla="*/ 9 w 113"/>
                <a:gd name="T17" fmla="*/ 87 h 112"/>
                <a:gd name="T18" fmla="*/ 21 w 113"/>
                <a:gd name="T19" fmla="*/ 95 h 112"/>
                <a:gd name="T20" fmla="*/ 55 w 113"/>
                <a:gd name="T21" fmla="*/ 100 h 112"/>
                <a:gd name="T22" fmla="*/ 99 w 113"/>
                <a:gd name="T23" fmla="*/ 92 h 112"/>
                <a:gd name="T24" fmla="*/ 103 w 113"/>
                <a:gd name="T25" fmla="*/ 87 h 112"/>
                <a:gd name="T26" fmla="*/ 100 w 113"/>
                <a:gd name="T27" fmla="*/ 82 h 112"/>
                <a:gd name="T28" fmla="*/ 32 w 113"/>
                <a:gd name="T29" fmla="*/ 5 h 112"/>
                <a:gd name="T30" fmla="*/ 38 w 113"/>
                <a:gd name="T31" fmla="*/ 14 h 112"/>
                <a:gd name="T32" fmla="*/ 35 w 113"/>
                <a:gd name="T33" fmla="*/ 22 h 112"/>
                <a:gd name="T34" fmla="*/ 28 w 113"/>
                <a:gd name="T35" fmla="*/ 24 h 112"/>
                <a:gd name="T36" fmla="*/ 18 w 113"/>
                <a:gd name="T37" fmla="*/ 17 h 112"/>
                <a:gd name="T38" fmla="*/ 18 w 113"/>
                <a:gd name="T39" fmla="*/ 10 h 112"/>
                <a:gd name="T40" fmla="*/ 28 w 113"/>
                <a:gd name="T41" fmla="*/ 4 h 112"/>
                <a:gd name="T42" fmla="*/ 83 w 113"/>
                <a:gd name="T43" fmla="*/ 4 h 112"/>
                <a:gd name="T44" fmla="*/ 74 w 113"/>
                <a:gd name="T45" fmla="*/ 10 h 112"/>
                <a:gd name="T46" fmla="*/ 74 w 113"/>
                <a:gd name="T47" fmla="*/ 17 h 112"/>
                <a:gd name="T48" fmla="*/ 83 w 113"/>
                <a:gd name="T49" fmla="*/ 24 h 112"/>
                <a:gd name="T50" fmla="*/ 91 w 113"/>
                <a:gd name="T51" fmla="*/ 22 h 112"/>
                <a:gd name="T52" fmla="*/ 94 w 113"/>
                <a:gd name="T53" fmla="*/ 14 h 112"/>
                <a:gd name="T54" fmla="*/ 88 w 113"/>
                <a:gd name="T55" fmla="*/ 5 h 112"/>
                <a:gd name="T56" fmla="*/ 72 w 113"/>
                <a:gd name="T57" fmla="*/ 62 h 112"/>
                <a:gd name="T58" fmla="*/ 83 w 113"/>
                <a:gd name="T59" fmla="*/ 72 h 112"/>
                <a:gd name="T60" fmla="*/ 94 w 113"/>
                <a:gd name="T61" fmla="*/ 61 h 112"/>
                <a:gd name="T62" fmla="*/ 99 w 113"/>
                <a:gd name="T63" fmla="*/ 52 h 112"/>
                <a:gd name="T64" fmla="*/ 99 w 113"/>
                <a:gd name="T65" fmla="*/ 33 h 112"/>
                <a:gd name="T66" fmla="*/ 90 w 113"/>
                <a:gd name="T67" fmla="*/ 27 h 112"/>
                <a:gd name="T68" fmla="*/ 76 w 113"/>
                <a:gd name="T69" fmla="*/ 27 h 112"/>
                <a:gd name="T70" fmla="*/ 77 w 113"/>
                <a:gd name="T71" fmla="*/ 34 h 112"/>
                <a:gd name="T72" fmla="*/ 77 w 113"/>
                <a:gd name="T73" fmla="*/ 58 h 112"/>
                <a:gd name="T74" fmla="*/ 55 w 113"/>
                <a:gd name="T75" fmla="*/ 0 h 112"/>
                <a:gd name="T76" fmla="*/ 63 w 113"/>
                <a:gd name="T77" fmla="*/ 4 h 112"/>
                <a:gd name="T78" fmla="*/ 66 w 113"/>
                <a:gd name="T79" fmla="*/ 11 h 112"/>
                <a:gd name="T80" fmla="*/ 60 w 113"/>
                <a:gd name="T81" fmla="*/ 22 h 112"/>
                <a:gd name="T82" fmla="*/ 51 w 113"/>
                <a:gd name="T83" fmla="*/ 22 h 112"/>
                <a:gd name="T84" fmla="*/ 45 w 113"/>
                <a:gd name="T85" fmla="*/ 11 h 112"/>
                <a:gd name="T86" fmla="*/ 48 w 113"/>
                <a:gd name="T87" fmla="*/ 4 h 112"/>
                <a:gd name="T88" fmla="*/ 55 w 113"/>
                <a:gd name="T89" fmla="*/ 0 h 112"/>
                <a:gd name="T90" fmla="*/ 71 w 113"/>
                <a:gd name="T91" fmla="*/ 58 h 112"/>
                <a:gd name="T92" fmla="*/ 72 w 113"/>
                <a:gd name="T93" fmla="*/ 34 h 112"/>
                <a:gd name="T94" fmla="*/ 66 w 113"/>
                <a:gd name="T95" fmla="*/ 25 h 112"/>
                <a:gd name="T96" fmla="*/ 49 w 113"/>
                <a:gd name="T97" fmla="*/ 24 h 112"/>
                <a:gd name="T98" fmla="*/ 38 w 113"/>
                <a:gd name="T99" fmla="*/ 31 h 112"/>
                <a:gd name="T100" fmla="*/ 38 w 113"/>
                <a:gd name="T101" fmla="*/ 52 h 112"/>
                <a:gd name="T102" fmla="*/ 45 w 113"/>
                <a:gd name="T103" fmla="*/ 93 h 112"/>
                <a:gd name="T104" fmla="*/ 59 w 113"/>
                <a:gd name="T105" fmla="*/ 93 h 112"/>
                <a:gd name="T106" fmla="*/ 66 w 113"/>
                <a:gd name="T107" fmla="*/ 61 h 112"/>
                <a:gd name="T108" fmla="*/ 34 w 113"/>
                <a:gd name="T109" fmla="*/ 58 h 112"/>
                <a:gd name="T110" fmla="*/ 34 w 113"/>
                <a:gd name="T111" fmla="*/ 34 h 112"/>
                <a:gd name="T112" fmla="*/ 35 w 113"/>
                <a:gd name="T113" fmla="*/ 27 h 112"/>
                <a:gd name="T114" fmla="*/ 21 w 113"/>
                <a:gd name="T115" fmla="*/ 27 h 112"/>
                <a:gd name="T116" fmla="*/ 12 w 113"/>
                <a:gd name="T117" fmla="*/ 33 h 112"/>
                <a:gd name="T118" fmla="*/ 12 w 113"/>
                <a:gd name="T119" fmla="*/ 52 h 112"/>
                <a:gd name="T120" fmla="*/ 17 w 113"/>
                <a:gd name="T121" fmla="*/ 90 h 112"/>
                <a:gd name="T122" fmla="*/ 31 w 113"/>
                <a:gd name="T123"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 h="112">
                  <a:moveTo>
                    <a:pt x="100" y="82"/>
                  </a:moveTo>
                  <a:lnTo>
                    <a:pt x="100" y="82"/>
                  </a:lnTo>
                  <a:lnTo>
                    <a:pt x="110" y="89"/>
                  </a:lnTo>
                  <a:lnTo>
                    <a:pt x="111" y="90"/>
                  </a:lnTo>
                  <a:lnTo>
                    <a:pt x="113" y="93"/>
                  </a:lnTo>
                  <a:lnTo>
                    <a:pt x="113" y="93"/>
                  </a:lnTo>
                  <a:lnTo>
                    <a:pt x="111" y="98"/>
                  </a:lnTo>
                  <a:lnTo>
                    <a:pt x="108" y="101"/>
                  </a:lnTo>
                  <a:lnTo>
                    <a:pt x="102" y="104"/>
                  </a:lnTo>
                  <a:lnTo>
                    <a:pt x="96" y="106"/>
                  </a:lnTo>
                  <a:lnTo>
                    <a:pt x="77" y="110"/>
                  </a:lnTo>
                  <a:lnTo>
                    <a:pt x="55" y="112"/>
                  </a:lnTo>
                  <a:lnTo>
                    <a:pt x="55" y="112"/>
                  </a:lnTo>
                  <a:lnTo>
                    <a:pt x="34" y="110"/>
                  </a:lnTo>
                  <a:lnTo>
                    <a:pt x="15" y="106"/>
                  </a:lnTo>
                  <a:lnTo>
                    <a:pt x="9" y="104"/>
                  </a:lnTo>
                  <a:lnTo>
                    <a:pt x="3" y="101"/>
                  </a:lnTo>
                  <a:lnTo>
                    <a:pt x="0" y="98"/>
                  </a:lnTo>
                  <a:lnTo>
                    <a:pt x="0" y="93"/>
                  </a:lnTo>
                  <a:lnTo>
                    <a:pt x="0" y="93"/>
                  </a:lnTo>
                  <a:lnTo>
                    <a:pt x="0" y="90"/>
                  </a:lnTo>
                  <a:lnTo>
                    <a:pt x="3" y="89"/>
                  </a:lnTo>
                  <a:lnTo>
                    <a:pt x="11" y="82"/>
                  </a:lnTo>
                  <a:lnTo>
                    <a:pt x="11" y="82"/>
                  </a:lnTo>
                  <a:lnTo>
                    <a:pt x="9" y="86"/>
                  </a:lnTo>
                  <a:lnTo>
                    <a:pt x="9" y="87"/>
                  </a:lnTo>
                  <a:lnTo>
                    <a:pt x="9" y="87"/>
                  </a:lnTo>
                  <a:lnTo>
                    <a:pt x="9" y="90"/>
                  </a:lnTo>
                  <a:lnTo>
                    <a:pt x="12" y="92"/>
                  </a:lnTo>
                  <a:lnTo>
                    <a:pt x="21" y="95"/>
                  </a:lnTo>
                  <a:lnTo>
                    <a:pt x="37" y="98"/>
                  </a:lnTo>
                  <a:lnTo>
                    <a:pt x="55" y="100"/>
                  </a:lnTo>
                  <a:lnTo>
                    <a:pt x="55" y="100"/>
                  </a:lnTo>
                  <a:lnTo>
                    <a:pt x="74" y="98"/>
                  </a:lnTo>
                  <a:lnTo>
                    <a:pt x="90" y="95"/>
                  </a:lnTo>
                  <a:lnTo>
                    <a:pt x="99" y="92"/>
                  </a:lnTo>
                  <a:lnTo>
                    <a:pt x="102" y="90"/>
                  </a:lnTo>
                  <a:lnTo>
                    <a:pt x="103" y="87"/>
                  </a:lnTo>
                  <a:lnTo>
                    <a:pt x="103" y="87"/>
                  </a:lnTo>
                  <a:lnTo>
                    <a:pt x="102" y="86"/>
                  </a:lnTo>
                  <a:lnTo>
                    <a:pt x="100" y="82"/>
                  </a:lnTo>
                  <a:lnTo>
                    <a:pt x="100" y="82"/>
                  </a:lnTo>
                  <a:close/>
                  <a:moveTo>
                    <a:pt x="28" y="4"/>
                  </a:moveTo>
                  <a:lnTo>
                    <a:pt x="28" y="4"/>
                  </a:lnTo>
                  <a:lnTo>
                    <a:pt x="32" y="5"/>
                  </a:lnTo>
                  <a:lnTo>
                    <a:pt x="35" y="7"/>
                  </a:lnTo>
                  <a:lnTo>
                    <a:pt x="37" y="10"/>
                  </a:lnTo>
                  <a:lnTo>
                    <a:pt x="38" y="14"/>
                  </a:lnTo>
                  <a:lnTo>
                    <a:pt x="38" y="14"/>
                  </a:lnTo>
                  <a:lnTo>
                    <a:pt x="37" y="17"/>
                  </a:lnTo>
                  <a:lnTo>
                    <a:pt x="35" y="22"/>
                  </a:lnTo>
                  <a:lnTo>
                    <a:pt x="32" y="24"/>
                  </a:lnTo>
                  <a:lnTo>
                    <a:pt x="28" y="24"/>
                  </a:lnTo>
                  <a:lnTo>
                    <a:pt x="28" y="24"/>
                  </a:lnTo>
                  <a:lnTo>
                    <a:pt x="24" y="24"/>
                  </a:lnTo>
                  <a:lnTo>
                    <a:pt x="20" y="22"/>
                  </a:lnTo>
                  <a:lnTo>
                    <a:pt x="18" y="17"/>
                  </a:lnTo>
                  <a:lnTo>
                    <a:pt x="18" y="14"/>
                  </a:lnTo>
                  <a:lnTo>
                    <a:pt x="18" y="14"/>
                  </a:lnTo>
                  <a:lnTo>
                    <a:pt x="18" y="10"/>
                  </a:lnTo>
                  <a:lnTo>
                    <a:pt x="20" y="7"/>
                  </a:lnTo>
                  <a:lnTo>
                    <a:pt x="24" y="5"/>
                  </a:lnTo>
                  <a:lnTo>
                    <a:pt x="28" y="4"/>
                  </a:lnTo>
                  <a:lnTo>
                    <a:pt x="28" y="4"/>
                  </a:lnTo>
                  <a:close/>
                  <a:moveTo>
                    <a:pt x="83" y="4"/>
                  </a:moveTo>
                  <a:lnTo>
                    <a:pt x="83" y="4"/>
                  </a:lnTo>
                  <a:lnTo>
                    <a:pt x="79" y="5"/>
                  </a:lnTo>
                  <a:lnTo>
                    <a:pt x="76" y="7"/>
                  </a:lnTo>
                  <a:lnTo>
                    <a:pt x="74" y="10"/>
                  </a:lnTo>
                  <a:lnTo>
                    <a:pt x="72" y="14"/>
                  </a:lnTo>
                  <a:lnTo>
                    <a:pt x="72" y="14"/>
                  </a:lnTo>
                  <a:lnTo>
                    <a:pt x="74" y="17"/>
                  </a:lnTo>
                  <a:lnTo>
                    <a:pt x="76" y="22"/>
                  </a:lnTo>
                  <a:lnTo>
                    <a:pt x="79" y="24"/>
                  </a:lnTo>
                  <a:lnTo>
                    <a:pt x="83" y="24"/>
                  </a:lnTo>
                  <a:lnTo>
                    <a:pt x="83" y="24"/>
                  </a:lnTo>
                  <a:lnTo>
                    <a:pt x="88" y="24"/>
                  </a:lnTo>
                  <a:lnTo>
                    <a:pt x="91" y="22"/>
                  </a:lnTo>
                  <a:lnTo>
                    <a:pt x="93" y="17"/>
                  </a:lnTo>
                  <a:lnTo>
                    <a:pt x="94" y="14"/>
                  </a:lnTo>
                  <a:lnTo>
                    <a:pt x="94" y="14"/>
                  </a:lnTo>
                  <a:lnTo>
                    <a:pt x="93" y="10"/>
                  </a:lnTo>
                  <a:lnTo>
                    <a:pt x="91" y="7"/>
                  </a:lnTo>
                  <a:lnTo>
                    <a:pt x="88" y="5"/>
                  </a:lnTo>
                  <a:lnTo>
                    <a:pt x="83" y="4"/>
                  </a:lnTo>
                  <a:lnTo>
                    <a:pt x="83" y="4"/>
                  </a:lnTo>
                  <a:close/>
                  <a:moveTo>
                    <a:pt x="72" y="62"/>
                  </a:moveTo>
                  <a:lnTo>
                    <a:pt x="72" y="90"/>
                  </a:lnTo>
                  <a:lnTo>
                    <a:pt x="80" y="90"/>
                  </a:lnTo>
                  <a:lnTo>
                    <a:pt x="83" y="72"/>
                  </a:lnTo>
                  <a:lnTo>
                    <a:pt x="86" y="90"/>
                  </a:lnTo>
                  <a:lnTo>
                    <a:pt x="94" y="90"/>
                  </a:lnTo>
                  <a:lnTo>
                    <a:pt x="94" y="61"/>
                  </a:lnTo>
                  <a:lnTo>
                    <a:pt x="94" y="61"/>
                  </a:lnTo>
                  <a:lnTo>
                    <a:pt x="97" y="56"/>
                  </a:lnTo>
                  <a:lnTo>
                    <a:pt x="99" y="52"/>
                  </a:lnTo>
                  <a:lnTo>
                    <a:pt x="99" y="36"/>
                  </a:lnTo>
                  <a:lnTo>
                    <a:pt x="99" y="36"/>
                  </a:lnTo>
                  <a:lnTo>
                    <a:pt x="99" y="33"/>
                  </a:lnTo>
                  <a:lnTo>
                    <a:pt x="97" y="30"/>
                  </a:lnTo>
                  <a:lnTo>
                    <a:pt x="94" y="27"/>
                  </a:lnTo>
                  <a:lnTo>
                    <a:pt x="90" y="27"/>
                  </a:lnTo>
                  <a:lnTo>
                    <a:pt x="77" y="27"/>
                  </a:lnTo>
                  <a:lnTo>
                    <a:pt x="77" y="27"/>
                  </a:lnTo>
                  <a:lnTo>
                    <a:pt x="76" y="27"/>
                  </a:lnTo>
                  <a:lnTo>
                    <a:pt x="76" y="27"/>
                  </a:lnTo>
                  <a:lnTo>
                    <a:pt x="77" y="30"/>
                  </a:lnTo>
                  <a:lnTo>
                    <a:pt x="77" y="34"/>
                  </a:lnTo>
                  <a:lnTo>
                    <a:pt x="77" y="52"/>
                  </a:lnTo>
                  <a:lnTo>
                    <a:pt x="77" y="52"/>
                  </a:lnTo>
                  <a:lnTo>
                    <a:pt x="77" y="58"/>
                  </a:lnTo>
                  <a:lnTo>
                    <a:pt x="72" y="62"/>
                  </a:lnTo>
                  <a:lnTo>
                    <a:pt x="72" y="62"/>
                  </a:lnTo>
                  <a:close/>
                  <a:moveTo>
                    <a:pt x="55" y="0"/>
                  </a:moveTo>
                  <a:lnTo>
                    <a:pt x="55" y="0"/>
                  </a:lnTo>
                  <a:lnTo>
                    <a:pt x="60" y="0"/>
                  </a:lnTo>
                  <a:lnTo>
                    <a:pt x="63" y="4"/>
                  </a:lnTo>
                  <a:lnTo>
                    <a:pt x="66" y="7"/>
                  </a:lnTo>
                  <a:lnTo>
                    <a:pt x="66" y="11"/>
                  </a:lnTo>
                  <a:lnTo>
                    <a:pt x="66" y="11"/>
                  </a:lnTo>
                  <a:lnTo>
                    <a:pt x="66" y="16"/>
                  </a:lnTo>
                  <a:lnTo>
                    <a:pt x="63" y="19"/>
                  </a:lnTo>
                  <a:lnTo>
                    <a:pt x="60" y="22"/>
                  </a:lnTo>
                  <a:lnTo>
                    <a:pt x="55" y="22"/>
                  </a:lnTo>
                  <a:lnTo>
                    <a:pt x="55" y="22"/>
                  </a:lnTo>
                  <a:lnTo>
                    <a:pt x="51" y="22"/>
                  </a:lnTo>
                  <a:lnTo>
                    <a:pt x="48" y="19"/>
                  </a:lnTo>
                  <a:lnTo>
                    <a:pt x="46" y="16"/>
                  </a:lnTo>
                  <a:lnTo>
                    <a:pt x="45" y="11"/>
                  </a:lnTo>
                  <a:lnTo>
                    <a:pt x="45" y="11"/>
                  </a:lnTo>
                  <a:lnTo>
                    <a:pt x="46" y="7"/>
                  </a:lnTo>
                  <a:lnTo>
                    <a:pt x="48" y="4"/>
                  </a:lnTo>
                  <a:lnTo>
                    <a:pt x="51" y="0"/>
                  </a:lnTo>
                  <a:lnTo>
                    <a:pt x="55" y="0"/>
                  </a:lnTo>
                  <a:lnTo>
                    <a:pt x="55" y="0"/>
                  </a:lnTo>
                  <a:close/>
                  <a:moveTo>
                    <a:pt x="66" y="61"/>
                  </a:moveTo>
                  <a:lnTo>
                    <a:pt x="66" y="61"/>
                  </a:lnTo>
                  <a:lnTo>
                    <a:pt x="71" y="58"/>
                  </a:lnTo>
                  <a:lnTo>
                    <a:pt x="72" y="52"/>
                  </a:lnTo>
                  <a:lnTo>
                    <a:pt x="72" y="34"/>
                  </a:lnTo>
                  <a:lnTo>
                    <a:pt x="72" y="34"/>
                  </a:lnTo>
                  <a:lnTo>
                    <a:pt x="72" y="31"/>
                  </a:lnTo>
                  <a:lnTo>
                    <a:pt x="69" y="27"/>
                  </a:lnTo>
                  <a:lnTo>
                    <a:pt x="66" y="25"/>
                  </a:lnTo>
                  <a:lnTo>
                    <a:pt x="62" y="24"/>
                  </a:lnTo>
                  <a:lnTo>
                    <a:pt x="49" y="24"/>
                  </a:lnTo>
                  <a:lnTo>
                    <a:pt x="49" y="24"/>
                  </a:lnTo>
                  <a:lnTo>
                    <a:pt x="45" y="25"/>
                  </a:lnTo>
                  <a:lnTo>
                    <a:pt x="42" y="27"/>
                  </a:lnTo>
                  <a:lnTo>
                    <a:pt x="38" y="31"/>
                  </a:lnTo>
                  <a:lnTo>
                    <a:pt x="38" y="34"/>
                  </a:lnTo>
                  <a:lnTo>
                    <a:pt x="38" y="52"/>
                  </a:lnTo>
                  <a:lnTo>
                    <a:pt x="38" y="52"/>
                  </a:lnTo>
                  <a:lnTo>
                    <a:pt x="40" y="58"/>
                  </a:lnTo>
                  <a:lnTo>
                    <a:pt x="45" y="61"/>
                  </a:lnTo>
                  <a:lnTo>
                    <a:pt x="45" y="93"/>
                  </a:lnTo>
                  <a:lnTo>
                    <a:pt x="52" y="93"/>
                  </a:lnTo>
                  <a:lnTo>
                    <a:pt x="55" y="73"/>
                  </a:lnTo>
                  <a:lnTo>
                    <a:pt x="59" y="93"/>
                  </a:lnTo>
                  <a:lnTo>
                    <a:pt x="66" y="93"/>
                  </a:lnTo>
                  <a:lnTo>
                    <a:pt x="66" y="61"/>
                  </a:lnTo>
                  <a:lnTo>
                    <a:pt x="66" y="61"/>
                  </a:lnTo>
                  <a:close/>
                  <a:moveTo>
                    <a:pt x="38" y="62"/>
                  </a:moveTo>
                  <a:lnTo>
                    <a:pt x="38" y="62"/>
                  </a:lnTo>
                  <a:lnTo>
                    <a:pt x="34" y="58"/>
                  </a:lnTo>
                  <a:lnTo>
                    <a:pt x="34" y="52"/>
                  </a:lnTo>
                  <a:lnTo>
                    <a:pt x="34" y="34"/>
                  </a:lnTo>
                  <a:lnTo>
                    <a:pt x="34" y="34"/>
                  </a:lnTo>
                  <a:lnTo>
                    <a:pt x="34" y="30"/>
                  </a:lnTo>
                  <a:lnTo>
                    <a:pt x="35" y="27"/>
                  </a:lnTo>
                  <a:lnTo>
                    <a:pt x="35" y="27"/>
                  </a:lnTo>
                  <a:lnTo>
                    <a:pt x="34" y="27"/>
                  </a:lnTo>
                  <a:lnTo>
                    <a:pt x="21" y="27"/>
                  </a:lnTo>
                  <a:lnTo>
                    <a:pt x="21" y="27"/>
                  </a:lnTo>
                  <a:lnTo>
                    <a:pt x="18" y="27"/>
                  </a:lnTo>
                  <a:lnTo>
                    <a:pt x="15" y="30"/>
                  </a:lnTo>
                  <a:lnTo>
                    <a:pt x="12" y="33"/>
                  </a:lnTo>
                  <a:lnTo>
                    <a:pt x="12" y="36"/>
                  </a:lnTo>
                  <a:lnTo>
                    <a:pt x="12" y="52"/>
                  </a:lnTo>
                  <a:lnTo>
                    <a:pt x="12" y="52"/>
                  </a:lnTo>
                  <a:lnTo>
                    <a:pt x="14" y="56"/>
                  </a:lnTo>
                  <a:lnTo>
                    <a:pt x="17" y="61"/>
                  </a:lnTo>
                  <a:lnTo>
                    <a:pt x="17" y="90"/>
                  </a:lnTo>
                  <a:lnTo>
                    <a:pt x="24" y="90"/>
                  </a:lnTo>
                  <a:lnTo>
                    <a:pt x="28" y="72"/>
                  </a:lnTo>
                  <a:lnTo>
                    <a:pt x="31" y="90"/>
                  </a:lnTo>
                  <a:lnTo>
                    <a:pt x="38" y="90"/>
                  </a:lnTo>
                  <a:lnTo>
                    <a:pt x="38" y="6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44" name="Slide Number Placeholder 3"/>
          <p:cNvSpPr txBox="1">
            <a:spLocks/>
          </p:cNvSpPr>
          <p:nvPr/>
        </p:nvSpPr>
        <p:spPr>
          <a:xfrm>
            <a:off x="4368032" y="3188243"/>
            <a:ext cx="421198" cy="330371"/>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050" dirty="0" smtClean="0">
                <a:solidFill>
                  <a:srgbClr val="A21E60"/>
                </a:solidFill>
              </a:rPr>
              <a:t>Pza. </a:t>
            </a:r>
            <a:r>
              <a:rPr lang="es-ES" sz="1050" dirty="0" err="1" smtClean="0">
                <a:solidFill>
                  <a:srgbClr val="A21E60"/>
                </a:solidFill>
              </a:rPr>
              <a:t>Foch</a:t>
            </a:r>
            <a:endParaRPr lang="es-ES" sz="1050" dirty="0">
              <a:solidFill>
                <a:srgbClr val="A21E60"/>
              </a:solidFill>
            </a:endParaRPr>
          </a:p>
        </p:txBody>
      </p:sp>
      <p:sp>
        <p:nvSpPr>
          <p:cNvPr id="26" name="Freeform 25"/>
          <p:cNvSpPr/>
          <p:nvPr/>
        </p:nvSpPr>
        <p:spPr>
          <a:xfrm>
            <a:off x="3822700" y="3054350"/>
            <a:ext cx="304800" cy="952500"/>
          </a:xfrm>
          <a:custGeom>
            <a:avLst/>
            <a:gdLst>
              <a:gd name="connsiteX0" fmla="*/ 304800 w 304800"/>
              <a:gd name="connsiteY0" fmla="*/ 0 h 952500"/>
              <a:gd name="connsiteX1" fmla="*/ 0 w 304800"/>
              <a:gd name="connsiteY1" fmla="*/ 952500 h 952500"/>
            </a:gdLst>
            <a:ahLst/>
            <a:cxnLst>
              <a:cxn ang="0">
                <a:pos x="connsiteX0" y="connsiteY0"/>
              </a:cxn>
              <a:cxn ang="0">
                <a:pos x="connsiteX1" y="connsiteY1"/>
              </a:cxn>
            </a:cxnLst>
            <a:rect l="l" t="t" r="r" b="b"/>
            <a:pathLst>
              <a:path w="304800" h="952500">
                <a:moveTo>
                  <a:pt x="304800" y="0"/>
                </a:moveTo>
                <a:lnTo>
                  <a:pt x="0" y="952500"/>
                </a:lnTo>
              </a:path>
            </a:pathLst>
          </a:custGeom>
          <a:no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grpSp>
        <p:nvGrpSpPr>
          <p:cNvPr id="145" name="Group 144"/>
          <p:cNvGrpSpPr/>
          <p:nvPr/>
        </p:nvGrpSpPr>
        <p:grpSpPr>
          <a:xfrm>
            <a:off x="4275610" y="3550021"/>
            <a:ext cx="264665" cy="271307"/>
            <a:chOff x="10036751" y="4219465"/>
            <a:chExt cx="375592" cy="385018"/>
          </a:xfrm>
        </p:grpSpPr>
        <p:sp>
          <p:nvSpPr>
            <p:cNvPr id="146" name="Oval 145"/>
            <p:cNvSpPr/>
            <p:nvPr/>
          </p:nvSpPr>
          <p:spPr>
            <a:xfrm>
              <a:off x="10036751" y="4219465"/>
              <a:ext cx="375592" cy="385018"/>
            </a:xfrm>
            <a:prstGeom prst="ellipse">
              <a:avLst/>
            </a:prstGeom>
            <a:solidFill>
              <a:srgbClr val="A21E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147" name="Freeform 60"/>
            <p:cNvSpPr>
              <a:spLocks noEditPoints="1"/>
            </p:cNvSpPr>
            <p:nvPr/>
          </p:nvSpPr>
          <p:spPr bwMode="auto">
            <a:xfrm>
              <a:off x="10098086" y="4286632"/>
              <a:ext cx="252923" cy="250685"/>
            </a:xfrm>
            <a:custGeom>
              <a:avLst/>
              <a:gdLst>
                <a:gd name="T0" fmla="*/ 110 w 113"/>
                <a:gd name="T1" fmla="*/ 89 h 112"/>
                <a:gd name="T2" fmla="*/ 113 w 113"/>
                <a:gd name="T3" fmla="*/ 93 h 112"/>
                <a:gd name="T4" fmla="*/ 102 w 113"/>
                <a:gd name="T5" fmla="*/ 104 h 112"/>
                <a:gd name="T6" fmla="*/ 55 w 113"/>
                <a:gd name="T7" fmla="*/ 112 h 112"/>
                <a:gd name="T8" fmla="*/ 15 w 113"/>
                <a:gd name="T9" fmla="*/ 106 h 112"/>
                <a:gd name="T10" fmla="*/ 0 w 113"/>
                <a:gd name="T11" fmla="*/ 98 h 112"/>
                <a:gd name="T12" fmla="*/ 0 w 113"/>
                <a:gd name="T13" fmla="*/ 90 h 112"/>
                <a:gd name="T14" fmla="*/ 11 w 113"/>
                <a:gd name="T15" fmla="*/ 82 h 112"/>
                <a:gd name="T16" fmla="*/ 9 w 113"/>
                <a:gd name="T17" fmla="*/ 87 h 112"/>
                <a:gd name="T18" fmla="*/ 21 w 113"/>
                <a:gd name="T19" fmla="*/ 95 h 112"/>
                <a:gd name="T20" fmla="*/ 55 w 113"/>
                <a:gd name="T21" fmla="*/ 100 h 112"/>
                <a:gd name="T22" fmla="*/ 99 w 113"/>
                <a:gd name="T23" fmla="*/ 92 h 112"/>
                <a:gd name="T24" fmla="*/ 103 w 113"/>
                <a:gd name="T25" fmla="*/ 87 h 112"/>
                <a:gd name="T26" fmla="*/ 100 w 113"/>
                <a:gd name="T27" fmla="*/ 82 h 112"/>
                <a:gd name="T28" fmla="*/ 32 w 113"/>
                <a:gd name="T29" fmla="*/ 5 h 112"/>
                <a:gd name="T30" fmla="*/ 38 w 113"/>
                <a:gd name="T31" fmla="*/ 14 h 112"/>
                <a:gd name="T32" fmla="*/ 35 w 113"/>
                <a:gd name="T33" fmla="*/ 22 h 112"/>
                <a:gd name="T34" fmla="*/ 28 w 113"/>
                <a:gd name="T35" fmla="*/ 24 h 112"/>
                <a:gd name="T36" fmla="*/ 18 w 113"/>
                <a:gd name="T37" fmla="*/ 17 h 112"/>
                <a:gd name="T38" fmla="*/ 18 w 113"/>
                <a:gd name="T39" fmla="*/ 10 h 112"/>
                <a:gd name="T40" fmla="*/ 28 w 113"/>
                <a:gd name="T41" fmla="*/ 4 h 112"/>
                <a:gd name="T42" fmla="*/ 83 w 113"/>
                <a:gd name="T43" fmla="*/ 4 h 112"/>
                <a:gd name="T44" fmla="*/ 74 w 113"/>
                <a:gd name="T45" fmla="*/ 10 h 112"/>
                <a:gd name="T46" fmla="*/ 74 w 113"/>
                <a:gd name="T47" fmla="*/ 17 h 112"/>
                <a:gd name="T48" fmla="*/ 83 w 113"/>
                <a:gd name="T49" fmla="*/ 24 h 112"/>
                <a:gd name="T50" fmla="*/ 91 w 113"/>
                <a:gd name="T51" fmla="*/ 22 h 112"/>
                <a:gd name="T52" fmla="*/ 94 w 113"/>
                <a:gd name="T53" fmla="*/ 14 h 112"/>
                <a:gd name="T54" fmla="*/ 88 w 113"/>
                <a:gd name="T55" fmla="*/ 5 h 112"/>
                <a:gd name="T56" fmla="*/ 72 w 113"/>
                <a:gd name="T57" fmla="*/ 62 h 112"/>
                <a:gd name="T58" fmla="*/ 83 w 113"/>
                <a:gd name="T59" fmla="*/ 72 h 112"/>
                <a:gd name="T60" fmla="*/ 94 w 113"/>
                <a:gd name="T61" fmla="*/ 61 h 112"/>
                <a:gd name="T62" fmla="*/ 99 w 113"/>
                <a:gd name="T63" fmla="*/ 52 h 112"/>
                <a:gd name="T64" fmla="*/ 99 w 113"/>
                <a:gd name="T65" fmla="*/ 33 h 112"/>
                <a:gd name="T66" fmla="*/ 90 w 113"/>
                <a:gd name="T67" fmla="*/ 27 h 112"/>
                <a:gd name="T68" fmla="*/ 76 w 113"/>
                <a:gd name="T69" fmla="*/ 27 h 112"/>
                <a:gd name="T70" fmla="*/ 77 w 113"/>
                <a:gd name="T71" fmla="*/ 34 h 112"/>
                <a:gd name="T72" fmla="*/ 77 w 113"/>
                <a:gd name="T73" fmla="*/ 58 h 112"/>
                <a:gd name="T74" fmla="*/ 55 w 113"/>
                <a:gd name="T75" fmla="*/ 0 h 112"/>
                <a:gd name="T76" fmla="*/ 63 w 113"/>
                <a:gd name="T77" fmla="*/ 4 h 112"/>
                <a:gd name="T78" fmla="*/ 66 w 113"/>
                <a:gd name="T79" fmla="*/ 11 h 112"/>
                <a:gd name="T80" fmla="*/ 60 w 113"/>
                <a:gd name="T81" fmla="*/ 22 h 112"/>
                <a:gd name="T82" fmla="*/ 51 w 113"/>
                <a:gd name="T83" fmla="*/ 22 h 112"/>
                <a:gd name="T84" fmla="*/ 45 w 113"/>
                <a:gd name="T85" fmla="*/ 11 h 112"/>
                <a:gd name="T86" fmla="*/ 48 w 113"/>
                <a:gd name="T87" fmla="*/ 4 h 112"/>
                <a:gd name="T88" fmla="*/ 55 w 113"/>
                <a:gd name="T89" fmla="*/ 0 h 112"/>
                <a:gd name="T90" fmla="*/ 71 w 113"/>
                <a:gd name="T91" fmla="*/ 58 h 112"/>
                <a:gd name="T92" fmla="*/ 72 w 113"/>
                <a:gd name="T93" fmla="*/ 34 h 112"/>
                <a:gd name="T94" fmla="*/ 66 w 113"/>
                <a:gd name="T95" fmla="*/ 25 h 112"/>
                <a:gd name="T96" fmla="*/ 49 w 113"/>
                <a:gd name="T97" fmla="*/ 24 h 112"/>
                <a:gd name="T98" fmla="*/ 38 w 113"/>
                <a:gd name="T99" fmla="*/ 31 h 112"/>
                <a:gd name="T100" fmla="*/ 38 w 113"/>
                <a:gd name="T101" fmla="*/ 52 h 112"/>
                <a:gd name="T102" fmla="*/ 45 w 113"/>
                <a:gd name="T103" fmla="*/ 93 h 112"/>
                <a:gd name="T104" fmla="*/ 59 w 113"/>
                <a:gd name="T105" fmla="*/ 93 h 112"/>
                <a:gd name="T106" fmla="*/ 66 w 113"/>
                <a:gd name="T107" fmla="*/ 61 h 112"/>
                <a:gd name="T108" fmla="*/ 34 w 113"/>
                <a:gd name="T109" fmla="*/ 58 h 112"/>
                <a:gd name="T110" fmla="*/ 34 w 113"/>
                <a:gd name="T111" fmla="*/ 34 h 112"/>
                <a:gd name="T112" fmla="*/ 35 w 113"/>
                <a:gd name="T113" fmla="*/ 27 h 112"/>
                <a:gd name="T114" fmla="*/ 21 w 113"/>
                <a:gd name="T115" fmla="*/ 27 h 112"/>
                <a:gd name="T116" fmla="*/ 12 w 113"/>
                <a:gd name="T117" fmla="*/ 33 h 112"/>
                <a:gd name="T118" fmla="*/ 12 w 113"/>
                <a:gd name="T119" fmla="*/ 52 h 112"/>
                <a:gd name="T120" fmla="*/ 17 w 113"/>
                <a:gd name="T121" fmla="*/ 90 h 112"/>
                <a:gd name="T122" fmla="*/ 31 w 113"/>
                <a:gd name="T123"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 h="112">
                  <a:moveTo>
                    <a:pt x="100" y="82"/>
                  </a:moveTo>
                  <a:lnTo>
                    <a:pt x="100" y="82"/>
                  </a:lnTo>
                  <a:lnTo>
                    <a:pt x="110" y="89"/>
                  </a:lnTo>
                  <a:lnTo>
                    <a:pt x="111" y="90"/>
                  </a:lnTo>
                  <a:lnTo>
                    <a:pt x="113" y="93"/>
                  </a:lnTo>
                  <a:lnTo>
                    <a:pt x="113" y="93"/>
                  </a:lnTo>
                  <a:lnTo>
                    <a:pt x="111" y="98"/>
                  </a:lnTo>
                  <a:lnTo>
                    <a:pt x="108" y="101"/>
                  </a:lnTo>
                  <a:lnTo>
                    <a:pt x="102" y="104"/>
                  </a:lnTo>
                  <a:lnTo>
                    <a:pt x="96" y="106"/>
                  </a:lnTo>
                  <a:lnTo>
                    <a:pt x="77" y="110"/>
                  </a:lnTo>
                  <a:lnTo>
                    <a:pt x="55" y="112"/>
                  </a:lnTo>
                  <a:lnTo>
                    <a:pt x="55" y="112"/>
                  </a:lnTo>
                  <a:lnTo>
                    <a:pt x="34" y="110"/>
                  </a:lnTo>
                  <a:lnTo>
                    <a:pt x="15" y="106"/>
                  </a:lnTo>
                  <a:lnTo>
                    <a:pt x="9" y="104"/>
                  </a:lnTo>
                  <a:lnTo>
                    <a:pt x="3" y="101"/>
                  </a:lnTo>
                  <a:lnTo>
                    <a:pt x="0" y="98"/>
                  </a:lnTo>
                  <a:lnTo>
                    <a:pt x="0" y="93"/>
                  </a:lnTo>
                  <a:lnTo>
                    <a:pt x="0" y="93"/>
                  </a:lnTo>
                  <a:lnTo>
                    <a:pt x="0" y="90"/>
                  </a:lnTo>
                  <a:lnTo>
                    <a:pt x="3" y="89"/>
                  </a:lnTo>
                  <a:lnTo>
                    <a:pt x="11" y="82"/>
                  </a:lnTo>
                  <a:lnTo>
                    <a:pt x="11" y="82"/>
                  </a:lnTo>
                  <a:lnTo>
                    <a:pt x="9" y="86"/>
                  </a:lnTo>
                  <a:lnTo>
                    <a:pt x="9" y="87"/>
                  </a:lnTo>
                  <a:lnTo>
                    <a:pt x="9" y="87"/>
                  </a:lnTo>
                  <a:lnTo>
                    <a:pt x="9" y="90"/>
                  </a:lnTo>
                  <a:lnTo>
                    <a:pt x="12" y="92"/>
                  </a:lnTo>
                  <a:lnTo>
                    <a:pt x="21" y="95"/>
                  </a:lnTo>
                  <a:lnTo>
                    <a:pt x="37" y="98"/>
                  </a:lnTo>
                  <a:lnTo>
                    <a:pt x="55" y="100"/>
                  </a:lnTo>
                  <a:lnTo>
                    <a:pt x="55" y="100"/>
                  </a:lnTo>
                  <a:lnTo>
                    <a:pt x="74" y="98"/>
                  </a:lnTo>
                  <a:lnTo>
                    <a:pt x="90" y="95"/>
                  </a:lnTo>
                  <a:lnTo>
                    <a:pt x="99" y="92"/>
                  </a:lnTo>
                  <a:lnTo>
                    <a:pt x="102" y="90"/>
                  </a:lnTo>
                  <a:lnTo>
                    <a:pt x="103" y="87"/>
                  </a:lnTo>
                  <a:lnTo>
                    <a:pt x="103" y="87"/>
                  </a:lnTo>
                  <a:lnTo>
                    <a:pt x="102" y="86"/>
                  </a:lnTo>
                  <a:lnTo>
                    <a:pt x="100" y="82"/>
                  </a:lnTo>
                  <a:lnTo>
                    <a:pt x="100" y="82"/>
                  </a:lnTo>
                  <a:close/>
                  <a:moveTo>
                    <a:pt x="28" y="4"/>
                  </a:moveTo>
                  <a:lnTo>
                    <a:pt x="28" y="4"/>
                  </a:lnTo>
                  <a:lnTo>
                    <a:pt x="32" y="5"/>
                  </a:lnTo>
                  <a:lnTo>
                    <a:pt x="35" y="7"/>
                  </a:lnTo>
                  <a:lnTo>
                    <a:pt x="37" y="10"/>
                  </a:lnTo>
                  <a:lnTo>
                    <a:pt x="38" y="14"/>
                  </a:lnTo>
                  <a:lnTo>
                    <a:pt x="38" y="14"/>
                  </a:lnTo>
                  <a:lnTo>
                    <a:pt x="37" y="17"/>
                  </a:lnTo>
                  <a:lnTo>
                    <a:pt x="35" y="22"/>
                  </a:lnTo>
                  <a:lnTo>
                    <a:pt x="32" y="24"/>
                  </a:lnTo>
                  <a:lnTo>
                    <a:pt x="28" y="24"/>
                  </a:lnTo>
                  <a:lnTo>
                    <a:pt x="28" y="24"/>
                  </a:lnTo>
                  <a:lnTo>
                    <a:pt x="24" y="24"/>
                  </a:lnTo>
                  <a:lnTo>
                    <a:pt x="20" y="22"/>
                  </a:lnTo>
                  <a:lnTo>
                    <a:pt x="18" y="17"/>
                  </a:lnTo>
                  <a:lnTo>
                    <a:pt x="18" y="14"/>
                  </a:lnTo>
                  <a:lnTo>
                    <a:pt x="18" y="14"/>
                  </a:lnTo>
                  <a:lnTo>
                    <a:pt x="18" y="10"/>
                  </a:lnTo>
                  <a:lnTo>
                    <a:pt x="20" y="7"/>
                  </a:lnTo>
                  <a:lnTo>
                    <a:pt x="24" y="5"/>
                  </a:lnTo>
                  <a:lnTo>
                    <a:pt x="28" y="4"/>
                  </a:lnTo>
                  <a:lnTo>
                    <a:pt x="28" y="4"/>
                  </a:lnTo>
                  <a:close/>
                  <a:moveTo>
                    <a:pt x="83" y="4"/>
                  </a:moveTo>
                  <a:lnTo>
                    <a:pt x="83" y="4"/>
                  </a:lnTo>
                  <a:lnTo>
                    <a:pt x="79" y="5"/>
                  </a:lnTo>
                  <a:lnTo>
                    <a:pt x="76" y="7"/>
                  </a:lnTo>
                  <a:lnTo>
                    <a:pt x="74" y="10"/>
                  </a:lnTo>
                  <a:lnTo>
                    <a:pt x="72" y="14"/>
                  </a:lnTo>
                  <a:lnTo>
                    <a:pt x="72" y="14"/>
                  </a:lnTo>
                  <a:lnTo>
                    <a:pt x="74" y="17"/>
                  </a:lnTo>
                  <a:lnTo>
                    <a:pt x="76" y="22"/>
                  </a:lnTo>
                  <a:lnTo>
                    <a:pt x="79" y="24"/>
                  </a:lnTo>
                  <a:lnTo>
                    <a:pt x="83" y="24"/>
                  </a:lnTo>
                  <a:lnTo>
                    <a:pt x="83" y="24"/>
                  </a:lnTo>
                  <a:lnTo>
                    <a:pt x="88" y="24"/>
                  </a:lnTo>
                  <a:lnTo>
                    <a:pt x="91" y="22"/>
                  </a:lnTo>
                  <a:lnTo>
                    <a:pt x="93" y="17"/>
                  </a:lnTo>
                  <a:lnTo>
                    <a:pt x="94" y="14"/>
                  </a:lnTo>
                  <a:lnTo>
                    <a:pt x="94" y="14"/>
                  </a:lnTo>
                  <a:lnTo>
                    <a:pt x="93" y="10"/>
                  </a:lnTo>
                  <a:lnTo>
                    <a:pt x="91" y="7"/>
                  </a:lnTo>
                  <a:lnTo>
                    <a:pt x="88" y="5"/>
                  </a:lnTo>
                  <a:lnTo>
                    <a:pt x="83" y="4"/>
                  </a:lnTo>
                  <a:lnTo>
                    <a:pt x="83" y="4"/>
                  </a:lnTo>
                  <a:close/>
                  <a:moveTo>
                    <a:pt x="72" y="62"/>
                  </a:moveTo>
                  <a:lnTo>
                    <a:pt x="72" y="90"/>
                  </a:lnTo>
                  <a:lnTo>
                    <a:pt x="80" y="90"/>
                  </a:lnTo>
                  <a:lnTo>
                    <a:pt x="83" y="72"/>
                  </a:lnTo>
                  <a:lnTo>
                    <a:pt x="86" y="90"/>
                  </a:lnTo>
                  <a:lnTo>
                    <a:pt x="94" y="90"/>
                  </a:lnTo>
                  <a:lnTo>
                    <a:pt x="94" y="61"/>
                  </a:lnTo>
                  <a:lnTo>
                    <a:pt x="94" y="61"/>
                  </a:lnTo>
                  <a:lnTo>
                    <a:pt x="97" y="56"/>
                  </a:lnTo>
                  <a:lnTo>
                    <a:pt x="99" y="52"/>
                  </a:lnTo>
                  <a:lnTo>
                    <a:pt x="99" y="36"/>
                  </a:lnTo>
                  <a:lnTo>
                    <a:pt x="99" y="36"/>
                  </a:lnTo>
                  <a:lnTo>
                    <a:pt x="99" y="33"/>
                  </a:lnTo>
                  <a:lnTo>
                    <a:pt x="97" y="30"/>
                  </a:lnTo>
                  <a:lnTo>
                    <a:pt x="94" y="27"/>
                  </a:lnTo>
                  <a:lnTo>
                    <a:pt x="90" y="27"/>
                  </a:lnTo>
                  <a:lnTo>
                    <a:pt x="77" y="27"/>
                  </a:lnTo>
                  <a:lnTo>
                    <a:pt x="77" y="27"/>
                  </a:lnTo>
                  <a:lnTo>
                    <a:pt x="76" y="27"/>
                  </a:lnTo>
                  <a:lnTo>
                    <a:pt x="76" y="27"/>
                  </a:lnTo>
                  <a:lnTo>
                    <a:pt x="77" y="30"/>
                  </a:lnTo>
                  <a:lnTo>
                    <a:pt x="77" y="34"/>
                  </a:lnTo>
                  <a:lnTo>
                    <a:pt x="77" y="52"/>
                  </a:lnTo>
                  <a:lnTo>
                    <a:pt x="77" y="52"/>
                  </a:lnTo>
                  <a:lnTo>
                    <a:pt x="77" y="58"/>
                  </a:lnTo>
                  <a:lnTo>
                    <a:pt x="72" y="62"/>
                  </a:lnTo>
                  <a:lnTo>
                    <a:pt x="72" y="62"/>
                  </a:lnTo>
                  <a:close/>
                  <a:moveTo>
                    <a:pt x="55" y="0"/>
                  </a:moveTo>
                  <a:lnTo>
                    <a:pt x="55" y="0"/>
                  </a:lnTo>
                  <a:lnTo>
                    <a:pt x="60" y="0"/>
                  </a:lnTo>
                  <a:lnTo>
                    <a:pt x="63" y="4"/>
                  </a:lnTo>
                  <a:lnTo>
                    <a:pt x="66" y="7"/>
                  </a:lnTo>
                  <a:lnTo>
                    <a:pt x="66" y="11"/>
                  </a:lnTo>
                  <a:lnTo>
                    <a:pt x="66" y="11"/>
                  </a:lnTo>
                  <a:lnTo>
                    <a:pt x="66" y="16"/>
                  </a:lnTo>
                  <a:lnTo>
                    <a:pt x="63" y="19"/>
                  </a:lnTo>
                  <a:lnTo>
                    <a:pt x="60" y="22"/>
                  </a:lnTo>
                  <a:lnTo>
                    <a:pt x="55" y="22"/>
                  </a:lnTo>
                  <a:lnTo>
                    <a:pt x="55" y="22"/>
                  </a:lnTo>
                  <a:lnTo>
                    <a:pt x="51" y="22"/>
                  </a:lnTo>
                  <a:lnTo>
                    <a:pt x="48" y="19"/>
                  </a:lnTo>
                  <a:lnTo>
                    <a:pt x="46" y="16"/>
                  </a:lnTo>
                  <a:lnTo>
                    <a:pt x="45" y="11"/>
                  </a:lnTo>
                  <a:lnTo>
                    <a:pt x="45" y="11"/>
                  </a:lnTo>
                  <a:lnTo>
                    <a:pt x="46" y="7"/>
                  </a:lnTo>
                  <a:lnTo>
                    <a:pt x="48" y="4"/>
                  </a:lnTo>
                  <a:lnTo>
                    <a:pt x="51" y="0"/>
                  </a:lnTo>
                  <a:lnTo>
                    <a:pt x="55" y="0"/>
                  </a:lnTo>
                  <a:lnTo>
                    <a:pt x="55" y="0"/>
                  </a:lnTo>
                  <a:close/>
                  <a:moveTo>
                    <a:pt x="66" y="61"/>
                  </a:moveTo>
                  <a:lnTo>
                    <a:pt x="66" y="61"/>
                  </a:lnTo>
                  <a:lnTo>
                    <a:pt x="71" y="58"/>
                  </a:lnTo>
                  <a:lnTo>
                    <a:pt x="72" y="52"/>
                  </a:lnTo>
                  <a:lnTo>
                    <a:pt x="72" y="34"/>
                  </a:lnTo>
                  <a:lnTo>
                    <a:pt x="72" y="34"/>
                  </a:lnTo>
                  <a:lnTo>
                    <a:pt x="72" y="31"/>
                  </a:lnTo>
                  <a:lnTo>
                    <a:pt x="69" y="27"/>
                  </a:lnTo>
                  <a:lnTo>
                    <a:pt x="66" y="25"/>
                  </a:lnTo>
                  <a:lnTo>
                    <a:pt x="62" y="24"/>
                  </a:lnTo>
                  <a:lnTo>
                    <a:pt x="49" y="24"/>
                  </a:lnTo>
                  <a:lnTo>
                    <a:pt x="49" y="24"/>
                  </a:lnTo>
                  <a:lnTo>
                    <a:pt x="45" y="25"/>
                  </a:lnTo>
                  <a:lnTo>
                    <a:pt x="42" y="27"/>
                  </a:lnTo>
                  <a:lnTo>
                    <a:pt x="38" y="31"/>
                  </a:lnTo>
                  <a:lnTo>
                    <a:pt x="38" y="34"/>
                  </a:lnTo>
                  <a:lnTo>
                    <a:pt x="38" y="52"/>
                  </a:lnTo>
                  <a:lnTo>
                    <a:pt x="38" y="52"/>
                  </a:lnTo>
                  <a:lnTo>
                    <a:pt x="40" y="58"/>
                  </a:lnTo>
                  <a:lnTo>
                    <a:pt x="45" y="61"/>
                  </a:lnTo>
                  <a:lnTo>
                    <a:pt x="45" y="93"/>
                  </a:lnTo>
                  <a:lnTo>
                    <a:pt x="52" y="93"/>
                  </a:lnTo>
                  <a:lnTo>
                    <a:pt x="55" y="73"/>
                  </a:lnTo>
                  <a:lnTo>
                    <a:pt x="59" y="93"/>
                  </a:lnTo>
                  <a:lnTo>
                    <a:pt x="66" y="93"/>
                  </a:lnTo>
                  <a:lnTo>
                    <a:pt x="66" y="61"/>
                  </a:lnTo>
                  <a:lnTo>
                    <a:pt x="66" y="61"/>
                  </a:lnTo>
                  <a:close/>
                  <a:moveTo>
                    <a:pt x="38" y="62"/>
                  </a:moveTo>
                  <a:lnTo>
                    <a:pt x="38" y="62"/>
                  </a:lnTo>
                  <a:lnTo>
                    <a:pt x="34" y="58"/>
                  </a:lnTo>
                  <a:lnTo>
                    <a:pt x="34" y="52"/>
                  </a:lnTo>
                  <a:lnTo>
                    <a:pt x="34" y="34"/>
                  </a:lnTo>
                  <a:lnTo>
                    <a:pt x="34" y="34"/>
                  </a:lnTo>
                  <a:lnTo>
                    <a:pt x="34" y="30"/>
                  </a:lnTo>
                  <a:lnTo>
                    <a:pt x="35" y="27"/>
                  </a:lnTo>
                  <a:lnTo>
                    <a:pt x="35" y="27"/>
                  </a:lnTo>
                  <a:lnTo>
                    <a:pt x="34" y="27"/>
                  </a:lnTo>
                  <a:lnTo>
                    <a:pt x="21" y="27"/>
                  </a:lnTo>
                  <a:lnTo>
                    <a:pt x="21" y="27"/>
                  </a:lnTo>
                  <a:lnTo>
                    <a:pt x="18" y="27"/>
                  </a:lnTo>
                  <a:lnTo>
                    <a:pt x="15" y="30"/>
                  </a:lnTo>
                  <a:lnTo>
                    <a:pt x="12" y="33"/>
                  </a:lnTo>
                  <a:lnTo>
                    <a:pt x="12" y="36"/>
                  </a:lnTo>
                  <a:lnTo>
                    <a:pt x="12" y="52"/>
                  </a:lnTo>
                  <a:lnTo>
                    <a:pt x="12" y="52"/>
                  </a:lnTo>
                  <a:lnTo>
                    <a:pt x="14" y="56"/>
                  </a:lnTo>
                  <a:lnTo>
                    <a:pt x="17" y="61"/>
                  </a:lnTo>
                  <a:lnTo>
                    <a:pt x="17" y="90"/>
                  </a:lnTo>
                  <a:lnTo>
                    <a:pt x="24" y="90"/>
                  </a:lnTo>
                  <a:lnTo>
                    <a:pt x="28" y="72"/>
                  </a:lnTo>
                  <a:lnTo>
                    <a:pt x="31" y="90"/>
                  </a:lnTo>
                  <a:lnTo>
                    <a:pt x="38" y="90"/>
                  </a:lnTo>
                  <a:lnTo>
                    <a:pt x="38" y="6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48" name="Slide Number Placeholder 3"/>
          <p:cNvSpPr txBox="1">
            <a:spLocks/>
          </p:cNvSpPr>
          <p:nvPr/>
        </p:nvSpPr>
        <p:spPr>
          <a:xfrm rot="17158370">
            <a:off x="3331197" y="3434006"/>
            <a:ext cx="1154681" cy="173315"/>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900" b="0" dirty="0" smtClean="0">
                <a:solidFill>
                  <a:srgbClr val="002060"/>
                </a:solidFill>
              </a:rPr>
              <a:t>Av. </a:t>
            </a:r>
            <a:r>
              <a:rPr lang="es-ES" sz="900" b="0" dirty="0" err="1" smtClean="0">
                <a:solidFill>
                  <a:srgbClr val="002060"/>
                </a:solidFill>
              </a:rPr>
              <a:t>Cristobal</a:t>
            </a:r>
            <a:r>
              <a:rPr lang="es-ES" sz="900" b="0" dirty="0" smtClean="0">
                <a:solidFill>
                  <a:srgbClr val="002060"/>
                </a:solidFill>
              </a:rPr>
              <a:t> Colón</a:t>
            </a:r>
            <a:endParaRPr lang="es-ES" sz="900" b="0" dirty="0">
              <a:solidFill>
                <a:srgbClr val="002060"/>
              </a:solidFill>
            </a:endParaRPr>
          </a:p>
        </p:txBody>
      </p:sp>
      <p:sp>
        <p:nvSpPr>
          <p:cNvPr id="149" name="Slide Number Placeholder 3"/>
          <p:cNvSpPr txBox="1">
            <a:spLocks/>
          </p:cNvSpPr>
          <p:nvPr/>
        </p:nvSpPr>
        <p:spPr>
          <a:xfrm>
            <a:off x="4501844" y="3592182"/>
            <a:ext cx="811509" cy="330371"/>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050" dirty="0" smtClean="0">
                <a:solidFill>
                  <a:srgbClr val="A21E60"/>
                </a:solidFill>
              </a:rPr>
              <a:t>Pza. de los Presidentes</a:t>
            </a:r>
            <a:endParaRPr lang="es-ES" sz="1050" dirty="0">
              <a:solidFill>
                <a:srgbClr val="A21E60"/>
              </a:solidFill>
            </a:endParaRPr>
          </a:p>
        </p:txBody>
      </p:sp>
      <p:grpSp>
        <p:nvGrpSpPr>
          <p:cNvPr id="150" name="Group 149"/>
          <p:cNvGrpSpPr/>
          <p:nvPr/>
        </p:nvGrpSpPr>
        <p:grpSpPr>
          <a:xfrm>
            <a:off x="5082691" y="2560504"/>
            <a:ext cx="264665" cy="271307"/>
            <a:chOff x="10036751" y="4219465"/>
            <a:chExt cx="375592" cy="385018"/>
          </a:xfrm>
        </p:grpSpPr>
        <p:sp>
          <p:nvSpPr>
            <p:cNvPr id="151" name="Oval 150"/>
            <p:cNvSpPr/>
            <p:nvPr/>
          </p:nvSpPr>
          <p:spPr>
            <a:xfrm>
              <a:off x="10036751" y="4219465"/>
              <a:ext cx="375592" cy="385018"/>
            </a:xfrm>
            <a:prstGeom prst="ellipse">
              <a:avLst/>
            </a:prstGeom>
            <a:solidFill>
              <a:srgbClr val="A21E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152" name="Freeform 60"/>
            <p:cNvSpPr>
              <a:spLocks noEditPoints="1"/>
            </p:cNvSpPr>
            <p:nvPr/>
          </p:nvSpPr>
          <p:spPr bwMode="auto">
            <a:xfrm>
              <a:off x="10098086" y="4286632"/>
              <a:ext cx="252923" cy="250685"/>
            </a:xfrm>
            <a:custGeom>
              <a:avLst/>
              <a:gdLst>
                <a:gd name="T0" fmla="*/ 110 w 113"/>
                <a:gd name="T1" fmla="*/ 89 h 112"/>
                <a:gd name="T2" fmla="*/ 113 w 113"/>
                <a:gd name="T3" fmla="*/ 93 h 112"/>
                <a:gd name="T4" fmla="*/ 102 w 113"/>
                <a:gd name="T5" fmla="*/ 104 h 112"/>
                <a:gd name="T6" fmla="*/ 55 w 113"/>
                <a:gd name="T7" fmla="*/ 112 h 112"/>
                <a:gd name="T8" fmla="*/ 15 w 113"/>
                <a:gd name="T9" fmla="*/ 106 h 112"/>
                <a:gd name="T10" fmla="*/ 0 w 113"/>
                <a:gd name="T11" fmla="*/ 98 h 112"/>
                <a:gd name="T12" fmla="*/ 0 w 113"/>
                <a:gd name="T13" fmla="*/ 90 h 112"/>
                <a:gd name="T14" fmla="*/ 11 w 113"/>
                <a:gd name="T15" fmla="*/ 82 h 112"/>
                <a:gd name="T16" fmla="*/ 9 w 113"/>
                <a:gd name="T17" fmla="*/ 87 h 112"/>
                <a:gd name="T18" fmla="*/ 21 w 113"/>
                <a:gd name="T19" fmla="*/ 95 h 112"/>
                <a:gd name="T20" fmla="*/ 55 w 113"/>
                <a:gd name="T21" fmla="*/ 100 h 112"/>
                <a:gd name="T22" fmla="*/ 99 w 113"/>
                <a:gd name="T23" fmla="*/ 92 h 112"/>
                <a:gd name="T24" fmla="*/ 103 w 113"/>
                <a:gd name="T25" fmla="*/ 87 h 112"/>
                <a:gd name="T26" fmla="*/ 100 w 113"/>
                <a:gd name="T27" fmla="*/ 82 h 112"/>
                <a:gd name="T28" fmla="*/ 32 w 113"/>
                <a:gd name="T29" fmla="*/ 5 h 112"/>
                <a:gd name="T30" fmla="*/ 38 w 113"/>
                <a:gd name="T31" fmla="*/ 14 h 112"/>
                <a:gd name="T32" fmla="*/ 35 w 113"/>
                <a:gd name="T33" fmla="*/ 22 h 112"/>
                <a:gd name="T34" fmla="*/ 28 w 113"/>
                <a:gd name="T35" fmla="*/ 24 h 112"/>
                <a:gd name="T36" fmla="*/ 18 w 113"/>
                <a:gd name="T37" fmla="*/ 17 h 112"/>
                <a:gd name="T38" fmla="*/ 18 w 113"/>
                <a:gd name="T39" fmla="*/ 10 h 112"/>
                <a:gd name="T40" fmla="*/ 28 w 113"/>
                <a:gd name="T41" fmla="*/ 4 h 112"/>
                <a:gd name="T42" fmla="*/ 83 w 113"/>
                <a:gd name="T43" fmla="*/ 4 h 112"/>
                <a:gd name="T44" fmla="*/ 74 w 113"/>
                <a:gd name="T45" fmla="*/ 10 h 112"/>
                <a:gd name="T46" fmla="*/ 74 w 113"/>
                <a:gd name="T47" fmla="*/ 17 h 112"/>
                <a:gd name="T48" fmla="*/ 83 w 113"/>
                <a:gd name="T49" fmla="*/ 24 h 112"/>
                <a:gd name="T50" fmla="*/ 91 w 113"/>
                <a:gd name="T51" fmla="*/ 22 h 112"/>
                <a:gd name="T52" fmla="*/ 94 w 113"/>
                <a:gd name="T53" fmla="*/ 14 h 112"/>
                <a:gd name="T54" fmla="*/ 88 w 113"/>
                <a:gd name="T55" fmla="*/ 5 h 112"/>
                <a:gd name="T56" fmla="*/ 72 w 113"/>
                <a:gd name="T57" fmla="*/ 62 h 112"/>
                <a:gd name="T58" fmla="*/ 83 w 113"/>
                <a:gd name="T59" fmla="*/ 72 h 112"/>
                <a:gd name="T60" fmla="*/ 94 w 113"/>
                <a:gd name="T61" fmla="*/ 61 h 112"/>
                <a:gd name="T62" fmla="*/ 99 w 113"/>
                <a:gd name="T63" fmla="*/ 52 h 112"/>
                <a:gd name="T64" fmla="*/ 99 w 113"/>
                <a:gd name="T65" fmla="*/ 33 h 112"/>
                <a:gd name="T66" fmla="*/ 90 w 113"/>
                <a:gd name="T67" fmla="*/ 27 h 112"/>
                <a:gd name="T68" fmla="*/ 76 w 113"/>
                <a:gd name="T69" fmla="*/ 27 h 112"/>
                <a:gd name="T70" fmla="*/ 77 w 113"/>
                <a:gd name="T71" fmla="*/ 34 h 112"/>
                <a:gd name="T72" fmla="*/ 77 w 113"/>
                <a:gd name="T73" fmla="*/ 58 h 112"/>
                <a:gd name="T74" fmla="*/ 55 w 113"/>
                <a:gd name="T75" fmla="*/ 0 h 112"/>
                <a:gd name="T76" fmla="*/ 63 w 113"/>
                <a:gd name="T77" fmla="*/ 4 h 112"/>
                <a:gd name="T78" fmla="*/ 66 w 113"/>
                <a:gd name="T79" fmla="*/ 11 h 112"/>
                <a:gd name="T80" fmla="*/ 60 w 113"/>
                <a:gd name="T81" fmla="*/ 22 h 112"/>
                <a:gd name="T82" fmla="*/ 51 w 113"/>
                <a:gd name="T83" fmla="*/ 22 h 112"/>
                <a:gd name="T84" fmla="*/ 45 w 113"/>
                <a:gd name="T85" fmla="*/ 11 h 112"/>
                <a:gd name="T86" fmla="*/ 48 w 113"/>
                <a:gd name="T87" fmla="*/ 4 h 112"/>
                <a:gd name="T88" fmla="*/ 55 w 113"/>
                <a:gd name="T89" fmla="*/ 0 h 112"/>
                <a:gd name="T90" fmla="*/ 71 w 113"/>
                <a:gd name="T91" fmla="*/ 58 h 112"/>
                <a:gd name="T92" fmla="*/ 72 w 113"/>
                <a:gd name="T93" fmla="*/ 34 h 112"/>
                <a:gd name="T94" fmla="*/ 66 w 113"/>
                <a:gd name="T95" fmla="*/ 25 h 112"/>
                <a:gd name="T96" fmla="*/ 49 w 113"/>
                <a:gd name="T97" fmla="*/ 24 h 112"/>
                <a:gd name="T98" fmla="*/ 38 w 113"/>
                <a:gd name="T99" fmla="*/ 31 h 112"/>
                <a:gd name="T100" fmla="*/ 38 w 113"/>
                <a:gd name="T101" fmla="*/ 52 h 112"/>
                <a:gd name="T102" fmla="*/ 45 w 113"/>
                <a:gd name="T103" fmla="*/ 93 h 112"/>
                <a:gd name="T104" fmla="*/ 59 w 113"/>
                <a:gd name="T105" fmla="*/ 93 h 112"/>
                <a:gd name="T106" fmla="*/ 66 w 113"/>
                <a:gd name="T107" fmla="*/ 61 h 112"/>
                <a:gd name="T108" fmla="*/ 34 w 113"/>
                <a:gd name="T109" fmla="*/ 58 h 112"/>
                <a:gd name="T110" fmla="*/ 34 w 113"/>
                <a:gd name="T111" fmla="*/ 34 h 112"/>
                <a:gd name="T112" fmla="*/ 35 w 113"/>
                <a:gd name="T113" fmla="*/ 27 h 112"/>
                <a:gd name="T114" fmla="*/ 21 w 113"/>
                <a:gd name="T115" fmla="*/ 27 h 112"/>
                <a:gd name="T116" fmla="*/ 12 w 113"/>
                <a:gd name="T117" fmla="*/ 33 h 112"/>
                <a:gd name="T118" fmla="*/ 12 w 113"/>
                <a:gd name="T119" fmla="*/ 52 h 112"/>
                <a:gd name="T120" fmla="*/ 17 w 113"/>
                <a:gd name="T121" fmla="*/ 90 h 112"/>
                <a:gd name="T122" fmla="*/ 31 w 113"/>
                <a:gd name="T123"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 h="112">
                  <a:moveTo>
                    <a:pt x="100" y="82"/>
                  </a:moveTo>
                  <a:lnTo>
                    <a:pt x="100" y="82"/>
                  </a:lnTo>
                  <a:lnTo>
                    <a:pt x="110" y="89"/>
                  </a:lnTo>
                  <a:lnTo>
                    <a:pt x="111" y="90"/>
                  </a:lnTo>
                  <a:lnTo>
                    <a:pt x="113" y="93"/>
                  </a:lnTo>
                  <a:lnTo>
                    <a:pt x="113" y="93"/>
                  </a:lnTo>
                  <a:lnTo>
                    <a:pt x="111" y="98"/>
                  </a:lnTo>
                  <a:lnTo>
                    <a:pt x="108" y="101"/>
                  </a:lnTo>
                  <a:lnTo>
                    <a:pt x="102" y="104"/>
                  </a:lnTo>
                  <a:lnTo>
                    <a:pt x="96" y="106"/>
                  </a:lnTo>
                  <a:lnTo>
                    <a:pt x="77" y="110"/>
                  </a:lnTo>
                  <a:lnTo>
                    <a:pt x="55" y="112"/>
                  </a:lnTo>
                  <a:lnTo>
                    <a:pt x="55" y="112"/>
                  </a:lnTo>
                  <a:lnTo>
                    <a:pt x="34" y="110"/>
                  </a:lnTo>
                  <a:lnTo>
                    <a:pt x="15" y="106"/>
                  </a:lnTo>
                  <a:lnTo>
                    <a:pt x="9" y="104"/>
                  </a:lnTo>
                  <a:lnTo>
                    <a:pt x="3" y="101"/>
                  </a:lnTo>
                  <a:lnTo>
                    <a:pt x="0" y="98"/>
                  </a:lnTo>
                  <a:lnTo>
                    <a:pt x="0" y="93"/>
                  </a:lnTo>
                  <a:lnTo>
                    <a:pt x="0" y="93"/>
                  </a:lnTo>
                  <a:lnTo>
                    <a:pt x="0" y="90"/>
                  </a:lnTo>
                  <a:lnTo>
                    <a:pt x="3" y="89"/>
                  </a:lnTo>
                  <a:lnTo>
                    <a:pt x="11" y="82"/>
                  </a:lnTo>
                  <a:lnTo>
                    <a:pt x="11" y="82"/>
                  </a:lnTo>
                  <a:lnTo>
                    <a:pt x="9" y="86"/>
                  </a:lnTo>
                  <a:lnTo>
                    <a:pt x="9" y="87"/>
                  </a:lnTo>
                  <a:lnTo>
                    <a:pt x="9" y="87"/>
                  </a:lnTo>
                  <a:lnTo>
                    <a:pt x="9" y="90"/>
                  </a:lnTo>
                  <a:lnTo>
                    <a:pt x="12" y="92"/>
                  </a:lnTo>
                  <a:lnTo>
                    <a:pt x="21" y="95"/>
                  </a:lnTo>
                  <a:lnTo>
                    <a:pt x="37" y="98"/>
                  </a:lnTo>
                  <a:lnTo>
                    <a:pt x="55" y="100"/>
                  </a:lnTo>
                  <a:lnTo>
                    <a:pt x="55" y="100"/>
                  </a:lnTo>
                  <a:lnTo>
                    <a:pt x="74" y="98"/>
                  </a:lnTo>
                  <a:lnTo>
                    <a:pt x="90" y="95"/>
                  </a:lnTo>
                  <a:lnTo>
                    <a:pt x="99" y="92"/>
                  </a:lnTo>
                  <a:lnTo>
                    <a:pt x="102" y="90"/>
                  </a:lnTo>
                  <a:lnTo>
                    <a:pt x="103" y="87"/>
                  </a:lnTo>
                  <a:lnTo>
                    <a:pt x="103" y="87"/>
                  </a:lnTo>
                  <a:lnTo>
                    <a:pt x="102" y="86"/>
                  </a:lnTo>
                  <a:lnTo>
                    <a:pt x="100" y="82"/>
                  </a:lnTo>
                  <a:lnTo>
                    <a:pt x="100" y="82"/>
                  </a:lnTo>
                  <a:close/>
                  <a:moveTo>
                    <a:pt x="28" y="4"/>
                  </a:moveTo>
                  <a:lnTo>
                    <a:pt x="28" y="4"/>
                  </a:lnTo>
                  <a:lnTo>
                    <a:pt x="32" y="5"/>
                  </a:lnTo>
                  <a:lnTo>
                    <a:pt x="35" y="7"/>
                  </a:lnTo>
                  <a:lnTo>
                    <a:pt x="37" y="10"/>
                  </a:lnTo>
                  <a:lnTo>
                    <a:pt x="38" y="14"/>
                  </a:lnTo>
                  <a:lnTo>
                    <a:pt x="38" y="14"/>
                  </a:lnTo>
                  <a:lnTo>
                    <a:pt x="37" y="17"/>
                  </a:lnTo>
                  <a:lnTo>
                    <a:pt x="35" y="22"/>
                  </a:lnTo>
                  <a:lnTo>
                    <a:pt x="32" y="24"/>
                  </a:lnTo>
                  <a:lnTo>
                    <a:pt x="28" y="24"/>
                  </a:lnTo>
                  <a:lnTo>
                    <a:pt x="28" y="24"/>
                  </a:lnTo>
                  <a:lnTo>
                    <a:pt x="24" y="24"/>
                  </a:lnTo>
                  <a:lnTo>
                    <a:pt x="20" y="22"/>
                  </a:lnTo>
                  <a:lnTo>
                    <a:pt x="18" y="17"/>
                  </a:lnTo>
                  <a:lnTo>
                    <a:pt x="18" y="14"/>
                  </a:lnTo>
                  <a:lnTo>
                    <a:pt x="18" y="14"/>
                  </a:lnTo>
                  <a:lnTo>
                    <a:pt x="18" y="10"/>
                  </a:lnTo>
                  <a:lnTo>
                    <a:pt x="20" y="7"/>
                  </a:lnTo>
                  <a:lnTo>
                    <a:pt x="24" y="5"/>
                  </a:lnTo>
                  <a:lnTo>
                    <a:pt x="28" y="4"/>
                  </a:lnTo>
                  <a:lnTo>
                    <a:pt x="28" y="4"/>
                  </a:lnTo>
                  <a:close/>
                  <a:moveTo>
                    <a:pt x="83" y="4"/>
                  </a:moveTo>
                  <a:lnTo>
                    <a:pt x="83" y="4"/>
                  </a:lnTo>
                  <a:lnTo>
                    <a:pt x="79" y="5"/>
                  </a:lnTo>
                  <a:lnTo>
                    <a:pt x="76" y="7"/>
                  </a:lnTo>
                  <a:lnTo>
                    <a:pt x="74" y="10"/>
                  </a:lnTo>
                  <a:lnTo>
                    <a:pt x="72" y="14"/>
                  </a:lnTo>
                  <a:lnTo>
                    <a:pt x="72" y="14"/>
                  </a:lnTo>
                  <a:lnTo>
                    <a:pt x="74" y="17"/>
                  </a:lnTo>
                  <a:lnTo>
                    <a:pt x="76" y="22"/>
                  </a:lnTo>
                  <a:lnTo>
                    <a:pt x="79" y="24"/>
                  </a:lnTo>
                  <a:lnTo>
                    <a:pt x="83" y="24"/>
                  </a:lnTo>
                  <a:lnTo>
                    <a:pt x="83" y="24"/>
                  </a:lnTo>
                  <a:lnTo>
                    <a:pt x="88" y="24"/>
                  </a:lnTo>
                  <a:lnTo>
                    <a:pt x="91" y="22"/>
                  </a:lnTo>
                  <a:lnTo>
                    <a:pt x="93" y="17"/>
                  </a:lnTo>
                  <a:lnTo>
                    <a:pt x="94" y="14"/>
                  </a:lnTo>
                  <a:lnTo>
                    <a:pt x="94" y="14"/>
                  </a:lnTo>
                  <a:lnTo>
                    <a:pt x="93" y="10"/>
                  </a:lnTo>
                  <a:lnTo>
                    <a:pt x="91" y="7"/>
                  </a:lnTo>
                  <a:lnTo>
                    <a:pt x="88" y="5"/>
                  </a:lnTo>
                  <a:lnTo>
                    <a:pt x="83" y="4"/>
                  </a:lnTo>
                  <a:lnTo>
                    <a:pt x="83" y="4"/>
                  </a:lnTo>
                  <a:close/>
                  <a:moveTo>
                    <a:pt x="72" y="62"/>
                  </a:moveTo>
                  <a:lnTo>
                    <a:pt x="72" y="90"/>
                  </a:lnTo>
                  <a:lnTo>
                    <a:pt x="80" y="90"/>
                  </a:lnTo>
                  <a:lnTo>
                    <a:pt x="83" y="72"/>
                  </a:lnTo>
                  <a:lnTo>
                    <a:pt x="86" y="90"/>
                  </a:lnTo>
                  <a:lnTo>
                    <a:pt x="94" y="90"/>
                  </a:lnTo>
                  <a:lnTo>
                    <a:pt x="94" y="61"/>
                  </a:lnTo>
                  <a:lnTo>
                    <a:pt x="94" y="61"/>
                  </a:lnTo>
                  <a:lnTo>
                    <a:pt x="97" y="56"/>
                  </a:lnTo>
                  <a:lnTo>
                    <a:pt x="99" y="52"/>
                  </a:lnTo>
                  <a:lnTo>
                    <a:pt x="99" y="36"/>
                  </a:lnTo>
                  <a:lnTo>
                    <a:pt x="99" y="36"/>
                  </a:lnTo>
                  <a:lnTo>
                    <a:pt x="99" y="33"/>
                  </a:lnTo>
                  <a:lnTo>
                    <a:pt x="97" y="30"/>
                  </a:lnTo>
                  <a:lnTo>
                    <a:pt x="94" y="27"/>
                  </a:lnTo>
                  <a:lnTo>
                    <a:pt x="90" y="27"/>
                  </a:lnTo>
                  <a:lnTo>
                    <a:pt x="77" y="27"/>
                  </a:lnTo>
                  <a:lnTo>
                    <a:pt x="77" y="27"/>
                  </a:lnTo>
                  <a:lnTo>
                    <a:pt x="76" y="27"/>
                  </a:lnTo>
                  <a:lnTo>
                    <a:pt x="76" y="27"/>
                  </a:lnTo>
                  <a:lnTo>
                    <a:pt x="77" y="30"/>
                  </a:lnTo>
                  <a:lnTo>
                    <a:pt x="77" y="34"/>
                  </a:lnTo>
                  <a:lnTo>
                    <a:pt x="77" y="52"/>
                  </a:lnTo>
                  <a:lnTo>
                    <a:pt x="77" y="52"/>
                  </a:lnTo>
                  <a:lnTo>
                    <a:pt x="77" y="58"/>
                  </a:lnTo>
                  <a:lnTo>
                    <a:pt x="72" y="62"/>
                  </a:lnTo>
                  <a:lnTo>
                    <a:pt x="72" y="62"/>
                  </a:lnTo>
                  <a:close/>
                  <a:moveTo>
                    <a:pt x="55" y="0"/>
                  </a:moveTo>
                  <a:lnTo>
                    <a:pt x="55" y="0"/>
                  </a:lnTo>
                  <a:lnTo>
                    <a:pt x="60" y="0"/>
                  </a:lnTo>
                  <a:lnTo>
                    <a:pt x="63" y="4"/>
                  </a:lnTo>
                  <a:lnTo>
                    <a:pt x="66" y="7"/>
                  </a:lnTo>
                  <a:lnTo>
                    <a:pt x="66" y="11"/>
                  </a:lnTo>
                  <a:lnTo>
                    <a:pt x="66" y="11"/>
                  </a:lnTo>
                  <a:lnTo>
                    <a:pt x="66" y="16"/>
                  </a:lnTo>
                  <a:lnTo>
                    <a:pt x="63" y="19"/>
                  </a:lnTo>
                  <a:lnTo>
                    <a:pt x="60" y="22"/>
                  </a:lnTo>
                  <a:lnTo>
                    <a:pt x="55" y="22"/>
                  </a:lnTo>
                  <a:lnTo>
                    <a:pt x="55" y="22"/>
                  </a:lnTo>
                  <a:lnTo>
                    <a:pt x="51" y="22"/>
                  </a:lnTo>
                  <a:lnTo>
                    <a:pt x="48" y="19"/>
                  </a:lnTo>
                  <a:lnTo>
                    <a:pt x="46" y="16"/>
                  </a:lnTo>
                  <a:lnTo>
                    <a:pt x="45" y="11"/>
                  </a:lnTo>
                  <a:lnTo>
                    <a:pt x="45" y="11"/>
                  </a:lnTo>
                  <a:lnTo>
                    <a:pt x="46" y="7"/>
                  </a:lnTo>
                  <a:lnTo>
                    <a:pt x="48" y="4"/>
                  </a:lnTo>
                  <a:lnTo>
                    <a:pt x="51" y="0"/>
                  </a:lnTo>
                  <a:lnTo>
                    <a:pt x="55" y="0"/>
                  </a:lnTo>
                  <a:lnTo>
                    <a:pt x="55" y="0"/>
                  </a:lnTo>
                  <a:close/>
                  <a:moveTo>
                    <a:pt x="66" y="61"/>
                  </a:moveTo>
                  <a:lnTo>
                    <a:pt x="66" y="61"/>
                  </a:lnTo>
                  <a:lnTo>
                    <a:pt x="71" y="58"/>
                  </a:lnTo>
                  <a:lnTo>
                    <a:pt x="72" y="52"/>
                  </a:lnTo>
                  <a:lnTo>
                    <a:pt x="72" y="34"/>
                  </a:lnTo>
                  <a:lnTo>
                    <a:pt x="72" y="34"/>
                  </a:lnTo>
                  <a:lnTo>
                    <a:pt x="72" y="31"/>
                  </a:lnTo>
                  <a:lnTo>
                    <a:pt x="69" y="27"/>
                  </a:lnTo>
                  <a:lnTo>
                    <a:pt x="66" y="25"/>
                  </a:lnTo>
                  <a:lnTo>
                    <a:pt x="62" y="24"/>
                  </a:lnTo>
                  <a:lnTo>
                    <a:pt x="49" y="24"/>
                  </a:lnTo>
                  <a:lnTo>
                    <a:pt x="49" y="24"/>
                  </a:lnTo>
                  <a:lnTo>
                    <a:pt x="45" y="25"/>
                  </a:lnTo>
                  <a:lnTo>
                    <a:pt x="42" y="27"/>
                  </a:lnTo>
                  <a:lnTo>
                    <a:pt x="38" y="31"/>
                  </a:lnTo>
                  <a:lnTo>
                    <a:pt x="38" y="34"/>
                  </a:lnTo>
                  <a:lnTo>
                    <a:pt x="38" y="52"/>
                  </a:lnTo>
                  <a:lnTo>
                    <a:pt x="38" y="52"/>
                  </a:lnTo>
                  <a:lnTo>
                    <a:pt x="40" y="58"/>
                  </a:lnTo>
                  <a:lnTo>
                    <a:pt x="45" y="61"/>
                  </a:lnTo>
                  <a:lnTo>
                    <a:pt x="45" y="93"/>
                  </a:lnTo>
                  <a:lnTo>
                    <a:pt x="52" y="93"/>
                  </a:lnTo>
                  <a:lnTo>
                    <a:pt x="55" y="73"/>
                  </a:lnTo>
                  <a:lnTo>
                    <a:pt x="59" y="93"/>
                  </a:lnTo>
                  <a:lnTo>
                    <a:pt x="66" y="93"/>
                  </a:lnTo>
                  <a:lnTo>
                    <a:pt x="66" y="61"/>
                  </a:lnTo>
                  <a:lnTo>
                    <a:pt x="66" y="61"/>
                  </a:lnTo>
                  <a:close/>
                  <a:moveTo>
                    <a:pt x="38" y="62"/>
                  </a:moveTo>
                  <a:lnTo>
                    <a:pt x="38" y="62"/>
                  </a:lnTo>
                  <a:lnTo>
                    <a:pt x="34" y="58"/>
                  </a:lnTo>
                  <a:lnTo>
                    <a:pt x="34" y="52"/>
                  </a:lnTo>
                  <a:lnTo>
                    <a:pt x="34" y="34"/>
                  </a:lnTo>
                  <a:lnTo>
                    <a:pt x="34" y="34"/>
                  </a:lnTo>
                  <a:lnTo>
                    <a:pt x="34" y="30"/>
                  </a:lnTo>
                  <a:lnTo>
                    <a:pt x="35" y="27"/>
                  </a:lnTo>
                  <a:lnTo>
                    <a:pt x="35" y="27"/>
                  </a:lnTo>
                  <a:lnTo>
                    <a:pt x="34" y="27"/>
                  </a:lnTo>
                  <a:lnTo>
                    <a:pt x="21" y="27"/>
                  </a:lnTo>
                  <a:lnTo>
                    <a:pt x="21" y="27"/>
                  </a:lnTo>
                  <a:lnTo>
                    <a:pt x="18" y="27"/>
                  </a:lnTo>
                  <a:lnTo>
                    <a:pt x="15" y="30"/>
                  </a:lnTo>
                  <a:lnTo>
                    <a:pt x="12" y="33"/>
                  </a:lnTo>
                  <a:lnTo>
                    <a:pt x="12" y="36"/>
                  </a:lnTo>
                  <a:lnTo>
                    <a:pt x="12" y="52"/>
                  </a:lnTo>
                  <a:lnTo>
                    <a:pt x="12" y="52"/>
                  </a:lnTo>
                  <a:lnTo>
                    <a:pt x="14" y="56"/>
                  </a:lnTo>
                  <a:lnTo>
                    <a:pt x="17" y="61"/>
                  </a:lnTo>
                  <a:lnTo>
                    <a:pt x="17" y="90"/>
                  </a:lnTo>
                  <a:lnTo>
                    <a:pt x="24" y="90"/>
                  </a:lnTo>
                  <a:lnTo>
                    <a:pt x="28" y="72"/>
                  </a:lnTo>
                  <a:lnTo>
                    <a:pt x="31" y="90"/>
                  </a:lnTo>
                  <a:lnTo>
                    <a:pt x="38" y="90"/>
                  </a:lnTo>
                  <a:lnTo>
                    <a:pt x="38" y="6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53" name="Slide Number Placeholder 3"/>
          <p:cNvSpPr txBox="1">
            <a:spLocks/>
          </p:cNvSpPr>
          <p:nvPr/>
        </p:nvSpPr>
        <p:spPr>
          <a:xfrm>
            <a:off x="5231887" y="2793613"/>
            <a:ext cx="554243" cy="212360"/>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050" dirty="0" smtClean="0">
                <a:solidFill>
                  <a:srgbClr val="A21E60"/>
                </a:solidFill>
              </a:rPr>
              <a:t>Cine Ocho y Medio</a:t>
            </a:r>
            <a:endParaRPr lang="es-ES" sz="1050" dirty="0">
              <a:solidFill>
                <a:srgbClr val="A21E60"/>
              </a:solidFill>
            </a:endParaRPr>
          </a:p>
        </p:txBody>
      </p:sp>
      <p:grpSp>
        <p:nvGrpSpPr>
          <p:cNvPr id="154" name="Group 153"/>
          <p:cNvGrpSpPr/>
          <p:nvPr/>
        </p:nvGrpSpPr>
        <p:grpSpPr>
          <a:xfrm>
            <a:off x="3771179" y="1531596"/>
            <a:ext cx="264665" cy="271307"/>
            <a:chOff x="10036751" y="4219465"/>
            <a:chExt cx="375592" cy="385018"/>
          </a:xfrm>
        </p:grpSpPr>
        <p:sp>
          <p:nvSpPr>
            <p:cNvPr id="155" name="Oval 154"/>
            <p:cNvSpPr/>
            <p:nvPr/>
          </p:nvSpPr>
          <p:spPr>
            <a:xfrm>
              <a:off x="10036751" y="4219465"/>
              <a:ext cx="375592" cy="385018"/>
            </a:xfrm>
            <a:prstGeom prst="ellipse">
              <a:avLst/>
            </a:prstGeom>
            <a:solidFill>
              <a:srgbClr val="A21E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156" name="Freeform 60"/>
            <p:cNvSpPr>
              <a:spLocks noEditPoints="1"/>
            </p:cNvSpPr>
            <p:nvPr/>
          </p:nvSpPr>
          <p:spPr bwMode="auto">
            <a:xfrm>
              <a:off x="10098086" y="4286632"/>
              <a:ext cx="252923" cy="250685"/>
            </a:xfrm>
            <a:custGeom>
              <a:avLst/>
              <a:gdLst>
                <a:gd name="T0" fmla="*/ 110 w 113"/>
                <a:gd name="T1" fmla="*/ 89 h 112"/>
                <a:gd name="T2" fmla="*/ 113 w 113"/>
                <a:gd name="T3" fmla="*/ 93 h 112"/>
                <a:gd name="T4" fmla="*/ 102 w 113"/>
                <a:gd name="T5" fmla="*/ 104 h 112"/>
                <a:gd name="T6" fmla="*/ 55 w 113"/>
                <a:gd name="T7" fmla="*/ 112 h 112"/>
                <a:gd name="T8" fmla="*/ 15 w 113"/>
                <a:gd name="T9" fmla="*/ 106 h 112"/>
                <a:gd name="T10" fmla="*/ 0 w 113"/>
                <a:gd name="T11" fmla="*/ 98 h 112"/>
                <a:gd name="T12" fmla="*/ 0 w 113"/>
                <a:gd name="T13" fmla="*/ 90 h 112"/>
                <a:gd name="T14" fmla="*/ 11 w 113"/>
                <a:gd name="T15" fmla="*/ 82 h 112"/>
                <a:gd name="T16" fmla="*/ 9 w 113"/>
                <a:gd name="T17" fmla="*/ 87 h 112"/>
                <a:gd name="T18" fmla="*/ 21 w 113"/>
                <a:gd name="T19" fmla="*/ 95 h 112"/>
                <a:gd name="T20" fmla="*/ 55 w 113"/>
                <a:gd name="T21" fmla="*/ 100 h 112"/>
                <a:gd name="T22" fmla="*/ 99 w 113"/>
                <a:gd name="T23" fmla="*/ 92 h 112"/>
                <a:gd name="T24" fmla="*/ 103 w 113"/>
                <a:gd name="T25" fmla="*/ 87 h 112"/>
                <a:gd name="T26" fmla="*/ 100 w 113"/>
                <a:gd name="T27" fmla="*/ 82 h 112"/>
                <a:gd name="T28" fmla="*/ 32 w 113"/>
                <a:gd name="T29" fmla="*/ 5 h 112"/>
                <a:gd name="T30" fmla="*/ 38 w 113"/>
                <a:gd name="T31" fmla="*/ 14 h 112"/>
                <a:gd name="T32" fmla="*/ 35 w 113"/>
                <a:gd name="T33" fmla="*/ 22 h 112"/>
                <a:gd name="T34" fmla="*/ 28 w 113"/>
                <a:gd name="T35" fmla="*/ 24 h 112"/>
                <a:gd name="T36" fmla="*/ 18 w 113"/>
                <a:gd name="T37" fmla="*/ 17 h 112"/>
                <a:gd name="T38" fmla="*/ 18 w 113"/>
                <a:gd name="T39" fmla="*/ 10 h 112"/>
                <a:gd name="T40" fmla="*/ 28 w 113"/>
                <a:gd name="T41" fmla="*/ 4 h 112"/>
                <a:gd name="T42" fmla="*/ 83 w 113"/>
                <a:gd name="T43" fmla="*/ 4 h 112"/>
                <a:gd name="T44" fmla="*/ 74 w 113"/>
                <a:gd name="T45" fmla="*/ 10 h 112"/>
                <a:gd name="T46" fmla="*/ 74 w 113"/>
                <a:gd name="T47" fmla="*/ 17 h 112"/>
                <a:gd name="T48" fmla="*/ 83 w 113"/>
                <a:gd name="T49" fmla="*/ 24 h 112"/>
                <a:gd name="T50" fmla="*/ 91 w 113"/>
                <a:gd name="T51" fmla="*/ 22 h 112"/>
                <a:gd name="T52" fmla="*/ 94 w 113"/>
                <a:gd name="T53" fmla="*/ 14 h 112"/>
                <a:gd name="T54" fmla="*/ 88 w 113"/>
                <a:gd name="T55" fmla="*/ 5 h 112"/>
                <a:gd name="T56" fmla="*/ 72 w 113"/>
                <a:gd name="T57" fmla="*/ 62 h 112"/>
                <a:gd name="T58" fmla="*/ 83 w 113"/>
                <a:gd name="T59" fmla="*/ 72 h 112"/>
                <a:gd name="T60" fmla="*/ 94 w 113"/>
                <a:gd name="T61" fmla="*/ 61 h 112"/>
                <a:gd name="T62" fmla="*/ 99 w 113"/>
                <a:gd name="T63" fmla="*/ 52 h 112"/>
                <a:gd name="T64" fmla="*/ 99 w 113"/>
                <a:gd name="T65" fmla="*/ 33 h 112"/>
                <a:gd name="T66" fmla="*/ 90 w 113"/>
                <a:gd name="T67" fmla="*/ 27 h 112"/>
                <a:gd name="T68" fmla="*/ 76 w 113"/>
                <a:gd name="T69" fmla="*/ 27 h 112"/>
                <a:gd name="T70" fmla="*/ 77 w 113"/>
                <a:gd name="T71" fmla="*/ 34 h 112"/>
                <a:gd name="T72" fmla="*/ 77 w 113"/>
                <a:gd name="T73" fmla="*/ 58 h 112"/>
                <a:gd name="T74" fmla="*/ 55 w 113"/>
                <a:gd name="T75" fmla="*/ 0 h 112"/>
                <a:gd name="T76" fmla="*/ 63 w 113"/>
                <a:gd name="T77" fmla="*/ 4 h 112"/>
                <a:gd name="T78" fmla="*/ 66 w 113"/>
                <a:gd name="T79" fmla="*/ 11 h 112"/>
                <a:gd name="T80" fmla="*/ 60 w 113"/>
                <a:gd name="T81" fmla="*/ 22 h 112"/>
                <a:gd name="T82" fmla="*/ 51 w 113"/>
                <a:gd name="T83" fmla="*/ 22 h 112"/>
                <a:gd name="T84" fmla="*/ 45 w 113"/>
                <a:gd name="T85" fmla="*/ 11 h 112"/>
                <a:gd name="T86" fmla="*/ 48 w 113"/>
                <a:gd name="T87" fmla="*/ 4 h 112"/>
                <a:gd name="T88" fmla="*/ 55 w 113"/>
                <a:gd name="T89" fmla="*/ 0 h 112"/>
                <a:gd name="T90" fmla="*/ 71 w 113"/>
                <a:gd name="T91" fmla="*/ 58 h 112"/>
                <a:gd name="T92" fmla="*/ 72 w 113"/>
                <a:gd name="T93" fmla="*/ 34 h 112"/>
                <a:gd name="T94" fmla="*/ 66 w 113"/>
                <a:gd name="T95" fmla="*/ 25 h 112"/>
                <a:gd name="T96" fmla="*/ 49 w 113"/>
                <a:gd name="T97" fmla="*/ 24 h 112"/>
                <a:gd name="T98" fmla="*/ 38 w 113"/>
                <a:gd name="T99" fmla="*/ 31 h 112"/>
                <a:gd name="T100" fmla="*/ 38 w 113"/>
                <a:gd name="T101" fmla="*/ 52 h 112"/>
                <a:gd name="T102" fmla="*/ 45 w 113"/>
                <a:gd name="T103" fmla="*/ 93 h 112"/>
                <a:gd name="T104" fmla="*/ 59 w 113"/>
                <a:gd name="T105" fmla="*/ 93 h 112"/>
                <a:gd name="T106" fmla="*/ 66 w 113"/>
                <a:gd name="T107" fmla="*/ 61 h 112"/>
                <a:gd name="T108" fmla="*/ 34 w 113"/>
                <a:gd name="T109" fmla="*/ 58 h 112"/>
                <a:gd name="T110" fmla="*/ 34 w 113"/>
                <a:gd name="T111" fmla="*/ 34 h 112"/>
                <a:gd name="T112" fmla="*/ 35 w 113"/>
                <a:gd name="T113" fmla="*/ 27 h 112"/>
                <a:gd name="T114" fmla="*/ 21 w 113"/>
                <a:gd name="T115" fmla="*/ 27 h 112"/>
                <a:gd name="T116" fmla="*/ 12 w 113"/>
                <a:gd name="T117" fmla="*/ 33 h 112"/>
                <a:gd name="T118" fmla="*/ 12 w 113"/>
                <a:gd name="T119" fmla="*/ 52 h 112"/>
                <a:gd name="T120" fmla="*/ 17 w 113"/>
                <a:gd name="T121" fmla="*/ 90 h 112"/>
                <a:gd name="T122" fmla="*/ 31 w 113"/>
                <a:gd name="T123"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 h="112">
                  <a:moveTo>
                    <a:pt x="100" y="82"/>
                  </a:moveTo>
                  <a:lnTo>
                    <a:pt x="100" y="82"/>
                  </a:lnTo>
                  <a:lnTo>
                    <a:pt x="110" y="89"/>
                  </a:lnTo>
                  <a:lnTo>
                    <a:pt x="111" y="90"/>
                  </a:lnTo>
                  <a:lnTo>
                    <a:pt x="113" y="93"/>
                  </a:lnTo>
                  <a:lnTo>
                    <a:pt x="113" y="93"/>
                  </a:lnTo>
                  <a:lnTo>
                    <a:pt x="111" y="98"/>
                  </a:lnTo>
                  <a:lnTo>
                    <a:pt x="108" y="101"/>
                  </a:lnTo>
                  <a:lnTo>
                    <a:pt x="102" y="104"/>
                  </a:lnTo>
                  <a:lnTo>
                    <a:pt x="96" y="106"/>
                  </a:lnTo>
                  <a:lnTo>
                    <a:pt x="77" y="110"/>
                  </a:lnTo>
                  <a:lnTo>
                    <a:pt x="55" y="112"/>
                  </a:lnTo>
                  <a:lnTo>
                    <a:pt x="55" y="112"/>
                  </a:lnTo>
                  <a:lnTo>
                    <a:pt x="34" y="110"/>
                  </a:lnTo>
                  <a:lnTo>
                    <a:pt x="15" y="106"/>
                  </a:lnTo>
                  <a:lnTo>
                    <a:pt x="9" y="104"/>
                  </a:lnTo>
                  <a:lnTo>
                    <a:pt x="3" y="101"/>
                  </a:lnTo>
                  <a:lnTo>
                    <a:pt x="0" y="98"/>
                  </a:lnTo>
                  <a:lnTo>
                    <a:pt x="0" y="93"/>
                  </a:lnTo>
                  <a:lnTo>
                    <a:pt x="0" y="93"/>
                  </a:lnTo>
                  <a:lnTo>
                    <a:pt x="0" y="90"/>
                  </a:lnTo>
                  <a:lnTo>
                    <a:pt x="3" y="89"/>
                  </a:lnTo>
                  <a:lnTo>
                    <a:pt x="11" y="82"/>
                  </a:lnTo>
                  <a:lnTo>
                    <a:pt x="11" y="82"/>
                  </a:lnTo>
                  <a:lnTo>
                    <a:pt x="9" y="86"/>
                  </a:lnTo>
                  <a:lnTo>
                    <a:pt x="9" y="87"/>
                  </a:lnTo>
                  <a:lnTo>
                    <a:pt x="9" y="87"/>
                  </a:lnTo>
                  <a:lnTo>
                    <a:pt x="9" y="90"/>
                  </a:lnTo>
                  <a:lnTo>
                    <a:pt x="12" y="92"/>
                  </a:lnTo>
                  <a:lnTo>
                    <a:pt x="21" y="95"/>
                  </a:lnTo>
                  <a:lnTo>
                    <a:pt x="37" y="98"/>
                  </a:lnTo>
                  <a:lnTo>
                    <a:pt x="55" y="100"/>
                  </a:lnTo>
                  <a:lnTo>
                    <a:pt x="55" y="100"/>
                  </a:lnTo>
                  <a:lnTo>
                    <a:pt x="74" y="98"/>
                  </a:lnTo>
                  <a:lnTo>
                    <a:pt x="90" y="95"/>
                  </a:lnTo>
                  <a:lnTo>
                    <a:pt x="99" y="92"/>
                  </a:lnTo>
                  <a:lnTo>
                    <a:pt x="102" y="90"/>
                  </a:lnTo>
                  <a:lnTo>
                    <a:pt x="103" y="87"/>
                  </a:lnTo>
                  <a:lnTo>
                    <a:pt x="103" y="87"/>
                  </a:lnTo>
                  <a:lnTo>
                    <a:pt x="102" y="86"/>
                  </a:lnTo>
                  <a:lnTo>
                    <a:pt x="100" y="82"/>
                  </a:lnTo>
                  <a:lnTo>
                    <a:pt x="100" y="82"/>
                  </a:lnTo>
                  <a:close/>
                  <a:moveTo>
                    <a:pt x="28" y="4"/>
                  </a:moveTo>
                  <a:lnTo>
                    <a:pt x="28" y="4"/>
                  </a:lnTo>
                  <a:lnTo>
                    <a:pt x="32" y="5"/>
                  </a:lnTo>
                  <a:lnTo>
                    <a:pt x="35" y="7"/>
                  </a:lnTo>
                  <a:lnTo>
                    <a:pt x="37" y="10"/>
                  </a:lnTo>
                  <a:lnTo>
                    <a:pt x="38" y="14"/>
                  </a:lnTo>
                  <a:lnTo>
                    <a:pt x="38" y="14"/>
                  </a:lnTo>
                  <a:lnTo>
                    <a:pt x="37" y="17"/>
                  </a:lnTo>
                  <a:lnTo>
                    <a:pt x="35" y="22"/>
                  </a:lnTo>
                  <a:lnTo>
                    <a:pt x="32" y="24"/>
                  </a:lnTo>
                  <a:lnTo>
                    <a:pt x="28" y="24"/>
                  </a:lnTo>
                  <a:lnTo>
                    <a:pt x="28" y="24"/>
                  </a:lnTo>
                  <a:lnTo>
                    <a:pt x="24" y="24"/>
                  </a:lnTo>
                  <a:lnTo>
                    <a:pt x="20" y="22"/>
                  </a:lnTo>
                  <a:lnTo>
                    <a:pt x="18" y="17"/>
                  </a:lnTo>
                  <a:lnTo>
                    <a:pt x="18" y="14"/>
                  </a:lnTo>
                  <a:lnTo>
                    <a:pt x="18" y="14"/>
                  </a:lnTo>
                  <a:lnTo>
                    <a:pt x="18" y="10"/>
                  </a:lnTo>
                  <a:lnTo>
                    <a:pt x="20" y="7"/>
                  </a:lnTo>
                  <a:lnTo>
                    <a:pt x="24" y="5"/>
                  </a:lnTo>
                  <a:lnTo>
                    <a:pt x="28" y="4"/>
                  </a:lnTo>
                  <a:lnTo>
                    <a:pt x="28" y="4"/>
                  </a:lnTo>
                  <a:close/>
                  <a:moveTo>
                    <a:pt x="83" y="4"/>
                  </a:moveTo>
                  <a:lnTo>
                    <a:pt x="83" y="4"/>
                  </a:lnTo>
                  <a:lnTo>
                    <a:pt x="79" y="5"/>
                  </a:lnTo>
                  <a:lnTo>
                    <a:pt x="76" y="7"/>
                  </a:lnTo>
                  <a:lnTo>
                    <a:pt x="74" y="10"/>
                  </a:lnTo>
                  <a:lnTo>
                    <a:pt x="72" y="14"/>
                  </a:lnTo>
                  <a:lnTo>
                    <a:pt x="72" y="14"/>
                  </a:lnTo>
                  <a:lnTo>
                    <a:pt x="74" y="17"/>
                  </a:lnTo>
                  <a:lnTo>
                    <a:pt x="76" y="22"/>
                  </a:lnTo>
                  <a:lnTo>
                    <a:pt x="79" y="24"/>
                  </a:lnTo>
                  <a:lnTo>
                    <a:pt x="83" y="24"/>
                  </a:lnTo>
                  <a:lnTo>
                    <a:pt x="83" y="24"/>
                  </a:lnTo>
                  <a:lnTo>
                    <a:pt x="88" y="24"/>
                  </a:lnTo>
                  <a:lnTo>
                    <a:pt x="91" y="22"/>
                  </a:lnTo>
                  <a:lnTo>
                    <a:pt x="93" y="17"/>
                  </a:lnTo>
                  <a:lnTo>
                    <a:pt x="94" y="14"/>
                  </a:lnTo>
                  <a:lnTo>
                    <a:pt x="94" y="14"/>
                  </a:lnTo>
                  <a:lnTo>
                    <a:pt x="93" y="10"/>
                  </a:lnTo>
                  <a:lnTo>
                    <a:pt x="91" y="7"/>
                  </a:lnTo>
                  <a:lnTo>
                    <a:pt x="88" y="5"/>
                  </a:lnTo>
                  <a:lnTo>
                    <a:pt x="83" y="4"/>
                  </a:lnTo>
                  <a:lnTo>
                    <a:pt x="83" y="4"/>
                  </a:lnTo>
                  <a:close/>
                  <a:moveTo>
                    <a:pt x="72" y="62"/>
                  </a:moveTo>
                  <a:lnTo>
                    <a:pt x="72" y="90"/>
                  </a:lnTo>
                  <a:lnTo>
                    <a:pt x="80" y="90"/>
                  </a:lnTo>
                  <a:lnTo>
                    <a:pt x="83" y="72"/>
                  </a:lnTo>
                  <a:lnTo>
                    <a:pt x="86" y="90"/>
                  </a:lnTo>
                  <a:lnTo>
                    <a:pt x="94" y="90"/>
                  </a:lnTo>
                  <a:lnTo>
                    <a:pt x="94" y="61"/>
                  </a:lnTo>
                  <a:lnTo>
                    <a:pt x="94" y="61"/>
                  </a:lnTo>
                  <a:lnTo>
                    <a:pt x="97" y="56"/>
                  </a:lnTo>
                  <a:lnTo>
                    <a:pt x="99" y="52"/>
                  </a:lnTo>
                  <a:lnTo>
                    <a:pt x="99" y="36"/>
                  </a:lnTo>
                  <a:lnTo>
                    <a:pt x="99" y="36"/>
                  </a:lnTo>
                  <a:lnTo>
                    <a:pt x="99" y="33"/>
                  </a:lnTo>
                  <a:lnTo>
                    <a:pt x="97" y="30"/>
                  </a:lnTo>
                  <a:lnTo>
                    <a:pt x="94" y="27"/>
                  </a:lnTo>
                  <a:lnTo>
                    <a:pt x="90" y="27"/>
                  </a:lnTo>
                  <a:lnTo>
                    <a:pt x="77" y="27"/>
                  </a:lnTo>
                  <a:lnTo>
                    <a:pt x="77" y="27"/>
                  </a:lnTo>
                  <a:lnTo>
                    <a:pt x="76" y="27"/>
                  </a:lnTo>
                  <a:lnTo>
                    <a:pt x="76" y="27"/>
                  </a:lnTo>
                  <a:lnTo>
                    <a:pt x="77" y="30"/>
                  </a:lnTo>
                  <a:lnTo>
                    <a:pt x="77" y="34"/>
                  </a:lnTo>
                  <a:lnTo>
                    <a:pt x="77" y="52"/>
                  </a:lnTo>
                  <a:lnTo>
                    <a:pt x="77" y="52"/>
                  </a:lnTo>
                  <a:lnTo>
                    <a:pt x="77" y="58"/>
                  </a:lnTo>
                  <a:lnTo>
                    <a:pt x="72" y="62"/>
                  </a:lnTo>
                  <a:lnTo>
                    <a:pt x="72" y="62"/>
                  </a:lnTo>
                  <a:close/>
                  <a:moveTo>
                    <a:pt x="55" y="0"/>
                  </a:moveTo>
                  <a:lnTo>
                    <a:pt x="55" y="0"/>
                  </a:lnTo>
                  <a:lnTo>
                    <a:pt x="60" y="0"/>
                  </a:lnTo>
                  <a:lnTo>
                    <a:pt x="63" y="4"/>
                  </a:lnTo>
                  <a:lnTo>
                    <a:pt x="66" y="7"/>
                  </a:lnTo>
                  <a:lnTo>
                    <a:pt x="66" y="11"/>
                  </a:lnTo>
                  <a:lnTo>
                    <a:pt x="66" y="11"/>
                  </a:lnTo>
                  <a:lnTo>
                    <a:pt x="66" y="16"/>
                  </a:lnTo>
                  <a:lnTo>
                    <a:pt x="63" y="19"/>
                  </a:lnTo>
                  <a:lnTo>
                    <a:pt x="60" y="22"/>
                  </a:lnTo>
                  <a:lnTo>
                    <a:pt x="55" y="22"/>
                  </a:lnTo>
                  <a:lnTo>
                    <a:pt x="55" y="22"/>
                  </a:lnTo>
                  <a:lnTo>
                    <a:pt x="51" y="22"/>
                  </a:lnTo>
                  <a:lnTo>
                    <a:pt x="48" y="19"/>
                  </a:lnTo>
                  <a:lnTo>
                    <a:pt x="46" y="16"/>
                  </a:lnTo>
                  <a:lnTo>
                    <a:pt x="45" y="11"/>
                  </a:lnTo>
                  <a:lnTo>
                    <a:pt x="45" y="11"/>
                  </a:lnTo>
                  <a:lnTo>
                    <a:pt x="46" y="7"/>
                  </a:lnTo>
                  <a:lnTo>
                    <a:pt x="48" y="4"/>
                  </a:lnTo>
                  <a:lnTo>
                    <a:pt x="51" y="0"/>
                  </a:lnTo>
                  <a:lnTo>
                    <a:pt x="55" y="0"/>
                  </a:lnTo>
                  <a:lnTo>
                    <a:pt x="55" y="0"/>
                  </a:lnTo>
                  <a:close/>
                  <a:moveTo>
                    <a:pt x="66" y="61"/>
                  </a:moveTo>
                  <a:lnTo>
                    <a:pt x="66" y="61"/>
                  </a:lnTo>
                  <a:lnTo>
                    <a:pt x="71" y="58"/>
                  </a:lnTo>
                  <a:lnTo>
                    <a:pt x="72" y="52"/>
                  </a:lnTo>
                  <a:lnTo>
                    <a:pt x="72" y="34"/>
                  </a:lnTo>
                  <a:lnTo>
                    <a:pt x="72" y="34"/>
                  </a:lnTo>
                  <a:lnTo>
                    <a:pt x="72" y="31"/>
                  </a:lnTo>
                  <a:lnTo>
                    <a:pt x="69" y="27"/>
                  </a:lnTo>
                  <a:lnTo>
                    <a:pt x="66" y="25"/>
                  </a:lnTo>
                  <a:lnTo>
                    <a:pt x="62" y="24"/>
                  </a:lnTo>
                  <a:lnTo>
                    <a:pt x="49" y="24"/>
                  </a:lnTo>
                  <a:lnTo>
                    <a:pt x="49" y="24"/>
                  </a:lnTo>
                  <a:lnTo>
                    <a:pt x="45" y="25"/>
                  </a:lnTo>
                  <a:lnTo>
                    <a:pt x="42" y="27"/>
                  </a:lnTo>
                  <a:lnTo>
                    <a:pt x="38" y="31"/>
                  </a:lnTo>
                  <a:lnTo>
                    <a:pt x="38" y="34"/>
                  </a:lnTo>
                  <a:lnTo>
                    <a:pt x="38" y="52"/>
                  </a:lnTo>
                  <a:lnTo>
                    <a:pt x="38" y="52"/>
                  </a:lnTo>
                  <a:lnTo>
                    <a:pt x="40" y="58"/>
                  </a:lnTo>
                  <a:lnTo>
                    <a:pt x="45" y="61"/>
                  </a:lnTo>
                  <a:lnTo>
                    <a:pt x="45" y="93"/>
                  </a:lnTo>
                  <a:lnTo>
                    <a:pt x="52" y="93"/>
                  </a:lnTo>
                  <a:lnTo>
                    <a:pt x="55" y="73"/>
                  </a:lnTo>
                  <a:lnTo>
                    <a:pt x="59" y="93"/>
                  </a:lnTo>
                  <a:lnTo>
                    <a:pt x="66" y="93"/>
                  </a:lnTo>
                  <a:lnTo>
                    <a:pt x="66" y="61"/>
                  </a:lnTo>
                  <a:lnTo>
                    <a:pt x="66" y="61"/>
                  </a:lnTo>
                  <a:close/>
                  <a:moveTo>
                    <a:pt x="38" y="62"/>
                  </a:moveTo>
                  <a:lnTo>
                    <a:pt x="38" y="62"/>
                  </a:lnTo>
                  <a:lnTo>
                    <a:pt x="34" y="58"/>
                  </a:lnTo>
                  <a:lnTo>
                    <a:pt x="34" y="52"/>
                  </a:lnTo>
                  <a:lnTo>
                    <a:pt x="34" y="34"/>
                  </a:lnTo>
                  <a:lnTo>
                    <a:pt x="34" y="34"/>
                  </a:lnTo>
                  <a:lnTo>
                    <a:pt x="34" y="30"/>
                  </a:lnTo>
                  <a:lnTo>
                    <a:pt x="35" y="27"/>
                  </a:lnTo>
                  <a:lnTo>
                    <a:pt x="35" y="27"/>
                  </a:lnTo>
                  <a:lnTo>
                    <a:pt x="34" y="27"/>
                  </a:lnTo>
                  <a:lnTo>
                    <a:pt x="21" y="27"/>
                  </a:lnTo>
                  <a:lnTo>
                    <a:pt x="21" y="27"/>
                  </a:lnTo>
                  <a:lnTo>
                    <a:pt x="18" y="27"/>
                  </a:lnTo>
                  <a:lnTo>
                    <a:pt x="15" y="30"/>
                  </a:lnTo>
                  <a:lnTo>
                    <a:pt x="12" y="33"/>
                  </a:lnTo>
                  <a:lnTo>
                    <a:pt x="12" y="36"/>
                  </a:lnTo>
                  <a:lnTo>
                    <a:pt x="12" y="52"/>
                  </a:lnTo>
                  <a:lnTo>
                    <a:pt x="12" y="52"/>
                  </a:lnTo>
                  <a:lnTo>
                    <a:pt x="14" y="56"/>
                  </a:lnTo>
                  <a:lnTo>
                    <a:pt x="17" y="61"/>
                  </a:lnTo>
                  <a:lnTo>
                    <a:pt x="17" y="90"/>
                  </a:lnTo>
                  <a:lnTo>
                    <a:pt x="24" y="90"/>
                  </a:lnTo>
                  <a:lnTo>
                    <a:pt x="28" y="72"/>
                  </a:lnTo>
                  <a:lnTo>
                    <a:pt x="31" y="90"/>
                  </a:lnTo>
                  <a:lnTo>
                    <a:pt x="38" y="90"/>
                  </a:lnTo>
                  <a:lnTo>
                    <a:pt x="38" y="6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57" name="Slide Number Placeholder 3"/>
          <p:cNvSpPr txBox="1">
            <a:spLocks/>
          </p:cNvSpPr>
          <p:nvPr/>
        </p:nvSpPr>
        <p:spPr>
          <a:xfrm>
            <a:off x="2583106" y="1659705"/>
            <a:ext cx="1221784" cy="212360"/>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050" dirty="0">
                <a:solidFill>
                  <a:srgbClr val="A21E60"/>
                </a:solidFill>
              </a:rPr>
              <a:t>Plaza Central + Iglesia y Parque </a:t>
            </a:r>
            <a:r>
              <a:rPr lang="es-ES" sz="1050" dirty="0" err="1">
                <a:solidFill>
                  <a:srgbClr val="A21E60"/>
                </a:solidFill>
              </a:rPr>
              <a:t>Guápulo</a:t>
            </a:r>
            <a:r>
              <a:rPr lang="es-ES" sz="1050" dirty="0">
                <a:solidFill>
                  <a:srgbClr val="A21E60"/>
                </a:solidFill>
              </a:rPr>
              <a:t> </a:t>
            </a:r>
          </a:p>
        </p:txBody>
      </p:sp>
      <p:grpSp>
        <p:nvGrpSpPr>
          <p:cNvPr id="158" name="Group 157"/>
          <p:cNvGrpSpPr/>
          <p:nvPr/>
        </p:nvGrpSpPr>
        <p:grpSpPr>
          <a:xfrm>
            <a:off x="3892051" y="1666097"/>
            <a:ext cx="264665" cy="271307"/>
            <a:chOff x="7188181" y="6131050"/>
            <a:chExt cx="375592" cy="385018"/>
          </a:xfrm>
        </p:grpSpPr>
        <p:sp>
          <p:nvSpPr>
            <p:cNvPr id="159" name="Oval 158"/>
            <p:cNvSpPr/>
            <p:nvPr/>
          </p:nvSpPr>
          <p:spPr>
            <a:xfrm>
              <a:off x="7188181" y="6131050"/>
              <a:ext cx="375592" cy="385018"/>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60" name="Freeform 389"/>
            <p:cNvSpPr>
              <a:spLocks/>
            </p:cNvSpPr>
            <p:nvPr/>
          </p:nvSpPr>
          <p:spPr bwMode="gray">
            <a:xfrm>
              <a:off x="7269454" y="6169004"/>
              <a:ext cx="213046" cy="309110"/>
            </a:xfrm>
            <a:custGeom>
              <a:avLst/>
              <a:gdLst>
                <a:gd name="T0" fmla="*/ 299 w 173"/>
                <a:gd name="T1" fmla="*/ 167 h 251"/>
                <a:gd name="T2" fmla="*/ 275 w 173"/>
                <a:gd name="T3" fmla="*/ 176 h 251"/>
                <a:gd name="T4" fmla="*/ 280 w 173"/>
                <a:gd name="T5" fmla="*/ 275 h 251"/>
                <a:gd name="T6" fmla="*/ 273 w 173"/>
                <a:gd name="T7" fmla="*/ 483 h 251"/>
                <a:gd name="T8" fmla="*/ 273 w 173"/>
                <a:gd name="T9" fmla="*/ 483 h 251"/>
                <a:gd name="T10" fmla="*/ 291 w 173"/>
                <a:gd name="T11" fmla="*/ 490 h 251"/>
                <a:gd name="T12" fmla="*/ 291 w 173"/>
                <a:gd name="T13" fmla="*/ 496 h 251"/>
                <a:gd name="T14" fmla="*/ 299 w 173"/>
                <a:gd name="T15" fmla="*/ 501 h 251"/>
                <a:gd name="T16" fmla="*/ 300 w 173"/>
                <a:gd name="T17" fmla="*/ 579 h 251"/>
                <a:gd name="T18" fmla="*/ 308 w 173"/>
                <a:gd name="T19" fmla="*/ 582 h 251"/>
                <a:gd name="T20" fmla="*/ 308 w 173"/>
                <a:gd name="T21" fmla="*/ 617 h 251"/>
                <a:gd name="T22" fmla="*/ 286 w 173"/>
                <a:gd name="T23" fmla="*/ 634 h 251"/>
                <a:gd name="T24" fmla="*/ 154 w 173"/>
                <a:gd name="T25" fmla="*/ 634 h 251"/>
                <a:gd name="T26" fmla="*/ 134 w 173"/>
                <a:gd name="T27" fmla="*/ 618 h 251"/>
                <a:gd name="T28" fmla="*/ 134 w 173"/>
                <a:gd name="T29" fmla="*/ 587 h 251"/>
                <a:gd name="T30" fmla="*/ 145 w 173"/>
                <a:gd name="T31" fmla="*/ 583 h 251"/>
                <a:gd name="T32" fmla="*/ 141 w 173"/>
                <a:gd name="T33" fmla="*/ 506 h 251"/>
                <a:gd name="T34" fmla="*/ 151 w 173"/>
                <a:gd name="T35" fmla="*/ 501 h 251"/>
                <a:gd name="T36" fmla="*/ 151 w 173"/>
                <a:gd name="T37" fmla="*/ 496 h 251"/>
                <a:gd name="T38" fmla="*/ 170 w 173"/>
                <a:gd name="T39" fmla="*/ 488 h 251"/>
                <a:gd name="T40" fmla="*/ 164 w 173"/>
                <a:gd name="T41" fmla="*/ 283 h 251"/>
                <a:gd name="T42" fmla="*/ 157 w 173"/>
                <a:gd name="T43" fmla="*/ 269 h 251"/>
                <a:gd name="T44" fmla="*/ 159 w 173"/>
                <a:gd name="T45" fmla="*/ 175 h 251"/>
                <a:gd name="T46" fmla="*/ 134 w 173"/>
                <a:gd name="T47" fmla="*/ 164 h 251"/>
                <a:gd name="T48" fmla="*/ 91 w 173"/>
                <a:gd name="T49" fmla="*/ 164 h 251"/>
                <a:gd name="T50" fmla="*/ 60 w 173"/>
                <a:gd name="T51" fmla="*/ 124 h 251"/>
                <a:gd name="T52" fmla="*/ 52 w 173"/>
                <a:gd name="T53" fmla="*/ 124 h 251"/>
                <a:gd name="T54" fmla="*/ 10 w 173"/>
                <a:gd name="T55" fmla="*/ 126 h 251"/>
                <a:gd name="T56" fmla="*/ 0 w 173"/>
                <a:gd name="T57" fmla="*/ 116 h 251"/>
                <a:gd name="T58" fmla="*/ 17 w 173"/>
                <a:gd name="T59" fmla="*/ 108 h 251"/>
                <a:gd name="T60" fmla="*/ 51 w 173"/>
                <a:gd name="T61" fmla="*/ 107 h 251"/>
                <a:gd name="T62" fmla="*/ 121 w 173"/>
                <a:gd name="T63" fmla="*/ 99 h 251"/>
                <a:gd name="T64" fmla="*/ 181 w 173"/>
                <a:gd name="T65" fmla="*/ 78 h 251"/>
                <a:gd name="T66" fmla="*/ 189 w 173"/>
                <a:gd name="T67" fmla="*/ 73 h 251"/>
                <a:gd name="T68" fmla="*/ 207 w 173"/>
                <a:gd name="T69" fmla="*/ 13 h 251"/>
                <a:gd name="T70" fmla="*/ 245 w 173"/>
                <a:gd name="T71" fmla="*/ 72 h 251"/>
                <a:gd name="T72" fmla="*/ 258 w 173"/>
                <a:gd name="T73" fmla="*/ 76 h 251"/>
                <a:gd name="T74" fmla="*/ 300 w 173"/>
                <a:gd name="T75" fmla="*/ 91 h 251"/>
                <a:gd name="T76" fmla="*/ 342 w 173"/>
                <a:gd name="T77" fmla="*/ 99 h 251"/>
                <a:gd name="T78" fmla="*/ 366 w 173"/>
                <a:gd name="T79" fmla="*/ 99 h 251"/>
                <a:gd name="T80" fmla="*/ 386 w 173"/>
                <a:gd name="T81" fmla="*/ 99 h 251"/>
                <a:gd name="T82" fmla="*/ 386 w 173"/>
                <a:gd name="T83" fmla="*/ 103 h 251"/>
                <a:gd name="T84" fmla="*/ 416 w 173"/>
                <a:gd name="T85" fmla="*/ 99 h 251"/>
                <a:gd name="T86" fmla="*/ 416 w 173"/>
                <a:gd name="T87" fmla="*/ 103 h 251"/>
                <a:gd name="T88" fmla="*/ 437 w 173"/>
                <a:gd name="T89" fmla="*/ 108 h 251"/>
                <a:gd name="T90" fmla="*/ 386 w 173"/>
                <a:gd name="T91" fmla="*/ 121 h 251"/>
                <a:gd name="T92" fmla="*/ 356 w 173"/>
                <a:gd name="T93" fmla="*/ 162 h 251"/>
                <a:gd name="T94" fmla="*/ 299 w 173"/>
                <a:gd name="T95" fmla="*/ 167 h 2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73" h="251">
                  <a:moveTo>
                    <a:pt x="118" y="66"/>
                  </a:moveTo>
                  <a:cubicBezTo>
                    <a:pt x="118" y="66"/>
                    <a:pt x="115" y="70"/>
                    <a:pt x="109" y="70"/>
                  </a:cubicBezTo>
                  <a:cubicBezTo>
                    <a:pt x="111" y="109"/>
                    <a:pt x="111" y="109"/>
                    <a:pt x="111" y="109"/>
                  </a:cubicBezTo>
                  <a:cubicBezTo>
                    <a:pt x="106" y="118"/>
                    <a:pt x="108" y="191"/>
                    <a:pt x="108" y="191"/>
                  </a:cubicBezTo>
                  <a:cubicBezTo>
                    <a:pt x="108" y="191"/>
                    <a:pt x="108" y="191"/>
                    <a:pt x="108" y="191"/>
                  </a:cubicBezTo>
                  <a:cubicBezTo>
                    <a:pt x="115" y="194"/>
                    <a:pt x="115" y="194"/>
                    <a:pt x="115" y="194"/>
                  </a:cubicBezTo>
                  <a:cubicBezTo>
                    <a:pt x="115" y="196"/>
                    <a:pt x="115" y="196"/>
                    <a:pt x="115" y="196"/>
                  </a:cubicBezTo>
                  <a:cubicBezTo>
                    <a:pt x="118" y="198"/>
                    <a:pt x="118" y="198"/>
                    <a:pt x="118" y="198"/>
                  </a:cubicBezTo>
                  <a:cubicBezTo>
                    <a:pt x="119" y="229"/>
                    <a:pt x="119" y="229"/>
                    <a:pt x="119" y="229"/>
                  </a:cubicBezTo>
                  <a:cubicBezTo>
                    <a:pt x="122" y="230"/>
                    <a:pt x="122" y="230"/>
                    <a:pt x="122" y="230"/>
                  </a:cubicBezTo>
                  <a:cubicBezTo>
                    <a:pt x="122" y="244"/>
                    <a:pt x="122" y="244"/>
                    <a:pt x="122" y="244"/>
                  </a:cubicBezTo>
                  <a:cubicBezTo>
                    <a:pt x="113" y="251"/>
                    <a:pt x="113" y="251"/>
                    <a:pt x="113" y="251"/>
                  </a:cubicBezTo>
                  <a:cubicBezTo>
                    <a:pt x="61" y="251"/>
                    <a:pt x="61" y="251"/>
                    <a:pt x="61" y="251"/>
                  </a:cubicBezTo>
                  <a:cubicBezTo>
                    <a:pt x="53" y="245"/>
                    <a:pt x="53" y="245"/>
                    <a:pt x="53" y="245"/>
                  </a:cubicBezTo>
                  <a:cubicBezTo>
                    <a:pt x="53" y="232"/>
                    <a:pt x="53" y="232"/>
                    <a:pt x="53" y="232"/>
                  </a:cubicBezTo>
                  <a:cubicBezTo>
                    <a:pt x="57" y="231"/>
                    <a:pt x="57" y="231"/>
                    <a:pt x="57" y="231"/>
                  </a:cubicBezTo>
                  <a:cubicBezTo>
                    <a:pt x="56" y="200"/>
                    <a:pt x="56" y="200"/>
                    <a:pt x="56" y="200"/>
                  </a:cubicBezTo>
                  <a:cubicBezTo>
                    <a:pt x="60" y="198"/>
                    <a:pt x="60" y="198"/>
                    <a:pt x="60" y="198"/>
                  </a:cubicBezTo>
                  <a:cubicBezTo>
                    <a:pt x="60" y="196"/>
                    <a:pt x="60" y="196"/>
                    <a:pt x="60" y="196"/>
                  </a:cubicBezTo>
                  <a:cubicBezTo>
                    <a:pt x="67" y="193"/>
                    <a:pt x="67" y="193"/>
                    <a:pt x="67" y="193"/>
                  </a:cubicBezTo>
                  <a:cubicBezTo>
                    <a:pt x="67" y="193"/>
                    <a:pt x="66" y="132"/>
                    <a:pt x="65" y="112"/>
                  </a:cubicBezTo>
                  <a:cubicBezTo>
                    <a:pt x="65" y="109"/>
                    <a:pt x="62" y="106"/>
                    <a:pt x="62" y="106"/>
                  </a:cubicBezTo>
                  <a:cubicBezTo>
                    <a:pt x="62" y="106"/>
                    <a:pt x="63" y="85"/>
                    <a:pt x="63" y="69"/>
                  </a:cubicBezTo>
                  <a:cubicBezTo>
                    <a:pt x="63" y="69"/>
                    <a:pt x="56" y="68"/>
                    <a:pt x="53" y="65"/>
                  </a:cubicBezTo>
                  <a:cubicBezTo>
                    <a:pt x="36" y="65"/>
                    <a:pt x="36" y="65"/>
                    <a:pt x="36" y="65"/>
                  </a:cubicBezTo>
                  <a:cubicBezTo>
                    <a:pt x="24" y="49"/>
                    <a:pt x="24" y="49"/>
                    <a:pt x="24" y="49"/>
                  </a:cubicBezTo>
                  <a:cubicBezTo>
                    <a:pt x="21" y="49"/>
                    <a:pt x="21" y="49"/>
                    <a:pt x="21" y="49"/>
                  </a:cubicBezTo>
                  <a:cubicBezTo>
                    <a:pt x="21" y="49"/>
                    <a:pt x="15" y="53"/>
                    <a:pt x="4" y="50"/>
                  </a:cubicBezTo>
                  <a:cubicBezTo>
                    <a:pt x="4" y="50"/>
                    <a:pt x="0" y="48"/>
                    <a:pt x="0" y="46"/>
                  </a:cubicBezTo>
                  <a:cubicBezTo>
                    <a:pt x="0" y="43"/>
                    <a:pt x="7" y="43"/>
                    <a:pt x="7" y="43"/>
                  </a:cubicBezTo>
                  <a:cubicBezTo>
                    <a:pt x="7" y="43"/>
                    <a:pt x="7" y="38"/>
                    <a:pt x="20" y="42"/>
                  </a:cubicBezTo>
                  <a:cubicBezTo>
                    <a:pt x="20" y="42"/>
                    <a:pt x="37" y="43"/>
                    <a:pt x="48" y="39"/>
                  </a:cubicBezTo>
                  <a:cubicBezTo>
                    <a:pt x="58" y="35"/>
                    <a:pt x="68" y="32"/>
                    <a:pt x="72" y="31"/>
                  </a:cubicBezTo>
                  <a:cubicBezTo>
                    <a:pt x="77" y="31"/>
                    <a:pt x="75" y="29"/>
                    <a:pt x="75" y="29"/>
                  </a:cubicBezTo>
                  <a:cubicBezTo>
                    <a:pt x="75" y="29"/>
                    <a:pt x="72" y="6"/>
                    <a:pt x="82" y="5"/>
                  </a:cubicBezTo>
                  <a:cubicBezTo>
                    <a:pt x="82" y="5"/>
                    <a:pt x="98" y="0"/>
                    <a:pt x="97" y="28"/>
                  </a:cubicBezTo>
                  <a:cubicBezTo>
                    <a:pt x="97" y="28"/>
                    <a:pt x="101" y="29"/>
                    <a:pt x="102" y="30"/>
                  </a:cubicBezTo>
                  <a:cubicBezTo>
                    <a:pt x="102" y="30"/>
                    <a:pt x="114" y="31"/>
                    <a:pt x="119" y="36"/>
                  </a:cubicBezTo>
                  <a:cubicBezTo>
                    <a:pt x="119" y="36"/>
                    <a:pt x="128" y="39"/>
                    <a:pt x="135" y="39"/>
                  </a:cubicBezTo>
                  <a:cubicBezTo>
                    <a:pt x="145" y="39"/>
                    <a:pt x="145" y="39"/>
                    <a:pt x="145" y="39"/>
                  </a:cubicBezTo>
                  <a:cubicBezTo>
                    <a:pt x="153" y="39"/>
                    <a:pt x="153" y="39"/>
                    <a:pt x="153" y="39"/>
                  </a:cubicBezTo>
                  <a:cubicBezTo>
                    <a:pt x="153" y="41"/>
                    <a:pt x="153" y="41"/>
                    <a:pt x="153" y="41"/>
                  </a:cubicBezTo>
                  <a:cubicBezTo>
                    <a:pt x="153" y="41"/>
                    <a:pt x="161" y="38"/>
                    <a:pt x="165" y="39"/>
                  </a:cubicBezTo>
                  <a:cubicBezTo>
                    <a:pt x="168" y="40"/>
                    <a:pt x="165" y="41"/>
                    <a:pt x="165" y="41"/>
                  </a:cubicBezTo>
                  <a:cubicBezTo>
                    <a:pt x="165" y="41"/>
                    <a:pt x="173" y="40"/>
                    <a:pt x="173" y="43"/>
                  </a:cubicBezTo>
                  <a:cubicBezTo>
                    <a:pt x="173" y="45"/>
                    <a:pt x="171" y="51"/>
                    <a:pt x="153" y="48"/>
                  </a:cubicBezTo>
                  <a:cubicBezTo>
                    <a:pt x="153" y="48"/>
                    <a:pt x="146" y="64"/>
                    <a:pt x="141" y="64"/>
                  </a:cubicBezTo>
                  <a:lnTo>
                    <a:pt x="118" y="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solidFill>
                  <a:srgbClr val="002776"/>
                </a:solidFill>
              </a:endParaRPr>
            </a:p>
          </p:txBody>
        </p:sp>
      </p:grpSp>
      <p:sp>
        <p:nvSpPr>
          <p:cNvPr id="161" name="Slide Number Placeholder 3"/>
          <p:cNvSpPr txBox="1">
            <a:spLocks/>
          </p:cNvSpPr>
          <p:nvPr/>
        </p:nvSpPr>
        <p:spPr>
          <a:xfrm>
            <a:off x="3529231" y="1870887"/>
            <a:ext cx="703689" cy="477993"/>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C00000"/>
                </a:solidFill>
              </a:rPr>
              <a:t>Iglesia </a:t>
            </a:r>
            <a:r>
              <a:rPr lang="es-ES" sz="1200" dirty="0" err="1" smtClean="0">
                <a:solidFill>
                  <a:srgbClr val="C00000"/>
                </a:solidFill>
              </a:rPr>
              <a:t>Guápulo</a:t>
            </a:r>
            <a:endParaRPr lang="es-ES" sz="1200" dirty="0">
              <a:solidFill>
                <a:srgbClr val="C00000"/>
              </a:solidFill>
            </a:endParaRPr>
          </a:p>
        </p:txBody>
      </p:sp>
      <p:sp>
        <p:nvSpPr>
          <p:cNvPr id="27" name="Slide Number Placeholder 26"/>
          <p:cNvSpPr>
            <a:spLocks noGrp="1"/>
          </p:cNvSpPr>
          <p:nvPr>
            <p:ph type="sldNum" sz="quarter" idx="10"/>
          </p:nvPr>
        </p:nvSpPr>
        <p:spPr/>
        <p:txBody>
          <a:bodyPr/>
          <a:lstStyle/>
          <a:p>
            <a:fld id="{20A7A354-C5FB-4D1E-BE75-5A939ED93F75}" type="slidenum">
              <a:rPr lang="es-ES" smtClean="0">
                <a:solidFill>
                  <a:srgbClr val="002776"/>
                </a:solidFill>
              </a:rPr>
              <a:pPr/>
              <a:t>70</a:t>
            </a:fld>
            <a:endParaRPr lang="es-ES" dirty="0">
              <a:solidFill>
                <a:srgbClr val="002776"/>
              </a:solidFill>
            </a:endParaRPr>
          </a:p>
        </p:txBody>
      </p:sp>
    </p:spTree>
    <p:extLst>
      <p:ext uri="{BB962C8B-B14F-4D97-AF65-F5344CB8AC3E}">
        <p14:creationId xmlns:p14="http://schemas.microsoft.com/office/powerpoint/2010/main" val="4052205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5995" y="443850"/>
            <a:ext cx="6320164" cy="6297518"/>
            <a:chOff x="4817667" y="965491"/>
            <a:chExt cx="5468655" cy="5449060"/>
          </a:xfrm>
        </p:grpSpPr>
        <p:pic>
          <p:nvPicPr>
            <p:cNvPr id="27" name="Picture 26" descr="Screen Clipping"/>
            <p:cNvPicPr>
              <a:picLocks noChangeAspect="1"/>
            </p:cNvPicPr>
            <p:nvPr/>
          </p:nvPicPr>
          <p:blipFill rotWithShape="1">
            <a:blip r:embed="rId3" cstate="print">
              <a:extLst>
                <a:ext uri="{28A0092B-C50C-407E-A947-70E740481C1C}">
                  <a14:useLocalDpi xmlns:a14="http://schemas.microsoft.com/office/drawing/2010/main" val="0"/>
                </a:ext>
              </a:extLst>
            </a:blip>
            <a:srcRect l="23863"/>
            <a:stretch/>
          </p:blipFill>
          <p:spPr>
            <a:xfrm>
              <a:off x="5042355" y="965491"/>
              <a:ext cx="5243967" cy="5449060"/>
            </a:xfrm>
            <a:prstGeom prst="rect">
              <a:avLst/>
            </a:prstGeom>
          </p:spPr>
        </p:pic>
        <p:sp>
          <p:nvSpPr>
            <p:cNvPr id="28" name="Rectangle 27"/>
            <p:cNvSpPr/>
            <p:nvPr/>
          </p:nvSpPr>
          <p:spPr>
            <a:xfrm>
              <a:off x="4947969" y="5445224"/>
              <a:ext cx="1949247" cy="2160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29" name="Rectangle 28"/>
            <p:cNvSpPr/>
            <p:nvPr/>
          </p:nvSpPr>
          <p:spPr>
            <a:xfrm>
              <a:off x="4947969" y="5229200"/>
              <a:ext cx="1445191" cy="2160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0" name="Rectangle 29"/>
            <p:cNvSpPr/>
            <p:nvPr/>
          </p:nvSpPr>
          <p:spPr>
            <a:xfrm>
              <a:off x="4817667" y="4661906"/>
              <a:ext cx="1143446" cy="5672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5" name="Rectangle 44"/>
            <p:cNvSpPr/>
            <p:nvPr/>
          </p:nvSpPr>
          <p:spPr>
            <a:xfrm>
              <a:off x="5056557" y="2546039"/>
              <a:ext cx="332832" cy="14317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grpSp>
      <p:grpSp>
        <p:nvGrpSpPr>
          <p:cNvPr id="39" name="Group 38"/>
          <p:cNvGrpSpPr>
            <a:grpSpLocks/>
          </p:cNvGrpSpPr>
          <p:nvPr/>
        </p:nvGrpSpPr>
        <p:grpSpPr bwMode="auto">
          <a:xfrm>
            <a:off x="1102625" y="5849261"/>
            <a:ext cx="277841" cy="557217"/>
            <a:chOff x="476" y="3249"/>
            <a:chExt cx="181" cy="363"/>
          </a:xfrm>
          <a:solidFill>
            <a:schemeClr val="bg1"/>
          </a:solidFill>
        </p:grpSpPr>
        <p:sp>
          <p:nvSpPr>
            <p:cNvPr id="40" name="Oval 39"/>
            <p:cNvSpPr>
              <a:spLocks noChangeArrowheads="1"/>
            </p:cNvSpPr>
            <p:nvPr/>
          </p:nvSpPr>
          <p:spPr bwMode="auto">
            <a:xfrm>
              <a:off x="476" y="3430"/>
              <a:ext cx="181" cy="182"/>
            </a:xfrm>
            <a:prstGeom prst="ellipse">
              <a:avLst/>
            </a:prstGeom>
            <a:grpFill/>
            <a:ln w="9525">
              <a:solidFill>
                <a:srgbClr val="808080"/>
              </a:solidFill>
              <a:round/>
              <a:headEnd/>
              <a:tailEnd/>
            </a:ln>
            <a:extLst/>
          </p:spPr>
          <p:txBody>
            <a:bodyPr wrap="none"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ltLang="es-ES">
                <a:solidFill>
                  <a:srgbClr val="002776"/>
                </a:solidFill>
              </a:endParaRPr>
            </a:p>
          </p:txBody>
        </p:sp>
        <p:sp>
          <p:nvSpPr>
            <p:cNvPr id="41" name="Rectangle 40"/>
            <p:cNvSpPr>
              <a:spLocks noChangeArrowheads="1"/>
            </p:cNvSpPr>
            <p:nvPr/>
          </p:nvSpPr>
          <p:spPr bwMode="auto">
            <a:xfrm>
              <a:off x="476" y="3249"/>
              <a:ext cx="181" cy="1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r"/>
              <a:r>
                <a:rPr lang="es-ES" altLang="es-ES" sz="1000" dirty="0" smtClean="0">
                  <a:solidFill>
                    <a:srgbClr val="002776"/>
                  </a:solidFill>
                </a:rPr>
                <a:t>N</a:t>
              </a:r>
              <a:endParaRPr lang="es-ES" altLang="es-ES" sz="1000" dirty="0">
                <a:solidFill>
                  <a:srgbClr val="002776"/>
                </a:solidFill>
              </a:endParaRPr>
            </a:p>
          </p:txBody>
        </p:sp>
        <p:sp>
          <p:nvSpPr>
            <p:cNvPr id="42" name="Line 15"/>
            <p:cNvSpPr>
              <a:spLocks noChangeShapeType="1"/>
            </p:cNvSpPr>
            <p:nvPr/>
          </p:nvSpPr>
          <p:spPr bwMode="auto">
            <a:xfrm>
              <a:off x="476" y="3521"/>
              <a:ext cx="181" cy="0"/>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43" name="Line 16"/>
            <p:cNvSpPr>
              <a:spLocks noChangeShapeType="1"/>
            </p:cNvSpPr>
            <p:nvPr/>
          </p:nvSpPr>
          <p:spPr bwMode="auto">
            <a:xfrm>
              <a:off x="567" y="3431"/>
              <a:ext cx="0" cy="181"/>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44" name="Line 17"/>
            <p:cNvSpPr>
              <a:spLocks noChangeShapeType="1"/>
            </p:cNvSpPr>
            <p:nvPr/>
          </p:nvSpPr>
          <p:spPr bwMode="auto">
            <a:xfrm flipV="1">
              <a:off x="567" y="3385"/>
              <a:ext cx="0" cy="136"/>
            </a:xfrm>
            <a:prstGeom prst="line">
              <a:avLst/>
            </a:prstGeom>
            <a:grpFill/>
            <a:ln w="19050">
              <a:solidFill>
                <a:schemeClr val="tx1"/>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grpSp>
      <p:sp>
        <p:nvSpPr>
          <p:cNvPr id="47" name="Oval 46"/>
          <p:cNvSpPr/>
          <p:nvPr/>
        </p:nvSpPr>
        <p:spPr>
          <a:xfrm rot="21410150">
            <a:off x="1634580" y="1052810"/>
            <a:ext cx="928072" cy="858925"/>
          </a:xfrm>
          <a:prstGeom prst="ellipse">
            <a:avLst/>
          </a:prstGeom>
          <a:solidFill>
            <a:schemeClr val="accent3">
              <a:alpha val="36000"/>
            </a:schemeClr>
          </a:solid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4" name="Oval 23"/>
          <p:cNvSpPr/>
          <p:nvPr/>
        </p:nvSpPr>
        <p:spPr>
          <a:xfrm rot="21410150">
            <a:off x="2549232" y="1216446"/>
            <a:ext cx="585283" cy="629968"/>
          </a:xfrm>
          <a:prstGeom prst="ellipse">
            <a:avLst/>
          </a:prstGeom>
          <a:solidFill>
            <a:schemeClr val="accent3">
              <a:alpha val="36000"/>
            </a:schemeClr>
          </a:solid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5" name="Oval 24"/>
          <p:cNvSpPr/>
          <p:nvPr/>
        </p:nvSpPr>
        <p:spPr>
          <a:xfrm rot="1564627">
            <a:off x="2487118" y="1775333"/>
            <a:ext cx="585283" cy="430632"/>
          </a:xfrm>
          <a:prstGeom prst="ellipse">
            <a:avLst/>
          </a:prstGeom>
          <a:solidFill>
            <a:schemeClr val="accent3">
              <a:alpha val="36000"/>
            </a:schemeClr>
          </a:solid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1" name="Oval 30"/>
          <p:cNvSpPr/>
          <p:nvPr/>
        </p:nvSpPr>
        <p:spPr>
          <a:xfrm rot="21410150">
            <a:off x="4372105" y="1748295"/>
            <a:ext cx="530871" cy="246725"/>
          </a:xfrm>
          <a:prstGeom prst="ellipse">
            <a:avLst/>
          </a:prstGeom>
          <a:solidFill>
            <a:schemeClr val="accent2">
              <a:alpha val="36000"/>
            </a:schemeClr>
          </a:solidFill>
          <a:ln>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2" name="Oval 31"/>
          <p:cNvSpPr/>
          <p:nvPr/>
        </p:nvSpPr>
        <p:spPr>
          <a:xfrm rot="19669531">
            <a:off x="3622341" y="1925485"/>
            <a:ext cx="695195" cy="368184"/>
          </a:xfrm>
          <a:prstGeom prst="ellipse">
            <a:avLst/>
          </a:prstGeom>
          <a:solidFill>
            <a:schemeClr val="accent3">
              <a:alpha val="36000"/>
            </a:schemeClr>
          </a:solid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3" name="Oval 32"/>
          <p:cNvSpPr/>
          <p:nvPr/>
        </p:nvSpPr>
        <p:spPr>
          <a:xfrm rot="21410150">
            <a:off x="4068542" y="2085070"/>
            <a:ext cx="497712" cy="338037"/>
          </a:xfrm>
          <a:prstGeom prst="ellipse">
            <a:avLst/>
          </a:prstGeom>
          <a:solidFill>
            <a:schemeClr val="accent3">
              <a:alpha val="36000"/>
            </a:schemeClr>
          </a:solid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4" name="Oval 33"/>
          <p:cNvSpPr/>
          <p:nvPr/>
        </p:nvSpPr>
        <p:spPr>
          <a:xfrm rot="21410150">
            <a:off x="2935173" y="2541035"/>
            <a:ext cx="928072" cy="858925"/>
          </a:xfrm>
          <a:prstGeom prst="ellipse">
            <a:avLst/>
          </a:prstGeom>
          <a:solidFill>
            <a:schemeClr val="accent3">
              <a:alpha val="36000"/>
            </a:schemeClr>
          </a:solid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5" name="Oval 34"/>
          <p:cNvSpPr/>
          <p:nvPr/>
        </p:nvSpPr>
        <p:spPr>
          <a:xfrm rot="21410150">
            <a:off x="4793858" y="2629736"/>
            <a:ext cx="593951" cy="520816"/>
          </a:xfrm>
          <a:prstGeom prst="ellipse">
            <a:avLst/>
          </a:prstGeom>
          <a:solidFill>
            <a:schemeClr val="accent2">
              <a:lumMod val="50000"/>
              <a:alpha val="36000"/>
            </a:schemeClr>
          </a:solidFill>
          <a:ln>
            <a:solidFill>
              <a:schemeClr val="accent2">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6" name="Oval 35"/>
          <p:cNvSpPr/>
          <p:nvPr/>
        </p:nvSpPr>
        <p:spPr>
          <a:xfrm rot="21410150">
            <a:off x="5167680" y="2968612"/>
            <a:ext cx="500341" cy="395870"/>
          </a:xfrm>
          <a:prstGeom prst="ellipse">
            <a:avLst/>
          </a:prstGeom>
          <a:solidFill>
            <a:srgbClr val="A21E60">
              <a:alpha val="36000"/>
            </a:srgbClr>
          </a:solidFill>
          <a:ln>
            <a:solidFill>
              <a:srgbClr val="A21E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7" name="Oval 36"/>
          <p:cNvSpPr/>
          <p:nvPr/>
        </p:nvSpPr>
        <p:spPr>
          <a:xfrm rot="21410150">
            <a:off x="4282383" y="3593292"/>
            <a:ext cx="500341" cy="395870"/>
          </a:xfrm>
          <a:prstGeom prst="ellipse">
            <a:avLst/>
          </a:prstGeom>
          <a:solidFill>
            <a:srgbClr val="FFC000">
              <a:alpha val="36000"/>
            </a:srgbClr>
          </a:solid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8" name="Oval 37"/>
          <p:cNvSpPr/>
          <p:nvPr/>
        </p:nvSpPr>
        <p:spPr>
          <a:xfrm rot="21410150">
            <a:off x="4247054" y="4517890"/>
            <a:ext cx="500341" cy="395870"/>
          </a:xfrm>
          <a:prstGeom prst="ellipse">
            <a:avLst/>
          </a:prstGeom>
          <a:solidFill>
            <a:srgbClr val="FFC000">
              <a:alpha val="36000"/>
            </a:srgbClr>
          </a:solid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8" name="Oval 47"/>
          <p:cNvSpPr/>
          <p:nvPr/>
        </p:nvSpPr>
        <p:spPr>
          <a:xfrm rot="21410150">
            <a:off x="4541526" y="4648887"/>
            <a:ext cx="856663" cy="833316"/>
          </a:xfrm>
          <a:prstGeom prst="ellipse">
            <a:avLst/>
          </a:prstGeom>
          <a:solidFill>
            <a:srgbClr val="FFC000">
              <a:alpha val="36000"/>
            </a:srgbClr>
          </a:solid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54" name="Oval 53"/>
          <p:cNvSpPr/>
          <p:nvPr/>
        </p:nvSpPr>
        <p:spPr>
          <a:xfrm rot="21410150">
            <a:off x="3020362" y="3509470"/>
            <a:ext cx="666417" cy="856813"/>
          </a:xfrm>
          <a:prstGeom prst="ellipse">
            <a:avLst/>
          </a:prstGeom>
          <a:solidFill>
            <a:schemeClr val="accent3">
              <a:lumMod val="75000"/>
              <a:alpha val="36000"/>
            </a:schemeClr>
          </a:solidFill>
          <a:ln>
            <a:solidFill>
              <a:schemeClr val="accent5"/>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64" name="Oval 63"/>
          <p:cNvSpPr/>
          <p:nvPr/>
        </p:nvSpPr>
        <p:spPr>
          <a:xfrm rot="1564627">
            <a:off x="1923388" y="1775333"/>
            <a:ext cx="585283" cy="430632"/>
          </a:xfrm>
          <a:prstGeom prst="ellipse">
            <a:avLst/>
          </a:prstGeom>
          <a:solidFill>
            <a:schemeClr val="accent3">
              <a:alpha val="36000"/>
            </a:schemeClr>
          </a:solid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67" name="Oval 66"/>
          <p:cNvSpPr/>
          <p:nvPr/>
        </p:nvSpPr>
        <p:spPr>
          <a:xfrm rot="21410150">
            <a:off x="4410159" y="1946244"/>
            <a:ext cx="585283" cy="320816"/>
          </a:xfrm>
          <a:prstGeom prst="ellipse">
            <a:avLst/>
          </a:prstGeom>
          <a:solidFill>
            <a:schemeClr val="accent2">
              <a:alpha val="36000"/>
            </a:schemeClr>
          </a:solidFill>
          <a:ln>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69" name="Oval 68"/>
          <p:cNvSpPr/>
          <p:nvPr/>
        </p:nvSpPr>
        <p:spPr>
          <a:xfrm rot="21410150">
            <a:off x="4353264" y="1604416"/>
            <a:ext cx="530871" cy="207096"/>
          </a:xfrm>
          <a:prstGeom prst="ellipse">
            <a:avLst/>
          </a:prstGeom>
          <a:solidFill>
            <a:schemeClr val="accent2">
              <a:alpha val="36000"/>
            </a:schemeClr>
          </a:solidFill>
          <a:ln>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70" name="Oval 69"/>
          <p:cNvSpPr/>
          <p:nvPr/>
        </p:nvSpPr>
        <p:spPr>
          <a:xfrm rot="21410150">
            <a:off x="4575948" y="1439285"/>
            <a:ext cx="530871" cy="196945"/>
          </a:xfrm>
          <a:prstGeom prst="ellipse">
            <a:avLst/>
          </a:prstGeom>
          <a:solidFill>
            <a:schemeClr val="accent2">
              <a:alpha val="36000"/>
            </a:schemeClr>
          </a:solidFill>
          <a:ln>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73" name="Oval 72"/>
          <p:cNvSpPr/>
          <p:nvPr/>
        </p:nvSpPr>
        <p:spPr>
          <a:xfrm rot="21410150">
            <a:off x="4300634" y="1111594"/>
            <a:ext cx="530871" cy="443430"/>
          </a:xfrm>
          <a:prstGeom prst="ellipse">
            <a:avLst/>
          </a:prstGeom>
          <a:solidFill>
            <a:schemeClr val="accent2">
              <a:alpha val="36000"/>
            </a:schemeClr>
          </a:solidFill>
          <a:ln>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6" name="Title 1"/>
          <p:cNvSpPr txBox="1">
            <a:spLocks/>
          </p:cNvSpPr>
          <p:nvPr/>
        </p:nvSpPr>
        <p:spPr bwMode="auto">
          <a:xfrm>
            <a:off x="344488" y="260648"/>
            <a:ext cx="8496943"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Principales destinos y estructura del espacio turístico</a:t>
            </a:r>
            <a:endParaRPr lang="es-ES" dirty="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Principales destinos del DMQ </a:t>
            </a:r>
            <a:endParaRPr lang="es-ES" sz="1400" i="1" dirty="0">
              <a:solidFill>
                <a:srgbClr val="00B0F0"/>
              </a:solidFill>
              <a:cs typeface="Arial" charset="0"/>
            </a:endParaRPr>
          </a:p>
        </p:txBody>
      </p:sp>
      <p:sp>
        <p:nvSpPr>
          <p:cNvPr id="5" name="Slide Number Placeholder 3"/>
          <p:cNvSpPr txBox="1">
            <a:spLocks/>
          </p:cNvSpPr>
          <p:nvPr/>
        </p:nvSpPr>
        <p:spPr>
          <a:xfrm>
            <a:off x="732709" y="6554103"/>
            <a:ext cx="36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a:solidFill>
                  <a:srgbClr val="002776"/>
                </a:solidFill>
              </a:rPr>
              <a:t>Fuente: Quito Turismo – </a:t>
            </a:r>
            <a:r>
              <a:rPr lang="es-ES" b="0" i="1" dirty="0" smtClean="0">
                <a:solidFill>
                  <a:srgbClr val="002776"/>
                </a:solidFill>
              </a:rPr>
              <a:t>Dpto. </a:t>
            </a:r>
            <a:r>
              <a:rPr lang="es-ES" b="0" i="1" dirty="0">
                <a:solidFill>
                  <a:srgbClr val="002776"/>
                </a:solidFill>
              </a:rPr>
              <a:t>Desarrollo</a:t>
            </a:r>
          </a:p>
        </p:txBody>
      </p:sp>
      <p:sp>
        <p:nvSpPr>
          <p:cNvPr id="50" name="Rectangle 49"/>
          <p:cNvSpPr/>
          <p:nvPr/>
        </p:nvSpPr>
        <p:spPr>
          <a:xfrm>
            <a:off x="3670243" y="1871638"/>
            <a:ext cx="216000" cy="216000"/>
          </a:xfrm>
          <a:prstGeom prst="rect">
            <a:avLst/>
          </a:prstGeom>
          <a:solidFill>
            <a:schemeClr val="accent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200" b="1" dirty="0" smtClean="0">
                <a:solidFill>
                  <a:srgbClr val="FFFFFF"/>
                </a:solidFill>
              </a:rPr>
              <a:t>5</a:t>
            </a:r>
            <a:endParaRPr lang="es-ES" sz="1200" b="1" dirty="0">
              <a:solidFill>
                <a:srgbClr val="FFFFFF"/>
              </a:solidFill>
            </a:endParaRPr>
          </a:p>
        </p:txBody>
      </p:sp>
      <p:sp>
        <p:nvSpPr>
          <p:cNvPr id="52" name="Rectangle 51"/>
          <p:cNvSpPr/>
          <p:nvPr/>
        </p:nvSpPr>
        <p:spPr>
          <a:xfrm>
            <a:off x="5462566" y="3208919"/>
            <a:ext cx="216000" cy="216000"/>
          </a:xfrm>
          <a:prstGeom prst="rect">
            <a:avLst/>
          </a:prstGeom>
          <a:solidFill>
            <a:srgbClr val="A21E6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22</a:t>
            </a:r>
            <a:endParaRPr lang="es-ES" sz="1200" b="1" dirty="0">
              <a:solidFill>
                <a:srgbClr val="FFFFFF"/>
              </a:solidFill>
            </a:endParaRPr>
          </a:p>
        </p:txBody>
      </p:sp>
      <p:sp>
        <p:nvSpPr>
          <p:cNvPr id="53" name="Rectangle 52"/>
          <p:cNvSpPr/>
          <p:nvPr/>
        </p:nvSpPr>
        <p:spPr>
          <a:xfrm>
            <a:off x="4838849" y="2603362"/>
            <a:ext cx="216000" cy="216000"/>
          </a:xfrm>
          <a:prstGeom prst="rect">
            <a:avLst/>
          </a:prstGeom>
          <a:solidFill>
            <a:schemeClr val="accent2">
              <a:lumMod val="50000"/>
            </a:schemeClr>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21</a:t>
            </a:r>
            <a:endParaRPr lang="es-ES" sz="1200" b="1" dirty="0">
              <a:solidFill>
                <a:srgbClr val="FFFFFF"/>
              </a:solidFill>
            </a:endParaRPr>
          </a:p>
        </p:txBody>
      </p:sp>
      <p:sp>
        <p:nvSpPr>
          <p:cNvPr id="55" name="Rectangle 54"/>
          <p:cNvSpPr/>
          <p:nvPr/>
        </p:nvSpPr>
        <p:spPr>
          <a:xfrm>
            <a:off x="2892258" y="3689284"/>
            <a:ext cx="216000" cy="216000"/>
          </a:xfrm>
          <a:prstGeom prst="rect">
            <a:avLst/>
          </a:prstGeom>
          <a:solidFill>
            <a:schemeClr val="accent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a:solidFill>
                  <a:srgbClr val="FFFFFF"/>
                </a:solidFill>
              </a:rPr>
              <a:t>22</a:t>
            </a:r>
          </a:p>
        </p:txBody>
      </p:sp>
      <p:sp>
        <p:nvSpPr>
          <p:cNvPr id="56" name="Rectangle 55"/>
          <p:cNvSpPr/>
          <p:nvPr/>
        </p:nvSpPr>
        <p:spPr>
          <a:xfrm>
            <a:off x="2733873" y="1176524"/>
            <a:ext cx="216000" cy="216000"/>
          </a:xfrm>
          <a:prstGeom prst="rect">
            <a:avLst/>
          </a:prstGeom>
          <a:solidFill>
            <a:schemeClr val="accent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200" b="1" dirty="0" smtClean="0">
                <a:solidFill>
                  <a:srgbClr val="FFFFFF"/>
                </a:solidFill>
              </a:rPr>
              <a:t>2</a:t>
            </a:r>
            <a:endParaRPr lang="es-ES" sz="1200" b="1" dirty="0">
              <a:solidFill>
                <a:srgbClr val="FFFFFF"/>
              </a:solidFill>
            </a:endParaRPr>
          </a:p>
        </p:txBody>
      </p:sp>
      <p:sp>
        <p:nvSpPr>
          <p:cNvPr id="57" name="Rectangle 56"/>
          <p:cNvSpPr/>
          <p:nvPr/>
        </p:nvSpPr>
        <p:spPr>
          <a:xfrm>
            <a:off x="2464785" y="1774649"/>
            <a:ext cx="216000" cy="216000"/>
          </a:xfrm>
          <a:prstGeom prst="rect">
            <a:avLst/>
          </a:prstGeom>
          <a:solidFill>
            <a:schemeClr val="accent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200" b="1" dirty="0" smtClean="0">
                <a:solidFill>
                  <a:srgbClr val="FFFFFF"/>
                </a:solidFill>
              </a:rPr>
              <a:t>3</a:t>
            </a:r>
            <a:endParaRPr lang="es-ES" sz="1200" b="1" dirty="0">
              <a:solidFill>
                <a:srgbClr val="FFFFFF"/>
              </a:solidFill>
            </a:endParaRPr>
          </a:p>
        </p:txBody>
      </p:sp>
      <p:sp>
        <p:nvSpPr>
          <p:cNvPr id="58" name="Rectangle 57"/>
          <p:cNvSpPr/>
          <p:nvPr/>
        </p:nvSpPr>
        <p:spPr>
          <a:xfrm>
            <a:off x="3123856" y="2461544"/>
            <a:ext cx="216000" cy="216000"/>
          </a:xfrm>
          <a:prstGeom prst="rect">
            <a:avLst/>
          </a:prstGeom>
          <a:solidFill>
            <a:schemeClr val="accent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200" b="1" dirty="0" smtClean="0">
                <a:solidFill>
                  <a:srgbClr val="FFFFFF"/>
                </a:solidFill>
              </a:rPr>
              <a:t>6</a:t>
            </a:r>
            <a:endParaRPr lang="es-ES" sz="1200" b="1" dirty="0">
              <a:solidFill>
                <a:srgbClr val="FFFFFF"/>
              </a:solidFill>
            </a:endParaRPr>
          </a:p>
        </p:txBody>
      </p:sp>
      <p:sp>
        <p:nvSpPr>
          <p:cNvPr id="59" name="Rectangle 58"/>
          <p:cNvSpPr/>
          <p:nvPr/>
        </p:nvSpPr>
        <p:spPr>
          <a:xfrm>
            <a:off x="1828404" y="1025700"/>
            <a:ext cx="216000" cy="216000"/>
          </a:xfrm>
          <a:prstGeom prst="rect">
            <a:avLst/>
          </a:prstGeom>
          <a:solidFill>
            <a:schemeClr val="accent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1</a:t>
            </a:r>
            <a:endParaRPr lang="es-ES" sz="1200" b="1" dirty="0">
              <a:solidFill>
                <a:srgbClr val="FFFFFF"/>
              </a:solidFill>
            </a:endParaRPr>
          </a:p>
        </p:txBody>
      </p:sp>
      <p:sp>
        <p:nvSpPr>
          <p:cNvPr id="60" name="Rectangle 59"/>
          <p:cNvSpPr/>
          <p:nvPr/>
        </p:nvSpPr>
        <p:spPr>
          <a:xfrm>
            <a:off x="4293751" y="1744176"/>
            <a:ext cx="216000" cy="216000"/>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8</a:t>
            </a:r>
            <a:endParaRPr lang="es-ES" sz="1200" b="1" dirty="0">
              <a:solidFill>
                <a:srgbClr val="FFFFFF"/>
              </a:solidFill>
            </a:endParaRPr>
          </a:p>
        </p:txBody>
      </p:sp>
      <p:sp>
        <p:nvSpPr>
          <p:cNvPr id="61" name="Rectangle 60"/>
          <p:cNvSpPr/>
          <p:nvPr/>
        </p:nvSpPr>
        <p:spPr>
          <a:xfrm>
            <a:off x="5074944" y="4625879"/>
            <a:ext cx="216000" cy="216000"/>
          </a:xfrm>
          <a:prstGeom prst="rect">
            <a:avLst/>
          </a:prstGeom>
          <a:solidFill>
            <a:srgbClr val="FFC0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13</a:t>
            </a:r>
            <a:endParaRPr lang="es-ES" sz="1200" b="1" dirty="0">
              <a:solidFill>
                <a:srgbClr val="FFFFFF"/>
              </a:solidFill>
            </a:endParaRPr>
          </a:p>
        </p:txBody>
      </p:sp>
      <p:sp>
        <p:nvSpPr>
          <p:cNvPr id="62" name="Rectangle 61"/>
          <p:cNvSpPr/>
          <p:nvPr/>
        </p:nvSpPr>
        <p:spPr>
          <a:xfrm>
            <a:off x="4229545" y="2001577"/>
            <a:ext cx="216000" cy="216000"/>
          </a:xfrm>
          <a:prstGeom prst="rect">
            <a:avLst/>
          </a:prstGeom>
          <a:solidFill>
            <a:schemeClr val="accent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7</a:t>
            </a:r>
            <a:endParaRPr lang="es-ES" sz="1200" b="1" dirty="0">
              <a:solidFill>
                <a:srgbClr val="FFFFFF"/>
              </a:solidFill>
            </a:endParaRPr>
          </a:p>
        </p:txBody>
      </p:sp>
      <p:sp>
        <p:nvSpPr>
          <p:cNvPr id="65" name="Rectangle 64"/>
          <p:cNvSpPr/>
          <p:nvPr/>
        </p:nvSpPr>
        <p:spPr>
          <a:xfrm>
            <a:off x="1921473" y="1963591"/>
            <a:ext cx="216000" cy="216000"/>
          </a:xfrm>
          <a:prstGeom prst="rect">
            <a:avLst/>
          </a:prstGeom>
          <a:solidFill>
            <a:schemeClr val="accent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200" b="1" dirty="0" smtClean="0">
                <a:solidFill>
                  <a:srgbClr val="FFFFFF"/>
                </a:solidFill>
              </a:rPr>
              <a:t>4</a:t>
            </a:r>
            <a:endParaRPr lang="es-ES" sz="1200" b="1" dirty="0">
              <a:solidFill>
                <a:srgbClr val="FFFFFF"/>
              </a:solidFill>
            </a:endParaRPr>
          </a:p>
        </p:txBody>
      </p:sp>
      <p:sp>
        <p:nvSpPr>
          <p:cNvPr id="68" name="Rectangle 67"/>
          <p:cNvSpPr/>
          <p:nvPr/>
        </p:nvSpPr>
        <p:spPr>
          <a:xfrm>
            <a:off x="4851968" y="1963591"/>
            <a:ext cx="216000" cy="216000"/>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9</a:t>
            </a:r>
            <a:endParaRPr lang="es-ES" sz="1200" b="1" dirty="0">
              <a:solidFill>
                <a:srgbClr val="FFFFFF"/>
              </a:solidFill>
            </a:endParaRPr>
          </a:p>
        </p:txBody>
      </p:sp>
      <p:sp>
        <p:nvSpPr>
          <p:cNvPr id="71" name="Rectangle 70"/>
          <p:cNvSpPr/>
          <p:nvPr/>
        </p:nvSpPr>
        <p:spPr>
          <a:xfrm>
            <a:off x="4163838" y="1509195"/>
            <a:ext cx="216000" cy="216000"/>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10</a:t>
            </a:r>
            <a:endParaRPr lang="es-ES" sz="1200" b="1" dirty="0">
              <a:solidFill>
                <a:srgbClr val="FFFFFF"/>
              </a:solidFill>
            </a:endParaRPr>
          </a:p>
        </p:txBody>
      </p:sp>
      <p:sp>
        <p:nvSpPr>
          <p:cNvPr id="72" name="Rectangle 71"/>
          <p:cNvSpPr/>
          <p:nvPr/>
        </p:nvSpPr>
        <p:spPr>
          <a:xfrm>
            <a:off x="5003850" y="1293195"/>
            <a:ext cx="216000" cy="216000"/>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11</a:t>
            </a:r>
            <a:endParaRPr lang="es-ES" sz="1200" b="1" dirty="0">
              <a:solidFill>
                <a:srgbClr val="FFFFFF"/>
              </a:solidFill>
            </a:endParaRPr>
          </a:p>
        </p:txBody>
      </p:sp>
      <p:sp>
        <p:nvSpPr>
          <p:cNvPr id="74" name="Rectangle 73"/>
          <p:cNvSpPr/>
          <p:nvPr/>
        </p:nvSpPr>
        <p:spPr>
          <a:xfrm>
            <a:off x="4497224" y="1005773"/>
            <a:ext cx="216000" cy="216000"/>
          </a:xfrm>
          <a:prstGeom prst="rect">
            <a:avLst/>
          </a:prstGeom>
          <a:solidFill>
            <a:schemeClr val="accent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12</a:t>
            </a:r>
            <a:endParaRPr lang="es-ES" sz="1200" b="1" dirty="0">
              <a:solidFill>
                <a:srgbClr val="FFFFFF"/>
              </a:solidFill>
            </a:endParaRPr>
          </a:p>
        </p:txBody>
      </p:sp>
      <p:sp>
        <p:nvSpPr>
          <p:cNvPr id="75" name="Title 1"/>
          <p:cNvSpPr txBox="1">
            <a:spLocks/>
          </p:cNvSpPr>
          <p:nvPr/>
        </p:nvSpPr>
        <p:spPr bwMode="auto">
          <a:xfrm>
            <a:off x="56456" y="1411671"/>
            <a:ext cx="1391252" cy="41220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a:extLst/>
        </p:spPr>
        <p:txBody>
          <a:bodyPr lIns="0" tIns="0" rIns="0" bIns="0"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s-ES" sz="1200" b="1" dirty="0">
                <a:solidFill>
                  <a:srgbClr val="00A1DE"/>
                </a:solidFill>
                <a:cs typeface="Arial" charset="0"/>
              </a:rPr>
              <a:t>Mancomunidad del </a:t>
            </a:r>
            <a:r>
              <a:rPr lang="es-ES" sz="1200" b="1" dirty="0" smtClean="0">
                <a:solidFill>
                  <a:srgbClr val="00A1DE"/>
                </a:solidFill>
                <a:cs typeface="Arial" charset="0"/>
              </a:rPr>
              <a:t>Noroccidente</a:t>
            </a:r>
            <a:endParaRPr lang="es-ES" sz="1200" b="1" dirty="0">
              <a:solidFill>
                <a:srgbClr val="00A1DE"/>
              </a:solidFill>
              <a:cs typeface="Arial" charset="0"/>
            </a:endParaRPr>
          </a:p>
        </p:txBody>
      </p:sp>
      <p:sp>
        <p:nvSpPr>
          <p:cNvPr id="76" name="Title 1"/>
          <p:cNvSpPr txBox="1">
            <a:spLocks/>
          </p:cNvSpPr>
          <p:nvPr/>
        </p:nvSpPr>
        <p:spPr bwMode="auto">
          <a:xfrm>
            <a:off x="5500447" y="1366382"/>
            <a:ext cx="1391252" cy="647454"/>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a:extLst/>
        </p:spPr>
        <p:txBody>
          <a:bodyPr lIns="0" tIns="0" rIns="0" bIns="0"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s-ES" sz="1200" b="1" dirty="0">
                <a:solidFill>
                  <a:srgbClr val="92D400"/>
                </a:solidFill>
                <a:cs typeface="Arial" charset="0"/>
              </a:rPr>
              <a:t>Mancomunidad </a:t>
            </a:r>
            <a:r>
              <a:rPr lang="es-ES" sz="1200" b="1" dirty="0" err="1">
                <a:solidFill>
                  <a:srgbClr val="92D400"/>
                </a:solidFill>
                <a:cs typeface="Arial" charset="0"/>
              </a:rPr>
              <a:t>Norcentrales</a:t>
            </a:r>
            <a:r>
              <a:rPr lang="es-ES" sz="1200" b="1" dirty="0">
                <a:solidFill>
                  <a:srgbClr val="92D400"/>
                </a:solidFill>
                <a:cs typeface="Arial" charset="0"/>
              </a:rPr>
              <a:t> (Ruta Escondida)</a:t>
            </a:r>
          </a:p>
        </p:txBody>
      </p:sp>
      <p:sp>
        <p:nvSpPr>
          <p:cNvPr id="78" name="Title 1"/>
          <p:cNvSpPr txBox="1">
            <a:spLocks/>
          </p:cNvSpPr>
          <p:nvPr/>
        </p:nvSpPr>
        <p:spPr bwMode="auto">
          <a:xfrm>
            <a:off x="2317678" y="3993416"/>
            <a:ext cx="639446" cy="331166"/>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a:extLst/>
        </p:spPr>
        <p:txBody>
          <a:bodyPr lIns="0" tIns="0" rIns="0" bIns="0"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s-ES" sz="1200" b="1" dirty="0" err="1" smtClean="0">
                <a:solidFill>
                  <a:srgbClr val="0079A6"/>
                </a:solidFill>
                <a:cs typeface="Arial" charset="0"/>
              </a:rPr>
              <a:t>Lloa</a:t>
            </a:r>
            <a:endParaRPr lang="es-ES" sz="1200" b="1" dirty="0">
              <a:solidFill>
                <a:srgbClr val="0079A6"/>
              </a:solidFill>
              <a:cs typeface="Arial" charset="0"/>
            </a:endParaRPr>
          </a:p>
        </p:txBody>
      </p:sp>
      <p:sp>
        <p:nvSpPr>
          <p:cNvPr id="79" name="Oval 78"/>
          <p:cNvSpPr/>
          <p:nvPr/>
        </p:nvSpPr>
        <p:spPr>
          <a:xfrm rot="21410150">
            <a:off x="3787750" y="4624548"/>
            <a:ext cx="500341" cy="805015"/>
          </a:xfrm>
          <a:prstGeom prst="ellipse">
            <a:avLst/>
          </a:prstGeom>
          <a:solidFill>
            <a:srgbClr val="FFC000">
              <a:alpha val="36000"/>
            </a:srgbClr>
          </a:solid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80" name="Rectangle 79"/>
          <p:cNvSpPr/>
          <p:nvPr/>
        </p:nvSpPr>
        <p:spPr>
          <a:xfrm>
            <a:off x="4317398" y="4786916"/>
            <a:ext cx="216000" cy="216000"/>
          </a:xfrm>
          <a:prstGeom prst="rect">
            <a:avLst/>
          </a:prstGeom>
          <a:solidFill>
            <a:srgbClr val="FFC0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16</a:t>
            </a:r>
            <a:endParaRPr lang="es-ES" sz="1200" b="1" dirty="0">
              <a:solidFill>
                <a:srgbClr val="FFFFFF"/>
              </a:solidFill>
            </a:endParaRPr>
          </a:p>
        </p:txBody>
      </p:sp>
      <p:sp>
        <p:nvSpPr>
          <p:cNvPr id="81" name="Rectangle 80"/>
          <p:cNvSpPr/>
          <p:nvPr/>
        </p:nvSpPr>
        <p:spPr>
          <a:xfrm>
            <a:off x="3849115" y="4613138"/>
            <a:ext cx="216000" cy="216000"/>
          </a:xfrm>
          <a:prstGeom prst="rect">
            <a:avLst/>
          </a:prstGeom>
          <a:solidFill>
            <a:srgbClr val="FFC0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14</a:t>
            </a:r>
            <a:endParaRPr lang="es-ES" sz="1200" b="1" dirty="0">
              <a:solidFill>
                <a:srgbClr val="FFFFFF"/>
              </a:solidFill>
            </a:endParaRPr>
          </a:p>
        </p:txBody>
      </p:sp>
      <p:sp>
        <p:nvSpPr>
          <p:cNvPr id="82" name="Oval 81"/>
          <p:cNvSpPr/>
          <p:nvPr/>
        </p:nvSpPr>
        <p:spPr>
          <a:xfrm rot="21410150">
            <a:off x="4440827" y="4140853"/>
            <a:ext cx="500341" cy="395870"/>
          </a:xfrm>
          <a:prstGeom prst="ellipse">
            <a:avLst/>
          </a:prstGeom>
          <a:solidFill>
            <a:srgbClr val="FFC000">
              <a:alpha val="36000"/>
            </a:srgbClr>
          </a:solid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83" name="Rectangle 82"/>
          <p:cNvSpPr/>
          <p:nvPr/>
        </p:nvSpPr>
        <p:spPr>
          <a:xfrm>
            <a:off x="4868398" y="4230788"/>
            <a:ext cx="216000" cy="216000"/>
          </a:xfrm>
          <a:prstGeom prst="rect">
            <a:avLst/>
          </a:prstGeom>
          <a:solidFill>
            <a:srgbClr val="FFC0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15</a:t>
            </a:r>
            <a:endParaRPr lang="es-ES" sz="1200" b="1" dirty="0">
              <a:solidFill>
                <a:srgbClr val="FFFFFF"/>
              </a:solidFill>
            </a:endParaRPr>
          </a:p>
        </p:txBody>
      </p:sp>
      <p:sp>
        <p:nvSpPr>
          <p:cNvPr id="84" name="Oval 83"/>
          <p:cNvSpPr/>
          <p:nvPr/>
        </p:nvSpPr>
        <p:spPr>
          <a:xfrm rot="21410150">
            <a:off x="4097782" y="3943099"/>
            <a:ext cx="500341" cy="395870"/>
          </a:xfrm>
          <a:prstGeom prst="ellipse">
            <a:avLst/>
          </a:prstGeom>
          <a:solidFill>
            <a:srgbClr val="FFC000">
              <a:alpha val="36000"/>
            </a:srgbClr>
          </a:solid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85" name="Rectangle 84"/>
          <p:cNvSpPr/>
          <p:nvPr/>
        </p:nvSpPr>
        <p:spPr>
          <a:xfrm>
            <a:off x="3987310" y="3991709"/>
            <a:ext cx="216000" cy="216000"/>
          </a:xfrm>
          <a:prstGeom prst="rect">
            <a:avLst/>
          </a:prstGeom>
          <a:solidFill>
            <a:srgbClr val="FFC0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17</a:t>
            </a:r>
            <a:endParaRPr lang="es-ES" sz="1200" b="1" dirty="0">
              <a:solidFill>
                <a:srgbClr val="FFFFFF"/>
              </a:solidFill>
            </a:endParaRPr>
          </a:p>
        </p:txBody>
      </p:sp>
      <p:sp>
        <p:nvSpPr>
          <p:cNvPr id="86" name="Rectangle 85"/>
          <p:cNvSpPr/>
          <p:nvPr/>
        </p:nvSpPr>
        <p:spPr>
          <a:xfrm>
            <a:off x="4673446" y="3544958"/>
            <a:ext cx="216000" cy="216000"/>
          </a:xfrm>
          <a:prstGeom prst="rect">
            <a:avLst/>
          </a:prstGeom>
          <a:solidFill>
            <a:srgbClr val="FFC0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18</a:t>
            </a:r>
            <a:endParaRPr lang="es-ES" sz="1200" b="1" dirty="0">
              <a:solidFill>
                <a:srgbClr val="FFFFFF"/>
              </a:solidFill>
            </a:endParaRPr>
          </a:p>
        </p:txBody>
      </p:sp>
      <p:sp>
        <p:nvSpPr>
          <p:cNvPr id="87" name="Oval 86"/>
          <p:cNvSpPr/>
          <p:nvPr/>
        </p:nvSpPr>
        <p:spPr>
          <a:xfrm rot="21410150">
            <a:off x="4529765" y="3803046"/>
            <a:ext cx="500341" cy="395870"/>
          </a:xfrm>
          <a:prstGeom prst="ellipse">
            <a:avLst/>
          </a:prstGeom>
          <a:solidFill>
            <a:srgbClr val="FFC000">
              <a:alpha val="36000"/>
            </a:srgbClr>
          </a:solid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88" name="Rectangle 87"/>
          <p:cNvSpPr/>
          <p:nvPr/>
        </p:nvSpPr>
        <p:spPr>
          <a:xfrm>
            <a:off x="4959968" y="3883709"/>
            <a:ext cx="216000" cy="216000"/>
          </a:xfrm>
          <a:prstGeom prst="rect">
            <a:avLst/>
          </a:prstGeom>
          <a:solidFill>
            <a:srgbClr val="FFC0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19</a:t>
            </a:r>
            <a:endParaRPr lang="es-ES" sz="1200" b="1" dirty="0">
              <a:solidFill>
                <a:srgbClr val="FFFFFF"/>
              </a:solidFill>
            </a:endParaRPr>
          </a:p>
        </p:txBody>
      </p:sp>
      <p:sp>
        <p:nvSpPr>
          <p:cNvPr id="89" name="Title 1"/>
          <p:cNvSpPr txBox="1">
            <a:spLocks/>
          </p:cNvSpPr>
          <p:nvPr/>
        </p:nvSpPr>
        <p:spPr bwMode="auto">
          <a:xfrm>
            <a:off x="5917638" y="2882963"/>
            <a:ext cx="987603" cy="331166"/>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a:extLst/>
        </p:spPr>
        <p:txBody>
          <a:bodyPr lIns="0" tIns="0" rIns="0" bIns="0"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s-ES" sz="1200" b="1" dirty="0" smtClean="0">
                <a:solidFill>
                  <a:srgbClr val="A21E60"/>
                </a:solidFill>
                <a:cs typeface="Arial" charset="0"/>
              </a:rPr>
              <a:t>El Quinche </a:t>
            </a:r>
            <a:endParaRPr lang="es-ES" sz="1200" b="1" dirty="0">
              <a:solidFill>
                <a:srgbClr val="A21E60"/>
              </a:solidFill>
              <a:cs typeface="Arial" charset="0"/>
            </a:endParaRPr>
          </a:p>
        </p:txBody>
      </p:sp>
      <p:sp>
        <p:nvSpPr>
          <p:cNvPr id="90" name="Title 1"/>
          <p:cNvSpPr txBox="1">
            <a:spLocks/>
          </p:cNvSpPr>
          <p:nvPr/>
        </p:nvSpPr>
        <p:spPr bwMode="auto">
          <a:xfrm>
            <a:off x="5286455" y="2423574"/>
            <a:ext cx="1144304" cy="331166"/>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a:extLst/>
        </p:spPr>
        <p:txBody>
          <a:bodyPr lIns="0" tIns="0" rIns="0" bIns="0"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s-ES" sz="1200" b="1" dirty="0" err="1" smtClean="0">
                <a:solidFill>
                  <a:srgbClr val="92D400">
                    <a:lumMod val="50000"/>
                  </a:srgbClr>
                </a:solidFill>
                <a:cs typeface="Arial" charset="0"/>
              </a:rPr>
              <a:t>Guayllabamba</a:t>
            </a:r>
            <a:endParaRPr lang="es-ES" sz="1200" b="1" dirty="0">
              <a:solidFill>
                <a:srgbClr val="92D400">
                  <a:lumMod val="50000"/>
                </a:srgbClr>
              </a:solidFill>
              <a:cs typeface="Arial" charset="0"/>
            </a:endParaRPr>
          </a:p>
        </p:txBody>
      </p:sp>
      <p:sp>
        <p:nvSpPr>
          <p:cNvPr id="91" name="Oval 90"/>
          <p:cNvSpPr/>
          <p:nvPr/>
        </p:nvSpPr>
        <p:spPr>
          <a:xfrm rot="21410150">
            <a:off x="4530734" y="3088021"/>
            <a:ext cx="593951" cy="520816"/>
          </a:xfrm>
          <a:prstGeom prst="ellipse">
            <a:avLst/>
          </a:prstGeom>
          <a:solidFill>
            <a:srgbClr val="002060">
              <a:alpha val="36000"/>
            </a:srgbClr>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92" name="Rectangle 91"/>
          <p:cNvSpPr/>
          <p:nvPr/>
        </p:nvSpPr>
        <p:spPr>
          <a:xfrm>
            <a:off x="4558794" y="2957873"/>
            <a:ext cx="216000" cy="216000"/>
          </a:xfrm>
          <a:prstGeom prst="rect">
            <a:avLst/>
          </a:prstGeom>
          <a:solidFill>
            <a:srgbClr val="00206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s-ES" sz="1200" b="1" dirty="0" smtClean="0">
                <a:solidFill>
                  <a:srgbClr val="FFFFFF"/>
                </a:solidFill>
              </a:rPr>
              <a:t>23</a:t>
            </a:r>
            <a:endParaRPr lang="es-ES" sz="1200" b="1" dirty="0">
              <a:solidFill>
                <a:srgbClr val="FFFFFF"/>
              </a:solidFill>
            </a:endParaRPr>
          </a:p>
        </p:txBody>
      </p:sp>
      <p:sp>
        <p:nvSpPr>
          <p:cNvPr id="93" name="Title 1"/>
          <p:cNvSpPr txBox="1">
            <a:spLocks/>
          </p:cNvSpPr>
          <p:nvPr/>
        </p:nvSpPr>
        <p:spPr bwMode="auto">
          <a:xfrm>
            <a:off x="5157135" y="3506786"/>
            <a:ext cx="987603" cy="331166"/>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a:extLst/>
        </p:spPr>
        <p:txBody>
          <a:bodyPr lIns="0" tIns="0" rIns="0" bIns="0"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s-ES" sz="1200" b="1" dirty="0" err="1" smtClean="0">
                <a:solidFill>
                  <a:srgbClr val="002060"/>
                </a:solidFill>
                <a:cs typeface="Arial" charset="0"/>
              </a:rPr>
              <a:t>Tababela</a:t>
            </a:r>
            <a:endParaRPr lang="es-ES" sz="1200" b="1" dirty="0">
              <a:solidFill>
                <a:srgbClr val="002060"/>
              </a:solidFill>
              <a:cs typeface="Arial" charset="0"/>
            </a:endParaRPr>
          </a:p>
        </p:txBody>
      </p:sp>
      <p:graphicFrame>
        <p:nvGraphicFramePr>
          <p:cNvPr id="94" name="Table 93"/>
          <p:cNvGraphicFramePr>
            <a:graphicFrameLocks noGrp="1"/>
          </p:cNvGraphicFramePr>
          <p:nvPr>
            <p:extLst/>
          </p:nvPr>
        </p:nvGraphicFramePr>
        <p:xfrm>
          <a:off x="7095419" y="1097280"/>
          <a:ext cx="2654726" cy="5434956"/>
        </p:xfrm>
        <a:graphic>
          <a:graphicData uri="http://schemas.openxmlformats.org/drawingml/2006/table">
            <a:tbl>
              <a:tblPr/>
              <a:tblGrid>
                <a:gridCol w="1296000"/>
                <a:gridCol w="1358726"/>
              </a:tblGrid>
              <a:tr h="354135">
                <a:tc>
                  <a:txBody>
                    <a:bodyPr/>
                    <a:lstStyle/>
                    <a:p>
                      <a:pPr algn="ctr" fontAlgn="b"/>
                      <a:r>
                        <a:rPr lang="es-ES" sz="1100" b="1" i="0" u="none" strike="noStrike" dirty="0">
                          <a:solidFill>
                            <a:schemeClr val="bg1"/>
                          </a:solidFill>
                          <a:effectLst/>
                          <a:latin typeface="Arial  "/>
                        </a:rPr>
                        <a:t>Mancomunidades y </a:t>
                      </a:r>
                      <a:r>
                        <a:rPr lang="es-ES" sz="1100" b="1" i="0" u="none" strike="noStrike" dirty="0" smtClean="0">
                          <a:solidFill>
                            <a:schemeClr val="bg1"/>
                          </a:solidFill>
                          <a:effectLst/>
                          <a:latin typeface="Arial  "/>
                        </a:rPr>
                        <a:t>parroquias</a:t>
                      </a:r>
                      <a:endParaRPr lang="es-ES" sz="1100" b="1" i="0" u="none" strike="noStrike" dirty="0">
                        <a:solidFill>
                          <a:schemeClr val="bg1"/>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c>
                  <a:txBody>
                    <a:bodyPr/>
                    <a:lstStyle/>
                    <a:p>
                      <a:pPr algn="ctr" fontAlgn="b"/>
                      <a:r>
                        <a:rPr lang="es-ES" sz="1100" b="1" i="0" u="none" strike="noStrike" dirty="0">
                          <a:solidFill>
                            <a:schemeClr val="bg1"/>
                          </a:solidFill>
                          <a:effectLst/>
                          <a:latin typeface="Arial  "/>
                        </a:rPr>
                        <a:t>Parroquias que lo conforman</a:t>
                      </a: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50000"/>
                      </a:schemeClr>
                    </a:solidFill>
                  </a:tcPr>
                </a:tc>
              </a:tr>
              <a:tr h="212952">
                <a:tc rowSpan="7">
                  <a:txBody>
                    <a:bodyPr/>
                    <a:lstStyle/>
                    <a:p>
                      <a:pPr algn="ctr" fontAlgn="ctr"/>
                      <a:r>
                        <a:rPr lang="es-ES" sz="1100" b="1" i="0" u="none" strike="noStrike" dirty="0">
                          <a:solidFill>
                            <a:schemeClr val="bg1"/>
                          </a:solidFill>
                          <a:effectLst/>
                          <a:latin typeface="Arial  "/>
                        </a:rPr>
                        <a:t>Mancomunidad del </a:t>
                      </a:r>
                      <a:r>
                        <a:rPr lang="es-ES" sz="1100" b="1" i="0" u="none" strike="noStrike" dirty="0" smtClean="0">
                          <a:solidFill>
                            <a:schemeClr val="bg1"/>
                          </a:solidFill>
                          <a:effectLst/>
                          <a:latin typeface="Arial  "/>
                        </a:rPr>
                        <a:t>Noroccidente*</a:t>
                      </a:r>
                      <a:endParaRPr lang="es-ES" sz="1100" b="1" i="0" u="none" strike="noStrike" dirty="0">
                        <a:solidFill>
                          <a:schemeClr val="bg1"/>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B0F0"/>
                    </a:solidFill>
                  </a:tcPr>
                </a:tc>
                <a:tc>
                  <a:txBody>
                    <a:bodyPr/>
                    <a:lstStyle/>
                    <a:p>
                      <a:pPr algn="l" fontAlgn="ctr"/>
                      <a:r>
                        <a:rPr lang="es-ES" sz="1000" b="0" i="0" u="none" strike="noStrike" dirty="0" smtClean="0">
                          <a:solidFill>
                            <a:srgbClr val="002060"/>
                          </a:solidFill>
                          <a:effectLst/>
                          <a:latin typeface="Arial  "/>
                        </a:rPr>
                        <a:t>1. Pacto </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212952">
                <a:tc vMerge="1">
                  <a:txBody>
                    <a:bodyPr/>
                    <a:lstStyle/>
                    <a:p>
                      <a:endParaRPr lang="es-ES"/>
                    </a:p>
                  </a:txBody>
                  <a:tcPr/>
                </a:tc>
                <a:tc>
                  <a:txBody>
                    <a:bodyPr/>
                    <a:lstStyle/>
                    <a:p>
                      <a:pPr algn="l" fontAlgn="ctr"/>
                      <a:r>
                        <a:rPr lang="es-ES" sz="1000" b="0" i="0" u="none" strike="noStrike" dirty="0" smtClean="0">
                          <a:solidFill>
                            <a:srgbClr val="002060"/>
                          </a:solidFill>
                          <a:effectLst/>
                          <a:latin typeface="Arial  "/>
                        </a:rPr>
                        <a:t>2. </a:t>
                      </a:r>
                      <a:r>
                        <a:rPr lang="es-ES" sz="1000" b="0" i="0" u="none" strike="noStrike" dirty="0" err="1" smtClean="0">
                          <a:solidFill>
                            <a:srgbClr val="002060"/>
                          </a:solidFill>
                          <a:effectLst/>
                          <a:latin typeface="Arial  "/>
                        </a:rPr>
                        <a:t>Nanegal</a:t>
                      </a:r>
                      <a:r>
                        <a:rPr lang="es-ES" sz="1000" b="0" i="0" u="none" strike="noStrike" dirty="0" smtClean="0">
                          <a:solidFill>
                            <a:srgbClr val="002060"/>
                          </a:solidFill>
                          <a:effectLst/>
                          <a:latin typeface="Arial  "/>
                        </a:rPr>
                        <a:t> </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r>
              <a:tr h="212952">
                <a:tc vMerge="1">
                  <a:txBody>
                    <a:bodyPr/>
                    <a:lstStyle/>
                    <a:p>
                      <a:endParaRPr lang="es-ES"/>
                    </a:p>
                  </a:txBody>
                  <a:tcPr/>
                </a:tc>
                <a:tc>
                  <a:txBody>
                    <a:bodyPr/>
                    <a:lstStyle/>
                    <a:p>
                      <a:pPr algn="l" fontAlgn="b"/>
                      <a:r>
                        <a:rPr lang="es-ES" sz="1000" b="0" i="0" u="none" strike="noStrike" dirty="0" smtClean="0">
                          <a:solidFill>
                            <a:srgbClr val="002060"/>
                          </a:solidFill>
                          <a:effectLst/>
                          <a:latin typeface="Arial  "/>
                        </a:rPr>
                        <a:t>3. </a:t>
                      </a:r>
                      <a:r>
                        <a:rPr lang="es-ES" sz="1000" b="0" i="0" u="none" strike="noStrike" dirty="0" err="1" smtClean="0">
                          <a:solidFill>
                            <a:srgbClr val="002060"/>
                          </a:solidFill>
                          <a:effectLst/>
                          <a:latin typeface="Arial  "/>
                        </a:rPr>
                        <a:t>Nanegalito</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212952">
                <a:tc vMerge="1">
                  <a:txBody>
                    <a:bodyPr/>
                    <a:lstStyle/>
                    <a:p>
                      <a:endParaRPr lang="es-ES"/>
                    </a:p>
                  </a:txBody>
                  <a:tcPr/>
                </a:tc>
                <a:tc>
                  <a:txBody>
                    <a:bodyPr/>
                    <a:lstStyle/>
                    <a:p>
                      <a:pPr algn="l" fontAlgn="b"/>
                      <a:r>
                        <a:rPr lang="es-ES" sz="1000" b="0" i="0" u="none" strike="noStrike" dirty="0" smtClean="0">
                          <a:solidFill>
                            <a:srgbClr val="002060"/>
                          </a:solidFill>
                          <a:effectLst/>
                          <a:latin typeface="Arial  "/>
                        </a:rPr>
                        <a:t>4. </a:t>
                      </a:r>
                      <a:r>
                        <a:rPr lang="es-ES" sz="1000" b="0" i="0" u="none" strike="noStrike" dirty="0" err="1" smtClean="0">
                          <a:solidFill>
                            <a:srgbClr val="002060"/>
                          </a:solidFill>
                          <a:effectLst/>
                          <a:latin typeface="Arial  "/>
                        </a:rPr>
                        <a:t>Gualea</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r>
              <a:tr h="212952">
                <a:tc vMerge="1">
                  <a:txBody>
                    <a:bodyPr/>
                    <a:lstStyle/>
                    <a:p>
                      <a:endParaRPr lang="es-ES"/>
                    </a:p>
                  </a:txBody>
                  <a:tcPr/>
                </a:tc>
                <a:tc>
                  <a:txBody>
                    <a:bodyPr/>
                    <a:lstStyle/>
                    <a:p>
                      <a:pPr algn="l" fontAlgn="ctr"/>
                      <a:r>
                        <a:rPr lang="es-ES" sz="1000" b="0" i="0" u="none" strike="noStrike" dirty="0" smtClean="0">
                          <a:solidFill>
                            <a:srgbClr val="002060"/>
                          </a:solidFill>
                          <a:effectLst/>
                          <a:latin typeface="Arial  "/>
                        </a:rPr>
                        <a:t>5. </a:t>
                      </a:r>
                      <a:r>
                        <a:rPr lang="es-ES" sz="1000" b="0" i="0" u="none" strike="noStrike" dirty="0" err="1" smtClean="0">
                          <a:solidFill>
                            <a:srgbClr val="002060"/>
                          </a:solidFill>
                          <a:effectLst/>
                          <a:latin typeface="Arial  "/>
                        </a:rPr>
                        <a:t>Calacalí</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212952">
                <a:tc vMerge="1">
                  <a:txBody>
                    <a:bodyPr/>
                    <a:lstStyle/>
                    <a:p>
                      <a:endParaRPr lang="es-ES"/>
                    </a:p>
                  </a:txBody>
                  <a:tcPr/>
                </a:tc>
                <a:tc>
                  <a:txBody>
                    <a:bodyPr/>
                    <a:lstStyle/>
                    <a:p>
                      <a:pPr algn="l" fontAlgn="ctr"/>
                      <a:r>
                        <a:rPr lang="es-ES" sz="1000" b="0" i="0" u="none" strike="noStrike" dirty="0" smtClean="0">
                          <a:solidFill>
                            <a:srgbClr val="002060"/>
                          </a:solidFill>
                          <a:effectLst/>
                          <a:latin typeface="Arial  "/>
                        </a:rPr>
                        <a:t>6. Nono</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ysDash"/>
                      <a:round/>
                      <a:headEnd type="none" w="med" len="med"/>
                      <a:tailEnd type="none" w="med" len="med"/>
                    </a:lnB>
                    <a:solidFill>
                      <a:schemeClr val="bg1"/>
                    </a:solidFill>
                  </a:tcPr>
                </a:tc>
              </a:tr>
              <a:tr h="212952">
                <a:tc vMerge="1">
                  <a:txBody>
                    <a:bodyPr/>
                    <a:lstStyle/>
                    <a:p>
                      <a:endParaRPr lang="es-ES"/>
                    </a:p>
                  </a:txBody>
                  <a:tcPr/>
                </a:tc>
                <a:tc>
                  <a:txBody>
                    <a:bodyPr/>
                    <a:lstStyle/>
                    <a:p>
                      <a:pPr algn="l" fontAlgn="ctr"/>
                      <a:r>
                        <a:rPr lang="es-ES" sz="1000" b="0" i="0" u="none" strike="noStrike" dirty="0" smtClean="0">
                          <a:solidFill>
                            <a:srgbClr val="002060"/>
                          </a:solidFill>
                          <a:effectLst/>
                          <a:latin typeface="Arial  "/>
                        </a:rPr>
                        <a:t>7. San </a:t>
                      </a:r>
                      <a:r>
                        <a:rPr lang="es-ES" sz="1000" b="0" i="0" u="none" strike="noStrike" dirty="0">
                          <a:solidFill>
                            <a:srgbClr val="002060"/>
                          </a:solidFill>
                          <a:effectLst/>
                          <a:latin typeface="Arial  "/>
                        </a:rPr>
                        <a:t>Antonio</a:t>
                      </a:r>
                    </a:p>
                  </a:txBody>
                  <a:tcPr marL="4622" marR="4622" marT="4622" marB="0" anchor="ctr">
                    <a:lnL w="12700" cap="flat" cmpd="sng" algn="ctr">
                      <a:noFill/>
                      <a:prstDash val="sysDash"/>
                      <a:round/>
                      <a:headEnd type="none" w="med" len="med"/>
                      <a:tailEnd type="none" w="med" len="med"/>
                    </a:lnL>
                    <a:lnR w="12700" cap="flat" cmpd="sng" algn="ctr">
                      <a:noFill/>
                      <a:prstDash val="sysDash"/>
                      <a:round/>
                      <a:headEnd type="none" w="med" len="med"/>
                      <a:tailEnd type="none" w="med" len="med"/>
                    </a:lnR>
                    <a:lnT w="12700" cap="flat" cmpd="sng" algn="ctr">
                      <a:noFill/>
                      <a:prstDash val="sysDash"/>
                      <a:round/>
                      <a:headEnd type="none" w="med" len="med"/>
                      <a:tailEnd type="none" w="med" len="med"/>
                    </a:lnT>
                    <a:lnB w="12700" cap="flat" cmpd="sng" algn="ctr">
                      <a:solidFill>
                        <a:schemeClr val="bg1">
                          <a:lumMod val="75000"/>
                        </a:schemeClr>
                      </a:solidFill>
                      <a:prstDash val="sysDash"/>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12952">
                <a:tc rowSpan="5">
                  <a:txBody>
                    <a:bodyPr/>
                    <a:lstStyle/>
                    <a:p>
                      <a:pPr algn="ctr" fontAlgn="ctr"/>
                      <a:r>
                        <a:rPr lang="es-ES" sz="1100" b="1" i="0" u="none" strike="noStrike" dirty="0">
                          <a:solidFill>
                            <a:schemeClr val="bg1"/>
                          </a:solidFill>
                          <a:effectLst/>
                          <a:latin typeface="Arial  "/>
                        </a:rPr>
                        <a:t>Mancomunidad </a:t>
                      </a:r>
                      <a:r>
                        <a:rPr lang="es-ES" sz="1100" b="1" i="0" u="none" strike="noStrike" dirty="0" err="1">
                          <a:solidFill>
                            <a:schemeClr val="bg1"/>
                          </a:solidFill>
                          <a:effectLst/>
                          <a:latin typeface="Arial  "/>
                        </a:rPr>
                        <a:t>Norcentrales</a:t>
                      </a:r>
                      <a:r>
                        <a:rPr lang="es-ES" sz="1100" b="1" i="0" u="none" strike="noStrike" dirty="0">
                          <a:solidFill>
                            <a:schemeClr val="bg1"/>
                          </a:solidFill>
                          <a:effectLst/>
                          <a:latin typeface="Arial  "/>
                        </a:rPr>
                        <a:t> (Ruta Escondida</a:t>
                      </a:r>
                      <a:r>
                        <a:rPr lang="es-ES" sz="1100" b="1" i="0" u="none" strike="noStrike" dirty="0" smtClean="0">
                          <a:solidFill>
                            <a:schemeClr val="bg1"/>
                          </a:solidFill>
                          <a:effectLst/>
                          <a:latin typeface="Arial  "/>
                        </a:rPr>
                        <a:t>)*</a:t>
                      </a:r>
                      <a:endParaRPr lang="es-ES" sz="1100" b="1" i="0" u="none" strike="noStrike" dirty="0">
                        <a:solidFill>
                          <a:schemeClr val="bg1"/>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solidFill>
                  </a:tcPr>
                </a:tc>
                <a:tc>
                  <a:txBody>
                    <a:bodyPr/>
                    <a:lstStyle/>
                    <a:p>
                      <a:pPr algn="l" fontAlgn="b"/>
                      <a:r>
                        <a:rPr lang="es-ES" sz="1000" b="0" i="0" u="none" strike="noStrike" dirty="0" smtClean="0">
                          <a:solidFill>
                            <a:srgbClr val="002060"/>
                          </a:solidFill>
                          <a:effectLst/>
                          <a:latin typeface="Arial  "/>
                        </a:rPr>
                        <a:t>8. </a:t>
                      </a:r>
                      <a:r>
                        <a:rPr lang="es-ES" sz="1000" b="0" i="0" u="none" strike="noStrike" dirty="0" err="1" smtClean="0">
                          <a:solidFill>
                            <a:srgbClr val="002060"/>
                          </a:solidFill>
                          <a:effectLst/>
                          <a:latin typeface="Arial  "/>
                        </a:rPr>
                        <a:t>Perucho</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ysDash"/>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r>
              <a:tr h="212952">
                <a:tc vMerge="1">
                  <a:txBody>
                    <a:bodyPr/>
                    <a:lstStyle/>
                    <a:p>
                      <a:endParaRPr lang="es-ES"/>
                    </a:p>
                  </a:txBody>
                  <a:tcPr/>
                </a:tc>
                <a:tc>
                  <a:txBody>
                    <a:bodyPr/>
                    <a:lstStyle/>
                    <a:p>
                      <a:pPr algn="l" fontAlgn="b"/>
                      <a:r>
                        <a:rPr lang="es-ES" sz="1000" b="0" i="0" u="none" strike="noStrike" dirty="0" smtClean="0">
                          <a:solidFill>
                            <a:srgbClr val="002060"/>
                          </a:solidFill>
                          <a:effectLst/>
                          <a:latin typeface="Arial  "/>
                        </a:rPr>
                        <a:t>9. </a:t>
                      </a:r>
                      <a:r>
                        <a:rPr lang="es-ES" sz="1000" b="0" i="0" u="none" strike="noStrike" dirty="0" err="1" smtClean="0">
                          <a:solidFill>
                            <a:srgbClr val="002060"/>
                          </a:solidFill>
                          <a:effectLst/>
                          <a:latin typeface="Arial  "/>
                        </a:rPr>
                        <a:t>Puellaro</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212952">
                <a:tc vMerge="1">
                  <a:txBody>
                    <a:bodyPr/>
                    <a:lstStyle/>
                    <a:p>
                      <a:endParaRPr lang="es-ES"/>
                    </a:p>
                  </a:txBody>
                  <a:tcPr/>
                </a:tc>
                <a:tc>
                  <a:txBody>
                    <a:bodyPr/>
                    <a:lstStyle/>
                    <a:p>
                      <a:pPr algn="l" fontAlgn="b"/>
                      <a:r>
                        <a:rPr lang="es-ES" sz="1000" b="0" i="0" u="none" strike="noStrike" dirty="0" smtClean="0">
                          <a:solidFill>
                            <a:srgbClr val="002060"/>
                          </a:solidFill>
                          <a:effectLst/>
                          <a:latin typeface="Arial  "/>
                        </a:rPr>
                        <a:t>10. </a:t>
                      </a:r>
                      <a:r>
                        <a:rPr lang="es-ES" sz="1000" b="0" i="0" u="none" strike="noStrike" dirty="0" err="1" smtClean="0">
                          <a:solidFill>
                            <a:srgbClr val="002060"/>
                          </a:solidFill>
                          <a:effectLst/>
                          <a:latin typeface="Arial  "/>
                        </a:rPr>
                        <a:t>Chavezpamba</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r>
              <a:tr h="212952">
                <a:tc vMerge="1">
                  <a:txBody>
                    <a:bodyPr/>
                    <a:lstStyle/>
                    <a:p>
                      <a:endParaRPr lang="es-ES"/>
                    </a:p>
                  </a:txBody>
                  <a:tcPr/>
                </a:tc>
                <a:tc>
                  <a:txBody>
                    <a:bodyPr/>
                    <a:lstStyle/>
                    <a:p>
                      <a:pPr algn="l" fontAlgn="b"/>
                      <a:r>
                        <a:rPr lang="es-ES" sz="1000" b="0" i="0" u="none" strike="noStrike" dirty="0" smtClean="0">
                          <a:solidFill>
                            <a:srgbClr val="002060"/>
                          </a:solidFill>
                          <a:effectLst/>
                          <a:latin typeface="Arial  "/>
                        </a:rPr>
                        <a:t>11. Atahualpa</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212952">
                <a:tc vMerge="1">
                  <a:txBody>
                    <a:bodyPr/>
                    <a:lstStyle/>
                    <a:p>
                      <a:endParaRPr lang="es-ES"/>
                    </a:p>
                  </a:txBody>
                  <a:tcPr/>
                </a:tc>
                <a:tc>
                  <a:txBody>
                    <a:bodyPr/>
                    <a:lstStyle/>
                    <a:p>
                      <a:pPr algn="l" fontAlgn="b"/>
                      <a:r>
                        <a:rPr lang="es-ES" sz="1000" b="0" i="0" u="none" strike="noStrike" dirty="0" smtClean="0">
                          <a:solidFill>
                            <a:srgbClr val="002060"/>
                          </a:solidFill>
                          <a:effectLst/>
                          <a:latin typeface="Arial  "/>
                        </a:rPr>
                        <a:t>12. San </a:t>
                      </a:r>
                      <a:r>
                        <a:rPr lang="es-ES" sz="1000" b="0" i="0" u="none" strike="noStrike" dirty="0">
                          <a:solidFill>
                            <a:srgbClr val="002060"/>
                          </a:solidFill>
                          <a:effectLst/>
                          <a:latin typeface="Arial  "/>
                        </a:rPr>
                        <a:t>José de Minas</a:t>
                      </a: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sysDash"/>
                      <a:round/>
                      <a:headEnd type="none" w="med" len="med"/>
                      <a:tailEnd type="none" w="med" len="med"/>
                    </a:lnB>
                    <a:solidFill>
                      <a:schemeClr val="bg1"/>
                    </a:solidFill>
                  </a:tcPr>
                </a:tc>
              </a:tr>
              <a:tr h="395877">
                <a:tc rowSpan="7">
                  <a:txBody>
                    <a:bodyPr/>
                    <a:lstStyle/>
                    <a:p>
                      <a:pPr algn="ctr" fontAlgn="ctr"/>
                      <a:r>
                        <a:rPr lang="es-ES" sz="1100" b="1" i="0" u="none" strike="noStrike" dirty="0">
                          <a:solidFill>
                            <a:schemeClr val="bg1"/>
                          </a:solidFill>
                          <a:effectLst/>
                          <a:latin typeface="Arial  "/>
                        </a:rPr>
                        <a:t>Valles (Los Chillos y Tumbaco)</a:t>
                      </a: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C000"/>
                    </a:solidFill>
                  </a:tcPr>
                </a:tc>
                <a:tc>
                  <a:txBody>
                    <a:bodyPr/>
                    <a:lstStyle/>
                    <a:p>
                      <a:pPr algn="l" fontAlgn="ctr"/>
                      <a:r>
                        <a:rPr lang="es-ES" sz="1000" b="0" i="0" u="none" strike="noStrike" dirty="0" smtClean="0">
                          <a:solidFill>
                            <a:srgbClr val="002060"/>
                          </a:solidFill>
                          <a:effectLst/>
                          <a:latin typeface="Arial  "/>
                        </a:rPr>
                        <a:t>13. </a:t>
                      </a:r>
                      <a:r>
                        <a:rPr lang="es-ES" sz="1000" b="0" i="0" u="none" strike="noStrike" dirty="0" err="1" smtClean="0">
                          <a:solidFill>
                            <a:srgbClr val="002060"/>
                          </a:solidFill>
                          <a:effectLst/>
                          <a:latin typeface="Arial  "/>
                        </a:rPr>
                        <a:t>Pintag</a:t>
                      </a:r>
                      <a:r>
                        <a:rPr lang="es-ES" sz="1000" b="0" i="0" u="none" strike="noStrike" dirty="0" smtClean="0">
                          <a:solidFill>
                            <a:srgbClr val="002060"/>
                          </a:solidFill>
                          <a:effectLst/>
                          <a:latin typeface="Arial  "/>
                        </a:rPr>
                        <a:t> </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ysDash"/>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212952">
                <a:tc vMerge="1">
                  <a:txBody>
                    <a:bodyPr/>
                    <a:lstStyle/>
                    <a:p>
                      <a:endParaRPr lang="es-ES"/>
                    </a:p>
                  </a:txBody>
                  <a:tcPr/>
                </a:tc>
                <a:tc>
                  <a:txBody>
                    <a:bodyPr/>
                    <a:lstStyle/>
                    <a:p>
                      <a:pPr algn="l" fontAlgn="b"/>
                      <a:r>
                        <a:rPr lang="es-ES" sz="1000" b="0" i="0" u="none" strike="noStrike" dirty="0" smtClean="0">
                          <a:solidFill>
                            <a:srgbClr val="002060"/>
                          </a:solidFill>
                          <a:effectLst/>
                          <a:latin typeface="Arial  "/>
                        </a:rPr>
                        <a:t>14. </a:t>
                      </a:r>
                      <a:r>
                        <a:rPr lang="es-ES" sz="1000" b="0" i="0" u="none" strike="noStrike" dirty="0" err="1" smtClean="0">
                          <a:solidFill>
                            <a:srgbClr val="002060"/>
                          </a:solidFill>
                          <a:effectLst/>
                          <a:latin typeface="Arial  "/>
                        </a:rPr>
                        <a:t>Amaguaña</a:t>
                      </a:r>
                      <a:r>
                        <a:rPr lang="es-ES" sz="1000" b="0" i="0" u="none" strike="noStrike" dirty="0" smtClean="0">
                          <a:solidFill>
                            <a:srgbClr val="002060"/>
                          </a:solidFill>
                          <a:effectLst/>
                          <a:latin typeface="Arial  "/>
                        </a:rPr>
                        <a:t> </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r>
              <a:tr h="212952">
                <a:tc vMerge="1">
                  <a:txBody>
                    <a:bodyPr/>
                    <a:lstStyle/>
                    <a:p>
                      <a:endParaRPr lang="es-ES"/>
                    </a:p>
                  </a:txBody>
                  <a:tcPr/>
                </a:tc>
                <a:tc>
                  <a:txBody>
                    <a:bodyPr/>
                    <a:lstStyle/>
                    <a:p>
                      <a:pPr algn="l" fontAlgn="b"/>
                      <a:r>
                        <a:rPr lang="es-ES" sz="1000" b="0" i="0" u="none" strike="noStrike" dirty="0" smtClean="0">
                          <a:solidFill>
                            <a:srgbClr val="002060"/>
                          </a:solidFill>
                          <a:effectLst/>
                          <a:latin typeface="Arial  "/>
                        </a:rPr>
                        <a:t>15. La </a:t>
                      </a:r>
                      <a:r>
                        <a:rPr lang="es-ES" sz="1000" b="0" i="0" u="none" strike="noStrike" dirty="0">
                          <a:solidFill>
                            <a:srgbClr val="002060"/>
                          </a:solidFill>
                          <a:effectLst/>
                          <a:latin typeface="Arial  "/>
                        </a:rPr>
                        <a:t>Merced </a:t>
                      </a: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212952">
                <a:tc vMerge="1">
                  <a:txBody>
                    <a:bodyPr/>
                    <a:lstStyle/>
                    <a:p>
                      <a:endParaRPr lang="es-ES"/>
                    </a:p>
                  </a:txBody>
                  <a:tcPr/>
                </a:tc>
                <a:tc>
                  <a:txBody>
                    <a:bodyPr/>
                    <a:lstStyle/>
                    <a:p>
                      <a:pPr algn="l" fontAlgn="b"/>
                      <a:r>
                        <a:rPr lang="es-ES" sz="1000" b="0" i="0" u="none" strike="noStrike" dirty="0" smtClean="0">
                          <a:solidFill>
                            <a:srgbClr val="002060"/>
                          </a:solidFill>
                          <a:effectLst/>
                          <a:latin typeface="Arial  "/>
                        </a:rPr>
                        <a:t>16. </a:t>
                      </a:r>
                      <a:r>
                        <a:rPr lang="es-ES" sz="1000" b="0" i="0" u="none" strike="noStrike" dirty="0" err="1" smtClean="0">
                          <a:solidFill>
                            <a:srgbClr val="002060"/>
                          </a:solidFill>
                          <a:effectLst/>
                          <a:latin typeface="Arial  "/>
                        </a:rPr>
                        <a:t>Alangasi</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r>
              <a:tr h="212952">
                <a:tc vMerge="1">
                  <a:txBody>
                    <a:bodyPr/>
                    <a:lstStyle/>
                    <a:p>
                      <a:endParaRPr lang="es-ES"/>
                    </a:p>
                  </a:txBody>
                  <a:tcPr/>
                </a:tc>
                <a:tc>
                  <a:txBody>
                    <a:bodyPr/>
                    <a:lstStyle/>
                    <a:p>
                      <a:pPr algn="l" fontAlgn="b"/>
                      <a:r>
                        <a:rPr lang="es-ES" sz="1000" b="0" i="0" u="none" strike="noStrike" dirty="0" smtClean="0">
                          <a:solidFill>
                            <a:srgbClr val="002060"/>
                          </a:solidFill>
                          <a:effectLst/>
                          <a:latin typeface="Arial  "/>
                        </a:rPr>
                        <a:t>17. </a:t>
                      </a:r>
                      <a:r>
                        <a:rPr lang="es-ES" sz="1000" b="0" i="0" u="none" strike="noStrike" dirty="0" err="1" smtClean="0">
                          <a:solidFill>
                            <a:srgbClr val="002060"/>
                          </a:solidFill>
                          <a:effectLst/>
                          <a:latin typeface="Arial  "/>
                        </a:rPr>
                        <a:t>Guangopolo</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r>
              <a:tr h="212952">
                <a:tc vMerge="1">
                  <a:txBody>
                    <a:bodyPr/>
                    <a:lstStyle/>
                    <a:p>
                      <a:endParaRPr lang="es-ES"/>
                    </a:p>
                  </a:txBody>
                  <a:tcPr/>
                </a:tc>
                <a:tc>
                  <a:txBody>
                    <a:bodyPr/>
                    <a:lstStyle/>
                    <a:p>
                      <a:pPr algn="l" fontAlgn="ctr"/>
                      <a:r>
                        <a:rPr lang="es-ES" sz="1000" b="0" i="0" u="none" strike="noStrike" dirty="0" smtClean="0">
                          <a:solidFill>
                            <a:srgbClr val="002060"/>
                          </a:solidFill>
                          <a:effectLst/>
                          <a:latin typeface="Arial  "/>
                        </a:rPr>
                        <a:t>18. </a:t>
                      </a:r>
                      <a:r>
                        <a:rPr lang="es-ES" sz="1000" b="0" i="0" u="none" strike="noStrike" dirty="0" err="1" smtClean="0">
                          <a:solidFill>
                            <a:srgbClr val="002060"/>
                          </a:solidFill>
                          <a:effectLst/>
                          <a:latin typeface="Arial  "/>
                        </a:rPr>
                        <a:t>Cumbaya</a:t>
                      </a:r>
                      <a:r>
                        <a:rPr lang="es-ES" sz="1000" b="0" i="0" u="none" strike="noStrike" dirty="0" smtClean="0">
                          <a:solidFill>
                            <a:srgbClr val="002060"/>
                          </a:solidFill>
                          <a:effectLst/>
                          <a:latin typeface="Arial  "/>
                        </a:rPr>
                        <a:t> </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tr>
              <a:tr h="212952">
                <a:tc vMerge="1">
                  <a:txBody>
                    <a:bodyPr/>
                    <a:lstStyle/>
                    <a:p>
                      <a:endParaRPr lang="es-ES"/>
                    </a:p>
                  </a:txBody>
                  <a:tcPr/>
                </a:tc>
                <a:tc>
                  <a:txBody>
                    <a:bodyPr/>
                    <a:lstStyle/>
                    <a:p>
                      <a:pPr algn="l" fontAlgn="b"/>
                      <a:r>
                        <a:rPr lang="es-ES" sz="1000" b="0" i="0" u="none" strike="noStrike" dirty="0" smtClean="0">
                          <a:solidFill>
                            <a:srgbClr val="002060"/>
                          </a:solidFill>
                          <a:effectLst/>
                          <a:latin typeface="Arial  "/>
                        </a:rPr>
                        <a:t>19. Tumbaco</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75000"/>
                        </a:schemeClr>
                      </a:solidFill>
                      <a:prstDash val="sysDash"/>
                      <a:round/>
                      <a:headEnd type="none" w="med" len="med"/>
                      <a:tailEnd type="none" w="med" len="med"/>
                    </a:lnB>
                    <a:solidFill>
                      <a:schemeClr val="bg1">
                        <a:lumMod val="95000"/>
                      </a:schemeClr>
                    </a:solidFill>
                  </a:tcPr>
                </a:tc>
              </a:tr>
              <a:tr h="212952">
                <a:tc>
                  <a:txBody>
                    <a:bodyPr/>
                    <a:lstStyle/>
                    <a:p>
                      <a:pPr algn="ctr" fontAlgn="ctr"/>
                      <a:r>
                        <a:rPr lang="es-ES" sz="1100" b="1" i="0" u="none" strike="noStrike" dirty="0" err="1">
                          <a:solidFill>
                            <a:schemeClr val="bg1"/>
                          </a:solidFill>
                          <a:effectLst/>
                          <a:latin typeface="Arial  "/>
                        </a:rPr>
                        <a:t>Lloa</a:t>
                      </a:r>
                      <a:endParaRPr lang="es-ES" sz="1100" b="1" i="0" u="none" strike="noStrike" dirty="0">
                        <a:solidFill>
                          <a:schemeClr val="bg1"/>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75000"/>
                      </a:schemeClr>
                    </a:solidFill>
                  </a:tcPr>
                </a:tc>
                <a:tc>
                  <a:txBody>
                    <a:bodyPr/>
                    <a:lstStyle/>
                    <a:p>
                      <a:pPr algn="l" fontAlgn="ctr"/>
                      <a:r>
                        <a:rPr lang="es-ES" sz="1000" b="0" i="0" u="none" strike="noStrike" dirty="0" smtClean="0">
                          <a:solidFill>
                            <a:srgbClr val="002060"/>
                          </a:solidFill>
                          <a:effectLst/>
                          <a:latin typeface="Arial  "/>
                        </a:rPr>
                        <a:t>20. </a:t>
                      </a:r>
                      <a:r>
                        <a:rPr lang="es-ES" sz="1000" b="0" i="0" u="none" strike="noStrike" dirty="0" err="1" smtClean="0">
                          <a:solidFill>
                            <a:srgbClr val="002060"/>
                          </a:solidFill>
                          <a:effectLst/>
                          <a:latin typeface="Arial  "/>
                        </a:rPr>
                        <a:t>Lloa</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ysDash"/>
                      <a:round/>
                      <a:headEnd type="none" w="med" len="med"/>
                      <a:tailEnd type="none" w="med" len="med"/>
                    </a:lnT>
                    <a:lnB w="12700" cap="flat" cmpd="sng" algn="ctr">
                      <a:solidFill>
                        <a:schemeClr val="bg1">
                          <a:lumMod val="75000"/>
                        </a:schemeClr>
                      </a:solidFill>
                      <a:prstDash val="sysDash"/>
                      <a:round/>
                      <a:headEnd type="none" w="med" len="med"/>
                      <a:tailEnd type="none" w="med" len="med"/>
                    </a:lnB>
                    <a:solidFill>
                      <a:schemeClr val="bg1"/>
                    </a:solidFill>
                  </a:tcPr>
                </a:tc>
              </a:tr>
              <a:tr h="212952">
                <a:tc>
                  <a:txBody>
                    <a:bodyPr/>
                    <a:lstStyle/>
                    <a:p>
                      <a:pPr algn="ctr" fontAlgn="b"/>
                      <a:r>
                        <a:rPr lang="es-ES" sz="1100" b="1" i="0" u="none" strike="noStrike" dirty="0" err="1">
                          <a:solidFill>
                            <a:schemeClr val="bg1"/>
                          </a:solidFill>
                          <a:effectLst/>
                          <a:latin typeface="Arial  "/>
                        </a:rPr>
                        <a:t>Guayllabamba</a:t>
                      </a:r>
                      <a:endParaRPr lang="es-ES" sz="1100" b="1" i="0" u="none" strike="noStrike" dirty="0">
                        <a:solidFill>
                          <a:schemeClr val="bg1"/>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2">
                        <a:lumMod val="50000"/>
                      </a:schemeClr>
                    </a:solidFill>
                  </a:tcPr>
                </a:tc>
                <a:tc>
                  <a:txBody>
                    <a:bodyPr/>
                    <a:lstStyle/>
                    <a:p>
                      <a:pPr algn="l" fontAlgn="ctr"/>
                      <a:r>
                        <a:rPr lang="es-ES" sz="1000" b="0" i="0" u="none" strike="noStrike" dirty="0" smtClean="0">
                          <a:solidFill>
                            <a:srgbClr val="002060"/>
                          </a:solidFill>
                          <a:effectLst/>
                          <a:latin typeface="Arial  "/>
                        </a:rPr>
                        <a:t>21. </a:t>
                      </a:r>
                      <a:r>
                        <a:rPr lang="es-ES" sz="1000" b="0" i="0" u="none" strike="noStrike" dirty="0" err="1" smtClean="0">
                          <a:solidFill>
                            <a:srgbClr val="002060"/>
                          </a:solidFill>
                          <a:effectLst/>
                          <a:latin typeface="Arial  "/>
                        </a:rPr>
                        <a:t>Guayllabamba</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ysDash"/>
                      <a:round/>
                      <a:headEnd type="none" w="med" len="med"/>
                      <a:tailEnd type="none" w="med" len="med"/>
                    </a:lnT>
                    <a:lnB w="12700" cap="flat" cmpd="sng" algn="ctr">
                      <a:solidFill>
                        <a:schemeClr val="bg1">
                          <a:lumMod val="75000"/>
                        </a:schemeClr>
                      </a:solidFill>
                      <a:prstDash val="sysDash"/>
                      <a:round/>
                      <a:headEnd type="none" w="med" len="med"/>
                      <a:tailEnd type="none" w="med" len="med"/>
                    </a:lnB>
                    <a:solidFill>
                      <a:schemeClr val="bg1">
                        <a:lumMod val="95000"/>
                      </a:schemeClr>
                    </a:solidFill>
                  </a:tcPr>
                </a:tc>
              </a:tr>
              <a:tr h="212952">
                <a:tc>
                  <a:txBody>
                    <a:bodyPr/>
                    <a:lstStyle/>
                    <a:p>
                      <a:pPr algn="ctr" fontAlgn="b"/>
                      <a:r>
                        <a:rPr lang="es-ES" sz="1100" b="1" i="0" u="none" strike="noStrike" dirty="0">
                          <a:solidFill>
                            <a:schemeClr val="bg1"/>
                          </a:solidFill>
                          <a:effectLst/>
                          <a:latin typeface="Arial  "/>
                        </a:rPr>
                        <a:t>El Quinche </a:t>
                      </a: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A21E60"/>
                    </a:solidFill>
                  </a:tcPr>
                </a:tc>
                <a:tc>
                  <a:txBody>
                    <a:bodyPr/>
                    <a:lstStyle/>
                    <a:p>
                      <a:pPr algn="l" fontAlgn="b"/>
                      <a:r>
                        <a:rPr lang="es-ES" sz="1000" b="0" i="0" u="none" strike="noStrike" dirty="0" smtClean="0">
                          <a:solidFill>
                            <a:srgbClr val="002060"/>
                          </a:solidFill>
                          <a:effectLst/>
                          <a:latin typeface="Arial  "/>
                        </a:rPr>
                        <a:t>22. El </a:t>
                      </a:r>
                      <a:r>
                        <a:rPr lang="es-ES" sz="1000" b="0" i="0" u="none" strike="noStrike" dirty="0">
                          <a:solidFill>
                            <a:srgbClr val="002060"/>
                          </a:solidFill>
                          <a:effectLst/>
                          <a:latin typeface="Arial  "/>
                        </a:rPr>
                        <a:t>Quinche</a:t>
                      </a: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ysDash"/>
                      <a:round/>
                      <a:headEnd type="none" w="med" len="med"/>
                      <a:tailEnd type="none" w="med" len="med"/>
                    </a:lnT>
                    <a:lnB w="12700" cap="flat" cmpd="sng" algn="ctr">
                      <a:solidFill>
                        <a:schemeClr val="bg1">
                          <a:lumMod val="75000"/>
                        </a:schemeClr>
                      </a:solidFill>
                      <a:prstDash val="sysDash"/>
                      <a:round/>
                      <a:headEnd type="none" w="med" len="med"/>
                      <a:tailEnd type="none" w="med" len="med"/>
                    </a:lnB>
                    <a:solidFill>
                      <a:schemeClr val="bg1"/>
                    </a:solidFill>
                  </a:tcPr>
                </a:tc>
              </a:tr>
              <a:tr h="212952">
                <a:tc>
                  <a:txBody>
                    <a:bodyPr/>
                    <a:lstStyle/>
                    <a:p>
                      <a:pPr algn="ctr" fontAlgn="b"/>
                      <a:r>
                        <a:rPr lang="es-ES" sz="1100" b="1" i="0" u="none" strike="noStrike" dirty="0" err="1" smtClean="0">
                          <a:solidFill>
                            <a:schemeClr val="bg1"/>
                          </a:solidFill>
                          <a:effectLst/>
                          <a:latin typeface="Arial  "/>
                        </a:rPr>
                        <a:t>Tababela</a:t>
                      </a:r>
                      <a:endParaRPr lang="es-ES" sz="1100" b="1" i="0" u="none" strike="noStrike" dirty="0">
                        <a:solidFill>
                          <a:schemeClr val="bg1"/>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2060"/>
                    </a:solidFill>
                  </a:tcPr>
                </a:tc>
                <a:tc>
                  <a:txBody>
                    <a:bodyPr/>
                    <a:lstStyle/>
                    <a:p>
                      <a:pPr algn="l" fontAlgn="b"/>
                      <a:r>
                        <a:rPr lang="es-ES" sz="1000" b="0" i="0" u="none" strike="noStrike" dirty="0" smtClean="0">
                          <a:solidFill>
                            <a:srgbClr val="002060"/>
                          </a:solidFill>
                          <a:effectLst/>
                          <a:latin typeface="Arial  "/>
                        </a:rPr>
                        <a:t>23. </a:t>
                      </a:r>
                      <a:r>
                        <a:rPr lang="es-ES" sz="1000" b="0" i="0" u="none" strike="noStrike" dirty="0" err="1" smtClean="0">
                          <a:solidFill>
                            <a:srgbClr val="002060"/>
                          </a:solidFill>
                          <a:effectLst/>
                          <a:latin typeface="Arial  "/>
                        </a:rPr>
                        <a:t>Tababela</a:t>
                      </a:r>
                      <a:endParaRPr lang="es-ES" sz="1000" b="0" i="0" u="none" strike="noStrike" dirty="0">
                        <a:solidFill>
                          <a:srgbClr val="002060"/>
                        </a:solidFill>
                        <a:effectLst/>
                        <a:latin typeface="Arial  "/>
                      </a:endParaRPr>
                    </a:p>
                  </a:txBody>
                  <a:tcPr marL="4622" marR="4622" marT="462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ysDash"/>
                      <a:round/>
                      <a:headEnd type="none" w="med" len="med"/>
                      <a:tailEnd type="none" w="med" len="med"/>
                    </a:lnT>
                    <a:lnB w="12700" cap="flat" cmpd="sng" algn="ctr">
                      <a:solidFill>
                        <a:schemeClr val="bg1">
                          <a:lumMod val="75000"/>
                        </a:schemeClr>
                      </a:solidFill>
                      <a:prstDash val="sysDash"/>
                      <a:round/>
                      <a:headEnd type="none" w="med" len="med"/>
                      <a:tailEnd type="none" w="med" len="med"/>
                    </a:lnB>
                    <a:solidFill>
                      <a:schemeClr val="bg1">
                        <a:lumMod val="95000"/>
                      </a:schemeClr>
                    </a:solidFill>
                  </a:tcPr>
                </a:tc>
              </a:tr>
            </a:tbl>
          </a:graphicData>
        </a:graphic>
      </p:graphicFrame>
      <p:sp>
        <p:nvSpPr>
          <p:cNvPr id="95" name="Title 1"/>
          <p:cNvSpPr txBox="1">
            <a:spLocks/>
          </p:cNvSpPr>
          <p:nvPr/>
        </p:nvSpPr>
        <p:spPr bwMode="auto">
          <a:xfrm>
            <a:off x="4310371" y="5594123"/>
            <a:ext cx="1391252" cy="41220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a:extLst/>
        </p:spPr>
        <p:txBody>
          <a:bodyPr lIns="0" tIns="0" rIns="0" bIns="0"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s-ES" sz="1200" b="1" dirty="0">
                <a:solidFill>
                  <a:srgbClr val="DEA900"/>
                </a:solidFill>
                <a:cs typeface="Arial" charset="0"/>
              </a:rPr>
              <a:t>Valles (Los Chillos y Tumbaco)</a:t>
            </a: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71</a:t>
            </a:fld>
            <a:endParaRPr lang="es-ES" dirty="0">
              <a:solidFill>
                <a:srgbClr val="002776"/>
              </a:solidFill>
            </a:endParaRPr>
          </a:p>
        </p:txBody>
      </p:sp>
    </p:spTree>
    <p:extLst>
      <p:ext uri="{BB962C8B-B14F-4D97-AF65-F5344CB8AC3E}">
        <p14:creationId xmlns:p14="http://schemas.microsoft.com/office/powerpoint/2010/main" val="32904731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Principales destinos y estructura del espacio turístico</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Proyectos urbanos emblemáticos de la ciudad </a:t>
            </a:r>
            <a:r>
              <a:rPr lang="es-ES" sz="2000" dirty="0">
                <a:solidFill>
                  <a:srgbClr val="00B0F0"/>
                </a:solidFill>
                <a:cs typeface="Arial" charset="0"/>
              </a:rPr>
              <a:t>– Resumen</a:t>
            </a:r>
            <a:endParaRPr lang="es-ES" sz="1400" i="1" dirty="0">
              <a:solidFill>
                <a:srgbClr val="00B0F0"/>
              </a:solidFill>
              <a:cs typeface="Arial" charset="0"/>
            </a:endParaRPr>
          </a:p>
        </p:txBody>
      </p:sp>
      <p:sp>
        <p:nvSpPr>
          <p:cNvPr id="14" name="Title 1"/>
          <p:cNvSpPr txBox="1">
            <a:spLocks/>
          </p:cNvSpPr>
          <p:nvPr/>
        </p:nvSpPr>
        <p:spPr bwMode="auto">
          <a:xfrm>
            <a:off x="344488" y="926553"/>
            <a:ext cx="9217025"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fontAlgn="base">
              <a:spcBef>
                <a:spcPct val="0"/>
              </a:spcBef>
              <a:spcAft>
                <a:spcPct val="0"/>
              </a:spcAft>
            </a:pPr>
            <a:r>
              <a:rPr lang="es-ES" sz="1200" b="1" u="sng" dirty="0">
                <a:solidFill>
                  <a:srgbClr val="002060"/>
                </a:solidFill>
                <a:cs typeface="Arial" charset="0"/>
              </a:rPr>
              <a:t>Mapa de localización de proyectos urbanos emblemáticos </a:t>
            </a:r>
            <a:endParaRPr lang="es-ES" sz="1200" b="1" i="1" u="sng" dirty="0">
              <a:solidFill>
                <a:srgbClr val="00B0F0"/>
              </a:solidFill>
              <a:cs typeface="Arial" charset="0"/>
            </a:endParaRPr>
          </a:p>
        </p:txBody>
      </p:sp>
      <p:pic>
        <p:nvPicPr>
          <p:cNvPr id="83"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2960" r="4150"/>
          <a:stretch/>
        </p:blipFill>
        <p:spPr bwMode="auto">
          <a:xfrm rot="16200000">
            <a:off x="2278578" y="-757591"/>
            <a:ext cx="5348844" cy="9217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4" name="Group 83"/>
          <p:cNvGrpSpPr>
            <a:grpSpLocks/>
          </p:cNvGrpSpPr>
          <p:nvPr/>
        </p:nvGrpSpPr>
        <p:grpSpPr bwMode="auto">
          <a:xfrm rot="16200000">
            <a:off x="9057911" y="1052289"/>
            <a:ext cx="287338" cy="576263"/>
            <a:chOff x="476" y="3249"/>
            <a:chExt cx="181" cy="363"/>
          </a:xfrm>
          <a:solidFill>
            <a:schemeClr val="bg1"/>
          </a:solidFill>
        </p:grpSpPr>
        <p:sp>
          <p:nvSpPr>
            <p:cNvPr id="86" name="Oval 85"/>
            <p:cNvSpPr>
              <a:spLocks noChangeArrowheads="1"/>
            </p:cNvSpPr>
            <p:nvPr/>
          </p:nvSpPr>
          <p:spPr bwMode="auto">
            <a:xfrm>
              <a:off x="476" y="3430"/>
              <a:ext cx="181" cy="182"/>
            </a:xfrm>
            <a:prstGeom prst="ellipse">
              <a:avLst/>
            </a:prstGeom>
            <a:grpFill/>
            <a:ln w="9525">
              <a:solidFill>
                <a:srgbClr val="808080"/>
              </a:solidFill>
              <a:round/>
              <a:headEnd/>
              <a:tailEnd/>
            </a:ln>
            <a:extLst/>
          </p:spPr>
          <p:txBody>
            <a:bodyPr wrap="none"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ltLang="es-ES">
                <a:solidFill>
                  <a:srgbClr val="002776"/>
                </a:solidFill>
              </a:endParaRPr>
            </a:p>
          </p:txBody>
        </p:sp>
        <p:sp>
          <p:nvSpPr>
            <p:cNvPr id="96" name="Rectangle 95"/>
            <p:cNvSpPr>
              <a:spLocks noChangeArrowheads="1"/>
            </p:cNvSpPr>
            <p:nvPr/>
          </p:nvSpPr>
          <p:spPr bwMode="auto">
            <a:xfrm>
              <a:off x="476" y="3249"/>
              <a:ext cx="181" cy="1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r"/>
              <a:r>
                <a:rPr lang="es-ES" altLang="es-ES" sz="1000" dirty="0" smtClean="0">
                  <a:solidFill>
                    <a:srgbClr val="002776"/>
                  </a:solidFill>
                </a:rPr>
                <a:t>N</a:t>
              </a:r>
              <a:endParaRPr lang="es-ES" altLang="es-ES" sz="1000" dirty="0">
                <a:solidFill>
                  <a:srgbClr val="002776"/>
                </a:solidFill>
              </a:endParaRPr>
            </a:p>
          </p:txBody>
        </p:sp>
        <p:sp>
          <p:nvSpPr>
            <p:cNvPr id="97" name="Line 15"/>
            <p:cNvSpPr>
              <a:spLocks noChangeShapeType="1"/>
            </p:cNvSpPr>
            <p:nvPr/>
          </p:nvSpPr>
          <p:spPr bwMode="auto">
            <a:xfrm>
              <a:off x="476" y="3521"/>
              <a:ext cx="181" cy="0"/>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98" name="Line 16"/>
            <p:cNvSpPr>
              <a:spLocks noChangeShapeType="1"/>
            </p:cNvSpPr>
            <p:nvPr/>
          </p:nvSpPr>
          <p:spPr bwMode="auto">
            <a:xfrm>
              <a:off x="567" y="3431"/>
              <a:ext cx="0" cy="181"/>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102" name="Line 17"/>
            <p:cNvSpPr>
              <a:spLocks noChangeShapeType="1"/>
            </p:cNvSpPr>
            <p:nvPr/>
          </p:nvSpPr>
          <p:spPr bwMode="auto">
            <a:xfrm flipV="1">
              <a:off x="567" y="3385"/>
              <a:ext cx="0" cy="136"/>
            </a:xfrm>
            <a:prstGeom prst="line">
              <a:avLst/>
            </a:prstGeom>
            <a:grpFill/>
            <a:ln w="19050">
              <a:solidFill>
                <a:schemeClr val="tx1"/>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grpSp>
      <p:pic>
        <p:nvPicPr>
          <p:cNvPr id="103"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78797" b="92188"/>
          <a:stretch/>
        </p:blipFill>
        <p:spPr bwMode="auto">
          <a:xfrm>
            <a:off x="344487" y="5805264"/>
            <a:ext cx="136815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 name="Oval 103"/>
          <p:cNvSpPr/>
          <p:nvPr/>
        </p:nvSpPr>
        <p:spPr>
          <a:xfrm rot="21410150">
            <a:off x="4656468" y="3353706"/>
            <a:ext cx="4921209" cy="2599515"/>
          </a:xfrm>
          <a:prstGeom prst="ellipse">
            <a:avLst/>
          </a:prstGeom>
          <a:solidFill>
            <a:schemeClr val="accent3">
              <a:alpha val="36000"/>
            </a:schemeClr>
          </a:solid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05" name="Slide Number Placeholder 3"/>
          <p:cNvSpPr txBox="1">
            <a:spLocks/>
          </p:cNvSpPr>
          <p:nvPr/>
        </p:nvSpPr>
        <p:spPr>
          <a:xfrm>
            <a:off x="5138097" y="4579596"/>
            <a:ext cx="1006818"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b="0" dirty="0" smtClean="0">
                <a:solidFill>
                  <a:srgbClr val="002060"/>
                </a:solidFill>
              </a:rPr>
              <a:t>Centro histórico de Quito</a:t>
            </a:r>
          </a:p>
          <a:p>
            <a:pPr algn="ctr"/>
            <a:r>
              <a:rPr lang="es-ES" sz="1200" b="0" dirty="0" smtClean="0">
                <a:solidFill>
                  <a:srgbClr val="002060"/>
                </a:solidFill>
              </a:rPr>
              <a:t>(ZET)</a:t>
            </a:r>
            <a:endParaRPr lang="es-ES" sz="1200" b="0" dirty="0">
              <a:solidFill>
                <a:srgbClr val="002060"/>
              </a:solidFill>
            </a:endParaRPr>
          </a:p>
        </p:txBody>
      </p:sp>
      <p:sp>
        <p:nvSpPr>
          <p:cNvPr id="106" name="Oval 105"/>
          <p:cNvSpPr/>
          <p:nvPr/>
        </p:nvSpPr>
        <p:spPr>
          <a:xfrm rot="981166">
            <a:off x="3507468" y="2261916"/>
            <a:ext cx="1750198" cy="2313826"/>
          </a:xfrm>
          <a:prstGeom prst="ellipse">
            <a:avLst/>
          </a:prstGeom>
          <a:solidFill>
            <a:schemeClr val="accent2">
              <a:alpha val="36000"/>
            </a:schemeClr>
          </a:solidFill>
          <a:ln>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07" name="Slide Number Placeholder 3"/>
          <p:cNvSpPr txBox="1">
            <a:spLocks/>
          </p:cNvSpPr>
          <p:nvPr/>
        </p:nvSpPr>
        <p:spPr>
          <a:xfrm>
            <a:off x="3927712" y="3181930"/>
            <a:ext cx="1006818"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b="0" dirty="0" smtClean="0">
                <a:solidFill>
                  <a:srgbClr val="002060"/>
                </a:solidFill>
              </a:rPr>
              <a:t>La Mariscal</a:t>
            </a:r>
          </a:p>
          <a:p>
            <a:pPr algn="ctr"/>
            <a:r>
              <a:rPr lang="es-ES" sz="1200" b="0" dirty="0" smtClean="0">
                <a:solidFill>
                  <a:srgbClr val="002060"/>
                </a:solidFill>
              </a:rPr>
              <a:t>(ZET)</a:t>
            </a:r>
            <a:endParaRPr lang="es-ES" sz="1200" b="0" dirty="0">
              <a:solidFill>
                <a:srgbClr val="002060"/>
              </a:solidFill>
            </a:endParaRPr>
          </a:p>
        </p:txBody>
      </p:sp>
      <p:sp>
        <p:nvSpPr>
          <p:cNvPr id="108" name="Slide Number Placeholder 3"/>
          <p:cNvSpPr txBox="1">
            <a:spLocks/>
          </p:cNvSpPr>
          <p:nvPr/>
        </p:nvSpPr>
        <p:spPr>
          <a:xfrm>
            <a:off x="7441809" y="4268703"/>
            <a:ext cx="703689"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b="0" dirty="0" smtClean="0">
                <a:solidFill>
                  <a:srgbClr val="002060"/>
                </a:solidFill>
              </a:rPr>
              <a:t>San Marcos</a:t>
            </a:r>
            <a:endParaRPr lang="es-ES" sz="1200" b="0" dirty="0">
              <a:solidFill>
                <a:srgbClr val="002060"/>
              </a:solidFill>
            </a:endParaRPr>
          </a:p>
        </p:txBody>
      </p:sp>
      <p:sp>
        <p:nvSpPr>
          <p:cNvPr id="109" name="Oval 108"/>
          <p:cNvSpPr/>
          <p:nvPr/>
        </p:nvSpPr>
        <p:spPr>
          <a:xfrm rot="21060525">
            <a:off x="7050386" y="4318349"/>
            <a:ext cx="354166" cy="394119"/>
          </a:xfrm>
          <a:prstGeom prst="ellipse">
            <a:avLst/>
          </a:prstGeom>
          <a:solidFill>
            <a:srgbClr val="002060">
              <a:alpha val="36000"/>
            </a:srgbClr>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10" name="Oval 109"/>
          <p:cNvSpPr/>
          <p:nvPr/>
        </p:nvSpPr>
        <p:spPr>
          <a:xfrm rot="3192268">
            <a:off x="4485254" y="1962510"/>
            <a:ext cx="1310985" cy="991119"/>
          </a:xfrm>
          <a:prstGeom prst="ellipse">
            <a:avLst/>
          </a:prstGeom>
          <a:solidFill>
            <a:srgbClr val="FFC000">
              <a:alpha val="36000"/>
            </a:srgbClr>
          </a:solid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11" name="Oval 110"/>
          <p:cNvSpPr/>
          <p:nvPr/>
        </p:nvSpPr>
        <p:spPr>
          <a:xfrm rot="431702">
            <a:off x="3586452" y="1140321"/>
            <a:ext cx="1453881" cy="786783"/>
          </a:xfrm>
          <a:prstGeom prst="ellipse">
            <a:avLst/>
          </a:prstGeom>
          <a:solidFill>
            <a:srgbClr val="00B050">
              <a:alpha val="36000"/>
            </a:srgbClr>
          </a:solid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12" name="Slide Number Placeholder 3"/>
          <p:cNvSpPr txBox="1">
            <a:spLocks/>
          </p:cNvSpPr>
          <p:nvPr/>
        </p:nvSpPr>
        <p:spPr>
          <a:xfrm>
            <a:off x="4620996" y="2117470"/>
            <a:ext cx="1006818"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b="0" dirty="0" smtClean="0">
                <a:solidFill>
                  <a:srgbClr val="002060"/>
                </a:solidFill>
              </a:rPr>
              <a:t>La Floresta</a:t>
            </a:r>
            <a:endParaRPr lang="es-ES" sz="1200" b="0" dirty="0">
              <a:solidFill>
                <a:srgbClr val="002060"/>
              </a:solidFill>
            </a:endParaRPr>
          </a:p>
        </p:txBody>
      </p:sp>
      <p:sp>
        <p:nvSpPr>
          <p:cNvPr id="113" name="Slide Number Placeholder 3"/>
          <p:cNvSpPr txBox="1">
            <a:spLocks/>
          </p:cNvSpPr>
          <p:nvPr/>
        </p:nvSpPr>
        <p:spPr>
          <a:xfrm>
            <a:off x="3805027" y="1266586"/>
            <a:ext cx="1006818"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b="0" dirty="0" err="1" smtClean="0">
                <a:solidFill>
                  <a:srgbClr val="002060"/>
                </a:solidFill>
              </a:rPr>
              <a:t>Guápulo</a:t>
            </a:r>
            <a:endParaRPr lang="es-ES" sz="1200" b="0" dirty="0">
              <a:solidFill>
                <a:srgbClr val="002060"/>
              </a:solidFill>
            </a:endParaRPr>
          </a:p>
        </p:txBody>
      </p:sp>
      <p:sp>
        <p:nvSpPr>
          <p:cNvPr id="114" name="Slide Number Placeholder 3"/>
          <p:cNvSpPr txBox="1">
            <a:spLocks/>
          </p:cNvSpPr>
          <p:nvPr/>
        </p:nvSpPr>
        <p:spPr>
          <a:xfrm>
            <a:off x="1906906" y="6338078"/>
            <a:ext cx="216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a:solidFill>
                  <a:srgbClr val="002776"/>
                </a:solidFill>
              </a:rPr>
              <a:t>Fuente: Quito Turismo – Dpto. </a:t>
            </a:r>
            <a:r>
              <a:rPr lang="es-ES" b="0" i="1" dirty="0" smtClean="0">
                <a:solidFill>
                  <a:srgbClr val="002776"/>
                </a:solidFill>
              </a:rPr>
              <a:t>Inversión</a:t>
            </a:r>
            <a:endParaRPr lang="es-ES" b="0" i="1" dirty="0">
              <a:solidFill>
                <a:srgbClr val="002776"/>
              </a:solidFill>
            </a:endParaRPr>
          </a:p>
        </p:txBody>
      </p:sp>
      <p:sp>
        <p:nvSpPr>
          <p:cNvPr id="115" name="Slide Number Placeholder 3"/>
          <p:cNvSpPr txBox="1">
            <a:spLocks/>
          </p:cNvSpPr>
          <p:nvPr/>
        </p:nvSpPr>
        <p:spPr>
          <a:xfrm>
            <a:off x="704528" y="4749506"/>
            <a:ext cx="1782643" cy="371250"/>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1200" dirty="0" smtClean="0">
                <a:solidFill>
                  <a:srgbClr val="C00000"/>
                </a:solidFill>
              </a:rPr>
              <a:t>Nuevo Centro de Convenciones de Quito</a:t>
            </a:r>
            <a:endParaRPr lang="es-ES" sz="1200" dirty="0">
              <a:solidFill>
                <a:srgbClr val="C00000"/>
              </a:solidFill>
            </a:endParaRPr>
          </a:p>
        </p:txBody>
      </p:sp>
      <p:sp>
        <p:nvSpPr>
          <p:cNvPr id="117" name="Oval 116"/>
          <p:cNvSpPr/>
          <p:nvPr/>
        </p:nvSpPr>
        <p:spPr>
          <a:xfrm>
            <a:off x="318497" y="4742555"/>
            <a:ext cx="324000" cy="3240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400" b="1" dirty="0" smtClean="0">
                <a:solidFill>
                  <a:srgbClr val="FFFFFF"/>
                </a:solidFill>
              </a:rPr>
              <a:t>A</a:t>
            </a:r>
            <a:endParaRPr lang="es-ES" sz="1400" b="1" dirty="0">
              <a:solidFill>
                <a:srgbClr val="FFFFFF"/>
              </a:solidFill>
            </a:endParaRPr>
          </a:p>
        </p:txBody>
      </p:sp>
      <p:cxnSp>
        <p:nvCxnSpPr>
          <p:cNvPr id="3" name="Straight Arrow Connector 2"/>
          <p:cNvCxnSpPr/>
          <p:nvPr/>
        </p:nvCxnSpPr>
        <p:spPr>
          <a:xfrm rot="5400000">
            <a:off x="488502" y="4444244"/>
            <a:ext cx="0" cy="417783"/>
          </a:xfrm>
          <a:prstGeom prst="straightConnector1">
            <a:avLst/>
          </a:prstGeom>
          <a:ln w="381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119" name="Oval 118"/>
          <p:cNvSpPr/>
          <p:nvPr/>
        </p:nvSpPr>
        <p:spPr>
          <a:xfrm>
            <a:off x="6397486" y="5445223"/>
            <a:ext cx="324000" cy="3240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400" b="1" dirty="0" smtClean="0">
                <a:solidFill>
                  <a:srgbClr val="FFFFFF"/>
                </a:solidFill>
              </a:rPr>
              <a:t>B</a:t>
            </a:r>
            <a:endParaRPr lang="es-ES" sz="1400" b="1" dirty="0">
              <a:solidFill>
                <a:srgbClr val="FFFFFF"/>
              </a:solidFill>
            </a:endParaRPr>
          </a:p>
        </p:txBody>
      </p:sp>
      <p:sp>
        <p:nvSpPr>
          <p:cNvPr id="120" name="Slide Number Placeholder 3"/>
          <p:cNvSpPr txBox="1">
            <a:spLocks/>
          </p:cNvSpPr>
          <p:nvPr/>
        </p:nvSpPr>
        <p:spPr>
          <a:xfrm>
            <a:off x="6040138" y="5805264"/>
            <a:ext cx="1080120" cy="328707"/>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C00000"/>
                </a:solidFill>
              </a:rPr>
              <a:t>Cervecería Franciscana</a:t>
            </a:r>
            <a:endParaRPr lang="es-ES" sz="1200" dirty="0">
              <a:solidFill>
                <a:srgbClr val="C00000"/>
              </a:solidFill>
            </a:endParaRPr>
          </a:p>
        </p:txBody>
      </p:sp>
      <p:sp>
        <p:nvSpPr>
          <p:cNvPr id="121" name="Oval 120"/>
          <p:cNvSpPr/>
          <p:nvPr/>
        </p:nvSpPr>
        <p:spPr>
          <a:xfrm>
            <a:off x="6580198" y="5283222"/>
            <a:ext cx="324000" cy="3240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400" b="1" dirty="0">
                <a:solidFill>
                  <a:srgbClr val="FFFFFF"/>
                </a:solidFill>
              </a:rPr>
              <a:t>C</a:t>
            </a:r>
          </a:p>
        </p:txBody>
      </p:sp>
      <p:sp>
        <p:nvSpPr>
          <p:cNvPr id="122" name="Slide Number Placeholder 3"/>
          <p:cNvSpPr txBox="1">
            <a:spLocks/>
          </p:cNvSpPr>
          <p:nvPr/>
        </p:nvSpPr>
        <p:spPr>
          <a:xfrm>
            <a:off x="6321152" y="4992179"/>
            <a:ext cx="1080120" cy="328707"/>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C00000"/>
                </a:solidFill>
              </a:rPr>
              <a:t>Casas patrimoniales</a:t>
            </a:r>
            <a:endParaRPr lang="es-ES" sz="1200" dirty="0">
              <a:solidFill>
                <a:srgbClr val="C00000"/>
              </a:solidFill>
            </a:endParaRPr>
          </a:p>
        </p:txBody>
      </p:sp>
      <p:sp>
        <p:nvSpPr>
          <p:cNvPr id="125" name="Slide Number Placeholder 3"/>
          <p:cNvSpPr txBox="1">
            <a:spLocks/>
          </p:cNvSpPr>
          <p:nvPr/>
        </p:nvSpPr>
        <p:spPr>
          <a:xfrm>
            <a:off x="704528" y="5362005"/>
            <a:ext cx="1782643" cy="371250"/>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1200" dirty="0" smtClean="0">
                <a:solidFill>
                  <a:srgbClr val="C00000"/>
                </a:solidFill>
              </a:rPr>
              <a:t>Mitad del Mundo</a:t>
            </a:r>
            <a:endParaRPr lang="es-ES" sz="1200" dirty="0">
              <a:solidFill>
                <a:srgbClr val="C00000"/>
              </a:solidFill>
            </a:endParaRPr>
          </a:p>
        </p:txBody>
      </p:sp>
      <p:sp>
        <p:nvSpPr>
          <p:cNvPr id="126" name="Oval 125"/>
          <p:cNvSpPr/>
          <p:nvPr/>
        </p:nvSpPr>
        <p:spPr>
          <a:xfrm>
            <a:off x="318497" y="5355054"/>
            <a:ext cx="324000" cy="3240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400" b="1" dirty="0" smtClean="0">
                <a:solidFill>
                  <a:srgbClr val="FFFFFF"/>
                </a:solidFill>
              </a:rPr>
              <a:t>D</a:t>
            </a:r>
            <a:endParaRPr lang="es-ES" sz="1400" b="1" dirty="0">
              <a:solidFill>
                <a:srgbClr val="FFFFFF"/>
              </a:solidFill>
            </a:endParaRPr>
          </a:p>
        </p:txBody>
      </p:sp>
      <p:cxnSp>
        <p:nvCxnSpPr>
          <p:cNvPr id="127" name="Straight Arrow Connector 126"/>
          <p:cNvCxnSpPr/>
          <p:nvPr/>
        </p:nvCxnSpPr>
        <p:spPr>
          <a:xfrm rot="5400000">
            <a:off x="488502" y="5056743"/>
            <a:ext cx="0" cy="417783"/>
          </a:xfrm>
          <a:prstGeom prst="straightConnector1">
            <a:avLst/>
          </a:prstGeom>
          <a:ln w="381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72</a:t>
            </a:fld>
            <a:endParaRPr lang="es-ES" dirty="0">
              <a:solidFill>
                <a:srgbClr val="002776"/>
              </a:solidFill>
            </a:endParaRPr>
          </a:p>
        </p:txBody>
      </p:sp>
    </p:spTree>
    <p:extLst>
      <p:ext uri="{BB962C8B-B14F-4D97-AF65-F5344CB8AC3E}">
        <p14:creationId xmlns:p14="http://schemas.microsoft.com/office/powerpoint/2010/main" val="15233063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Principales destinos y estructura del espacio turístico</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Espacios RICE de la ciudad (</a:t>
            </a:r>
            <a:r>
              <a:rPr lang="es-ES" sz="2000" b="1" dirty="0" smtClean="0">
                <a:solidFill>
                  <a:srgbClr val="00B0F0"/>
                </a:solidFill>
                <a:cs typeface="Arial" charset="0"/>
              </a:rPr>
              <a:t>i/ii</a:t>
            </a:r>
            <a:r>
              <a:rPr lang="es-ES" sz="2000" b="1" dirty="0" smtClean="0">
                <a:solidFill>
                  <a:srgbClr val="00B0F0"/>
                </a:solidFill>
                <a:cs typeface="Arial" charset="0"/>
              </a:rPr>
              <a:t>)</a:t>
            </a:r>
            <a:endParaRPr lang="es-ES" sz="1400" i="1" dirty="0">
              <a:solidFill>
                <a:srgbClr val="00B0F0"/>
              </a:solidFill>
              <a:cs typeface="Arial" charset="0"/>
            </a:endParaRPr>
          </a:p>
        </p:txBody>
      </p:sp>
      <p:sp>
        <p:nvSpPr>
          <p:cNvPr id="81" name="Slide Number Placeholder 3"/>
          <p:cNvSpPr txBox="1">
            <a:spLocks/>
          </p:cNvSpPr>
          <p:nvPr/>
        </p:nvSpPr>
        <p:spPr>
          <a:xfrm>
            <a:off x="686468" y="6340033"/>
            <a:ext cx="306387"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fld id="{20A7A354-C5FB-4D1E-BE75-5A939ED93F75}" type="slidenum">
              <a:rPr lang="es-ES" sz="900" smtClean="0">
                <a:solidFill>
                  <a:srgbClr val="002776"/>
                </a:solidFill>
              </a:rPr>
              <a:pPr/>
              <a:t>73</a:t>
            </a:fld>
            <a:endParaRPr lang="es-ES" sz="900" dirty="0">
              <a:solidFill>
                <a:srgbClr val="002776"/>
              </a:solidFill>
            </a:endParaRPr>
          </a:p>
        </p:txBody>
      </p:sp>
      <p:sp>
        <p:nvSpPr>
          <p:cNvPr id="91" name="TxtBox:83/125"/>
          <p:cNvSpPr/>
          <p:nvPr/>
        </p:nvSpPr>
        <p:spPr bwMode="auto">
          <a:xfrm>
            <a:off x="602043" y="6346220"/>
            <a:ext cx="1800000" cy="136384"/>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defTabSz="914400" fontAlgn="base">
              <a:lnSpc>
                <a:spcPct val="106000"/>
              </a:lnSpc>
              <a:spcBef>
                <a:spcPct val="0"/>
              </a:spcBef>
              <a:spcAft>
                <a:spcPct val="0"/>
              </a:spcAft>
            </a:pPr>
            <a:r>
              <a:rPr lang="es-ES" sz="900" dirty="0" smtClean="0">
                <a:solidFill>
                  <a:srgbClr val="002060"/>
                </a:solidFill>
                <a:cs typeface="Arial" pitchFamily="34" charset="0"/>
              </a:rPr>
              <a:t>Centros de convenciones</a:t>
            </a:r>
            <a:endParaRPr lang="es-ES" sz="900" dirty="0">
              <a:solidFill>
                <a:srgbClr val="002060"/>
              </a:solidFill>
              <a:cs typeface="Arial" pitchFamily="34" charset="0"/>
            </a:endParaRPr>
          </a:p>
        </p:txBody>
      </p:sp>
      <p:sp>
        <p:nvSpPr>
          <p:cNvPr id="96" name="TxtBox:83/125"/>
          <p:cNvSpPr/>
          <p:nvPr/>
        </p:nvSpPr>
        <p:spPr bwMode="auto">
          <a:xfrm>
            <a:off x="8134701" y="6346220"/>
            <a:ext cx="1498819" cy="136384"/>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defTabSz="914400" fontAlgn="base">
              <a:lnSpc>
                <a:spcPct val="106000"/>
              </a:lnSpc>
              <a:spcBef>
                <a:spcPct val="0"/>
              </a:spcBef>
              <a:spcAft>
                <a:spcPct val="0"/>
              </a:spcAft>
            </a:pPr>
            <a:r>
              <a:rPr lang="es-ES" sz="900" dirty="0" smtClean="0">
                <a:solidFill>
                  <a:srgbClr val="002060"/>
                </a:solidFill>
                <a:cs typeface="Arial" pitchFamily="34" charset="0"/>
              </a:rPr>
              <a:t>Espacios modernos </a:t>
            </a:r>
            <a:endParaRPr lang="es-ES" sz="900" dirty="0">
              <a:solidFill>
                <a:srgbClr val="002060"/>
              </a:solidFill>
              <a:cs typeface="Arial" pitchFamily="34" charset="0"/>
            </a:endParaRPr>
          </a:p>
        </p:txBody>
      </p:sp>
      <p:sp>
        <p:nvSpPr>
          <p:cNvPr id="98" name="TxtBox:83/125"/>
          <p:cNvSpPr/>
          <p:nvPr/>
        </p:nvSpPr>
        <p:spPr bwMode="auto">
          <a:xfrm>
            <a:off x="2877871" y="6346220"/>
            <a:ext cx="1800000" cy="136384"/>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defTabSz="914400" fontAlgn="base">
              <a:lnSpc>
                <a:spcPct val="106000"/>
              </a:lnSpc>
              <a:spcBef>
                <a:spcPct val="0"/>
              </a:spcBef>
              <a:spcAft>
                <a:spcPct val="0"/>
              </a:spcAft>
            </a:pPr>
            <a:r>
              <a:rPr lang="es-ES" sz="900" dirty="0" smtClean="0">
                <a:solidFill>
                  <a:srgbClr val="002060"/>
                </a:solidFill>
                <a:cs typeface="Arial" pitchFamily="34" charset="0"/>
              </a:rPr>
              <a:t>Hoteles</a:t>
            </a:r>
            <a:endParaRPr lang="es-ES" sz="900" dirty="0">
              <a:solidFill>
                <a:srgbClr val="002060"/>
              </a:solidFill>
              <a:cs typeface="Arial" pitchFamily="34" charset="0"/>
            </a:endParaRPr>
          </a:p>
        </p:txBody>
      </p:sp>
      <p:sp>
        <p:nvSpPr>
          <p:cNvPr id="99" name="TxtBox:83/125"/>
          <p:cNvSpPr/>
          <p:nvPr/>
        </p:nvSpPr>
        <p:spPr bwMode="auto">
          <a:xfrm>
            <a:off x="4390285" y="6346220"/>
            <a:ext cx="1800000" cy="136384"/>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defTabSz="914400" fontAlgn="base">
              <a:lnSpc>
                <a:spcPct val="106000"/>
              </a:lnSpc>
              <a:spcBef>
                <a:spcPct val="0"/>
              </a:spcBef>
              <a:spcAft>
                <a:spcPct val="0"/>
              </a:spcAft>
            </a:pPr>
            <a:r>
              <a:rPr lang="es-ES" sz="900" dirty="0" smtClean="0">
                <a:solidFill>
                  <a:srgbClr val="002060"/>
                </a:solidFill>
                <a:cs typeface="Arial" pitchFamily="34" charset="0"/>
              </a:rPr>
              <a:t>Universidades</a:t>
            </a:r>
            <a:endParaRPr lang="es-ES" sz="900" dirty="0">
              <a:solidFill>
                <a:srgbClr val="002060"/>
              </a:solidFill>
              <a:cs typeface="Arial" pitchFamily="34" charset="0"/>
            </a:endParaRPr>
          </a:p>
        </p:txBody>
      </p:sp>
      <p:sp>
        <p:nvSpPr>
          <p:cNvPr id="100" name="Oval 99"/>
          <p:cNvSpPr/>
          <p:nvPr/>
        </p:nvSpPr>
        <p:spPr>
          <a:xfrm>
            <a:off x="364729" y="6311298"/>
            <a:ext cx="216000" cy="216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900" dirty="0">
              <a:solidFill>
                <a:srgbClr val="FFFFFF"/>
              </a:solidFill>
            </a:endParaRPr>
          </a:p>
        </p:txBody>
      </p:sp>
      <p:sp>
        <p:nvSpPr>
          <p:cNvPr id="101" name="Oval 100"/>
          <p:cNvSpPr/>
          <p:nvPr/>
        </p:nvSpPr>
        <p:spPr>
          <a:xfrm>
            <a:off x="2661871" y="6311298"/>
            <a:ext cx="216000" cy="21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900" dirty="0">
              <a:solidFill>
                <a:srgbClr val="FFFFFF"/>
              </a:solidFill>
            </a:endParaRPr>
          </a:p>
        </p:txBody>
      </p:sp>
      <p:sp>
        <p:nvSpPr>
          <p:cNvPr id="102" name="Oval 101"/>
          <p:cNvSpPr/>
          <p:nvPr/>
        </p:nvSpPr>
        <p:spPr>
          <a:xfrm>
            <a:off x="4163983" y="6311298"/>
            <a:ext cx="216000" cy="216000"/>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900" dirty="0">
              <a:solidFill>
                <a:srgbClr val="FFFFFF"/>
              </a:solidFill>
            </a:endParaRPr>
          </a:p>
        </p:txBody>
      </p:sp>
      <p:sp>
        <p:nvSpPr>
          <p:cNvPr id="103" name="TxtBox:83/125"/>
          <p:cNvSpPr/>
          <p:nvPr/>
        </p:nvSpPr>
        <p:spPr bwMode="auto">
          <a:xfrm>
            <a:off x="6238842" y="6346221"/>
            <a:ext cx="1535819" cy="136384"/>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defTabSz="914400" fontAlgn="base">
              <a:lnSpc>
                <a:spcPct val="106000"/>
              </a:lnSpc>
              <a:spcBef>
                <a:spcPct val="0"/>
              </a:spcBef>
              <a:spcAft>
                <a:spcPct val="0"/>
              </a:spcAft>
            </a:pPr>
            <a:r>
              <a:rPr lang="es-ES" sz="900" dirty="0" smtClean="0">
                <a:solidFill>
                  <a:srgbClr val="002060"/>
                </a:solidFill>
                <a:cs typeface="Arial" pitchFamily="34" charset="0"/>
              </a:rPr>
              <a:t>Espacios Patrimoniales </a:t>
            </a:r>
            <a:endParaRPr lang="es-ES" sz="900" dirty="0">
              <a:solidFill>
                <a:srgbClr val="002060"/>
              </a:solidFill>
              <a:cs typeface="Arial" pitchFamily="34" charset="0"/>
            </a:endParaRPr>
          </a:p>
        </p:txBody>
      </p:sp>
      <p:sp>
        <p:nvSpPr>
          <p:cNvPr id="104" name="Oval 16"/>
          <p:cNvSpPr/>
          <p:nvPr/>
        </p:nvSpPr>
        <p:spPr>
          <a:xfrm>
            <a:off x="5969013" y="6309320"/>
            <a:ext cx="216000" cy="216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900" dirty="0">
              <a:solidFill>
                <a:srgbClr val="FFFFFF"/>
              </a:solidFill>
            </a:endParaRPr>
          </a:p>
        </p:txBody>
      </p:sp>
      <p:sp>
        <p:nvSpPr>
          <p:cNvPr id="105" name="Oval 16"/>
          <p:cNvSpPr/>
          <p:nvPr/>
        </p:nvSpPr>
        <p:spPr>
          <a:xfrm>
            <a:off x="7846681" y="6311298"/>
            <a:ext cx="216000" cy="216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900" dirty="0">
              <a:solidFill>
                <a:srgbClr val="FFFFFF"/>
              </a:solidFill>
            </a:endParaRPr>
          </a:p>
        </p:txBody>
      </p:sp>
      <p:sp>
        <p:nvSpPr>
          <p:cNvPr id="106" name="Oval 1"/>
          <p:cNvSpPr/>
          <p:nvPr/>
        </p:nvSpPr>
        <p:spPr>
          <a:xfrm>
            <a:off x="355614" y="1428590"/>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1</a:t>
            </a:r>
            <a:endParaRPr lang="es-ES" sz="900" b="1" dirty="0">
              <a:solidFill>
                <a:srgbClr val="FFFFFF"/>
              </a:solidFill>
            </a:endParaRPr>
          </a:p>
        </p:txBody>
      </p:sp>
      <p:sp>
        <p:nvSpPr>
          <p:cNvPr id="107" name="Oval 1"/>
          <p:cNvSpPr/>
          <p:nvPr/>
        </p:nvSpPr>
        <p:spPr>
          <a:xfrm>
            <a:off x="355614" y="1751499"/>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2</a:t>
            </a:r>
            <a:endParaRPr lang="es-ES" sz="900" b="1" dirty="0">
              <a:solidFill>
                <a:srgbClr val="FFFFFF"/>
              </a:solidFill>
            </a:endParaRPr>
          </a:p>
        </p:txBody>
      </p:sp>
      <p:sp>
        <p:nvSpPr>
          <p:cNvPr id="108" name="CuadroTexto 2"/>
          <p:cNvSpPr txBox="1"/>
          <p:nvPr/>
        </p:nvSpPr>
        <p:spPr>
          <a:xfrm>
            <a:off x="682506" y="1457174"/>
            <a:ext cx="1903085" cy="230832"/>
          </a:xfrm>
          <a:prstGeom prst="rect">
            <a:avLst/>
          </a:prstGeom>
          <a:noFill/>
        </p:spPr>
        <p:txBody>
          <a:bodyPr wrap="none" rtlCol="0">
            <a:spAutoFit/>
          </a:bodyPr>
          <a:lstStyle/>
          <a:p>
            <a:r>
              <a:rPr lang="es-ES" sz="900" dirty="0" smtClean="0">
                <a:solidFill>
                  <a:srgbClr val="002776"/>
                </a:solidFill>
              </a:rPr>
              <a:t>Centro de Exposiciones de Quito </a:t>
            </a:r>
            <a:endParaRPr lang="es-ES" sz="900" dirty="0">
              <a:solidFill>
                <a:srgbClr val="002776"/>
              </a:solidFill>
            </a:endParaRPr>
          </a:p>
        </p:txBody>
      </p:sp>
      <p:sp>
        <p:nvSpPr>
          <p:cNvPr id="109" name="CuadroTexto 26"/>
          <p:cNvSpPr txBox="1"/>
          <p:nvPr/>
        </p:nvSpPr>
        <p:spPr>
          <a:xfrm>
            <a:off x="682506" y="1780083"/>
            <a:ext cx="2326278" cy="230832"/>
          </a:xfrm>
          <a:prstGeom prst="rect">
            <a:avLst/>
          </a:prstGeom>
          <a:noFill/>
        </p:spPr>
        <p:txBody>
          <a:bodyPr wrap="none" rtlCol="0">
            <a:spAutoFit/>
          </a:bodyPr>
          <a:lstStyle/>
          <a:p>
            <a:r>
              <a:rPr lang="es-ES" sz="900" dirty="0" smtClean="0">
                <a:solidFill>
                  <a:srgbClr val="002776"/>
                </a:solidFill>
              </a:rPr>
              <a:t>Centro de Convenciones Eugenio Espejo </a:t>
            </a:r>
            <a:endParaRPr lang="es-ES" sz="900" dirty="0">
              <a:solidFill>
                <a:srgbClr val="002776"/>
              </a:solidFill>
            </a:endParaRPr>
          </a:p>
        </p:txBody>
      </p:sp>
      <p:sp>
        <p:nvSpPr>
          <p:cNvPr id="110" name="Oval 1"/>
          <p:cNvSpPr/>
          <p:nvPr/>
        </p:nvSpPr>
        <p:spPr>
          <a:xfrm>
            <a:off x="355614" y="2074408"/>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3</a:t>
            </a:r>
            <a:endParaRPr lang="es-ES" sz="900" b="1" dirty="0">
              <a:solidFill>
                <a:srgbClr val="FFFFFF"/>
              </a:solidFill>
            </a:endParaRPr>
          </a:p>
        </p:txBody>
      </p:sp>
      <p:sp>
        <p:nvSpPr>
          <p:cNvPr id="111" name="CuadroTexto 32"/>
          <p:cNvSpPr txBox="1"/>
          <p:nvPr/>
        </p:nvSpPr>
        <p:spPr>
          <a:xfrm>
            <a:off x="682506" y="2102992"/>
            <a:ext cx="1986441" cy="230832"/>
          </a:xfrm>
          <a:prstGeom prst="rect">
            <a:avLst/>
          </a:prstGeom>
          <a:noFill/>
        </p:spPr>
        <p:txBody>
          <a:bodyPr wrap="none" rtlCol="0">
            <a:spAutoFit/>
          </a:bodyPr>
          <a:lstStyle/>
          <a:p>
            <a:r>
              <a:rPr lang="es-ES" sz="900" dirty="0" smtClean="0">
                <a:solidFill>
                  <a:srgbClr val="002776"/>
                </a:solidFill>
              </a:rPr>
              <a:t>Centro de Convenciones </a:t>
            </a:r>
            <a:r>
              <a:rPr lang="es-ES" sz="900" dirty="0" err="1" smtClean="0">
                <a:solidFill>
                  <a:srgbClr val="002776"/>
                </a:solidFill>
              </a:rPr>
              <a:t>Quitumbe</a:t>
            </a:r>
            <a:endParaRPr lang="es-ES" sz="900" dirty="0">
              <a:solidFill>
                <a:srgbClr val="002776"/>
              </a:solidFill>
            </a:endParaRPr>
          </a:p>
        </p:txBody>
      </p:sp>
      <p:sp>
        <p:nvSpPr>
          <p:cNvPr id="112" name="Oval 1"/>
          <p:cNvSpPr/>
          <p:nvPr/>
        </p:nvSpPr>
        <p:spPr>
          <a:xfrm>
            <a:off x="355614" y="2397317"/>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4</a:t>
            </a:r>
            <a:endParaRPr lang="es-ES" sz="900" b="1" dirty="0">
              <a:solidFill>
                <a:srgbClr val="FFFFFF"/>
              </a:solidFill>
            </a:endParaRPr>
          </a:p>
        </p:txBody>
      </p:sp>
      <p:sp>
        <p:nvSpPr>
          <p:cNvPr id="113" name="CuadroTexto 34"/>
          <p:cNvSpPr txBox="1"/>
          <p:nvPr/>
        </p:nvSpPr>
        <p:spPr>
          <a:xfrm>
            <a:off x="682506" y="2425901"/>
            <a:ext cx="1935145" cy="230832"/>
          </a:xfrm>
          <a:prstGeom prst="rect">
            <a:avLst/>
          </a:prstGeom>
          <a:noFill/>
        </p:spPr>
        <p:txBody>
          <a:bodyPr wrap="none" rtlCol="0">
            <a:spAutoFit/>
          </a:bodyPr>
          <a:lstStyle/>
          <a:p>
            <a:r>
              <a:rPr lang="es-ES" sz="900" dirty="0" smtClean="0">
                <a:solidFill>
                  <a:srgbClr val="002776"/>
                </a:solidFill>
              </a:rPr>
              <a:t>Centro de Convenciones Quorum </a:t>
            </a:r>
            <a:endParaRPr lang="es-ES" sz="900" dirty="0">
              <a:solidFill>
                <a:srgbClr val="002776"/>
              </a:solidFill>
            </a:endParaRPr>
          </a:p>
        </p:txBody>
      </p:sp>
      <p:sp>
        <p:nvSpPr>
          <p:cNvPr id="114" name="Oval 1"/>
          <p:cNvSpPr/>
          <p:nvPr/>
        </p:nvSpPr>
        <p:spPr>
          <a:xfrm>
            <a:off x="355614" y="2720226"/>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5</a:t>
            </a:r>
            <a:endParaRPr lang="es-ES" sz="900" b="1" dirty="0">
              <a:solidFill>
                <a:srgbClr val="FFFFFF"/>
              </a:solidFill>
            </a:endParaRPr>
          </a:p>
        </p:txBody>
      </p:sp>
      <p:sp>
        <p:nvSpPr>
          <p:cNvPr id="115" name="CuadroTexto 36"/>
          <p:cNvSpPr txBox="1"/>
          <p:nvPr/>
        </p:nvSpPr>
        <p:spPr>
          <a:xfrm>
            <a:off x="682506" y="2748810"/>
            <a:ext cx="1845377" cy="230832"/>
          </a:xfrm>
          <a:prstGeom prst="rect">
            <a:avLst/>
          </a:prstGeom>
          <a:noFill/>
        </p:spPr>
        <p:txBody>
          <a:bodyPr wrap="none" rtlCol="0">
            <a:spAutoFit/>
          </a:bodyPr>
          <a:lstStyle/>
          <a:p>
            <a:r>
              <a:rPr lang="es-ES" sz="900" dirty="0" smtClean="0">
                <a:solidFill>
                  <a:srgbClr val="002776"/>
                </a:solidFill>
              </a:rPr>
              <a:t>Centro de Eventos Bicentenario </a:t>
            </a:r>
            <a:endParaRPr lang="es-ES" sz="900" dirty="0">
              <a:solidFill>
                <a:srgbClr val="002776"/>
              </a:solidFill>
            </a:endParaRPr>
          </a:p>
        </p:txBody>
      </p:sp>
      <p:sp>
        <p:nvSpPr>
          <p:cNvPr id="116" name="Oval 15"/>
          <p:cNvSpPr/>
          <p:nvPr/>
        </p:nvSpPr>
        <p:spPr>
          <a:xfrm>
            <a:off x="355614" y="3043135"/>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1</a:t>
            </a:r>
            <a:endParaRPr lang="es-ES" sz="900" b="1" dirty="0">
              <a:solidFill>
                <a:srgbClr val="FFFFFF"/>
              </a:solidFill>
            </a:endParaRPr>
          </a:p>
        </p:txBody>
      </p:sp>
      <p:sp>
        <p:nvSpPr>
          <p:cNvPr id="117" name="Oval 15"/>
          <p:cNvSpPr/>
          <p:nvPr/>
        </p:nvSpPr>
        <p:spPr>
          <a:xfrm>
            <a:off x="355614" y="3366044"/>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2</a:t>
            </a:r>
            <a:endParaRPr lang="es-ES" sz="900" b="1" dirty="0">
              <a:solidFill>
                <a:srgbClr val="FFFFFF"/>
              </a:solidFill>
            </a:endParaRPr>
          </a:p>
        </p:txBody>
      </p:sp>
      <p:sp>
        <p:nvSpPr>
          <p:cNvPr id="118" name="Oval 15"/>
          <p:cNvSpPr/>
          <p:nvPr/>
        </p:nvSpPr>
        <p:spPr>
          <a:xfrm>
            <a:off x="355614" y="3688953"/>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3</a:t>
            </a:r>
            <a:endParaRPr lang="es-ES" sz="900" b="1" dirty="0">
              <a:solidFill>
                <a:srgbClr val="FFFFFF"/>
              </a:solidFill>
            </a:endParaRPr>
          </a:p>
        </p:txBody>
      </p:sp>
      <p:sp>
        <p:nvSpPr>
          <p:cNvPr id="119" name="Oval 15"/>
          <p:cNvSpPr/>
          <p:nvPr/>
        </p:nvSpPr>
        <p:spPr>
          <a:xfrm>
            <a:off x="355614" y="4011862"/>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4</a:t>
            </a:r>
            <a:endParaRPr lang="es-ES" sz="900" b="1" dirty="0">
              <a:solidFill>
                <a:srgbClr val="FFFFFF"/>
              </a:solidFill>
            </a:endParaRPr>
          </a:p>
        </p:txBody>
      </p:sp>
      <p:sp>
        <p:nvSpPr>
          <p:cNvPr id="120" name="Oval 15"/>
          <p:cNvSpPr/>
          <p:nvPr/>
        </p:nvSpPr>
        <p:spPr>
          <a:xfrm>
            <a:off x="355614" y="4334771"/>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5</a:t>
            </a:r>
            <a:endParaRPr lang="es-ES" sz="900" b="1" dirty="0">
              <a:solidFill>
                <a:srgbClr val="FFFFFF"/>
              </a:solidFill>
            </a:endParaRPr>
          </a:p>
        </p:txBody>
      </p:sp>
      <p:sp>
        <p:nvSpPr>
          <p:cNvPr id="121" name="Oval 15"/>
          <p:cNvSpPr/>
          <p:nvPr/>
        </p:nvSpPr>
        <p:spPr>
          <a:xfrm>
            <a:off x="355614" y="4980589"/>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7</a:t>
            </a:r>
            <a:endParaRPr lang="es-ES" sz="900" b="1" dirty="0">
              <a:solidFill>
                <a:srgbClr val="FFFFFF"/>
              </a:solidFill>
            </a:endParaRPr>
          </a:p>
        </p:txBody>
      </p:sp>
      <p:sp>
        <p:nvSpPr>
          <p:cNvPr id="122" name="Oval 15"/>
          <p:cNvSpPr/>
          <p:nvPr/>
        </p:nvSpPr>
        <p:spPr>
          <a:xfrm>
            <a:off x="355614" y="4657680"/>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6</a:t>
            </a:r>
            <a:endParaRPr lang="es-ES" sz="900" b="1" dirty="0">
              <a:solidFill>
                <a:srgbClr val="FFFFFF"/>
              </a:solidFill>
            </a:endParaRPr>
          </a:p>
        </p:txBody>
      </p:sp>
      <p:sp>
        <p:nvSpPr>
          <p:cNvPr id="123" name="CuadroTexto 44"/>
          <p:cNvSpPr txBox="1"/>
          <p:nvPr/>
        </p:nvSpPr>
        <p:spPr>
          <a:xfrm>
            <a:off x="682506" y="3071719"/>
            <a:ext cx="838691" cy="230832"/>
          </a:xfrm>
          <a:prstGeom prst="rect">
            <a:avLst/>
          </a:prstGeom>
          <a:noFill/>
        </p:spPr>
        <p:txBody>
          <a:bodyPr wrap="none" rtlCol="0">
            <a:spAutoFit/>
          </a:bodyPr>
          <a:lstStyle/>
          <a:p>
            <a:r>
              <a:rPr lang="es-ES" sz="900" dirty="0" smtClean="0">
                <a:solidFill>
                  <a:srgbClr val="002776"/>
                </a:solidFill>
              </a:rPr>
              <a:t>Crown Plaza</a:t>
            </a:r>
            <a:endParaRPr lang="es-ES" sz="900" dirty="0">
              <a:solidFill>
                <a:srgbClr val="002776"/>
              </a:solidFill>
            </a:endParaRPr>
          </a:p>
        </p:txBody>
      </p:sp>
      <p:sp>
        <p:nvSpPr>
          <p:cNvPr id="125" name="CuadroTexto 46"/>
          <p:cNvSpPr txBox="1"/>
          <p:nvPr/>
        </p:nvSpPr>
        <p:spPr>
          <a:xfrm>
            <a:off x="682506" y="3717537"/>
            <a:ext cx="652743" cy="230832"/>
          </a:xfrm>
          <a:prstGeom prst="rect">
            <a:avLst/>
          </a:prstGeom>
          <a:noFill/>
        </p:spPr>
        <p:txBody>
          <a:bodyPr wrap="none" rtlCol="0">
            <a:spAutoFit/>
          </a:bodyPr>
          <a:lstStyle/>
          <a:p>
            <a:r>
              <a:rPr lang="es-ES" sz="900" dirty="0" smtClean="0">
                <a:solidFill>
                  <a:srgbClr val="002776"/>
                </a:solidFill>
              </a:rPr>
              <a:t>Finlandia</a:t>
            </a:r>
            <a:endParaRPr lang="es-ES" sz="900" dirty="0">
              <a:solidFill>
                <a:srgbClr val="002776"/>
              </a:solidFill>
            </a:endParaRPr>
          </a:p>
        </p:txBody>
      </p:sp>
      <p:sp>
        <p:nvSpPr>
          <p:cNvPr id="126" name="CuadroTexto 47"/>
          <p:cNvSpPr txBox="1"/>
          <p:nvPr/>
        </p:nvSpPr>
        <p:spPr>
          <a:xfrm>
            <a:off x="682506" y="4040446"/>
            <a:ext cx="896399" cy="230832"/>
          </a:xfrm>
          <a:prstGeom prst="rect">
            <a:avLst/>
          </a:prstGeom>
          <a:noFill/>
        </p:spPr>
        <p:txBody>
          <a:bodyPr wrap="none" rtlCol="0">
            <a:spAutoFit/>
          </a:bodyPr>
          <a:lstStyle/>
          <a:p>
            <a:r>
              <a:rPr lang="es-ES" sz="900" dirty="0" err="1" smtClean="0">
                <a:solidFill>
                  <a:srgbClr val="002776"/>
                </a:solidFill>
              </a:rPr>
              <a:t>Dann</a:t>
            </a:r>
            <a:r>
              <a:rPr lang="es-ES" sz="900" dirty="0" smtClean="0">
                <a:solidFill>
                  <a:srgbClr val="002776"/>
                </a:solidFill>
              </a:rPr>
              <a:t> </a:t>
            </a:r>
            <a:r>
              <a:rPr lang="es-ES" sz="900" dirty="0" err="1" smtClean="0">
                <a:solidFill>
                  <a:srgbClr val="002776"/>
                </a:solidFill>
              </a:rPr>
              <a:t>Carlton</a:t>
            </a:r>
            <a:r>
              <a:rPr lang="es-ES" sz="900" dirty="0" smtClean="0">
                <a:solidFill>
                  <a:srgbClr val="002776"/>
                </a:solidFill>
              </a:rPr>
              <a:t> </a:t>
            </a:r>
            <a:endParaRPr lang="es-ES" sz="900" dirty="0">
              <a:solidFill>
                <a:srgbClr val="002776"/>
              </a:solidFill>
            </a:endParaRPr>
          </a:p>
        </p:txBody>
      </p:sp>
      <p:sp>
        <p:nvSpPr>
          <p:cNvPr id="127" name="CuadroTexto 48"/>
          <p:cNvSpPr txBox="1"/>
          <p:nvPr/>
        </p:nvSpPr>
        <p:spPr>
          <a:xfrm>
            <a:off x="682506" y="4363355"/>
            <a:ext cx="582211" cy="230832"/>
          </a:xfrm>
          <a:prstGeom prst="rect">
            <a:avLst/>
          </a:prstGeom>
          <a:noFill/>
        </p:spPr>
        <p:txBody>
          <a:bodyPr wrap="none" rtlCol="0">
            <a:spAutoFit/>
          </a:bodyPr>
          <a:lstStyle/>
          <a:p>
            <a:r>
              <a:rPr lang="es-ES" sz="900" dirty="0" smtClean="0">
                <a:solidFill>
                  <a:srgbClr val="002776"/>
                </a:solidFill>
              </a:rPr>
              <a:t>Le </a:t>
            </a:r>
            <a:r>
              <a:rPr lang="es-ES" sz="900" dirty="0" err="1" smtClean="0">
                <a:solidFill>
                  <a:srgbClr val="002776"/>
                </a:solidFill>
              </a:rPr>
              <a:t>Parc</a:t>
            </a:r>
            <a:endParaRPr lang="es-ES" sz="900" dirty="0">
              <a:solidFill>
                <a:srgbClr val="002776"/>
              </a:solidFill>
            </a:endParaRPr>
          </a:p>
        </p:txBody>
      </p:sp>
      <p:sp>
        <p:nvSpPr>
          <p:cNvPr id="128" name="CuadroTexto 49"/>
          <p:cNvSpPr txBox="1"/>
          <p:nvPr/>
        </p:nvSpPr>
        <p:spPr>
          <a:xfrm>
            <a:off x="682506" y="4686264"/>
            <a:ext cx="825867" cy="230832"/>
          </a:xfrm>
          <a:prstGeom prst="rect">
            <a:avLst/>
          </a:prstGeom>
          <a:noFill/>
        </p:spPr>
        <p:txBody>
          <a:bodyPr wrap="none" rtlCol="0">
            <a:spAutoFit/>
          </a:bodyPr>
          <a:lstStyle/>
          <a:p>
            <a:r>
              <a:rPr lang="es-ES" sz="900" dirty="0" smtClean="0">
                <a:solidFill>
                  <a:srgbClr val="002776"/>
                </a:solidFill>
              </a:rPr>
              <a:t>Suites Lugo </a:t>
            </a:r>
            <a:endParaRPr lang="es-ES" sz="900" dirty="0">
              <a:solidFill>
                <a:srgbClr val="002776"/>
              </a:solidFill>
            </a:endParaRPr>
          </a:p>
        </p:txBody>
      </p:sp>
      <p:sp>
        <p:nvSpPr>
          <p:cNvPr id="129" name="CuadroTexto 50"/>
          <p:cNvSpPr txBox="1"/>
          <p:nvPr/>
        </p:nvSpPr>
        <p:spPr>
          <a:xfrm>
            <a:off x="682506" y="3394628"/>
            <a:ext cx="954107" cy="230832"/>
          </a:xfrm>
          <a:prstGeom prst="rect">
            <a:avLst/>
          </a:prstGeom>
          <a:noFill/>
        </p:spPr>
        <p:txBody>
          <a:bodyPr wrap="none" rtlCol="0">
            <a:spAutoFit/>
          </a:bodyPr>
          <a:lstStyle/>
          <a:p>
            <a:r>
              <a:rPr lang="es-ES" sz="900" dirty="0" smtClean="0">
                <a:solidFill>
                  <a:srgbClr val="002776"/>
                </a:solidFill>
              </a:rPr>
              <a:t>Hotel Sheraton</a:t>
            </a:r>
            <a:endParaRPr lang="es-ES" sz="900" dirty="0">
              <a:solidFill>
                <a:srgbClr val="002776"/>
              </a:solidFill>
            </a:endParaRPr>
          </a:p>
        </p:txBody>
      </p:sp>
      <p:sp>
        <p:nvSpPr>
          <p:cNvPr id="130" name="CuadroTexto 51"/>
          <p:cNvSpPr txBox="1"/>
          <p:nvPr/>
        </p:nvSpPr>
        <p:spPr>
          <a:xfrm>
            <a:off x="682506" y="5009173"/>
            <a:ext cx="511679" cy="230832"/>
          </a:xfrm>
          <a:prstGeom prst="rect">
            <a:avLst/>
          </a:prstGeom>
          <a:noFill/>
        </p:spPr>
        <p:txBody>
          <a:bodyPr wrap="none" rtlCol="0">
            <a:spAutoFit/>
          </a:bodyPr>
          <a:lstStyle/>
          <a:p>
            <a:r>
              <a:rPr lang="es-ES" sz="900" dirty="0" err="1" smtClean="0">
                <a:solidFill>
                  <a:srgbClr val="002776"/>
                </a:solidFill>
              </a:rPr>
              <a:t>Akros</a:t>
            </a:r>
            <a:r>
              <a:rPr lang="es-ES" sz="900" dirty="0" smtClean="0">
                <a:solidFill>
                  <a:srgbClr val="002776"/>
                </a:solidFill>
              </a:rPr>
              <a:t> </a:t>
            </a:r>
            <a:endParaRPr lang="es-ES" sz="900" dirty="0">
              <a:solidFill>
                <a:srgbClr val="002776"/>
              </a:solidFill>
            </a:endParaRPr>
          </a:p>
        </p:txBody>
      </p:sp>
      <p:sp>
        <p:nvSpPr>
          <p:cNvPr id="131" name="Oval 15"/>
          <p:cNvSpPr/>
          <p:nvPr/>
        </p:nvSpPr>
        <p:spPr>
          <a:xfrm>
            <a:off x="355614" y="5303498"/>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8</a:t>
            </a:r>
            <a:endParaRPr lang="es-ES" sz="900" b="1" dirty="0">
              <a:solidFill>
                <a:srgbClr val="FFFFFF"/>
              </a:solidFill>
            </a:endParaRPr>
          </a:p>
        </p:txBody>
      </p:sp>
      <p:sp>
        <p:nvSpPr>
          <p:cNvPr id="132" name="Oval 15"/>
          <p:cNvSpPr/>
          <p:nvPr/>
        </p:nvSpPr>
        <p:spPr>
          <a:xfrm>
            <a:off x="355614" y="5626407"/>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9</a:t>
            </a:r>
            <a:endParaRPr lang="es-ES" sz="900" b="1" dirty="0">
              <a:solidFill>
                <a:srgbClr val="FFFFFF"/>
              </a:solidFill>
            </a:endParaRPr>
          </a:p>
        </p:txBody>
      </p:sp>
      <p:sp>
        <p:nvSpPr>
          <p:cNvPr id="133" name="CuadroTexto 54"/>
          <p:cNvSpPr txBox="1"/>
          <p:nvPr/>
        </p:nvSpPr>
        <p:spPr>
          <a:xfrm>
            <a:off x="682506" y="5654991"/>
            <a:ext cx="543739" cy="230832"/>
          </a:xfrm>
          <a:prstGeom prst="rect">
            <a:avLst/>
          </a:prstGeom>
          <a:noFill/>
        </p:spPr>
        <p:txBody>
          <a:bodyPr wrap="none" rtlCol="0">
            <a:spAutoFit/>
          </a:bodyPr>
          <a:lstStyle/>
          <a:p>
            <a:r>
              <a:rPr lang="es-ES" sz="900" dirty="0" smtClean="0">
                <a:solidFill>
                  <a:srgbClr val="002776"/>
                </a:solidFill>
              </a:rPr>
              <a:t>Marriot</a:t>
            </a:r>
            <a:endParaRPr lang="es-ES" sz="900" dirty="0">
              <a:solidFill>
                <a:srgbClr val="002776"/>
              </a:solidFill>
            </a:endParaRPr>
          </a:p>
        </p:txBody>
      </p:sp>
      <p:sp>
        <p:nvSpPr>
          <p:cNvPr id="134" name="CuadroTexto 55"/>
          <p:cNvSpPr txBox="1"/>
          <p:nvPr/>
        </p:nvSpPr>
        <p:spPr>
          <a:xfrm>
            <a:off x="682506" y="5977896"/>
            <a:ext cx="761747" cy="230832"/>
          </a:xfrm>
          <a:prstGeom prst="rect">
            <a:avLst/>
          </a:prstGeom>
          <a:noFill/>
        </p:spPr>
        <p:txBody>
          <a:bodyPr wrap="none" rtlCol="0">
            <a:spAutoFit/>
          </a:bodyPr>
          <a:lstStyle/>
          <a:p>
            <a:r>
              <a:rPr lang="es-ES" sz="900" dirty="0" err="1" smtClean="0">
                <a:solidFill>
                  <a:srgbClr val="002776"/>
                </a:solidFill>
              </a:rPr>
              <a:t>Holiday</a:t>
            </a:r>
            <a:r>
              <a:rPr lang="es-ES" sz="900" dirty="0" smtClean="0">
                <a:solidFill>
                  <a:srgbClr val="002776"/>
                </a:solidFill>
              </a:rPr>
              <a:t> </a:t>
            </a:r>
            <a:r>
              <a:rPr lang="es-ES" sz="900" dirty="0" err="1" smtClean="0">
                <a:solidFill>
                  <a:srgbClr val="002776"/>
                </a:solidFill>
              </a:rPr>
              <a:t>Inn</a:t>
            </a:r>
            <a:endParaRPr lang="es-ES" sz="900" dirty="0">
              <a:solidFill>
                <a:srgbClr val="002776"/>
              </a:solidFill>
            </a:endParaRPr>
          </a:p>
        </p:txBody>
      </p:sp>
      <p:sp>
        <p:nvSpPr>
          <p:cNvPr id="135" name="Oval 15"/>
          <p:cNvSpPr/>
          <p:nvPr/>
        </p:nvSpPr>
        <p:spPr>
          <a:xfrm>
            <a:off x="355614" y="5949312"/>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10</a:t>
            </a:r>
            <a:endParaRPr lang="es-ES" sz="900" b="1" dirty="0">
              <a:solidFill>
                <a:srgbClr val="FFFFFF"/>
              </a:solidFill>
            </a:endParaRPr>
          </a:p>
        </p:txBody>
      </p:sp>
      <p:sp>
        <p:nvSpPr>
          <p:cNvPr id="136" name="CuadroTexto 57"/>
          <p:cNvSpPr txBox="1"/>
          <p:nvPr/>
        </p:nvSpPr>
        <p:spPr>
          <a:xfrm>
            <a:off x="682506" y="5332082"/>
            <a:ext cx="1050288" cy="230832"/>
          </a:xfrm>
          <a:prstGeom prst="rect">
            <a:avLst/>
          </a:prstGeom>
          <a:noFill/>
        </p:spPr>
        <p:txBody>
          <a:bodyPr wrap="none" rtlCol="0">
            <a:spAutoFit/>
          </a:bodyPr>
          <a:lstStyle/>
          <a:p>
            <a:r>
              <a:rPr lang="es-ES" sz="900" dirty="0" smtClean="0">
                <a:solidFill>
                  <a:srgbClr val="002776"/>
                </a:solidFill>
              </a:rPr>
              <a:t>Howard Johnson</a:t>
            </a:r>
            <a:endParaRPr lang="es-ES" sz="900" dirty="0">
              <a:solidFill>
                <a:srgbClr val="002776"/>
              </a:solidFill>
            </a:endParaRPr>
          </a:p>
        </p:txBody>
      </p:sp>
      <p:sp>
        <p:nvSpPr>
          <p:cNvPr id="137" name="Oval 15"/>
          <p:cNvSpPr/>
          <p:nvPr/>
        </p:nvSpPr>
        <p:spPr>
          <a:xfrm>
            <a:off x="4029248" y="1428590"/>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11</a:t>
            </a:r>
            <a:endParaRPr lang="es-ES" sz="900" b="1" dirty="0">
              <a:solidFill>
                <a:srgbClr val="FFFFFF"/>
              </a:solidFill>
            </a:endParaRPr>
          </a:p>
        </p:txBody>
      </p:sp>
      <p:sp>
        <p:nvSpPr>
          <p:cNvPr id="138" name="Oval 15"/>
          <p:cNvSpPr/>
          <p:nvPr/>
        </p:nvSpPr>
        <p:spPr>
          <a:xfrm>
            <a:off x="4029248" y="1712150"/>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12</a:t>
            </a:r>
            <a:endParaRPr lang="es-ES" sz="900" b="1" dirty="0">
              <a:solidFill>
                <a:srgbClr val="FFFFFF"/>
              </a:solidFill>
            </a:endParaRPr>
          </a:p>
        </p:txBody>
      </p:sp>
      <p:sp>
        <p:nvSpPr>
          <p:cNvPr id="139" name="Oval 15"/>
          <p:cNvSpPr/>
          <p:nvPr/>
        </p:nvSpPr>
        <p:spPr>
          <a:xfrm>
            <a:off x="4029248" y="2011524"/>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13</a:t>
            </a:r>
            <a:endParaRPr lang="es-ES" sz="900" b="1" dirty="0">
              <a:solidFill>
                <a:srgbClr val="FFFFFF"/>
              </a:solidFill>
            </a:endParaRPr>
          </a:p>
        </p:txBody>
      </p:sp>
      <p:sp>
        <p:nvSpPr>
          <p:cNvPr id="140" name="CuadroTexto 61"/>
          <p:cNvSpPr txBox="1"/>
          <p:nvPr/>
        </p:nvSpPr>
        <p:spPr>
          <a:xfrm>
            <a:off x="4323877" y="1457174"/>
            <a:ext cx="364202" cy="230832"/>
          </a:xfrm>
          <a:prstGeom prst="rect">
            <a:avLst/>
          </a:prstGeom>
          <a:noFill/>
        </p:spPr>
        <p:txBody>
          <a:bodyPr wrap="none" rtlCol="0">
            <a:spAutoFit/>
          </a:bodyPr>
          <a:lstStyle/>
          <a:p>
            <a:r>
              <a:rPr lang="es-ES" sz="900" dirty="0" smtClean="0">
                <a:solidFill>
                  <a:srgbClr val="002776"/>
                </a:solidFill>
              </a:rPr>
              <a:t>Ibis</a:t>
            </a:r>
            <a:endParaRPr lang="es-ES" sz="900" dirty="0">
              <a:solidFill>
                <a:srgbClr val="002776"/>
              </a:solidFill>
            </a:endParaRPr>
          </a:p>
        </p:txBody>
      </p:sp>
      <p:sp>
        <p:nvSpPr>
          <p:cNvPr id="141" name="CuadroTexto 62"/>
          <p:cNvSpPr txBox="1"/>
          <p:nvPr/>
        </p:nvSpPr>
        <p:spPr>
          <a:xfrm>
            <a:off x="4329808" y="1741389"/>
            <a:ext cx="761747" cy="230832"/>
          </a:xfrm>
          <a:prstGeom prst="rect">
            <a:avLst/>
          </a:prstGeom>
          <a:noFill/>
        </p:spPr>
        <p:txBody>
          <a:bodyPr wrap="none" rtlCol="0">
            <a:spAutoFit/>
          </a:bodyPr>
          <a:lstStyle/>
          <a:p>
            <a:r>
              <a:rPr lang="es-ES" sz="900" dirty="0" smtClean="0">
                <a:solidFill>
                  <a:srgbClr val="002776"/>
                </a:solidFill>
              </a:rPr>
              <a:t>Hotel Quito</a:t>
            </a:r>
            <a:endParaRPr lang="es-ES" sz="900" dirty="0">
              <a:solidFill>
                <a:srgbClr val="002776"/>
              </a:solidFill>
            </a:endParaRPr>
          </a:p>
        </p:txBody>
      </p:sp>
      <p:sp>
        <p:nvSpPr>
          <p:cNvPr id="142" name="CuadroTexto 63"/>
          <p:cNvSpPr txBox="1"/>
          <p:nvPr/>
        </p:nvSpPr>
        <p:spPr>
          <a:xfrm>
            <a:off x="4322798" y="2041418"/>
            <a:ext cx="684803" cy="230832"/>
          </a:xfrm>
          <a:prstGeom prst="rect">
            <a:avLst/>
          </a:prstGeom>
          <a:noFill/>
        </p:spPr>
        <p:txBody>
          <a:bodyPr wrap="none" rtlCol="0">
            <a:spAutoFit/>
          </a:bodyPr>
          <a:lstStyle/>
          <a:p>
            <a:r>
              <a:rPr lang="es-ES" sz="900" dirty="0" smtClean="0">
                <a:solidFill>
                  <a:srgbClr val="002776"/>
                </a:solidFill>
              </a:rPr>
              <a:t>NH Hotel </a:t>
            </a:r>
            <a:endParaRPr lang="es-ES" sz="900" dirty="0">
              <a:solidFill>
                <a:srgbClr val="002776"/>
              </a:solidFill>
            </a:endParaRPr>
          </a:p>
        </p:txBody>
      </p:sp>
      <p:sp>
        <p:nvSpPr>
          <p:cNvPr id="143" name="Oval 15"/>
          <p:cNvSpPr/>
          <p:nvPr/>
        </p:nvSpPr>
        <p:spPr>
          <a:xfrm>
            <a:off x="4029248" y="2310898"/>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14</a:t>
            </a:r>
            <a:endParaRPr lang="es-ES" sz="900" b="1" dirty="0">
              <a:solidFill>
                <a:srgbClr val="FFFFFF"/>
              </a:solidFill>
            </a:endParaRPr>
          </a:p>
        </p:txBody>
      </p:sp>
      <p:sp>
        <p:nvSpPr>
          <p:cNvPr id="144" name="CuadroTexto 65"/>
          <p:cNvSpPr txBox="1"/>
          <p:nvPr/>
        </p:nvSpPr>
        <p:spPr>
          <a:xfrm>
            <a:off x="4321958" y="2341447"/>
            <a:ext cx="736099" cy="230832"/>
          </a:xfrm>
          <a:prstGeom prst="rect">
            <a:avLst/>
          </a:prstGeom>
          <a:noFill/>
        </p:spPr>
        <p:txBody>
          <a:bodyPr wrap="none" rtlCol="0">
            <a:spAutoFit/>
          </a:bodyPr>
          <a:lstStyle/>
          <a:p>
            <a:r>
              <a:rPr lang="es-ES" sz="900" dirty="0" err="1" smtClean="0">
                <a:solidFill>
                  <a:srgbClr val="002776"/>
                </a:solidFill>
              </a:rPr>
              <a:t>Swisshotel</a:t>
            </a:r>
            <a:endParaRPr lang="es-ES" sz="900" dirty="0">
              <a:solidFill>
                <a:srgbClr val="002776"/>
              </a:solidFill>
            </a:endParaRPr>
          </a:p>
        </p:txBody>
      </p:sp>
      <p:sp>
        <p:nvSpPr>
          <p:cNvPr id="145" name="Oval 15"/>
          <p:cNvSpPr/>
          <p:nvPr/>
        </p:nvSpPr>
        <p:spPr>
          <a:xfrm>
            <a:off x="4029248" y="2610272"/>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15</a:t>
            </a:r>
            <a:endParaRPr lang="es-ES" sz="900" b="1" dirty="0">
              <a:solidFill>
                <a:srgbClr val="FFFFFF"/>
              </a:solidFill>
            </a:endParaRPr>
          </a:p>
        </p:txBody>
      </p:sp>
      <p:sp>
        <p:nvSpPr>
          <p:cNvPr id="146" name="CuadroTexto 67"/>
          <p:cNvSpPr txBox="1"/>
          <p:nvPr/>
        </p:nvSpPr>
        <p:spPr>
          <a:xfrm>
            <a:off x="4343081" y="2641476"/>
            <a:ext cx="813043" cy="230832"/>
          </a:xfrm>
          <a:prstGeom prst="rect">
            <a:avLst/>
          </a:prstGeom>
          <a:noFill/>
        </p:spPr>
        <p:txBody>
          <a:bodyPr wrap="none" rtlCol="0">
            <a:spAutoFit/>
          </a:bodyPr>
          <a:lstStyle/>
          <a:p>
            <a:r>
              <a:rPr lang="es-ES" sz="900" dirty="0" smtClean="0">
                <a:solidFill>
                  <a:srgbClr val="002776"/>
                </a:solidFill>
              </a:rPr>
              <a:t>Hilton Colón</a:t>
            </a:r>
            <a:endParaRPr lang="es-ES" sz="900" dirty="0">
              <a:solidFill>
                <a:srgbClr val="002776"/>
              </a:solidFill>
            </a:endParaRPr>
          </a:p>
        </p:txBody>
      </p:sp>
      <p:sp>
        <p:nvSpPr>
          <p:cNvPr id="147" name="Oval 16"/>
          <p:cNvSpPr/>
          <p:nvPr/>
        </p:nvSpPr>
        <p:spPr>
          <a:xfrm>
            <a:off x="4029248" y="3209020"/>
            <a:ext cx="288000" cy="288000"/>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1</a:t>
            </a:r>
            <a:endParaRPr lang="es-ES" sz="900" b="1" dirty="0">
              <a:solidFill>
                <a:srgbClr val="FFFFFF"/>
              </a:solidFill>
            </a:endParaRPr>
          </a:p>
        </p:txBody>
      </p:sp>
      <p:sp>
        <p:nvSpPr>
          <p:cNvPr id="148" name="CuadroTexto 69"/>
          <p:cNvSpPr txBox="1"/>
          <p:nvPr/>
        </p:nvSpPr>
        <p:spPr>
          <a:xfrm>
            <a:off x="4247158" y="3241534"/>
            <a:ext cx="928459" cy="230832"/>
          </a:xfrm>
          <a:prstGeom prst="rect">
            <a:avLst/>
          </a:prstGeom>
          <a:noFill/>
        </p:spPr>
        <p:txBody>
          <a:bodyPr wrap="none" rtlCol="0">
            <a:spAutoFit/>
          </a:bodyPr>
          <a:lstStyle/>
          <a:p>
            <a:r>
              <a:rPr lang="es-ES" sz="900" dirty="0" smtClean="0">
                <a:solidFill>
                  <a:srgbClr val="002776"/>
                </a:solidFill>
              </a:rPr>
              <a:t>Univ. Católica </a:t>
            </a:r>
            <a:endParaRPr lang="es-ES" sz="900" dirty="0">
              <a:solidFill>
                <a:srgbClr val="002776"/>
              </a:solidFill>
            </a:endParaRPr>
          </a:p>
        </p:txBody>
      </p:sp>
      <p:sp>
        <p:nvSpPr>
          <p:cNvPr id="149" name="Oval 16"/>
          <p:cNvSpPr/>
          <p:nvPr/>
        </p:nvSpPr>
        <p:spPr>
          <a:xfrm>
            <a:off x="4029248" y="3508394"/>
            <a:ext cx="288000" cy="288000"/>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2</a:t>
            </a:r>
            <a:endParaRPr lang="es-ES" sz="900" b="1" dirty="0">
              <a:solidFill>
                <a:srgbClr val="FFFFFF"/>
              </a:solidFill>
            </a:endParaRPr>
          </a:p>
        </p:txBody>
      </p:sp>
      <p:sp>
        <p:nvSpPr>
          <p:cNvPr id="150" name="CuadroTexto 71"/>
          <p:cNvSpPr txBox="1"/>
          <p:nvPr/>
        </p:nvSpPr>
        <p:spPr>
          <a:xfrm>
            <a:off x="4250429" y="3541563"/>
            <a:ext cx="883575" cy="230832"/>
          </a:xfrm>
          <a:prstGeom prst="rect">
            <a:avLst/>
          </a:prstGeom>
          <a:noFill/>
        </p:spPr>
        <p:txBody>
          <a:bodyPr wrap="none" rtlCol="0">
            <a:spAutoFit/>
          </a:bodyPr>
          <a:lstStyle/>
          <a:p>
            <a:r>
              <a:rPr lang="es-ES" sz="900" dirty="0" smtClean="0">
                <a:solidFill>
                  <a:srgbClr val="002776"/>
                </a:solidFill>
              </a:rPr>
              <a:t>Univ. Central </a:t>
            </a:r>
            <a:endParaRPr lang="es-ES" sz="900" dirty="0">
              <a:solidFill>
                <a:srgbClr val="002776"/>
              </a:solidFill>
            </a:endParaRPr>
          </a:p>
        </p:txBody>
      </p:sp>
      <p:sp>
        <p:nvSpPr>
          <p:cNvPr id="151" name="Oval 16"/>
          <p:cNvSpPr/>
          <p:nvPr/>
        </p:nvSpPr>
        <p:spPr>
          <a:xfrm>
            <a:off x="4029248" y="3807768"/>
            <a:ext cx="288000" cy="288000"/>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3</a:t>
            </a:r>
            <a:endParaRPr lang="es-ES" sz="900" b="1" dirty="0">
              <a:solidFill>
                <a:srgbClr val="FFFFFF"/>
              </a:solidFill>
            </a:endParaRPr>
          </a:p>
        </p:txBody>
      </p:sp>
      <p:sp>
        <p:nvSpPr>
          <p:cNvPr id="152" name="CuadroTexto 73"/>
          <p:cNvSpPr txBox="1"/>
          <p:nvPr/>
        </p:nvSpPr>
        <p:spPr>
          <a:xfrm>
            <a:off x="4303743" y="4141621"/>
            <a:ext cx="505267" cy="230832"/>
          </a:xfrm>
          <a:prstGeom prst="rect">
            <a:avLst/>
          </a:prstGeom>
          <a:noFill/>
        </p:spPr>
        <p:txBody>
          <a:bodyPr wrap="none" rtlCol="0">
            <a:spAutoFit/>
          </a:bodyPr>
          <a:lstStyle/>
          <a:p>
            <a:r>
              <a:rPr lang="es-ES" sz="900" dirty="0" smtClean="0">
                <a:solidFill>
                  <a:srgbClr val="002776"/>
                </a:solidFill>
              </a:rPr>
              <a:t>USFQ</a:t>
            </a:r>
            <a:endParaRPr lang="es-ES" sz="900" dirty="0">
              <a:solidFill>
                <a:srgbClr val="002776"/>
              </a:solidFill>
            </a:endParaRPr>
          </a:p>
        </p:txBody>
      </p:sp>
      <p:sp>
        <p:nvSpPr>
          <p:cNvPr id="153" name="Oval 16"/>
          <p:cNvSpPr/>
          <p:nvPr/>
        </p:nvSpPr>
        <p:spPr>
          <a:xfrm>
            <a:off x="4029248" y="4406516"/>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1</a:t>
            </a:r>
            <a:endParaRPr lang="es-ES" sz="900" b="1" dirty="0">
              <a:solidFill>
                <a:srgbClr val="FFFFFF"/>
              </a:solidFill>
            </a:endParaRPr>
          </a:p>
        </p:txBody>
      </p:sp>
      <p:sp>
        <p:nvSpPr>
          <p:cNvPr id="154" name="CuadroTexto 75"/>
          <p:cNvSpPr txBox="1"/>
          <p:nvPr/>
        </p:nvSpPr>
        <p:spPr>
          <a:xfrm>
            <a:off x="4333537" y="4441650"/>
            <a:ext cx="1428596" cy="230832"/>
          </a:xfrm>
          <a:prstGeom prst="rect">
            <a:avLst/>
          </a:prstGeom>
          <a:noFill/>
        </p:spPr>
        <p:txBody>
          <a:bodyPr wrap="none" rtlCol="0">
            <a:spAutoFit/>
          </a:bodyPr>
          <a:lstStyle/>
          <a:p>
            <a:r>
              <a:rPr lang="es-ES" sz="900" dirty="0" smtClean="0">
                <a:solidFill>
                  <a:srgbClr val="002776"/>
                </a:solidFill>
              </a:rPr>
              <a:t>Centro cultural </a:t>
            </a:r>
            <a:r>
              <a:rPr lang="es-ES" sz="900" dirty="0" err="1" smtClean="0">
                <a:solidFill>
                  <a:srgbClr val="002776"/>
                </a:solidFill>
              </a:rPr>
              <a:t>Itchimbia</a:t>
            </a:r>
            <a:endParaRPr lang="es-ES" sz="900" dirty="0">
              <a:solidFill>
                <a:srgbClr val="002776"/>
              </a:solidFill>
            </a:endParaRPr>
          </a:p>
        </p:txBody>
      </p:sp>
      <p:sp>
        <p:nvSpPr>
          <p:cNvPr id="155" name="CuadroTexto 76"/>
          <p:cNvSpPr txBox="1"/>
          <p:nvPr/>
        </p:nvSpPr>
        <p:spPr>
          <a:xfrm>
            <a:off x="4328798" y="4741679"/>
            <a:ext cx="1794081" cy="230832"/>
          </a:xfrm>
          <a:prstGeom prst="rect">
            <a:avLst/>
          </a:prstGeom>
          <a:noFill/>
        </p:spPr>
        <p:txBody>
          <a:bodyPr wrap="none" rtlCol="0">
            <a:spAutoFit/>
          </a:bodyPr>
          <a:lstStyle/>
          <a:p>
            <a:r>
              <a:rPr lang="es-ES" sz="900" dirty="0" smtClean="0">
                <a:solidFill>
                  <a:srgbClr val="002776"/>
                </a:solidFill>
              </a:rPr>
              <a:t>Centro de Arte Contemporáneo</a:t>
            </a:r>
            <a:endParaRPr lang="es-ES" sz="900" dirty="0">
              <a:solidFill>
                <a:srgbClr val="002776"/>
              </a:solidFill>
            </a:endParaRPr>
          </a:p>
        </p:txBody>
      </p:sp>
      <p:sp>
        <p:nvSpPr>
          <p:cNvPr id="156" name="CuadroTexto 77"/>
          <p:cNvSpPr txBox="1"/>
          <p:nvPr/>
        </p:nvSpPr>
        <p:spPr>
          <a:xfrm>
            <a:off x="4308980" y="5041708"/>
            <a:ext cx="1479892" cy="230832"/>
          </a:xfrm>
          <a:prstGeom prst="rect">
            <a:avLst/>
          </a:prstGeom>
          <a:noFill/>
        </p:spPr>
        <p:txBody>
          <a:bodyPr wrap="none" rtlCol="0">
            <a:spAutoFit/>
          </a:bodyPr>
          <a:lstStyle/>
          <a:p>
            <a:r>
              <a:rPr lang="es-ES" sz="900" dirty="0" smtClean="0">
                <a:solidFill>
                  <a:srgbClr val="002776"/>
                </a:solidFill>
              </a:rPr>
              <a:t>Plaza de Toros Belmonte</a:t>
            </a:r>
            <a:endParaRPr lang="es-ES" sz="900" dirty="0">
              <a:solidFill>
                <a:srgbClr val="002776"/>
              </a:solidFill>
            </a:endParaRPr>
          </a:p>
        </p:txBody>
      </p:sp>
      <p:sp>
        <p:nvSpPr>
          <p:cNvPr id="157" name="CuadroTexto 78"/>
          <p:cNvSpPr txBox="1"/>
          <p:nvPr/>
        </p:nvSpPr>
        <p:spPr>
          <a:xfrm>
            <a:off x="7085823" y="1833901"/>
            <a:ext cx="1306768" cy="230832"/>
          </a:xfrm>
          <a:prstGeom prst="rect">
            <a:avLst/>
          </a:prstGeom>
          <a:noFill/>
        </p:spPr>
        <p:txBody>
          <a:bodyPr wrap="none" rtlCol="0">
            <a:spAutoFit/>
          </a:bodyPr>
          <a:lstStyle/>
          <a:p>
            <a:r>
              <a:rPr lang="es-ES" sz="900" dirty="0" smtClean="0">
                <a:solidFill>
                  <a:srgbClr val="002776"/>
                </a:solidFill>
              </a:rPr>
              <a:t>Iglesia  La Compañía </a:t>
            </a:r>
            <a:endParaRPr lang="es-ES" sz="900" dirty="0">
              <a:solidFill>
                <a:srgbClr val="002776"/>
              </a:solidFill>
            </a:endParaRPr>
          </a:p>
        </p:txBody>
      </p:sp>
      <p:sp>
        <p:nvSpPr>
          <p:cNvPr id="158" name="Oval 16"/>
          <p:cNvSpPr/>
          <p:nvPr/>
        </p:nvSpPr>
        <p:spPr>
          <a:xfrm>
            <a:off x="4029248" y="4705890"/>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2</a:t>
            </a:r>
            <a:endParaRPr lang="es-ES" sz="900" b="1" dirty="0">
              <a:solidFill>
                <a:srgbClr val="FFFFFF"/>
              </a:solidFill>
            </a:endParaRPr>
          </a:p>
        </p:txBody>
      </p:sp>
      <p:sp>
        <p:nvSpPr>
          <p:cNvPr id="159" name="Oval 16"/>
          <p:cNvSpPr/>
          <p:nvPr/>
        </p:nvSpPr>
        <p:spPr>
          <a:xfrm>
            <a:off x="4029248" y="5005264"/>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3</a:t>
            </a:r>
            <a:endParaRPr lang="es-ES" sz="900" b="1" dirty="0">
              <a:solidFill>
                <a:srgbClr val="FFFFFF"/>
              </a:solidFill>
            </a:endParaRPr>
          </a:p>
        </p:txBody>
      </p:sp>
      <p:sp>
        <p:nvSpPr>
          <p:cNvPr id="160" name="Oval 16"/>
          <p:cNvSpPr/>
          <p:nvPr/>
        </p:nvSpPr>
        <p:spPr>
          <a:xfrm>
            <a:off x="4029248" y="5304638"/>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4</a:t>
            </a:r>
            <a:endParaRPr lang="es-ES" sz="900" b="1" dirty="0">
              <a:solidFill>
                <a:srgbClr val="FFFFFF"/>
              </a:solidFill>
            </a:endParaRPr>
          </a:p>
        </p:txBody>
      </p:sp>
      <p:sp>
        <p:nvSpPr>
          <p:cNvPr id="161" name="Oval 16"/>
          <p:cNvSpPr/>
          <p:nvPr/>
        </p:nvSpPr>
        <p:spPr>
          <a:xfrm>
            <a:off x="4029248" y="5604012"/>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5 </a:t>
            </a:r>
            <a:endParaRPr lang="es-ES" sz="900" b="1" dirty="0">
              <a:solidFill>
                <a:srgbClr val="FFFFFF"/>
              </a:solidFill>
            </a:endParaRPr>
          </a:p>
        </p:txBody>
      </p:sp>
      <p:sp>
        <p:nvSpPr>
          <p:cNvPr id="162" name="CuadroTexto 83"/>
          <p:cNvSpPr txBox="1"/>
          <p:nvPr/>
        </p:nvSpPr>
        <p:spPr>
          <a:xfrm>
            <a:off x="7085823" y="2210628"/>
            <a:ext cx="1479892" cy="230832"/>
          </a:xfrm>
          <a:prstGeom prst="rect">
            <a:avLst/>
          </a:prstGeom>
          <a:noFill/>
        </p:spPr>
        <p:txBody>
          <a:bodyPr wrap="none" rtlCol="0">
            <a:spAutoFit/>
          </a:bodyPr>
          <a:lstStyle/>
          <a:p>
            <a:r>
              <a:rPr lang="es-ES" sz="900" dirty="0" smtClean="0">
                <a:solidFill>
                  <a:srgbClr val="002776"/>
                </a:solidFill>
              </a:rPr>
              <a:t>Convento San Francisco </a:t>
            </a:r>
            <a:endParaRPr lang="es-ES" sz="900" dirty="0">
              <a:solidFill>
                <a:srgbClr val="002776"/>
              </a:solidFill>
            </a:endParaRPr>
          </a:p>
        </p:txBody>
      </p:sp>
      <p:sp>
        <p:nvSpPr>
          <p:cNvPr id="163" name="Oval 16"/>
          <p:cNvSpPr/>
          <p:nvPr/>
        </p:nvSpPr>
        <p:spPr>
          <a:xfrm>
            <a:off x="4029248" y="5949312"/>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6 </a:t>
            </a:r>
            <a:endParaRPr lang="es-ES" sz="900" b="1" dirty="0">
              <a:solidFill>
                <a:srgbClr val="FFFFFF"/>
              </a:solidFill>
            </a:endParaRPr>
          </a:p>
        </p:txBody>
      </p:sp>
      <p:sp>
        <p:nvSpPr>
          <p:cNvPr id="164" name="CuadroTexto 85"/>
          <p:cNvSpPr txBox="1"/>
          <p:nvPr/>
        </p:nvSpPr>
        <p:spPr>
          <a:xfrm>
            <a:off x="7085823" y="2587355"/>
            <a:ext cx="1313180" cy="230832"/>
          </a:xfrm>
          <a:prstGeom prst="rect">
            <a:avLst/>
          </a:prstGeom>
          <a:noFill/>
        </p:spPr>
        <p:txBody>
          <a:bodyPr wrap="none" rtlCol="0">
            <a:spAutoFit/>
          </a:bodyPr>
          <a:lstStyle/>
          <a:p>
            <a:r>
              <a:rPr lang="es-ES" sz="900" dirty="0" smtClean="0">
                <a:solidFill>
                  <a:srgbClr val="002776"/>
                </a:solidFill>
              </a:rPr>
              <a:t>Museo del Agua </a:t>
            </a:r>
            <a:r>
              <a:rPr lang="es-ES" sz="900" dirty="0" err="1" smtClean="0">
                <a:solidFill>
                  <a:srgbClr val="002776"/>
                </a:solidFill>
              </a:rPr>
              <a:t>Yaku</a:t>
            </a:r>
            <a:endParaRPr lang="es-ES" sz="900" dirty="0">
              <a:solidFill>
                <a:srgbClr val="002776"/>
              </a:solidFill>
            </a:endParaRPr>
          </a:p>
        </p:txBody>
      </p:sp>
      <p:sp>
        <p:nvSpPr>
          <p:cNvPr id="165" name="Oval 16"/>
          <p:cNvSpPr/>
          <p:nvPr/>
        </p:nvSpPr>
        <p:spPr>
          <a:xfrm>
            <a:off x="6750754" y="1428590"/>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7 </a:t>
            </a:r>
            <a:endParaRPr lang="es-ES" sz="900" b="1" dirty="0">
              <a:solidFill>
                <a:srgbClr val="FFFFFF"/>
              </a:solidFill>
            </a:endParaRPr>
          </a:p>
        </p:txBody>
      </p:sp>
      <p:sp>
        <p:nvSpPr>
          <p:cNvPr id="166" name="CuadroTexto 87"/>
          <p:cNvSpPr txBox="1"/>
          <p:nvPr/>
        </p:nvSpPr>
        <p:spPr>
          <a:xfrm>
            <a:off x="4299745" y="5641766"/>
            <a:ext cx="1665841" cy="230832"/>
          </a:xfrm>
          <a:prstGeom prst="rect">
            <a:avLst/>
          </a:prstGeom>
          <a:noFill/>
        </p:spPr>
        <p:txBody>
          <a:bodyPr wrap="none" rtlCol="0">
            <a:spAutoFit/>
          </a:bodyPr>
          <a:lstStyle/>
          <a:p>
            <a:r>
              <a:rPr lang="es-ES" sz="900" dirty="0" smtClean="0">
                <a:solidFill>
                  <a:srgbClr val="002776"/>
                </a:solidFill>
              </a:rPr>
              <a:t>Convento de Santo Domingo</a:t>
            </a:r>
            <a:endParaRPr lang="es-ES" sz="900" dirty="0">
              <a:solidFill>
                <a:srgbClr val="002776"/>
              </a:solidFill>
            </a:endParaRPr>
          </a:p>
        </p:txBody>
      </p:sp>
      <p:sp>
        <p:nvSpPr>
          <p:cNvPr id="167" name="Oval 16"/>
          <p:cNvSpPr/>
          <p:nvPr/>
        </p:nvSpPr>
        <p:spPr>
          <a:xfrm>
            <a:off x="6750754" y="1805317"/>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smtClean="0">
                <a:solidFill>
                  <a:srgbClr val="FFFFFF"/>
                </a:solidFill>
              </a:rPr>
              <a:t>8 </a:t>
            </a:r>
            <a:endParaRPr lang="es-ES" sz="900" b="1" dirty="0">
              <a:solidFill>
                <a:srgbClr val="FFFFFF"/>
              </a:solidFill>
            </a:endParaRPr>
          </a:p>
        </p:txBody>
      </p:sp>
      <p:sp>
        <p:nvSpPr>
          <p:cNvPr id="168" name="CuadroTexto 89"/>
          <p:cNvSpPr txBox="1"/>
          <p:nvPr/>
        </p:nvSpPr>
        <p:spPr>
          <a:xfrm>
            <a:off x="4309780" y="5977896"/>
            <a:ext cx="1217000" cy="230832"/>
          </a:xfrm>
          <a:prstGeom prst="rect">
            <a:avLst/>
          </a:prstGeom>
          <a:noFill/>
        </p:spPr>
        <p:txBody>
          <a:bodyPr wrap="none" rtlCol="0">
            <a:spAutoFit/>
          </a:bodyPr>
          <a:lstStyle/>
          <a:p>
            <a:r>
              <a:rPr lang="es-ES" sz="900" dirty="0" smtClean="0">
                <a:solidFill>
                  <a:srgbClr val="002776"/>
                </a:solidFill>
              </a:rPr>
              <a:t>Museo de la ciudad </a:t>
            </a:r>
            <a:endParaRPr lang="es-ES" sz="900" dirty="0">
              <a:solidFill>
                <a:srgbClr val="002776"/>
              </a:solidFill>
            </a:endParaRPr>
          </a:p>
        </p:txBody>
      </p:sp>
      <p:sp>
        <p:nvSpPr>
          <p:cNvPr id="169" name="Oval 16"/>
          <p:cNvSpPr/>
          <p:nvPr/>
        </p:nvSpPr>
        <p:spPr>
          <a:xfrm>
            <a:off x="6750754" y="2182044"/>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smtClean="0">
                <a:solidFill>
                  <a:srgbClr val="FFFFFF"/>
                </a:solidFill>
              </a:rPr>
              <a:t>9 </a:t>
            </a:r>
            <a:endParaRPr lang="es-ES" sz="900" b="1" dirty="0">
              <a:solidFill>
                <a:srgbClr val="FFFFFF"/>
              </a:solidFill>
            </a:endParaRPr>
          </a:p>
        </p:txBody>
      </p:sp>
      <p:sp>
        <p:nvSpPr>
          <p:cNvPr id="170" name="CuadroTexto 92"/>
          <p:cNvSpPr txBox="1"/>
          <p:nvPr/>
        </p:nvSpPr>
        <p:spPr>
          <a:xfrm>
            <a:off x="4319160" y="5341737"/>
            <a:ext cx="1499128" cy="230832"/>
          </a:xfrm>
          <a:prstGeom prst="rect">
            <a:avLst/>
          </a:prstGeom>
          <a:noFill/>
        </p:spPr>
        <p:txBody>
          <a:bodyPr wrap="none" rtlCol="0">
            <a:spAutoFit/>
          </a:bodyPr>
          <a:lstStyle/>
          <a:p>
            <a:r>
              <a:rPr lang="es-ES" sz="900" dirty="0" smtClean="0">
                <a:solidFill>
                  <a:srgbClr val="002776"/>
                </a:solidFill>
              </a:rPr>
              <a:t>Convento de San Agustín</a:t>
            </a:r>
            <a:endParaRPr lang="es-ES" sz="900" dirty="0">
              <a:solidFill>
                <a:srgbClr val="002776"/>
              </a:solidFill>
            </a:endParaRPr>
          </a:p>
        </p:txBody>
      </p:sp>
      <p:sp>
        <p:nvSpPr>
          <p:cNvPr id="171" name="CuadroTexto 93"/>
          <p:cNvSpPr txBox="1"/>
          <p:nvPr/>
        </p:nvSpPr>
        <p:spPr>
          <a:xfrm>
            <a:off x="7085823" y="1457174"/>
            <a:ext cx="1691489" cy="230832"/>
          </a:xfrm>
          <a:prstGeom prst="rect">
            <a:avLst/>
          </a:prstGeom>
          <a:noFill/>
        </p:spPr>
        <p:txBody>
          <a:bodyPr wrap="none" rtlCol="0">
            <a:spAutoFit/>
          </a:bodyPr>
          <a:lstStyle/>
          <a:p>
            <a:r>
              <a:rPr lang="es-ES" sz="900" dirty="0" smtClean="0">
                <a:solidFill>
                  <a:srgbClr val="002776"/>
                </a:solidFill>
              </a:rPr>
              <a:t>Centro Cultural Metropolitano</a:t>
            </a:r>
            <a:endParaRPr lang="es-ES" sz="900" dirty="0">
              <a:solidFill>
                <a:srgbClr val="002776"/>
              </a:solidFill>
            </a:endParaRPr>
          </a:p>
        </p:txBody>
      </p:sp>
      <p:sp>
        <p:nvSpPr>
          <p:cNvPr id="172" name="Oval 16"/>
          <p:cNvSpPr/>
          <p:nvPr/>
        </p:nvSpPr>
        <p:spPr>
          <a:xfrm>
            <a:off x="6750754" y="2558771"/>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smtClean="0">
                <a:solidFill>
                  <a:srgbClr val="FFFFFF"/>
                </a:solidFill>
              </a:rPr>
              <a:t>10 </a:t>
            </a:r>
            <a:endParaRPr lang="es-ES" sz="900" b="1" dirty="0">
              <a:solidFill>
                <a:srgbClr val="FFFFFF"/>
              </a:solidFill>
            </a:endParaRPr>
          </a:p>
        </p:txBody>
      </p:sp>
      <p:sp>
        <p:nvSpPr>
          <p:cNvPr id="173" name="Oval 16"/>
          <p:cNvSpPr/>
          <p:nvPr/>
        </p:nvSpPr>
        <p:spPr>
          <a:xfrm>
            <a:off x="6750754" y="2935498"/>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smtClean="0">
                <a:solidFill>
                  <a:srgbClr val="FFFFFF"/>
                </a:solidFill>
              </a:rPr>
              <a:t>11 </a:t>
            </a:r>
            <a:endParaRPr lang="es-ES" sz="900" b="1" dirty="0">
              <a:solidFill>
                <a:srgbClr val="FFFFFF"/>
              </a:solidFill>
            </a:endParaRPr>
          </a:p>
        </p:txBody>
      </p:sp>
      <p:sp>
        <p:nvSpPr>
          <p:cNvPr id="174" name="Oval 16"/>
          <p:cNvSpPr/>
          <p:nvPr/>
        </p:nvSpPr>
        <p:spPr>
          <a:xfrm>
            <a:off x="6750754" y="3312225"/>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smtClean="0">
                <a:solidFill>
                  <a:srgbClr val="FFFFFF"/>
                </a:solidFill>
              </a:rPr>
              <a:t>12 </a:t>
            </a:r>
            <a:endParaRPr lang="es-ES" sz="900" b="1" dirty="0">
              <a:solidFill>
                <a:srgbClr val="FFFFFF"/>
              </a:solidFill>
            </a:endParaRPr>
          </a:p>
        </p:txBody>
      </p:sp>
      <p:sp>
        <p:nvSpPr>
          <p:cNvPr id="175" name="CuadroTexto 97"/>
          <p:cNvSpPr txBox="1"/>
          <p:nvPr/>
        </p:nvSpPr>
        <p:spPr>
          <a:xfrm>
            <a:off x="7085823" y="2964082"/>
            <a:ext cx="909223" cy="230832"/>
          </a:xfrm>
          <a:prstGeom prst="rect">
            <a:avLst/>
          </a:prstGeom>
          <a:noFill/>
        </p:spPr>
        <p:txBody>
          <a:bodyPr wrap="none" rtlCol="0">
            <a:spAutoFit/>
          </a:bodyPr>
          <a:lstStyle/>
          <a:p>
            <a:r>
              <a:rPr lang="es-ES" sz="900" dirty="0" smtClean="0">
                <a:solidFill>
                  <a:srgbClr val="002776"/>
                </a:solidFill>
              </a:rPr>
              <a:t>Teatro Bolívar</a:t>
            </a:r>
            <a:endParaRPr lang="es-ES" sz="900" dirty="0">
              <a:solidFill>
                <a:srgbClr val="002776"/>
              </a:solidFill>
            </a:endParaRPr>
          </a:p>
        </p:txBody>
      </p:sp>
      <p:sp>
        <p:nvSpPr>
          <p:cNvPr id="176" name="CuadroTexto 98"/>
          <p:cNvSpPr txBox="1"/>
          <p:nvPr/>
        </p:nvSpPr>
        <p:spPr>
          <a:xfrm>
            <a:off x="7085823" y="3340809"/>
            <a:ext cx="1723549" cy="230832"/>
          </a:xfrm>
          <a:prstGeom prst="rect">
            <a:avLst/>
          </a:prstGeom>
          <a:noFill/>
        </p:spPr>
        <p:txBody>
          <a:bodyPr wrap="none" rtlCol="0">
            <a:spAutoFit/>
          </a:bodyPr>
          <a:lstStyle/>
          <a:p>
            <a:r>
              <a:rPr lang="es-ES" sz="900" dirty="0" smtClean="0">
                <a:solidFill>
                  <a:srgbClr val="002776"/>
                </a:solidFill>
              </a:rPr>
              <a:t>Estación de Tren </a:t>
            </a:r>
            <a:r>
              <a:rPr lang="es-ES" sz="900" dirty="0" err="1" smtClean="0">
                <a:solidFill>
                  <a:srgbClr val="002776"/>
                </a:solidFill>
              </a:rPr>
              <a:t>Chimbacalle</a:t>
            </a:r>
            <a:endParaRPr lang="es-ES" sz="900" dirty="0">
              <a:solidFill>
                <a:srgbClr val="002776"/>
              </a:solidFill>
            </a:endParaRPr>
          </a:p>
        </p:txBody>
      </p:sp>
      <p:sp>
        <p:nvSpPr>
          <p:cNvPr id="177" name="Oval 16"/>
          <p:cNvSpPr/>
          <p:nvPr/>
        </p:nvSpPr>
        <p:spPr>
          <a:xfrm>
            <a:off x="6750754" y="3688952"/>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smtClean="0">
                <a:solidFill>
                  <a:srgbClr val="002060"/>
                </a:solidFill>
              </a:rPr>
              <a:t>1</a:t>
            </a:r>
            <a:endParaRPr lang="es-ES" sz="900" b="1" dirty="0">
              <a:solidFill>
                <a:srgbClr val="002060"/>
              </a:solidFill>
            </a:endParaRPr>
          </a:p>
        </p:txBody>
      </p:sp>
      <p:sp>
        <p:nvSpPr>
          <p:cNvPr id="178" name="CuadroTexto 100"/>
          <p:cNvSpPr txBox="1"/>
          <p:nvPr/>
        </p:nvSpPr>
        <p:spPr>
          <a:xfrm>
            <a:off x="7085823" y="3717536"/>
            <a:ext cx="1133644" cy="230832"/>
          </a:xfrm>
          <a:prstGeom prst="rect">
            <a:avLst/>
          </a:prstGeom>
          <a:noFill/>
        </p:spPr>
        <p:txBody>
          <a:bodyPr wrap="none" rtlCol="0">
            <a:spAutoFit/>
          </a:bodyPr>
          <a:lstStyle/>
          <a:p>
            <a:r>
              <a:rPr lang="es-ES" sz="900" dirty="0" smtClean="0">
                <a:solidFill>
                  <a:srgbClr val="002776"/>
                </a:solidFill>
              </a:rPr>
              <a:t>Casa de la música</a:t>
            </a:r>
            <a:endParaRPr lang="es-ES" sz="900" dirty="0">
              <a:solidFill>
                <a:srgbClr val="002776"/>
              </a:solidFill>
            </a:endParaRPr>
          </a:p>
        </p:txBody>
      </p:sp>
      <p:sp>
        <p:nvSpPr>
          <p:cNvPr id="179" name="Oval 16"/>
          <p:cNvSpPr/>
          <p:nvPr/>
        </p:nvSpPr>
        <p:spPr>
          <a:xfrm>
            <a:off x="6750754" y="4065679"/>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smtClean="0">
                <a:solidFill>
                  <a:srgbClr val="002060"/>
                </a:solidFill>
              </a:rPr>
              <a:t>2</a:t>
            </a:r>
            <a:endParaRPr lang="es-ES" sz="900" b="1" dirty="0">
              <a:solidFill>
                <a:srgbClr val="002060"/>
              </a:solidFill>
            </a:endParaRPr>
          </a:p>
        </p:txBody>
      </p:sp>
      <p:sp>
        <p:nvSpPr>
          <p:cNvPr id="180" name="CuadroTexto 102"/>
          <p:cNvSpPr txBox="1"/>
          <p:nvPr/>
        </p:nvSpPr>
        <p:spPr>
          <a:xfrm>
            <a:off x="7085823" y="4094263"/>
            <a:ext cx="986167" cy="230832"/>
          </a:xfrm>
          <a:prstGeom prst="rect">
            <a:avLst/>
          </a:prstGeom>
          <a:noFill/>
        </p:spPr>
        <p:txBody>
          <a:bodyPr wrap="none" rtlCol="0">
            <a:spAutoFit/>
          </a:bodyPr>
          <a:lstStyle/>
          <a:p>
            <a:r>
              <a:rPr lang="es-ES" sz="900" dirty="0" smtClean="0">
                <a:solidFill>
                  <a:srgbClr val="002776"/>
                </a:solidFill>
              </a:rPr>
              <a:t>Jardín Botánico</a:t>
            </a:r>
            <a:endParaRPr lang="es-ES" sz="900" dirty="0">
              <a:solidFill>
                <a:srgbClr val="002776"/>
              </a:solidFill>
            </a:endParaRPr>
          </a:p>
        </p:txBody>
      </p:sp>
      <p:sp>
        <p:nvSpPr>
          <p:cNvPr id="181" name="Oval 16"/>
          <p:cNvSpPr/>
          <p:nvPr/>
        </p:nvSpPr>
        <p:spPr>
          <a:xfrm>
            <a:off x="6750754" y="4442406"/>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a:solidFill>
                  <a:srgbClr val="002060"/>
                </a:solidFill>
              </a:rPr>
              <a:t>3</a:t>
            </a:r>
          </a:p>
        </p:txBody>
      </p:sp>
      <p:sp>
        <p:nvSpPr>
          <p:cNvPr id="182" name="CuadroTexto 104"/>
          <p:cNvSpPr txBox="1"/>
          <p:nvPr/>
        </p:nvSpPr>
        <p:spPr>
          <a:xfrm>
            <a:off x="7085823" y="5224444"/>
            <a:ext cx="1197764" cy="230832"/>
          </a:xfrm>
          <a:prstGeom prst="rect">
            <a:avLst/>
          </a:prstGeom>
          <a:noFill/>
        </p:spPr>
        <p:txBody>
          <a:bodyPr wrap="none" rtlCol="0">
            <a:spAutoFit/>
          </a:bodyPr>
          <a:lstStyle/>
          <a:p>
            <a:r>
              <a:rPr lang="es-ES" sz="900" dirty="0" smtClean="0">
                <a:solidFill>
                  <a:srgbClr val="002776"/>
                </a:solidFill>
              </a:rPr>
              <a:t>Capilla del Hombre </a:t>
            </a:r>
            <a:endParaRPr lang="es-ES" sz="900" dirty="0">
              <a:solidFill>
                <a:srgbClr val="002776"/>
              </a:solidFill>
            </a:endParaRPr>
          </a:p>
        </p:txBody>
      </p:sp>
      <p:sp>
        <p:nvSpPr>
          <p:cNvPr id="183" name="Oval 16"/>
          <p:cNvSpPr/>
          <p:nvPr/>
        </p:nvSpPr>
        <p:spPr>
          <a:xfrm>
            <a:off x="4029248" y="4107142"/>
            <a:ext cx="288000" cy="288000"/>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4</a:t>
            </a:r>
            <a:endParaRPr lang="es-ES" sz="900" b="1" dirty="0">
              <a:solidFill>
                <a:srgbClr val="FFFFFF"/>
              </a:solidFill>
            </a:endParaRPr>
          </a:p>
        </p:txBody>
      </p:sp>
      <p:sp>
        <p:nvSpPr>
          <p:cNvPr id="184" name="CuadroTexto 106"/>
          <p:cNvSpPr txBox="1"/>
          <p:nvPr/>
        </p:nvSpPr>
        <p:spPr>
          <a:xfrm>
            <a:off x="4245874" y="3841592"/>
            <a:ext cx="1197764" cy="230832"/>
          </a:xfrm>
          <a:prstGeom prst="rect">
            <a:avLst/>
          </a:prstGeom>
          <a:noFill/>
        </p:spPr>
        <p:txBody>
          <a:bodyPr wrap="none" rtlCol="0">
            <a:spAutoFit/>
          </a:bodyPr>
          <a:lstStyle/>
          <a:p>
            <a:r>
              <a:rPr lang="es-ES" sz="900" dirty="0" smtClean="0">
                <a:solidFill>
                  <a:srgbClr val="002776"/>
                </a:solidFill>
              </a:rPr>
              <a:t>Univ. Simón Bolívar</a:t>
            </a:r>
            <a:endParaRPr lang="es-ES" sz="900" dirty="0">
              <a:solidFill>
                <a:srgbClr val="002776"/>
              </a:solidFill>
            </a:endParaRPr>
          </a:p>
        </p:txBody>
      </p:sp>
      <p:sp>
        <p:nvSpPr>
          <p:cNvPr id="185" name="CuadroTexto 107"/>
          <p:cNvSpPr txBox="1"/>
          <p:nvPr/>
        </p:nvSpPr>
        <p:spPr>
          <a:xfrm>
            <a:off x="7085823" y="4847717"/>
            <a:ext cx="569387" cy="230832"/>
          </a:xfrm>
          <a:prstGeom prst="rect">
            <a:avLst/>
          </a:prstGeom>
          <a:noFill/>
        </p:spPr>
        <p:txBody>
          <a:bodyPr wrap="none" rtlCol="0">
            <a:spAutoFit/>
          </a:bodyPr>
          <a:lstStyle/>
          <a:p>
            <a:r>
              <a:rPr lang="es-ES" sz="900" dirty="0" err="1" smtClean="0">
                <a:solidFill>
                  <a:srgbClr val="002776"/>
                </a:solidFill>
              </a:rPr>
              <a:t>Ciespal</a:t>
            </a:r>
            <a:endParaRPr lang="es-ES" sz="900" dirty="0">
              <a:solidFill>
                <a:srgbClr val="002776"/>
              </a:solidFill>
            </a:endParaRPr>
          </a:p>
        </p:txBody>
      </p:sp>
      <p:sp>
        <p:nvSpPr>
          <p:cNvPr id="186" name="Oval 16"/>
          <p:cNvSpPr/>
          <p:nvPr/>
        </p:nvSpPr>
        <p:spPr>
          <a:xfrm>
            <a:off x="6750754" y="4819133"/>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smtClean="0">
                <a:solidFill>
                  <a:srgbClr val="002060"/>
                </a:solidFill>
              </a:rPr>
              <a:t>4</a:t>
            </a:r>
            <a:endParaRPr lang="es-ES" sz="900" b="1" dirty="0">
              <a:solidFill>
                <a:srgbClr val="002060"/>
              </a:solidFill>
            </a:endParaRPr>
          </a:p>
        </p:txBody>
      </p:sp>
      <p:sp>
        <p:nvSpPr>
          <p:cNvPr id="187" name="CuadroTexto 109"/>
          <p:cNvSpPr txBox="1"/>
          <p:nvPr/>
        </p:nvSpPr>
        <p:spPr>
          <a:xfrm>
            <a:off x="7085823" y="4470990"/>
            <a:ext cx="902811" cy="230832"/>
          </a:xfrm>
          <a:prstGeom prst="rect">
            <a:avLst/>
          </a:prstGeom>
          <a:noFill/>
        </p:spPr>
        <p:txBody>
          <a:bodyPr wrap="none" rtlCol="0">
            <a:spAutoFit/>
          </a:bodyPr>
          <a:lstStyle/>
          <a:p>
            <a:r>
              <a:rPr lang="es-ES" sz="900" dirty="0" smtClean="0">
                <a:solidFill>
                  <a:srgbClr val="002776"/>
                </a:solidFill>
              </a:rPr>
              <a:t>Las Cámaras </a:t>
            </a:r>
            <a:endParaRPr lang="es-ES" sz="900" dirty="0">
              <a:solidFill>
                <a:srgbClr val="002776"/>
              </a:solidFill>
            </a:endParaRPr>
          </a:p>
        </p:txBody>
      </p:sp>
      <p:sp>
        <p:nvSpPr>
          <p:cNvPr id="188" name="Oval 16"/>
          <p:cNvSpPr/>
          <p:nvPr/>
        </p:nvSpPr>
        <p:spPr>
          <a:xfrm>
            <a:off x="6750754" y="5195860"/>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smtClean="0">
                <a:solidFill>
                  <a:srgbClr val="002060"/>
                </a:solidFill>
              </a:rPr>
              <a:t>5</a:t>
            </a:r>
            <a:endParaRPr lang="es-ES" sz="900" b="1" dirty="0">
              <a:solidFill>
                <a:srgbClr val="002060"/>
              </a:solidFill>
            </a:endParaRPr>
          </a:p>
        </p:txBody>
      </p:sp>
      <p:sp>
        <p:nvSpPr>
          <p:cNvPr id="189" name="Oval 16"/>
          <p:cNvSpPr/>
          <p:nvPr/>
        </p:nvSpPr>
        <p:spPr>
          <a:xfrm>
            <a:off x="6750754" y="5572587"/>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smtClean="0">
                <a:solidFill>
                  <a:srgbClr val="002060"/>
                </a:solidFill>
              </a:rPr>
              <a:t>6</a:t>
            </a:r>
            <a:endParaRPr lang="es-ES" sz="900" b="1" dirty="0">
              <a:solidFill>
                <a:srgbClr val="002060"/>
              </a:solidFill>
            </a:endParaRPr>
          </a:p>
        </p:txBody>
      </p:sp>
      <p:sp>
        <p:nvSpPr>
          <p:cNvPr id="190" name="CuadroTexto 112"/>
          <p:cNvSpPr txBox="1"/>
          <p:nvPr/>
        </p:nvSpPr>
        <p:spPr>
          <a:xfrm>
            <a:off x="7085823" y="5601171"/>
            <a:ext cx="1172116" cy="230832"/>
          </a:xfrm>
          <a:prstGeom prst="rect">
            <a:avLst/>
          </a:prstGeom>
          <a:noFill/>
        </p:spPr>
        <p:txBody>
          <a:bodyPr wrap="none" rtlCol="0">
            <a:spAutoFit/>
          </a:bodyPr>
          <a:lstStyle/>
          <a:p>
            <a:r>
              <a:rPr lang="es-ES" sz="900" dirty="0" smtClean="0">
                <a:solidFill>
                  <a:srgbClr val="002776"/>
                </a:solidFill>
              </a:rPr>
              <a:t>Casa de la Cultura </a:t>
            </a:r>
            <a:endParaRPr lang="es-ES" sz="900" dirty="0">
              <a:solidFill>
                <a:srgbClr val="002776"/>
              </a:solidFill>
            </a:endParaRPr>
          </a:p>
        </p:txBody>
      </p:sp>
      <p:sp>
        <p:nvSpPr>
          <p:cNvPr id="191" name="Oval 16"/>
          <p:cNvSpPr/>
          <p:nvPr/>
        </p:nvSpPr>
        <p:spPr>
          <a:xfrm>
            <a:off x="6750754" y="5949312"/>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s-ES" sz="900" b="1" dirty="0" smtClean="0">
                <a:solidFill>
                  <a:srgbClr val="002060"/>
                </a:solidFill>
              </a:rPr>
              <a:t>7</a:t>
            </a:r>
            <a:endParaRPr lang="es-ES" sz="900" b="1" dirty="0">
              <a:solidFill>
                <a:srgbClr val="002060"/>
              </a:solidFill>
            </a:endParaRPr>
          </a:p>
        </p:txBody>
      </p:sp>
      <p:sp>
        <p:nvSpPr>
          <p:cNvPr id="192" name="CuadroTexto 114"/>
          <p:cNvSpPr txBox="1"/>
          <p:nvPr/>
        </p:nvSpPr>
        <p:spPr>
          <a:xfrm>
            <a:off x="7085823" y="5977896"/>
            <a:ext cx="1755609" cy="230832"/>
          </a:xfrm>
          <a:prstGeom prst="rect">
            <a:avLst/>
          </a:prstGeom>
          <a:noFill/>
        </p:spPr>
        <p:txBody>
          <a:bodyPr wrap="none" rtlCol="0">
            <a:spAutoFit/>
          </a:bodyPr>
          <a:lstStyle/>
          <a:p>
            <a:r>
              <a:rPr lang="es-ES" sz="900" dirty="0" smtClean="0">
                <a:solidFill>
                  <a:srgbClr val="002776"/>
                </a:solidFill>
              </a:rPr>
              <a:t>Museo interactivo de Ciencias </a:t>
            </a:r>
            <a:endParaRPr lang="es-ES" sz="900" dirty="0">
              <a:solidFill>
                <a:srgbClr val="002776"/>
              </a:solidFill>
            </a:endParaRPr>
          </a:p>
        </p:txBody>
      </p:sp>
      <p:sp>
        <p:nvSpPr>
          <p:cNvPr id="193" name="Oval 15"/>
          <p:cNvSpPr/>
          <p:nvPr/>
        </p:nvSpPr>
        <p:spPr>
          <a:xfrm>
            <a:off x="4029248" y="2909646"/>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900" b="1" dirty="0" smtClean="0">
                <a:solidFill>
                  <a:srgbClr val="FFFFFF"/>
                </a:solidFill>
              </a:rPr>
              <a:t>16</a:t>
            </a:r>
            <a:endParaRPr lang="es-ES" sz="900" b="1" dirty="0">
              <a:solidFill>
                <a:srgbClr val="FFFFFF"/>
              </a:solidFill>
            </a:endParaRPr>
          </a:p>
        </p:txBody>
      </p:sp>
      <p:sp>
        <p:nvSpPr>
          <p:cNvPr id="194" name="CuadroTexto 116"/>
          <p:cNvSpPr txBox="1"/>
          <p:nvPr/>
        </p:nvSpPr>
        <p:spPr>
          <a:xfrm>
            <a:off x="4362749" y="2941505"/>
            <a:ext cx="607859" cy="230832"/>
          </a:xfrm>
          <a:prstGeom prst="rect">
            <a:avLst/>
          </a:prstGeom>
          <a:noFill/>
        </p:spPr>
        <p:txBody>
          <a:bodyPr wrap="none" rtlCol="0">
            <a:spAutoFit/>
          </a:bodyPr>
          <a:lstStyle/>
          <a:p>
            <a:r>
              <a:rPr lang="es-ES" sz="900" dirty="0" err="1" smtClean="0">
                <a:solidFill>
                  <a:srgbClr val="002776"/>
                </a:solidFill>
              </a:rPr>
              <a:t>Mercure</a:t>
            </a:r>
            <a:endParaRPr lang="es-ES" sz="900" dirty="0">
              <a:solidFill>
                <a:srgbClr val="002776"/>
              </a:solidFill>
            </a:endParaRPr>
          </a:p>
        </p:txBody>
      </p:sp>
      <p:sp>
        <p:nvSpPr>
          <p:cNvPr id="195" name="Title 1"/>
          <p:cNvSpPr txBox="1">
            <a:spLocks/>
          </p:cNvSpPr>
          <p:nvPr/>
        </p:nvSpPr>
        <p:spPr bwMode="auto">
          <a:xfrm>
            <a:off x="344488" y="1142578"/>
            <a:ext cx="9217025"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200" b="1" u="sng" dirty="0" smtClean="0">
                <a:solidFill>
                  <a:srgbClr val="002060"/>
                </a:solidFill>
                <a:cs typeface="Arial" charset="0"/>
              </a:rPr>
              <a:t>Detalle de los espacios RICE</a:t>
            </a:r>
            <a:endParaRPr lang="es-ES" sz="1200" b="1" i="1" u="sng" dirty="0">
              <a:solidFill>
                <a:srgbClr val="00B0F0"/>
              </a:solidFill>
              <a:cs typeface="Arial" charset="0"/>
            </a:endParaRPr>
          </a:p>
        </p:txBody>
      </p:sp>
      <p:sp>
        <p:nvSpPr>
          <p:cNvPr id="196" name="Slide Number Placeholder 3"/>
          <p:cNvSpPr txBox="1">
            <a:spLocks/>
          </p:cNvSpPr>
          <p:nvPr/>
        </p:nvSpPr>
        <p:spPr>
          <a:xfrm>
            <a:off x="732709" y="6554103"/>
            <a:ext cx="36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a:solidFill>
                  <a:srgbClr val="002776"/>
                </a:solidFill>
              </a:rPr>
              <a:t>Fuente: Quito Turismo – Dpto. </a:t>
            </a:r>
            <a:r>
              <a:rPr lang="es-ES" b="0" i="1" dirty="0" smtClean="0">
                <a:solidFill>
                  <a:srgbClr val="002776"/>
                </a:solidFill>
              </a:rPr>
              <a:t>Industria Reuniones</a:t>
            </a:r>
            <a:endParaRPr lang="es-ES" b="0" i="1" dirty="0">
              <a:solidFill>
                <a:srgbClr val="002776"/>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73</a:t>
            </a:fld>
            <a:endParaRPr lang="es-ES" dirty="0">
              <a:solidFill>
                <a:srgbClr val="002776"/>
              </a:solidFill>
            </a:endParaRPr>
          </a:p>
        </p:txBody>
      </p:sp>
    </p:spTree>
    <p:extLst>
      <p:ext uri="{BB962C8B-B14F-4D97-AF65-F5344CB8AC3E}">
        <p14:creationId xmlns:p14="http://schemas.microsoft.com/office/powerpoint/2010/main" val="28118401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5192" r="11961"/>
          <a:stretch/>
        </p:blipFill>
        <p:spPr bwMode="auto">
          <a:xfrm rot="16200000">
            <a:off x="2602614" y="-795404"/>
            <a:ext cx="4700772" cy="9217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Oval 105"/>
          <p:cNvSpPr/>
          <p:nvPr/>
        </p:nvSpPr>
        <p:spPr>
          <a:xfrm rot="3192268">
            <a:off x="4637654" y="2330935"/>
            <a:ext cx="1310985" cy="991119"/>
          </a:xfrm>
          <a:prstGeom prst="ellipse">
            <a:avLst/>
          </a:prstGeom>
          <a:solidFill>
            <a:srgbClr val="FFC000">
              <a:alpha val="36000"/>
            </a:srgbClr>
          </a:solid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grpSp>
        <p:nvGrpSpPr>
          <p:cNvPr id="7" name="Group 6"/>
          <p:cNvGrpSpPr/>
          <p:nvPr/>
        </p:nvGrpSpPr>
        <p:grpSpPr>
          <a:xfrm>
            <a:off x="3391384" y="1356346"/>
            <a:ext cx="6186293" cy="4812900"/>
            <a:chOff x="3391384" y="1356346"/>
            <a:chExt cx="6186293" cy="4812900"/>
          </a:xfrm>
        </p:grpSpPr>
        <p:sp>
          <p:nvSpPr>
            <p:cNvPr id="81" name="Oval 80"/>
            <p:cNvSpPr/>
            <p:nvPr/>
          </p:nvSpPr>
          <p:spPr>
            <a:xfrm rot="21410150">
              <a:off x="4656468" y="3569731"/>
              <a:ext cx="4921209" cy="2599515"/>
            </a:xfrm>
            <a:prstGeom prst="ellipse">
              <a:avLst/>
            </a:prstGeom>
            <a:solidFill>
              <a:schemeClr val="accent3">
                <a:alpha val="36000"/>
              </a:schemeClr>
            </a:solid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96" name="Oval 95"/>
            <p:cNvSpPr/>
            <p:nvPr/>
          </p:nvSpPr>
          <p:spPr>
            <a:xfrm rot="981166">
              <a:off x="3391384" y="2461263"/>
              <a:ext cx="1868678" cy="2313826"/>
            </a:xfrm>
            <a:prstGeom prst="ellipse">
              <a:avLst/>
            </a:prstGeom>
            <a:solidFill>
              <a:schemeClr val="accent2">
                <a:alpha val="36000"/>
              </a:schemeClr>
            </a:solidFill>
            <a:ln>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99" name="Slide Number Placeholder 3"/>
            <p:cNvSpPr txBox="1">
              <a:spLocks/>
            </p:cNvSpPr>
            <p:nvPr/>
          </p:nvSpPr>
          <p:spPr>
            <a:xfrm>
              <a:off x="7441809" y="4484728"/>
              <a:ext cx="703689" cy="469019"/>
            </a:xfrm>
            <a:prstGeom prst="rect">
              <a:avLst/>
            </a:prstGeom>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b="0" dirty="0" smtClean="0">
                  <a:solidFill>
                    <a:srgbClr val="002060"/>
                  </a:solidFill>
                </a:rPr>
                <a:t>San Marcos</a:t>
              </a:r>
              <a:endParaRPr lang="es-ES" sz="1200" b="0" dirty="0">
                <a:solidFill>
                  <a:srgbClr val="002060"/>
                </a:solidFill>
              </a:endParaRPr>
            </a:p>
          </p:txBody>
        </p:sp>
        <p:sp>
          <p:nvSpPr>
            <p:cNvPr id="100" name="Oval 99"/>
            <p:cNvSpPr/>
            <p:nvPr/>
          </p:nvSpPr>
          <p:spPr>
            <a:xfrm rot="21060525">
              <a:off x="7050386" y="4534374"/>
              <a:ext cx="354166" cy="394119"/>
            </a:xfrm>
            <a:prstGeom prst="ellipse">
              <a:avLst/>
            </a:prstGeom>
            <a:solidFill>
              <a:srgbClr val="002060">
                <a:alpha val="36000"/>
              </a:srgbClr>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101" name="Oval 100"/>
            <p:cNvSpPr/>
            <p:nvPr/>
          </p:nvSpPr>
          <p:spPr>
            <a:xfrm rot="431702">
              <a:off x="3586452" y="1356346"/>
              <a:ext cx="1453881" cy="786783"/>
            </a:xfrm>
            <a:prstGeom prst="ellipse">
              <a:avLst/>
            </a:prstGeom>
            <a:solidFill>
              <a:srgbClr val="00B050">
                <a:alpha val="36000"/>
              </a:srgbClr>
            </a:solid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grpSp>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Principales destinos y estructura del espacio turístico</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Espacios RICE de la ciudad (</a:t>
            </a:r>
            <a:r>
              <a:rPr lang="es-ES" sz="2000" b="1" dirty="0" smtClean="0">
                <a:solidFill>
                  <a:srgbClr val="00B0F0"/>
                </a:solidFill>
                <a:cs typeface="Arial" charset="0"/>
              </a:rPr>
              <a:t>ii/ii</a:t>
            </a:r>
            <a:r>
              <a:rPr lang="es-ES" sz="2000" b="1" dirty="0" smtClean="0">
                <a:solidFill>
                  <a:srgbClr val="00B0F0"/>
                </a:solidFill>
                <a:cs typeface="Arial" charset="0"/>
              </a:rPr>
              <a:t>)</a:t>
            </a:r>
            <a:endParaRPr lang="es-ES" sz="1400" i="1" dirty="0">
              <a:solidFill>
                <a:srgbClr val="00B0F0"/>
              </a:solidFill>
              <a:cs typeface="Arial" charset="0"/>
            </a:endParaRPr>
          </a:p>
        </p:txBody>
      </p:sp>
      <p:sp>
        <p:nvSpPr>
          <p:cNvPr id="8" name="Title 1"/>
          <p:cNvSpPr txBox="1">
            <a:spLocks/>
          </p:cNvSpPr>
          <p:nvPr/>
        </p:nvSpPr>
        <p:spPr bwMode="auto">
          <a:xfrm>
            <a:off x="344488" y="1052736"/>
            <a:ext cx="9217025"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200" b="1" u="sng" dirty="0">
                <a:solidFill>
                  <a:srgbClr val="002060"/>
                </a:solidFill>
                <a:cs typeface="Arial" charset="0"/>
              </a:rPr>
              <a:t>Mapa de localización </a:t>
            </a:r>
            <a:r>
              <a:rPr lang="es-ES" sz="1200" b="1" u="sng" dirty="0" smtClean="0">
                <a:solidFill>
                  <a:srgbClr val="002060"/>
                </a:solidFill>
                <a:cs typeface="Arial" charset="0"/>
              </a:rPr>
              <a:t>de concentración hotelera y capacidad máxima promedio teatro de espacios RICE</a:t>
            </a:r>
            <a:endParaRPr lang="es-ES" sz="1200" b="1" i="1" u="sng" dirty="0">
              <a:solidFill>
                <a:srgbClr val="00B0F0"/>
              </a:solidFill>
              <a:cs typeface="Arial" charset="0"/>
            </a:endParaRPr>
          </a:p>
        </p:txBody>
      </p:sp>
      <p:grpSp>
        <p:nvGrpSpPr>
          <p:cNvPr id="20" name="Group 12"/>
          <p:cNvGrpSpPr>
            <a:grpSpLocks/>
          </p:cNvGrpSpPr>
          <p:nvPr/>
        </p:nvGrpSpPr>
        <p:grpSpPr bwMode="auto">
          <a:xfrm rot="16200000">
            <a:off x="9057902" y="1345378"/>
            <a:ext cx="287338" cy="576262"/>
            <a:chOff x="476" y="3249"/>
            <a:chExt cx="181" cy="363"/>
          </a:xfrm>
          <a:solidFill>
            <a:schemeClr val="bg1"/>
          </a:solidFill>
        </p:grpSpPr>
        <p:sp>
          <p:nvSpPr>
            <p:cNvPr id="21" name="Oval 13"/>
            <p:cNvSpPr>
              <a:spLocks noChangeArrowheads="1"/>
            </p:cNvSpPr>
            <p:nvPr/>
          </p:nvSpPr>
          <p:spPr bwMode="auto">
            <a:xfrm>
              <a:off x="476" y="3430"/>
              <a:ext cx="181" cy="182"/>
            </a:xfrm>
            <a:prstGeom prst="ellipse">
              <a:avLst/>
            </a:prstGeom>
            <a:grpFill/>
            <a:ln w="9525">
              <a:solidFill>
                <a:srgbClr val="808080"/>
              </a:solidFill>
              <a:round/>
              <a:headEnd/>
              <a:tailEnd/>
            </a:ln>
            <a:extLst/>
          </p:spPr>
          <p:txBody>
            <a:bodyPr wrap="none" anchor="ctr"/>
            <a:lstStyle>
              <a:lvl1pPr eaLnBrk="0" hangingPunct="0">
                <a:defRPr sz="800">
                  <a:solidFill>
                    <a:schemeClr val="tx1"/>
                  </a:solidFill>
                  <a:latin typeface="Arial" panose="020B0604020202020204" pitchFamily="34" charset="0"/>
                </a:defRPr>
              </a:lvl1pPr>
              <a:lvl2pPr marL="742950" indent="-285750" eaLnBrk="0" hangingPunct="0">
                <a:defRPr sz="800">
                  <a:solidFill>
                    <a:schemeClr val="tx1"/>
                  </a:solidFill>
                  <a:latin typeface="Arial" panose="020B0604020202020204" pitchFamily="34" charset="0"/>
                </a:defRPr>
              </a:lvl2pPr>
              <a:lvl3pPr marL="1143000" indent="-228600" eaLnBrk="0" hangingPunct="0">
                <a:defRPr sz="800">
                  <a:solidFill>
                    <a:schemeClr val="tx1"/>
                  </a:solidFill>
                  <a:latin typeface="Arial" panose="020B0604020202020204" pitchFamily="34" charset="0"/>
                </a:defRPr>
              </a:lvl3pPr>
              <a:lvl4pPr marL="1600200" indent="-228600" eaLnBrk="0" hangingPunct="0">
                <a:defRPr sz="800">
                  <a:solidFill>
                    <a:schemeClr val="tx1"/>
                  </a:solidFill>
                  <a:latin typeface="Arial" panose="020B0604020202020204" pitchFamily="34" charset="0"/>
                </a:defRPr>
              </a:lvl4pPr>
              <a:lvl5pPr marL="2057400" indent="-228600" eaLnBrk="0" hangingPunct="0">
                <a:defRPr sz="800">
                  <a:solidFill>
                    <a:schemeClr val="tx1"/>
                  </a:solidFill>
                  <a:latin typeface="Arial" panose="020B0604020202020204" pitchFamily="34" charset="0"/>
                </a:defRPr>
              </a:lvl5pPr>
              <a:lvl6pPr marL="2514600" indent="-228600" eaLnBrk="0" fontAlgn="base" hangingPunct="0">
                <a:spcBef>
                  <a:spcPct val="0"/>
                </a:spcBef>
                <a:spcAft>
                  <a:spcPct val="0"/>
                </a:spcAft>
                <a:defRPr sz="800">
                  <a:solidFill>
                    <a:schemeClr val="tx1"/>
                  </a:solidFill>
                  <a:latin typeface="Arial" panose="020B0604020202020204" pitchFamily="34" charset="0"/>
                </a:defRPr>
              </a:lvl6pPr>
              <a:lvl7pPr marL="2971800" indent="-228600" eaLnBrk="0" fontAlgn="base" hangingPunct="0">
                <a:spcBef>
                  <a:spcPct val="0"/>
                </a:spcBef>
                <a:spcAft>
                  <a:spcPct val="0"/>
                </a:spcAft>
                <a:defRPr sz="800">
                  <a:solidFill>
                    <a:schemeClr val="tx1"/>
                  </a:solidFill>
                  <a:latin typeface="Arial" panose="020B0604020202020204" pitchFamily="34" charset="0"/>
                </a:defRPr>
              </a:lvl7pPr>
              <a:lvl8pPr marL="3429000" indent="-228600" eaLnBrk="0" fontAlgn="base" hangingPunct="0">
                <a:spcBef>
                  <a:spcPct val="0"/>
                </a:spcBef>
                <a:spcAft>
                  <a:spcPct val="0"/>
                </a:spcAft>
                <a:defRPr sz="800">
                  <a:solidFill>
                    <a:schemeClr val="tx1"/>
                  </a:solidFill>
                  <a:latin typeface="Arial" panose="020B0604020202020204" pitchFamily="34" charset="0"/>
                </a:defRPr>
              </a:lvl8pPr>
              <a:lvl9pPr marL="3886200" indent="-228600" eaLnBrk="0" fontAlgn="base" hangingPunct="0">
                <a:spcBef>
                  <a:spcPct val="0"/>
                </a:spcBef>
                <a:spcAft>
                  <a:spcPct val="0"/>
                </a:spcAft>
                <a:defRPr sz="800">
                  <a:solidFill>
                    <a:schemeClr val="tx1"/>
                  </a:solidFill>
                  <a:latin typeface="Arial" panose="020B0604020202020204" pitchFamily="34" charset="0"/>
                </a:defRPr>
              </a:lvl9pPr>
            </a:lstStyle>
            <a:p>
              <a:pPr eaLnBrk="1" hangingPunct="1"/>
              <a:endParaRPr lang="es-ES" altLang="es-ES">
                <a:solidFill>
                  <a:srgbClr val="002776"/>
                </a:solidFill>
              </a:endParaRPr>
            </a:p>
          </p:txBody>
        </p:sp>
        <p:sp>
          <p:nvSpPr>
            <p:cNvPr id="22" name="Rectangle 14"/>
            <p:cNvSpPr>
              <a:spLocks noChangeArrowheads="1"/>
            </p:cNvSpPr>
            <p:nvPr/>
          </p:nvSpPr>
          <p:spPr bwMode="auto">
            <a:xfrm>
              <a:off x="476" y="3249"/>
              <a:ext cx="181" cy="1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800">
                  <a:solidFill>
                    <a:schemeClr val="tx1"/>
                  </a:solidFill>
                  <a:latin typeface="Arial" panose="020B0604020202020204" pitchFamily="34" charset="0"/>
                </a:defRPr>
              </a:lvl1pPr>
              <a:lvl2pPr marL="742950" indent="-285750" eaLnBrk="0" hangingPunct="0">
                <a:defRPr sz="800">
                  <a:solidFill>
                    <a:schemeClr val="tx1"/>
                  </a:solidFill>
                  <a:latin typeface="Arial" panose="020B0604020202020204" pitchFamily="34" charset="0"/>
                </a:defRPr>
              </a:lvl2pPr>
              <a:lvl3pPr marL="1143000" indent="-228600" eaLnBrk="0" hangingPunct="0">
                <a:defRPr sz="800">
                  <a:solidFill>
                    <a:schemeClr val="tx1"/>
                  </a:solidFill>
                  <a:latin typeface="Arial" panose="020B0604020202020204" pitchFamily="34" charset="0"/>
                </a:defRPr>
              </a:lvl3pPr>
              <a:lvl4pPr marL="1600200" indent="-228600" eaLnBrk="0" hangingPunct="0">
                <a:defRPr sz="800">
                  <a:solidFill>
                    <a:schemeClr val="tx1"/>
                  </a:solidFill>
                  <a:latin typeface="Arial" panose="020B0604020202020204" pitchFamily="34" charset="0"/>
                </a:defRPr>
              </a:lvl4pPr>
              <a:lvl5pPr marL="2057400" indent="-228600" eaLnBrk="0" hangingPunct="0">
                <a:defRPr sz="800">
                  <a:solidFill>
                    <a:schemeClr val="tx1"/>
                  </a:solidFill>
                  <a:latin typeface="Arial" panose="020B0604020202020204" pitchFamily="34" charset="0"/>
                </a:defRPr>
              </a:lvl5pPr>
              <a:lvl6pPr marL="2514600" indent="-228600" eaLnBrk="0" fontAlgn="base" hangingPunct="0">
                <a:spcBef>
                  <a:spcPct val="0"/>
                </a:spcBef>
                <a:spcAft>
                  <a:spcPct val="0"/>
                </a:spcAft>
                <a:defRPr sz="800">
                  <a:solidFill>
                    <a:schemeClr val="tx1"/>
                  </a:solidFill>
                  <a:latin typeface="Arial" panose="020B0604020202020204" pitchFamily="34" charset="0"/>
                </a:defRPr>
              </a:lvl6pPr>
              <a:lvl7pPr marL="2971800" indent="-228600" eaLnBrk="0" fontAlgn="base" hangingPunct="0">
                <a:spcBef>
                  <a:spcPct val="0"/>
                </a:spcBef>
                <a:spcAft>
                  <a:spcPct val="0"/>
                </a:spcAft>
                <a:defRPr sz="800">
                  <a:solidFill>
                    <a:schemeClr val="tx1"/>
                  </a:solidFill>
                  <a:latin typeface="Arial" panose="020B0604020202020204" pitchFamily="34" charset="0"/>
                </a:defRPr>
              </a:lvl7pPr>
              <a:lvl8pPr marL="3429000" indent="-228600" eaLnBrk="0" fontAlgn="base" hangingPunct="0">
                <a:spcBef>
                  <a:spcPct val="0"/>
                </a:spcBef>
                <a:spcAft>
                  <a:spcPct val="0"/>
                </a:spcAft>
                <a:defRPr sz="800">
                  <a:solidFill>
                    <a:schemeClr val="tx1"/>
                  </a:solidFill>
                  <a:latin typeface="Arial" panose="020B0604020202020204" pitchFamily="34" charset="0"/>
                </a:defRPr>
              </a:lvl8pPr>
              <a:lvl9pPr marL="3886200" indent="-228600" eaLnBrk="0" fontAlgn="base" hangingPunct="0">
                <a:spcBef>
                  <a:spcPct val="0"/>
                </a:spcBef>
                <a:spcAft>
                  <a:spcPct val="0"/>
                </a:spcAft>
                <a:defRPr sz="800">
                  <a:solidFill>
                    <a:schemeClr val="tx1"/>
                  </a:solidFill>
                  <a:latin typeface="Arial" panose="020B0604020202020204" pitchFamily="34" charset="0"/>
                </a:defRPr>
              </a:lvl9pPr>
            </a:lstStyle>
            <a:p>
              <a:pPr algn="r" eaLnBrk="1" hangingPunct="1"/>
              <a:r>
                <a:rPr lang="es-ES" altLang="es-ES" sz="1000" dirty="0" smtClean="0">
                  <a:solidFill>
                    <a:srgbClr val="002776"/>
                  </a:solidFill>
                </a:rPr>
                <a:t>N</a:t>
              </a:r>
              <a:endParaRPr lang="es-ES" altLang="es-ES" sz="1000" dirty="0">
                <a:solidFill>
                  <a:srgbClr val="002776"/>
                </a:solidFill>
              </a:endParaRPr>
            </a:p>
          </p:txBody>
        </p:sp>
        <p:sp>
          <p:nvSpPr>
            <p:cNvPr id="23" name="Line 15"/>
            <p:cNvSpPr>
              <a:spLocks noChangeShapeType="1"/>
            </p:cNvSpPr>
            <p:nvPr/>
          </p:nvSpPr>
          <p:spPr bwMode="auto">
            <a:xfrm>
              <a:off x="476" y="3521"/>
              <a:ext cx="181" cy="0"/>
            </a:xfrm>
            <a:prstGeom prst="line">
              <a:avLst/>
            </a:prstGeom>
            <a:grpFill/>
            <a:ln w="9525">
              <a:solidFill>
                <a:schemeClr val="bg2"/>
              </a:solidFill>
              <a:round/>
              <a:headEnd/>
              <a:tailEnd/>
            </a:ln>
            <a:extLst/>
          </p:spPr>
          <p:txBody>
            <a:bodyPr/>
            <a:lstStyle/>
            <a:p>
              <a:endParaRPr lang="es-ES">
                <a:solidFill>
                  <a:srgbClr val="002776"/>
                </a:solidFill>
              </a:endParaRPr>
            </a:p>
          </p:txBody>
        </p:sp>
        <p:sp>
          <p:nvSpPr>
            <p:cNvPr id="24" name="Line 16"/>
            <p:cNvSpPr>
              <a:spLocks noChangeShapeType="1"/>
            </p:cNvSpPr>
            <p:nvPr/>
          </p:nvSpPr>
          <p:spPr bwMode="auto">
            <a:xfrm>
              <a:off x="567" y="3431"/>
              <a:ext cx="0" cy="181"/>
            </a:xfrm>
            <a:prstGeom prst="line">
              <a:avLst/>
            </a:prstGeom>
            <a:grpFill/>
            <a:ln w="9525">
              <a:solidFill>
                <a:schemeClr val="bg2"/>
              </a:solidFill>
              <a:round/>
              <a:headEnd/>
              <a:tailEnd/>
            </a:ln>
            <a:extLst/>
          </p:spPr>
          <p:txBody>
            <a:bodyPr/>
            <a:lstStyle/>
            <a:p>
              <a:endParaRPr lang="es-ES">
                <a:solidFill>
                  <a:srgbClr val="002776"/>
                </a:solidFill>
              </a:endParaRPr>
            </a:p>
          </p:txBody>
        </p:sp>
        <p:sp>
          <p:nvSpPr>
            <p:cNvPr id="25" name="Line 17"/>
            <p:cNvSpPr>
              <a:spLocks noChangeShapeType="1"/>
            </p:cNvSpPr>
            <p:nvPr/>
          </p:nvSpPr>
          <p:spPr bwMode="auto">
            <a:xfrm flipV="1">
              <a:off x="567" y="3385"/>
              <a:ext cx="0" cy="136"/>
            </a:xfrm>
            <a:prstGeom prst="line">
              <a:avLst/>
            </a:prstGeom>
            <a:grpFill/>
            <a:ln w="19050">
              <a:solidFill>
                <a:schemeClr val="tx1"/>
              </a:solidFill>
              <a:round/>
              <a:headEnd/>
              <a:tailEnd/>
            </a:ln>
            <a:extLst/>
          </p:spPr>
          <p:txBody>
            <a:bodyPr/>
            <a:lstStyle/>
            <a:p>
              <a:endParaRPr lang="es-ES">
                <a:solidFill>
                  <a:srgbClr val="002776"/>
                </a:solidFill>
              </a:endParaRPr>
            </a:p>
          </p:txBody>
        </p:sp>
      </p:grpSp>
      <p:pic>
        <p:nvPicPr>
          <p:cNvPr id="32"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78797" b="92188"/>
          <a:stretch/>
        </p:blipFill>
        <p:spPr bwMode="auto">
          <a:xfrm>
            <a:off x="344487" y="5450280"/>
            <a:ext cx="136815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Oval 1"/>
          <p:cNvSpPr/>
          <p:nvPr/>
        </p:nvSpPr>
        <p:spPr>
          <a:xfrm>
            <a:off x="2072680" y="2641968"/>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a:t>
            </a:r>
            <a:endParaRPr lang="es-ES" sz="1050" b="1" dirty="0">
              <a:solidFill>
                <a:srgbClr val="FFFFFF"/>
              </a:solidFill>
            </a:endParaRPr>
          </a:p>
        </p:txBody>
      </p:sp>
      <p:sp>
        <p:nvSpPr>
          <p:cNvPr id="27" name="Oval 1"/>
          <p:cNvSpPr/>
          <p:nvPr/>
        </p:nvSpPr>
        <p:spPr>
          <a:xfrm>
            <a:off x="6041504" y="3874488"/>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2</a:t>
            </a:r>
            <a:endParaRPr lang="es-ES" sz="1050" b="1" dirty="0">
              <a:solidFill>
                <a:srgbClr val="FFFFFF"/>
              </a:solidFill>
            </a:endParaRPr>
          </a:p>
        </p:txBody>
      </p:sp>
      <p:sp>
        <p:nvSpPr>
          <p:cNvPr id="35" name="TxtBox:83/125"/>
          <p:cNvSpPr/>
          <p:nvPr/>
        </p:nvSpPr>
        <p:spPr bwMode="auto">
          <a:xfrm>
            <a:off x="732710" y="6332681"/>
            <a:ext cx="1800000" cy="159146"/>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defTabSz="914400" fontAlgn="base">
              <a:lnSpc>
                <a:spcPct val="106000"/>
              </a:lnSpc>
              <a:spcBef>
                <a:spcPct val="0"/>
              </a:spcBef>
              <a:spcAft>
                <a:spcPct val="0"/>
              </a:spcAft>
            </a:pPr>
            <a:r>
              <a:rPr lang="es-ES" sz="1050" dirty="0" smtClean="0">
                <a:solidFill>
                  <a:srgbClr val="002060"/>
                </a:solidFill>
                <a:cs typeface="Arial" pitchFamily="34" charset="0"/>
              </a:rPr>
              <a:t>Centros de convenciones</a:t>
            </a:r>
            <a:endParaRPr lang="es-ES" sz="1050" dirty="0">
              <a:solidFill>
                <a:srgbClr val="002060"/>
              </a:solidFill>
              <a:cs typeface="Arial" pitchFamily="34" charset="0"/>
            </a:endParaRPr>
          </a:p>
        </p:txBody>
      </p:sp>
      <p:sp>
        <p:nvSpPr>
          <p:cNvPr id="36" name="TxtBox:83/125"/>
          <p:cNvSpPr/>
          <p:nvPr/>
        </p:nvSpPr>
        <p:spPr bwMode="auto">
          <a:xfrm>
            <a:off x="8265368" y="6332681"/>
            <a:ext cx="1498819" cy="159146"/>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defTabSz="914400" fontAlgn="base">
              <a:lnSpc>
                <a:spcPct val="106000"/>
              </a:lnSpc>
              <a:spcBef>
                <a:spcPct val="0"/>
              </a:spcBef>
              <a:spcAft>
                <a:spcPct val="0"/>
              </a:spcAft>
            </a:pPr>
            <a:r>
              <a:rPr lang="es-ES" sz="1050" dirty="0" smtClean="0">
                <a:solidFill>
                  <a:srgbClr val="002060"/>
                </a:solidFill>
                <a:cs typeface="Arial" pitchFamily="34" charset="0"/>
              </a:rPr>
              <a:t>Espacios modernos </a:t>
            </a:r>
            <a:endParaRPr lang="es-ES" sz="1050" dirty="0">
              <a:solidFill>
                <a:srgbClr val="002060"/>
              </a:solidFill>
              <a:cs typeface="Arial" pitchFamily="34" charset="0"/>
            </a:endParaRPr>
          </a:p>
        </p:txBody>
      </p:sp>
      <p:sp>
        <p:nvSpPr>
          <p:cNvPr id="37" name="TxtBox:83/125"/>
          <p:cNvSpPr/>
          <p:nvPr/>
        </p:nvSpPr>
        <p:spPr bwMode="auto">
          <a:xfrm>
            <a:off x="3008538" y="6332681"/>
            <a:ext cx="1800000" cy="159146"/>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defTabSz="914400" fontAlgn="base">
              <a:lnSpc>
                <a:spcPct val="106000"/>
              </a:lnSpc>
              <a:spcBef>
                <a:spcPct val="0"/>
              </a:spcBef>
              <a:spcAft>
                <a:spcPct val="0"/>
              </a:spcAft>
            </a:pPr>
            <a:r>
              <a:rPr lang="es-ES" sz="1050" dirty="0" smtClean="0">
                <a:solidFill>
                  <a:srgbClr val="002060"/>
                </a:solidFill>
                <a:cs typeface="Arial" pitchFamily="34" charset="0"/>
              </a:rPr>
              <a:t>Hoteles</a:t>
            </a:r>
            <a:endParaRPr lang="es-ES" sz="1050" dirty="0">
              <a:solidFill>
                <a:srgbClr val="002060"/>
              </a:solidFill>
              <a:cs typeface="Arial" pitchFamily="34" charset="0"/>
            </a:endParaRPr>
          </a:p>
        </p:txBody>
      </p:sp>
      <p:sp>
        <p:nvSpPr>
          <p:cNvPr id="38" name="TxtBox:83/125"/>
          <p:cNvSpPr/>
          <p:nvPr/>
        </p:nvSpPr>
        <p:spPr bwMode="auto">
          <a:xfrm>
            <a:off x="4520952" y="6332681"/>
            <a:ext cx="1800000" cy="159146"/>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defTabSz="914400" fontAlgn="base">
              <a:lnSpc>
                <a:spcPct val="106000"/>
              </a:lnSpc>
              <a:spcBef>
                <a:spcPct val="0"/>
              </a:spcBef>
              <a:spcAft>
                <a:spcPct val="0"/>
              </a:spcAft>
            </a:pPr>
            <a:r>
              <a:rPr lang="es-ES" sz="1050" dirty="0" smtClean="0">
                <a:solidFill>
                  <a:srgbClr val="002060"/>
                </a:solidFill>
                <a:cs typeface="Arial" pitchFamily="34" charset="0"/>
              </a:rPr>
              <a:t>Universidades</a:t>
            </a:r>
            <a:endParaRPr lang="es-ES" sz="1050" dirty="0">
              <a:solidFill>
                <a:srgbClr val="002060"/>
              </a:solidFill>
              <a:cs typeface="Arial" pitchFamily="34" charset="0"/>
            </a:endParaRPr>
          </a:p>
        </p:txBody>
      </p:sp>
      <p:sp>
        <p:nvSpPr>
          <p:cNvPr id="39" name="Oval 1"/>
          <p:cNvSpPr/>
          <p:nvPr/>
        </p:nvSpPr>
        <p:spPr>
          <a:xfrm>
            <a:off x="495396" y="6296925"/>
            <a:ext cx="216000" cy="216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0" name="Oval 15"/>
          <p:cNvSpPr/>
          <p:nvPr/>
        </p:nvSpPr>
        <p:spPr>
          <a:xfrm>
            <a:off x="2792538" y="6296925"/>
            <a:ext cx="216000" cy="21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1" name="Oval 16"/>
          <p:cNvSpPr/>
          <p:nvPr/>
        </p:nvSpPr>
        <p:spPr>
          <a:xfrm>
            <a:off x="4294650" y="6296925"/>
            <a:ext cx="216000" cy="216000"/>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2" name="TxtBox:83/125"/>
          <p:cNvSpPr/>
          <p:nvPr/>
        </p:nvSpPr>
        <p:spPr bwMode="auto">
          <a:xfrm>
            <a:off x="6369509" y="6332682"/>
            <a:ext cx="1535819" cy="159146"/>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defTabSz="914400" fontAlgn="base">
              <a:lnSpc>
                <a:spcPct val="106000"/>
              </a:lnSpc>
              <a:spcBef>
                <a:spcPct val="0"/>
              </a:spcBef>
              <a:spcAft>
                <a:spcPct val="0"/>
              </a:spcAft>
            </a:pPr>
            <a:r>
              <a:rPr lang="es-ES" sz="1050" dirty="0" smtClean="0">
                <a:solidFill>
                  <a:srgbClr val="002060"/>
                </a:solidFill>
                <a:cs typeface="Arial" pitchFamily="34" charset="0"/>
              </a:rPr>
              <a:t>Espacios Patrimoniales </a:t>
            </a:r>
            <a:endParaRPr lang="es-ES" sz="1050" dirty="0">
              <a:solidFill>
                <a:srgbClr val="002060"/>
              </a:solidFill>
              <a:cs typeface="Arial" pitchFamily="34" charset="0"/>
            </a:endParaRPr>
          </a:p>
        </p:txBody>
      </p:sp>
      <p:sp>
        <p:nvSpPr>
          <p:cNvPr id="43" name="Oval 16"/>
          <p:cNvSpPr/>
          <p:nvPr/>
        </p:nvSpPr>
        <p:spPr>
          <a:xfrm>
            <a:off x="6109206" y="6269945"/>
            <a:ext cx="216000" cy="216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4" name="Oval 16"/>
          <p:cNvSpPr/>
          <p:nvPr/>
        </p:nvSpPr>
        <p:spPr>
          <a:xfrm>
            <a:off x="7977348" y="6309344"/>
            <a:ext cx="216000" cy="216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5" name="Oval 1"/>
          <p:cNvSpPr/>
          <p:nvPr/>
        </p:nvSpPr>
        <p:spPr>
          <a:xfrm>
            <a:off x="9487336" y="5450280"/>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3</a:t>
            </a:r>
            <a:endParaRPr lang="es-ES" sz="1050" b="1" dirty="0">
              <a:solidFill>
                <a:srgbClr val="FFFFFF"/>
              </a:solidFill>
            </a:endParaRPr>
          </a:p>
        </p:txBody>
      </p:sp>
      <p:sp>
        <p:nvSpPr>
          <p:cNvPr id="46" name="Oval 1"/>
          <p:cNvSpPr/>
          <p:nvPr/>
        </p:nvSpPr>
        <p:spPr>
          <a:xfrm>
            <a:off x="4966588" y="1271816"/>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4</a:t>
            </a:r>
            <a:endParaRPr lang="es-ES" sz="1050" b="1" dirty="0">
              <a:solidFill>
                <a:srgbClr val="FFFFFF"/>
              </a:solidFill>
            </a:endParaRPr>
          </a:p>
        </p:txBody>
      </p:sp>
      <p:sp>
        <p:nvSpPr>
          <p:cNvPr id="47" name="Oval 1"/>
          <p:cNvSpPr/>
          <p:nvPr/>
        </p:nvSpPr>
        <p:spPr>
          <a:xfrm>
            <a:off x="126902" y="2533968"/>
            <a:ext cx="288000" cy="288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5</a:t>
            </a:r>
            <a:endParaRPr lang="es-ES" sz="1050" b="1" dirty="0">
              <a:solidFill>
                <a:srgbClr val="FFFFFF"/>
              </a:solidFill>
            </a:endParaRPr>
          </a:p>
        </p:txBody>
      </p:sp>
      <p:sp>
        <p:nvSpPr>
          <p:cNvPr id="48" name="Oval 15"/>
          <p:cNvSpPr/>
          <p:nvPr/>
        </p:nvSpPr>
        <p:spPr>
          <a:xfrm>
            <a:off x="840025" y="2062400"/>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a:t>
            </a:r>
            <a:endParaRPr lang="es-ES" sz="1050" b="1" dirty="0">
              <a:solidFill>
                <a:srgbClr val="FFFFFF"/>
              </a:solidFill>
            </a:endParaRPr>
          </a:p>
        </p:txBody>
      </p:sp>
      <p:sp>
        <p:nvSpPr>
          <p:cNvPr id="49" name="Oval 15"/>
          <p:cNvSpPr/>
          <p:nvPr/>
        </p:nvSpPr>
        <p:spPr>
          <a:xfrm>
            <a:off x="1286119" y="1839778"/>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2</a:t>
            </a:r>
            <a:endParaRPr lang="es-ES" sz="1050" b="1" dirty="0">
              <a:solidFill>
                <a:srgbClr val="FFFFFF"/>
              </a:solidFill>
            </a:endParaRPr>
          </a:p>
        </p:txBody>
      </p:sp>
      <p:sp>
        <p:nvSpPr>
          <p:cNvPr id="50" name="Oval 15"/>
          <p:cNvSpPr/>
          <p:nvPr/>
        </p:nvSpPr>
        <p:spPr>
          <a:xfrm>
            <a:off x="1426076" y="2101950"/>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3</a:t>
            </a:r>
            <a:endParaRPr lang="es-ES" sz="1050" b="1" dirty="0">
              <a:solidFill>
                <a:srgbClr val="FFFFFF"/>
              </a:solidFill>
            </a:endParaRPr>
          </a:p>
        </p:txBody>
      </p:sp>
      <p:sp>
        <p:nvSpPr>
          <p:cNvPr id="51" name="Oval 15"/>
          <p:cNvSpPr/>
          <p:nvPr/>
        </p:nvSpPr>
        <p:spPr>
          <a:xfrm>
            <a:off x="1796127" y="2055778"/>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4</a:t>
            </a:r>
            <a:endParaRPr lang="es-ES" sz="1050" b="1" dirty="0">
              <a:solidFill>
                <a:srgbClr val="FFFFFF"/>
              </a:solidFill>
            </a:endParaRPr>
          </a:p>
        </p:txBody>
      </p:sp>
      <p:sp>
        <p:nvSpPr>
          <p:cNvPr id="52" name="Oval 15"/>
          <p:cNvSpPr/>
          <p:nvPr/>
        </p:nvSpPr>
        <p:spPr>
          <a:xfrm>
            <a:off x="2058178" y="2073161"/>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5</a:t>
            </a:r>
            <a:endParaRPr lang="es-ES" sz="1050" b="1" dirty="0">
              <a:solidFill>
                <a:srgbClr val="FFFFFF"/>
              </a:solidFill>
            </a:endParaRPr>
          </a:p>
        </p:txBody>
      </p:sp>
      <p:sp>
        <p:nvSpPr>
          <p:cNvPr id="53" name="Oval 15"/>
          <p:cNvSpPr/>
          <p:nvPr/>
        </p:nvSpPr>
        <p:spPr>
          <a:xfrm>
            <a:off x="2287475" y="1755225"/>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7</a:t>
            </a:r>
            <a:endParaRPr lang="es-ES" sz="1050" b="1" dirty="0">
              <a:solidFill>
                <a:srgbClr val="FFFFFF"/>
              </a:solidFill>
            </a:endParaRPr>
          </a:p>
        </p:txBody>
      </p:sp>
      <p:sp>
        <p:nvSpPr>
          <p:cNvPr id="54" name="Oval 15"/>
          <p:cNvSpPr/>
          <p:nvPr/>
        </p:nvSpPr>
        <p:spPr>
          <a:xfrm>
            <a:off x="2400107" y="2040862"/>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6</a:t>
            </a:r>
            <a:endParaRPr lang="es-ES" sz="1050" b="1" dirty="0">
              <a:solidFill>
                <a:srgbClr val="FFFFFF"/>
              </a:solidFill>
            </a:endParaRPr>
          </a:p>
        </p:txBody>
      </p:sp>
      <p:sp>
        <p:nvSpPr>
          <p:cNvPr id="3" name="CuadroTexto 2"/>
          <p:cNvSpPr txBox="1"/>
          <p:nvPr/>
        </p:nvSpPr>
        <p:spPr>
          <a:xfrm>
            <a:off x="5470819" y="1182468"/>
            <a:ext cx="1007007" cy="369332"/>
          </a:xfrm>
          <a:prstGeom prst="rect">
            <a:avLst/>
          </a:prstGeom>
          <a:noFill/>
        </p:spPr>
        <p:txBody>
          <a:bodyPr wrap="none" rtlCol="0">
            <a:spAutoFit/>
          </a:bodyPr>
          <a:lstStyle/>
          <a:p>
            <a:r>
              <a:rPr lang="es-ES" sz="1200" dirty="0" smtClean="0">
                <a:solidFill>
                  <a:srgbClr val="002060"/>
                </a:solidFill>
                <a:ea typeface="MS PGothic" pitchFamily="34" charset="-128"/>
                <a:cs typeface="Arial" charset="0"/>
              </a:rPr>
              <a:t>(</a:t>
            </a:r>
            <a:r>
              <a:rPr lang="es-ES" sz="1200" dirty="0" err="1" smtClean="0">
                <a:solidFill>
                  <a:srgbClr val="002060"/>
                </a:solidFill>
                <a:ea typeface="MS PGothic" pitchFamily="34" charset="-128"/>
                <a:cs typeface="Arial" charset="0"/>
              </a:rPr>
              <a:t>Cumbayá</a:t>
            </a:r>
            <a:r>
              <a:rPr lang="es-ES" sz="1200" dirty="0" smtClean="0">
                <a:solidFill>
                  <a:srgbClr val="002060"/>
                </a:solidFill>
                <a:ea typeface="MS PGothic" pitchFamily="34" charset="-128"/>
                <a:cs typeface="Arial" charset="0"/>
              </a:rPr>
              <a:t>)</a:t>
            </a:r>
            <a:r>
              <a:rPr lang="es-ES" dirty="0" smtClean="0">
                <a:solidFill>
                  <a:srgbClr val="002776"/>
                </a:solidFill>
              </a:rPr>
              <a:t> </a:t>
            </a:r>
            <a:endParaRPr lang="es-ES" dirty="0">
              <a:solidFill>
                <a:srgbClr val="002776"/>
              </a:solidFill>
            </a:endParaRPr>
          </a:p>
        </p:txBody>
      </p:sp>
      <p:sp>
        <p:nvSpPr>
          <p:cNvPr id="55" name="CuadroTexto 54"/>
          <p:cNvSpPr txBox="1"/>
          <p:nvPr/>
        </p:nvSpPr>
        <p:spPr>
          <a:xfrm>
            <a:off x="9273480" y="5637876"/>
            <a:ext cx="590226" cy="369332"/>
          </a:xfrm>
          <a:prstGeom prst="rect">
            <a:avLst/>
          </a:prstGeom>
          <a:noFill/>
        </p:spPr>
        <p:txBody>
          <a:bodyPr wrap="none" rtlCol="0">
            <a:spAutoFit/>
          </a:bodyPr>
          <a:lstStyle/>
          <a:p>
            <a:r>
              <a:rPr lang="es-ES" sz="1200" dirty="0" smtClean="0">
                <a:solidFill>
                  <a:srgbClr val="002060"/>
                </a:solidFill>
                <a:ea typeface="MS PGothic" pitchFamily="34" charset="-128"/>
                <a:cs typeface="Arial" charset="0"/>
              </a:rPr>
              <a:t>(Sur)</a:t>
            </a:r>
            <a:r>
              <a:rPr lang="es-ES" dirty="0" smtClean="0">
                <a:solidFill>
                  <a:srgbClr val="002776"/>
                </a:solidFill>
              </a:rPr>
              <a:t> </a:t>
            </a:r>
            <a:endParaRPr lang="es-ES" dirty="0">
              <a:solidFill>
                <a:srgbClr val="002776"/>
              </a:solidFill>
            </a:endParaRPr>
          </a:p>
        </p:txBody>
      </p:sp>
      <p:sp>
        <p:nvSpPr>
          <p:cNvPr id="56" name="CuadroTexto 55"/>
          <p:cNvSpPr txBox="1"/>
          <p:nvPr/>
        </p:nvSpPr>
        <p:spPr>
          <a:xfrm>
            <a:off x="-13535" y="2771025"/>
            <a:ext cx="700833" cy="369332"/>
          </a:xfrm>
          <a:prstGeom prst="rect">
            <a:avLst/>
          </a:prstGeom>
          <a:noFill/>
        </p:spPr>
        <p:txBody>
          <a:bodyPr wrap="none" rtlCol="0">
            <a:spAutoFit/>
          </a:bodyPr>
          <a:lstStyle/>
          <a:p>
            <a:r>
              <a:rPr lang="es-ES" sz="1200" dirty="0" smtClean="0">
                <a:solidFill>
                  <a:srgbClr val="002060"/>
                </a:solidFill>
                <a:ea typeface="MS PGothic" pitchFamily="34" charset="-128"/>
                <a:cs typeface="Arial" charset="0"/>
              </a:rPr>
              <a:t>(norte)</a:t>
            </a:r>
            <a:r>
              <a:rPr lang="es-ES" dirty="0" smtClean="0">
                <a:solidFill>
                  <a:srgbClr val="002776"/>
                </a:solidFill>
              </a:rPr>
              <a:t> </a:t>
            </a:r>
            <a:endParaRPr lang="es-ES" dirty="0">
              <a:solidFill>
                <a:srgbClr val="002776"/>
              </a:solidFill>
            </a:endParaRPr>
          </a:p>
        </p:txBody>
      </p:sp>
      <p:sp>
        <p:nvSpPr>
          <p:cNvPr id="58" name="Oval 15"/>
          <p:cNvSpPr/>
          <p:nvPr/>
        </p:nvSpPr>
        <p:spPr>
          <a:xfrm>
            <a:off x="2316710" y="2926820"/>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8</a:t>
            </a:r>
            <a:endParaRPr lang="es-ES" sz="1050" b="1" dirty="0">
              <a:solidFill>
                <a:srgbClr val="FFFFFF"/>
              </a:solidFill>
            </a:endParaRPr>
          </a:p>
        </p:txBody>
      </p:sp>
      <p:sp>
        <p:nvSpPr>
          <p:cNvPr id="59" name="Oval 15"/>
          <p:cNvSpPr/>
          <p:nvPr/>
        </p:nvSpPr>
        <p:spPr>
          <a:xfrm>
            <a:off x="3368824" y="3297283"/>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9</a:t>
            </a:r>
            <a:endParaRPr lang="es-ES" sz="1050" b="1" dirty="0">
              <a:solidFill>
                <a:srgbClr val="FFFFFF"/>
              </a:solidFill>
            </a:endParaRPr>
          </a:p>
        </p:txBody>
      </p:sp>
      <p:sp>
        <p:nvSpPr>
          <p:cNvPr id="62" name="Oval 15"/>
          <p:cNvSpPr/>
          <p:nvPr/>
        </p:nvSpPr>
        <p:spPr>
          <a:xfrm>
            <a:off x="3998506" y="1677760"/>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12</a:t>
            </a:r>
            <a:endParaRPr lang="es-ES" sz="1050" b="1" dirty="0">
              <a:solidFill>
                <a:srgbClr val="FFFFFF"/>
              </a:solidFill>
            </a:endParaRPr>
          </a:p>
        </p:txBody>
      </p:sp>
      <p:sp>
        <p:nvSpPr>
          <p:cNvPr id="66" name="Oval 16"/>
          <p:cNvSpPr/>
          <p:nvPr/>
        </p:nvSpPr>
        <p:spPr>
          <a:xfrm>
            <a:off x="5101904" y="2937472"/>
            <a:ext cx="288000" cy="288000"/>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a:t>
            </a:r>
            <a:endParaRPr lang="es-ES" sz="1050" b="1" dirty="0">
              <a:solidFill>
                <a:srgbClr val="FFFFFF"/>
              </a:solidFill>
            </a:endParaRPr>
          </a:p>
        </p:txBody>
      </p:sp>
      <p:sp>
        <p:nvSpPr>
          <p:cNvPr id="67" name="Oval 16"/>
          <p:cNvSpPr/>
          <p:nvPr/>
        </p:nvSpPr>
        <p:spPr>
          <a:xfrm>
            <a:off x="3944888" y="4298152"/>
            <a:ext cx="288000" cy="288000"/>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2</a:t>
            </a:r>
            <a:endParaRPr lang="es-ES" sz="1050" b="1" dirty="0">
              <a:solidFill>
                <a:srgbClr val="FFFFFF"/>
              </a:solidFill>
            </a:endParaRPr>
          </a:p>
        </p:txBody>
      </p:sp>
      <p:sp>
        <p:nvSpPr>
          <p:cNvPr id="68" name="Oval 16"/>
          <p:cNvSpPr/>
          <p:nvPr/>
        </p:nvSpPr>
        <p:spPr>
          <a:xfrm>
            <a:off x="6393160" y="3938112"/>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a:t>
            </a:r>
            <a:endParaRPr lang="es-ES" sz="1050" b="1" dirty="0">
              <a:solidFill>
                <a:srgbClr val="FFFFFF"/>
              </a:solidFill>
            </a:endParaRPr>
          </a:p>
        </p:txBody>
      </p:sp>
      <p:sp>
        <p:nvSpPr>
          <p:cNvPr id="69" name="Oval 16"/>
          <p:cNvSpPr/>
          <p:nvPr/>
        </p:nvSpPr>
        <p:spPr>
          <a:xfrm>
            <a:off x="5226756" y="1262166"/>
            <a:ext cx="288000" cy="288000"/>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4</a:t>
            </a:r>
            <a:endParaRPr lang="es-ES" sz="1050" b="1" dirty="0">
              <a:solidFill>
                <a:srgbClr val="FFFFFF"/>
              </a:solidFill>
            </a:endParaRPr>
          </a:p>
        </p:txBody>
      </p:sp>
      <p:sp>
        <p:nvSpPr>
          <p:cNvPr id="70" name="Oval 16"/>
          <p:cNvSpPr/>
          <p:nvPr/>
        </p:nvSpPr>
        <p:spPr>
          <a:xfrm>
            <a:off x="5385048" y="4910999"/>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2</a:t>
            </a:r>
            <a:endParaRPr lang="es-ES" sz="1050" b="1" dirty="0">
              <a:solidFill>
                <a:srgbClr val="FFFFFF"/>
              </a:solidFill>
            </a:endParaRPr>
          </a:p>
        </p:txBody>
      </p:sp>
      <p:sp>
        <p:nvSpPr>
          <p:cNvPr id="71" name="Oval 16"/>
          <p:cNvSpPr/>
          <p:nvPr/>
        </p:nvSpPr>
        <p:spPr>
          <a:xfrm>
            <a:off x="6609160" y="5378272"/>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8</a:t>
            </a:r>
            <a:endParaRPr lang="es-ES" sz="1050" b="1" dirty="0">
              <a:solidFill>
                <a:srgbClr val="FFFFFF"/>
              </a:solidFill>
            </a:endParaRPr>
          </a:p>
        </p:txBody>
      </p:sp>
      <p:sp>
        <p:nvSpPr>
          <p:cNvPr id="72" name="Oval 16"/>
          <p:cNvSpPr/>
          <p:nvPr/>
        </p:nvSpPr>
        <p:spPr>
          <a:xfrm>
            <a:off x="6537176" y="5632122"/>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9</a:t>
            </a:r>
            <a:endParaRPr lang="es-ES" sz="1050" b="1" dirty="0">
              <a:solidFill>
                <a:srgbClr val="FFFFFF"/>
              </a:solidFill>
            </a:endParaRPr>
          </a:p>
        </p:txBody>
      </p:sp>
      <p:sp>
        <p:nvSpPr>
          <p:cNvPr id="73" name="Oval 16"/>
          <p:cNvSpPr/>
          <p:nvPr/>
        </p:nvSpPr>
        <p:spPr>
          <a:xfrm>
            <a:off x="5745088" y="5924632"/>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10</a:t>
            </a:r>
            <a:endParaRPr lang="es-ES" sz="1050" b="1" dirty="0">
              <a:solidFill>
                <a:srgbClr val="FFFFFF"/>
              </a:solidFill>
            </a:endParaRPr>
          </a:p>
        </p:txBody>
      </p:sp>
      <p:sp>
        <p:nvSpPr>
          <p:cNvPr id="74" name="Oval 16"/>
          <p:cNvSpPr/>
          <p:nvPr/>
        </p:nvSpPr>
        <p:spPr>
          <a:xfrm>
            <a:off x="6359292" y="5294583"/>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7</a:t>
            </a:r>
            <a:endParaRPr lang="es-ES" sz="1050" b="1" dirty="0">
              <a:solidFill>
                <a:srgbClr val="FFFFFF"/>
              </a:solidFill>
            </a:endParaRPr>
          </a:p>
        </p:txBody>
      </p:sp>
      <p:sp>
        <p:nvSpPr>
          <p:cNvPr id="75" name="Oval 16"/>
          <p:cNvSpPr/>
          <p:nvPr/>
        </p:nvSpPr>
        <p:spPr>
          <a:xfrm>
            <a:off x="6978490" y="5186583"/>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5</a:t>
            </a:r>
            <a:endParaRPr lang="es-ES" sz="1050" b="1" dirty="0">
              <a:solidFill>
                <a:srgbClr val="FFFFFF"/>
              </a:solidFill>
            </a:endParaRPr>
          </a:p>
        </p:txBody>
      </p:sp>
      <p:sp>
        <p:nvSpPr>
          <p:cNvPr id="76" name="Oval 16"/>
          <p:cNvSpPr/>
          <p:nvPr/>
        </p:nvSpPr>
        <p:spPr>
          <a:xfrm>
            <a:off x="7235653" y="5177598"/>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6</a:t>
            </a:r>
            <a:endParaRPr lang="es-ES" sz="1050" b="1" dirty="0">
              <a:solidFill>
                <a:srgbClr val="FFFFFF"/>
              </a:solidFill>
            </a:endParaRPr>
          </a:p>
        </p:txBody>
      </p:sp>
      <p:sp>
        <p:nvSpPr>
          <p:cNvPr id="77" name="Oval 16"/>
          <p:cNvSpPr/>
          <p:nvPr/>
        </p:nvSpPr>
        <p:spPr>
          <a:xfrm>
            <a:off x="6537176" y="4947431"/>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4</a:t>
            </a:r>
            <a:endParaRPr lang="es-ES" sz="1050" b="1" dirty="0">
              <a:solidFill>
                <a:srgbClr val="FFFFFF"/>
              </a:solidFill>
            </a:endParaRPr>
          </a:p>
        </p:txBody>
      </p:sp>
      <p:sp>
        <p:nvSpPr>
          <p:cNvPr id="78" name="Oval 16"/>
          <p:cNvSpPr/>
          <p:nvPr/>
        </p:nvSpPr>
        <p:spPr>
          <a:xfrm>
            <a:off x="6429176" y="4508347"/>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3</a:t>
            </a:r>
            <a:endParaRPr lang="es-ES" sz="1050" b="1" dirty="0">
              <a:solidFill>
                <a:srgbClr val="FFFFFF"/>
              </a:solidFill>
            </a:endParaRPr>
          </a:p>
        </p:txBody>
      </p:sp>
      <p:sp>
        <p:nvSpPr>
          <p:cNvPr id="79" name="Oval 16"/>
          <p:cNvSpPr/>
          <p:nvPr/>
        </p:nvSpPr>
        <p:spPr>
          <a:xfrm>
            <a:off x="6763720" y="4724347"/>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11</a:t>
            </a:r>
            <a:endParaRPr lang="es-ES" sz="1050" b="1" dirty="0">
              <a:solidFill>
                <a:srgbClr val="FFFFFF"/>
              </a:solidFill>
            </a:endParaRPr>
          </a:p>
        </p:txBody>
      </p:sp>
      <p:sp>
        <p:nvSpPr>
          <p:cNvPr id="80" name="Oval 16"/>
          <p:cNvSpPr/>
          <p:nvPr/>
        </p:nvSpPr>
        <p:spPr>
          <a:xfrm>
            <a:off x="9532662" y="5091423"/>
            <a:ext cx="288000" cy="288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12</a:t>
            </a:r>
            <a:endParaRPr lang="es-ES" sz="1050" b="1" dirty="0">
              <a:solidFill>
                <a:srgbClr val="FFFFFF"/>
              </a:solidFill>
            </a:endParaRPr>
          </a:p>
        </p:txBody>
      </p:sp>
      <p:sp>
        <p:nvSpPr>
          <p:cNvPr id="82" name="Oval 16"/>
          <p:cNvSpPr/>
          <p:nvPr/>
        </p:nvSpPr>
        <p:spPr>
          <a:xfrm>
            <a:off x="9254446" y="5166309"/>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002060"/>
                </a:solidFill>
              </a:rPr>
              <a:t>7</a:t>
            </a:r>
            <a:endParaRPr lang="es-ES" sz="1050" b="1" dirty="0">
              <a:solidFill>
                <a:srgbClr val="002060"/>
              </a:solidFill>
            </a:endParaRPr>
          </a:p>
        </p:txBody>
      </p:sp>
      <p:sp>
        <p:nvSpPr>
          <p:cNvPr id="83" name="Oval 16"/>
          <p:cNvSpPr/>
          <p:nvPr/>
        </p:nvSpPr>
        <p:spPr>
          <a:xfrm>
            <a:off x="1642076" y="4090505"/>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002060"/>
                </a:solidFill>
              </a:rPr>
              <a:t>1</a:t>
            </a:r>
            <a:endParaRPr lang="es-ES" sz="1050" b="1" dirty="0">
              <a:solidFill>
                <a:srgbClr val="002060"/>
              </a:solidFill>
            </a:endParaRPr>
          </a:p>
        </p:txBody>
      </p:sp>
      <p:sp>
        <p:nvSpPr>
          <p:cNvPr id="84" name="Oval 16"/>
          <p:cNvSpPr/>
          <p:nvPr/>
        </p:nvSpPr>
        <p:spPr>
          <a:xfrm>
            <a:off x="2368649" y="2402712"/>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002060"/>
                </a:solidFill>
              </a:rPr>
              <a:t>2</a:t>
            </a:r>
            <a:endParaRPr lang="es-ES" sz="1050" b="1" dirty="0">
              <a:solidFill>
                <a:srgbClr val="002060"/>
              </a:solidFill>
            </a:endParaRPr>
          </a:p>
        </p:txBody>
      </p:sp>
      <p:sp>
        <p:nvSpPr>
          <p:cNvPr id="85" name="Oval 16"/>
          <p:cNvSpPr/>
          <p:nvPr/>
        </p:nvSpPr>
        <p:spPr>
          <a:xfrm>
            <a:off x="3008538" y="1427619"/>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002060"/>
                </a:solidFill>
              </a:rPr>
              <a:t>5</a:t>
            </a:r>
            <a:endParaRPr lang="es-ES" sz="1050" b="1" dirty="0">
              <a:solidFill>
                <a:srgbClr val="002060"/>
              </a:solidFill>
            </a:endParaRPr>
          </a:p>
        </p:txBody>
      </p:sp>
      <p:sp>
        <p:nvSpPr>
          <p:cNvPr id="86" name="Oval 16"/>
          <p:cNvSpPr/>
          <p:nvPr/>
        </p:nvSpPr>
        <p:spPr>
          <a:xfrm>
            <a:off x="5158962" y="2585134"/>
            <a:ext cx="288000" cy="288000"/>
          </a:xfrm>
          <a:prstGeom prst="ellipse">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3</a:t>
            </a:r>
            <a:endParaRPr lang="es-ES" sz="1050" b="1" dirty="0">
              <a:solidFill>
                <a:srgbClr val="FFFFFF"/>
              </a:solidFill>
            </a:endParaRPr>
          </a:p>
        </p:txBody>
      </p:sp>
      <p:sp>
        <p:nvSpPr>
          <p:cNvPr id="87" name="Oval 15"/>
          <p:cNvSpPr/>
          <p:nvPr/>
        </p:nvSpPr>
        <p:spPr>
          <a:xfrm>
            <a:off x="3309668" y="2308936"/>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a:solidFill>
                  <a:srgbClr val="FFFFFF"/>
                </a:solidFill>
              </a:rPr>
              <a:t>11</a:t>
            </a:r>
          </a:p>
        </p:txBody>
      </p:sp>
      <p:sp>
        <p:nvSpPr>
          <p:cNvPr id="88" name="Oval 15"/>
          <p:cNvSpPr/>
          <p:nvPr/>
        </p:nvSpPr>
        <p:spPr>
          <a:xfrm>
            <a:off x="4534758" y="2163778"/>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13</a:t>
            </a:r>
            <a:endParaRPr lang="es-ES" sz="1050" b="1" dirty="0">
              <a:solidFill>
                <a:srgbClr val="FFFFFF"/>
              </a:solidFill>
            </a:endParaRPr>
          </a:p>
        </p:txBody>
      </p:sp>
      <p:sp>
        <p:nvSpPr>
          <p:cNvPr id="89" name="Oval 15"/>
          <p:cNvSpPr/>
          <p:nvPr/>
        </p:nvSpPr>
        <p:spPr>
          <a:xfrm>
            <a:off x="4791921" y="2409611"/>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14</a:t>
            </a:r>
            <a:endParaRPr lang="es-ES" sz="1050" b="1" dirty="0">
              <a:solidFill>
                <a:srgbClr val="FFFFFF"/>
              </a:solidFill>
            </a:endParaRPr>
          </a:p>
        </p:txBody>
      </p:sp>
      <p:sp>
        <p:nvSpPr>
          <p:cNvPr id="90" name="Oval 15"/>
          <p:cNvSpPr/>
          <p:nvPr/>
        </p:nvSpPr>
        <p:spPr>
          <a:xfrm>
            <a:off x="5064890" y="3935050"/>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15</a:t>
            </a:r>
            <a:endParaRPr lang="es-ES" sz="1050" b="1" dirty="0">
              <a:solidFill>
                <a:srgbClr val="FFFFFF"/>
              </a:solidFill>
            </a:endParaRPr>
          </a:p>
        </p:txBody>
      </p:sp>
      <p:sp>
        <p:nvSpPr>
          <p:cNvPr id="92" name="Oval 16"/>
          <p:cNvSpPr/>
          <p:nvPr/>
        </p:nvSpPr>
        <p:spPr>
          <a:xfrm>
            <a:off x="3034417" y="1993950"/>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002060"/>
                </a:solidFill>
              </a:rPr>
              <a:t>4</a:t>
            </a:r>
            <a:endParaRPr lang="es-ES" sz="1050" b="1" dirty="0">
              <a:solidFill>
                <a:srgbClr val="002060"/>
              </a:solidFill>
            </a:endParaRPr>
          </a:p>
        </p:txBody>
      </p:sp>
      <p:sp>
        <p:nvSpPr>
          <p:cNvPr id="93" name="Oval 16"/>
          <p:cNvSpPr/>
          <p:nvPr/>
        </p:nvSpPr>
        <p:spPr>
          <a:xfrm>
            <a:off x="2624470" y="2802300"/>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002060"/>
                </a:solidFill>
              </a:rPr>
              <a:t>3</a:t>
            </a:r>
            <a:endParaRPr lang="es-ES" sz="1050" b="1" dirty="0">
              <a:solidFill>
                <a:srgbClr val="002060"/>
              </a:solidFill>
            </a:endParaRPr>
          </a:p>
        </p:txBody>
      </p:sp>
      <p:sp>
        <p:nvSpPr>
          <p:cNvPr id="94" name="Oval 16"/>
          <p:cNvSpPr/>
          <p:nvPr/>
        </p:nvSpPr>
        <p:spPr>
          <a:xfrm>
            <a:off x="5111136" y="3381384"/>
            <a:ext cx="288000" cy="288000"/>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002060"/>
                </a:solidFill>
              </a:rPr>
              <a:t>6</a:t>
            </a:r>
            <a:endParaRPr lang="es-ES" sz="1050" b="1" dirty="0">
              <a:solidFill>
                <a:srgbClr val="002060"/>
              </a:solidFill>
            </a:endParaRPr>
          </a:p>
        </p:txBody>
      </p:sp>
      <p:sp>
        <p:nvSpPr>
          <p:cNvPr id="95" name="Oval 15"/>
          <p:cNvSpPr/>
          <p:nvPr/>
        </p:nvSpPr>
        <p:spPr>
          <a:xfrm>
            <a:off x="3594362" y="3033765"/>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10</a:t>
            </a:r>
            <a:endParaRPr lang="es-ES" sz="1050" b="1" dirty="0">
              <a:solidFill>
                <a:srgbClr val="FFFFFF"/>
              </a:solidFill>
            </a:endParaRPr>
          </a:p>
        </p:txBody>
      </p:sp>
      <p:sp>
        <p:nvSpPr>
          <p:cNvPr id="97" name="Oval 15"/>
          <p:cNvSpPr/>
          <p:nvPr/>
        </p:nvSpPr>
        <p:spPr>
          <a:xfrm>
            <a:off x="4550564" y="3692937"/>
            <a:ext cx="288000" cy="28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s-ES" sz="1050" b="1" dirty="0" smtClean="0">
                <a:solidFill>
                  <a:srgbClr val="FFFFFF"/>
                </a:solidFill>
              </a:rPr>
              <a:t>16</a:t>
            </a:r>
            <a:endParaRPr lang="es-ES" sz="1050" b="1" dirty="0">
              <a:solidFill>
                <a:srgbClr val="FFFFFF"/>
              </a:solidFill>
            </a:endParaRPr>
          </a:p>
        </p:txBody>
      </p:sp>
      <p:sp>
        <p:nvSpPr>
          <p:cNvPr id="108" name="Slide Number Placeholder 3"/>
          <p:cNvSpPr txBox="1">
            <a:spLocks/>
          </p:cNvSpPr>
          <p:nvPr/>
        </p:nvSpPr>
        <p:spPr>
          <a:xfrm>
            <a:off x="732709" y="6554103"/>
            <a:ext cx="36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a:solidFill>
                  <a:srgbClr val="002776"/>
                </a:solidFill>
              </a:rPr>
              <a:t>Fuente: Quito Turismo – Dpto. </a:t>
            </a:r>
            <a:r>
              <a:rPr lang="es-ES" b="0" i="1" dirty="0" smtClean="0">
                <a:solidFill>
                  <a:srgbClr val="002776"/>
                </a:solidFill>
              </a:rPr>
              <a:t>Industria Reuniones</a:t>
            </a:r>
            <a:endParaRPr lang="es-ES" b="0" i="1" dirty="0">
              <a:solidFill>
                <a:srgbClr val="002776"/>
              </a:solidFill>
            </a:endParaRPr>
          </a:p>
        </p:txBody>
      </p:sp>
      <p:sp>
        <p:nvSpPr>
          <p:cNvPr id="105" name="Rounded Rectangle 104"/>
          <p:cNvSpPr/>
          <p:nvPr/>
        </p:nvSpPr>
        <p:spPr>
          <a:xfrm>
            <a:off x="6858781" y="3406295"/>
            <a:ext cx="2417435" cy="494210"/>
          </a:xfrm>
          <a:prstGeom prst="roundRect">
            <a:avLst/>
          </a:prstGeom>
          <a:solidFill>
            <a:schemeClr val="bg1"/>
          </a:solidFill>
          <a:ln>
            <a:solidFill>
              <a:schemeClr val="accent3"/>
            </a:solidFill>
            <a:prstDash val="sysDash"/>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1200" dirty="0">
                <a:solidFill>
                  <a:srgbClr val="002060"/>
                </a:solidFill>
              </a:rPr>
              <a:t>Centro histórico de </a:t>
            </a:r>
            <a:r>
              <a:rPr lang="es-ES" sz="1200" dirty="0" smtClean="0">
                <a:solidFill>
                  <a:srgbClr val="002060"/>
                </a:solidFill>
              </a:rPr>
              <a:t>Quito (ZET</a:t>
            </a:r>
            <a:r>
              <a:rPr lang="es-ES" sz="1200" dirty="0">
                <a:solidFill>
                  <a:srgbClr val="002060"/>
                </a:solidFill>
              </a:rPr>
              <a:t>)</a:t>
            </a:r>
          </a:p>
          <a:p>
            <a:pPr algn="ctr"/>
            <a:r>
              <a:rPr lang="es-ES" sz="1200" b="1" i="1" dirty="0" smtClean="0">
                <a:solidFill>
                  <a:srgbClr val="002060"/>
                </a:solidFill>
              </a:rPr>
              <a:t>527 capacidad máx. </a:t>
            </a:r>
            <a:r>
              <a:rPr lang="es-ES" sz="1200" b="1" i="1" dirty="0" err="1" smtClean="0">
                <a:solidFill>
                  <a:srgbClr val="002060"/>
                </a:solidFill>
              </a:rPr>
              <a:t>prom</a:t>
            </a:r>
            <a:r>
              <a:rPr lang="es-ES" sz="1200" b="1" i="1" dirty="0" smtClean="0">
                <a:solidFill>
                  <a:srgbClr val="002060"/>
                </a:solidFill>
              </a:rPr>
              <a:t>.</a:t>
            </a:r>
            <a:endParaRPr lang="es-ES" sz="1200" b="1" i="1" dirty="0">
              <a:solidFill>
                <a:srgbClr val="002060"/>
              </a:solidFill>
            </a:endParaRPr>
          </a:p>
        </p:txBody>
      </p:sp>
      <p:sp>
        <p:nvSpPr>
          <p:cNvPr id="107" name="Rounded Rectangle 106"/>
          <p:cNvSpPr/>
          <p:nvPr/>
        </p:nvSpPr>
        <p:spPr>
          <a:xfrm>
            <a:off x="2409946" y="4648428"/>
            <a:ext cx="2063663" cy="494210"/>
          </a:xfrm>
          <a:prstGeom prst="roundRect">
            <a:avLst/>
          </a:prstGeom>
          <a:solidFill>
            <a:schemeClr val="bg1"/>
          </a:solidFill>
          <a:ln>
            <a:solidFill>
              <a:schemeClr val="accent2"/>
            </a:solidFill>
            <a:prstDash val="sysDash"/>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1200" dirty="0" smtClean="0">
                <a:solidFill>
                  <a:srgbClr val="002060"/>
                </a:solidFill>
              </a:rPr>
              <a:t>La Mariscal (ZET</a:t>
            </a:r>
            <a:r>
              <a:rPr lang="es-ES" sz="1200" dirty="0">
                <a:solidFill>
                  <a:srgbClr val="002060"/>
                </a:solidFill>
              </a:rPr>
              <a:t>)</a:t>
            </a:r>
          </a:p>
          <a:p>
            <a:pPr algn="ctr"/>
            <a:r>
              <a:rPr lang="es-ES" sz="1200" b="1" i="1" dirty="0" smtClean="0">
                <a:solidFill>
                  <a:srgbClr val="002060"/>
                </a:solidFill>
              </a:rPr>
              <a:t>488 capacidad máx. </a:t>
            </a:r>
            <a:r>
              <a:rPr lang="es-ES" sz="1200" b="1" i="1" dirty="0" err="1" smtClean="0">
                <a:solidFill>
                  <a:srgbClr val="002060"/>
                </a:solidFill>
              </a:rPr>
              <a:t>prom</a:t>
            </a:r>
            <a:r>
              <a:rPr lang="es-ES" sz="1200" b="1" i="1" dirty="0" smtClean="0">
                <a:solidFill>
                  <a:srgbClr val="002060"/>
                </a:solidFill>
              </a:rPr>
              <a:t>.</a:t>
            </a:r>
            <a:endParaRPr lang="es-ES" sz="1200" b="1" i="1" dirty="0">
              <a:solidFill>
                <a:srgbClr val="002060"/>
              </a:solidFill>
            </a:endParaRPr>
          </a:p>
        </p:txBody>
      </p:sp>
      <p:sp>
        <p:nvSpPr>
          <p:cNvPr id="109" name="Rounded Rectangle 108"/>
          <p:cNvSpPr/>
          <p:nvPr/>
        </p:nvSpPr>
        <p:spPr>
          <a:xfrm>
            <a:off x="5615461" y="2618326"/>
            <a:ext cx="2063663" cy="494210"/>
          </a:xfrm>
          <a:prstGeom prst="roundRect">
            <a:avLst/>
          </a:prstGeom>
          <a:solidFill>
            <a:schemeClr val="bg1"/>
          </a:solidFill>
          <a:ln>
            <a:solidFill>
              <a:srgbClr val="FFC000"/>
            </a:solidFill>
            <a:prstDash val="sysDash"/>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1200" dirty="0" smtClean="0">
                <a:solidFill>
                  <a:srgbClr val="002060"/>
                </a:solidFill>
              </a:rPr>
              <a:t>La Floresta</a:t>
            </a:r>
            <a:endParaRPr lang="es-ES" sz="1200" dirty="0">
              <a:solidFill>
                <a:srgbClr val="002060"/>
              </a:solidFill>
            </a:endParaRPr>
          </a:p>
          <a:p>
            <a:pPr algn="ctr"/>
            <a:r>
              <a:rPr lang="es-ES" sz="1200" b="1" i="1" dirty="0" smtClean="0">
                <a:solidFill>
                  <a:srgbClr val="002060"/>
                </a:solidFill>
              </a:rPr>
              <a:t>628 capacidad máx. </a:t>
            </a:r>
            <a:r>
              <a:rPr lang="es-ES" sz="1200" b="1" i="1" dirty="0" err="1" smtClean="0">
                <a:solidFill>
                  <a:srgbClr val="002060"/>
                </a:solidFill>
              </a:rPr>
              <a:t>prom</a:t>
            </a:r>
            <a:r>
              <a:rPr lang="es-ES" sz="1200" b="1" i="1" dirty="0" smtClean="0">
                <a:solidFill>
                  <a:srgbClr val="002060"/>
                </a:solidFill>
              </a:rPr>
              <a:t>.</a:t>
            </a:r>
            <a:endParaRPr lang="es-ES" sz="1200" b="1" i="1" dirty="0">
              <a:solidFill>
                <a:srgbClr val="002060"/>
              </a:solidFill>
            </a:endParaRPr>
          </a:p>
        </p:txBody>
      </p:sp>
      <p:sp>
        <p:nvSpPr>
          <p:cNvPr id="110" name="Rounded Rectangle 109"/>
          <p:cNvSpPr/>
          <p:nvPr/>
        </p:nvSpPr>
        <p:spPr>
          <a:xfrm>
            <a:off x="4867581" y="1609673"/>
            <a:ext cx="2063663" cy="494210"/>
          </a:xfrm>
          <a:prstGeom prst="roundRect">
            <a:avLst/>
          </a:prstGeom>
          <a:solidFill>
            <a:schemeClr val="bg1"/>
          </a:solidFill>
          <a:ln>
            <a:solidFill>
              <a:srgbClr val="00B050"/>
            </a:solidFill>
            <a:prstDash val="sysDash"/>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1200" dirty="0" err="1" smtClean="0">
                <a:solidFill>
                  <a:srgbClr val="002060"/>
                </a:solidFill>
              </a:rPr>
              <a:t>Guápulo</a:t>
            </a:r>
            <a:endParaRPr lang="es-ES" sz="1200" dirty="0">
              <a:solidFill>
                <a:srgbClr val="002060"/>
              </a:solidFill>
            </a:endParaRPr>
          </a:p>
          <a:p>
            <a:pPr algn="ctr"/>
            <a:r>
              <a:rPr lang="es-ES" sz="1200" b="1" i="1" dirty="0" smtClean="0">
                <a:solidFill>
                  <a:srgbClr val="002060"/>
                </a:solidFill>
              </a:rPr>
              <a:t>340 capacidad máx. </a:t>
            </a:r>
            <a:r>
              <a:rPr lang="es-ES" sz="1200" b="1" i="1" dirty="0" err="1" smtClean="0">
                <a:solidFill>
                  <a:srgbClr val="002060"/>
                </a:solidFill>
              </a:rPr>
              <a:t>prom</a:t>
            </a:r>
            <a:r>
              <a:rPr lang="es-ES" sz="1200" b="1" i="1" dirty="0" smtClean="0">
                <a:solidFill>
                  <a:srgbClr val="002060"/>
                </a:solidFill>
              </a:rPr>
              <a:t>.</a:t>
            </a:r>
            <a:endParaRPr lang="es-ES" sz="1200" b="1" i="1" dirty="0">
              <a:solidFill>
                <a:srgbClr val="002060"/>
              </a:solidFill>
            </a:endParaRPr>
          </a:p>
        </p:txBody>
      </p:sp>
      <p:sp>
        <p:nvSpPr>
          <p:cNvPr id="111" name="Rounded Rectangle 110"/>
          <p:cNvSpPr/>
          <p:nvPr/>
        </p:nvSpPr>
        <p:spPr>
          <a:xfrm>
            <a:off x="319857" y="3182034"/>
            <a:ext cx="2063663" cy="494210"/>
          </a:xfrm>
          <a:prstGeom prst="roundRect">
            <a:avLst/>
          </a:prstGeom>
          <a:solidFill>
            <a:schemeClr val="bg1"/>
          </a:solidFill>
          <a:ln>
            <a:solidFill>
              <a:schemeClr val="bg1">
                <a:lumMod val="65000"/>
              </a:schemeClr>
            </a:solidFill>
            <a:prstDash val="sysDash"/>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s-ES" sz="1200" dirty="0" smtClean="0">
                <a:solidFill>
                  <a:srgbClr val="002060"/>
                </a:solidFill>
              </a:rPr>
              <a:t>La Carolina</a:t>
            </a:r>
            <a:endParaRPr lang="es-ES" sz="1200" dirty="0">
              <a:solidFill>
                <a:srgbClr val="002060"/>
              </a:solidFill>
            </a:endParaRPr>
          </a:p>
          <a:p>
            <a:pPr algn="ctr"/>
            <a:r>
              <a:rPr lang="es-ES" sz="1200" b="1" i="1" dirty="0" smtClean="0">
                <a:solidFill>
                  <a:srgbClr val="002060"/>
                </a:solidFill>
              </a:rPr>
              <a:t>320 capacidad máx. </a:t>
            </a:r>
            <a:r>
              <a:rPr lang="es-ES" sz="1200" b="1" i="1" dirty="0" err="1" smtClean="0">
                <a:solidFill>
                  <a:srgbClr val="002060"/>
                </a:solidFill>
              </a:rPr>
              <a:t>prom</a:t>
            </a:r>
            <a:r>
              <a:rPr lang="es-ES" sz="1200" b="1" i="1" dirty="0" smtClean="0">
                <a:solidFill>
                  <a:srgbClr val="002060"/>
                </a:solidFill>
              </a:rPr>
              <a:t>.</a:t>
            </a:r>
            <a:endParaRPr lang="es-ES" sz="1200" b="1" i="1" dirty="0">
              <a:solidFill>
                <a:srgbClr val="002060"/>
              </a:solidFill>
            </a:endParaRPr>
          </a:p>
        </p:txBody>
      </p:sp>
      <p:sp>
        <p:nvSpPr>
          <p:cNvPr id="102" name="Freeform 275"/>
          <p:cNvSpPr>
            <a:spLocks/>
          </p:cNvSpPr>
          <p:nvPr/>
        </p:nvSpPr>
        <p:spPr bwMode="auto">
          <a:xfrm>
            <a:off x="1100367" y="2517936"/>
            <a:ext cx="606547" cy="546978"/>
          </a:xfrm>
          <a:custGeom>
            <a:avLst/>
            <a:gdLst>
              <a:gd name="T0" fmla="*/ 0 w 112"/>
              <a:gd name="T1" fmla="*/ 55 h 101"/>
              <a:gd name="T2" fmla="*/ 0 w 112"/>
              <a:gd name="T3" fmla="*/ 55 h 101"/>
              <a:gd name="T4" fmla="*/ 56 w 112"/>
              <a:gd name="T5" fmla="*/ 0 h 101"/>
              <a:gd name="T6" fmla="*/ 112 w 112"/>
              <a:gd name="T7" fmla="*/ 55 h 101"/>
              <a:gd name="T8" fmla="*/ 104 w 112"/>
              <a:gd name="T9" fmla="*/ 62 h 101"/>
              <a:gd name="T10" fmla="*/ 98 w 112"/>
              <a:gd name="T11" fmla="*/ 56 h 101"/>
              <a:gd name="T12" fmla="*/ 98 w 112"/>
              <a:gd name="T13" fmla="*/ 101 h 101"/>
              <a:gd name="T14" fmla="*/ 14 w 112"/>
              <a:gd name="T15" fmla="*/ 101 h 101"/>
              <a:gd name="T16" fmla="*/ 14 w 112"/>
              <a:gd name="T17" fmla="*/ 56 h 101"/>
              <a:gd name="T18" fmla="*/ 8 w 112"/>
              <a:gd name="T19" fmla="*/ 62 h 101"/>
              <a:gd name="T20" fmla="*/ 0 w 112"/>
              <a:gd name="T21"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01">
                <a:moveTo>
                  <a:pt x="0" y="55"/>
                </a:moveTo>
                <a:lnTo>
                  <a:pt x="0" y="55"/>
                </a:lnTo>
                <a:lnTo>
                  <a:pt x="56" y="0"/>
                </a:lnTo>
                <a:lnTo>
                  <a:pt x="112" y="55"/>
                </a:lnTo>
                <a:lnTo>
                  <a:pt x="104" y="62"/>
                </a:lnTo>
                <a:lnTo>
                  <a:pt x="98" y="56"/>
                </a:lnTo>
                <a:lnTo>
                  <a:pt x="98" y="101"/>
                </a:lnTo>
                <a:lnTo>
                  <a:pt x="14" y="101"/>
                </a:lnTo>
                <a:lnTo>
                  <a:pt x="14" y="56"/>
                </a:lnTo>
                <a:lnTo>
                  <a:pt x="8" y="62"/>
                </a:lnTo>
                <a:lnTo>
                  <a:pt x="0" y="55"/>
                </a:lnTo>
                <a:close/>
              </a:path>
            </a:pathLst>
          </a:custGeom>
          <a:solidFill>
            <a:srgbClr val="002060"/>
          </a:solidFill>
          <a:ln>
            <a:noFill/>
          </a:ln>
          <a:effectLst>
            <a:outerShdw blurRad="50800" dist="38100" dir="8100000" algn="tr" rotWithShape="0">
              <a:prstClr val="black">
                <a:alpha val="40000"/>
              </a:prstClr>
            </a:outerShdw>
          </a:effectLst>
          <a:extLst/>
        </p:spPr>
        <p:txBody>
          <a:bodyPr vert="horz" wrap="square" lIns="91440" tIns="45720" rIns="91440" bIns="45720" numCol="1" anchor="b" anchorCtr="0" compatLnSpc="1">
            <a:prstTxWarp prst="textNoShape">
              <a:avLst/>
            </a:prstTxWarp>
          </a:bodyPr>
          <a:lstStyle/>
          <a:p>
            <a:pPr algn="ctr"/>
            <a:r>
              <a:rPr lang="es-ES" sz="900" dirty="0" smtClean="0">
                <a:solidFill>
                  <a:srgbClr val="FFFFFF"/>
                </a:solidFill>
              </a:rPr>
              <a:t>Norte</a:t>
            </a:r>
          </a:p>
          <a:p>
            <a:pPr algn="ctr"/>
            <a:r>
              <a:rPr lang="es-ES" sz="1600" b="1" dirty="0" smtClean="0">
                <a:solidFill>
                  <a:srgbClr val="FFFFFF"/>
                </a:solidFill>
              </a:rPr>
              <a:t>5%</a:t>
            </a:r>
            <a:endParaRPr lang="es-ES" sz="1600" b="1" dirty="0">
              <a:solidFill>
                <a:srgbClr val="FFFFFF"/>
              </a:solidFill>
            </a:endParaRPr>
          </a:p>
        </p:txBody>
      </p:sp>
      <p:sp>
        <p:nvSpPr>
          <p:cNvPr id="103" name="Freeform 275"/>
          <p:cNvSpPr>
            <a:spLocks/>
          </p:cNvSpPr>
          <p:nvPr/>
        </p:nvSpPr>
        <p:spPr bwMode="auto">
          <a:xfrm>
            <a:off x="1815572" y="5765574"/>
            <a:ext cx="342757" cy="309095"/>
          </a:xfrm>
          <a:custGeom>
            <a:avLst/>
            <a:gdLst>
              <a:gd name="T0" fmla="*/ 0 w 112"/>
              <a:gd name="T1" fmla="*/ 55 h 101"/>
              <a:gd name="T2" fmla="*/ 0 w 112"/>
              <a:gd name="T3" fmla="*/ 55 h 101"/>
              <a:gd name="T4" fmla="*/ 56 w 112"/>
              <a:gd name="T5" fmla="*/ 0 h 101"/>
              <a:gd name="T6" fmla="*/ 112 w 112"/>
              <a:gd name="T7" fmla="*/ 55 h 101"/>
              <a:gd name="T8" fmla="*/ 104 w 112"/>
              <a:gd name="T9" fmla="*/ 62 h 101"/>
              <a:gd name="T10" fmla="*/ 98 w 112"/>
              <a:gd name="T11" fmla="*/ 56 h 101"/>
              <a:gd name="T12" fmla="*/ 98 w 112"/>
              <a:gd name="T13" fmla="*/ 101 h 101"/>
              <a:gd name="T14" fmla="*/ 14 w 112"/>
              <a:gd name="T15" fmla="*/ 101 h 101"/>
              <a:gd name="T16" fmla="*/ 14 w 112"/>
              <a:gd name="T17" fmla="*/ 56 h 101"/>
              <a:gd name="T18" fmla="*/ 8 w 112"/>
              <a:gd name="T19" fmla="*/ 62 h 101"/>
              <a:gd name="T20" fmla="*/ 0 w 112"/>
              <a:gd name="T21"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01">
                <a:moveTo>
                  <a:pt x="0" y="55"/>
                </a:moveTo>
                <a:lnTo>
                  <a:pt x="0" y="55"/>
                </a:lnTo>
                <a:lnTo>
                  <a:pt x="56" y="0"/>
                </a:lnTo>
                <a:lnTo>
                  <a:pt x="112" y="55"/>
                </a:lnTo>
                <a:lnTo>
                  <a:pt x="104" y="62"/>
                </a:lnTo>
                <a:lnTo>
                  <a:pt x="98" y="56"/>
                </a:lnTo>
                <a:lnTo>
                  <a:pt x="98" y="101"/>
                </a:lnTo>
                <a:lnTo>
                  <a:pt x="14" y="101"/>
                </a:lnTo>
                <a:lnTo>
                  <a:pt x="14" y="56"/>
                </a:lnTo>
                <a:lnTo>
                  <a:pt x="8" y="62"/>
                </a:lnTo>
                <a:lnTo>
                  <a:pt x="0" y="55"/>
                </a:lnTo>
                <a:close/>
              </a:path>
            </a:pathLst>
          </a:custGeom>
          <a:solidFill>
            <a:srgbClr val="002060"/>
          </a:solidFill>
          <a:ln>
            <a:noFill/>
          </a:ln>
          <a:effectLst>
            <a:outerShdw blurRad="50800" dist="38100" dir="8100000" algn="tr" rotWithShape="0">
              <a:prstClr val="black">
                <a:alpha val="40000"/>
              </a:prstClr>
            </a:outerShdw>
          </a:effectLst>
          <a:extLst/>
        </p:spPr>
        <p:txBody>
          <a:bodyPr vert="horz" wrap="square" lIns="91440" tIns="45720" rIns="91440" bIns="45720" numCol="1" anchor="b" anchorCtr="0" compatLnSpc="1">
            <a:prstTxWarp prst="textNoShape">
              <a:avLst/>
            </a:prstTxWarp>
          </a:bodyPr>
          <a:lstStyle/>
          <a:p>
            <a:pPr algn="ctr"/>
            <a:r>
              <a:rPr lang="es-ES" sz="1200" b="1" dirty="0" smtClean="0">
                <a:solidFill>
                  <a:srgbClr val="FFFFFF"/>
                </a:solidFill>
              </a:rPr>
              <a:t>%</a:t>
            </a:r>
            <a:endParaRPr lang="es-ES" sz="1200" b="1" dirty="0">
              <a:solidFill>
                <a:srgbClr val="FFFFFF"/>
              </a:solidFill>
            </a:endParaRPr>
          </a:p>
        </p:txBody>
      </p:sp>
      <p:sp>
        <p:nvSpPr>
          <p:cNvPr id="112" name="TxtBox:83/125"/>
          <p:cNvSpPr/>
          <p:nvPr/>
        </p:nvSpPr>
        <p:spPr bwMode="auto">
          <a:xfrm>
            <a:off x="2216663" y="5783256"/>
            <a:ext cx="2650917" cy="342530"/>
          </a:xfrm>
          <a:prstGeom prst="rect">
            <a:avLst/>
          </a:prstGeom>
          <a:solidFill>
            <a:srgbClr val="FFFFFF"/>
          </a:solidFill>
          <a:ln w="9525" cap="flat" cmpd="sng" algn="ctr">
            <a:noFill/>
            <a:prstDash val="solid"/>
            <a:round/>
            <a:headEnd type="none" w="med" len="med"/>
            <a:tailEnd type="none" w="med" len="med"/>
          </a:ln>
          <a:effectLst>
            <a:outerShdw blurRad="50800" dist="38100" dir="8100000" algn="tr" rotWithShape="0">
              <a:prstClr val="black">
                <a:alpha val="40000"/>
              </a:prstClr>
            </a:outerShdw>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defTabSz="914400" fontAlgn="base">
              <a:lnSpc>
                <a:spcPct val="106000"/>
              </a:lnSpc>
              <a:spcBef>
                <a:spcPct val="0"/>
              </a:spcBef>
              <a:spcAft>
                <a:spcPct val="0"/>
              </a:spcAft>
            </a:pPr>
            <a:r>
              <a:rPr lang="es-ES" sz="1050" dirty="0" smtClean="0">
                <a:solidFill>
                  <a:srgbClr val="002060"/>
                </a:solidFill>
                <a:cs typeface="Arial" pitchFamily="34" charset="0"/>
              </a:rPr>
              <a:t>Porcentaje de establecimientos hoteleros por zona incluidos en el Catastro</a:t>
            </a:r>
            <a:endParaRPr lang="es-ES" sz="1050" dirty="0">
              <a:solidFill>
                <a:srgbClr val="002060"/>
              </a:solidFill>
              <a:cs typeface="Arial" pitchFamily="34" charset="0"/>
            </a:endParaRPr>
          </a:p>
        </p:txBody>
      </p:sp>
      <p:sp>
        <p:nvSpPr>
          <p:cNvPr id="114" name="Freeform 275"/>
          <p:cNvSpPr>
            <a:spLocks/>
          </p:cNvSpPr>
          <p:nvPr/>
        </p:nvSpPr>
        <p:spPr bwMode="auto">
          <a:xfrm>
            <a:off x="2738957" y="4030544"/>
            <a:ext cx="606547" cy="546978"/>
          </a:xfrm>
          <a:custGeom>
            <a:avLst/>
            <a:gdLst>
              <a:gd name="T0" fmla="*/ 0 w 112"/>
              <a:gd name="T1" fmla="*/ 55 h 101"/>
              <a:gd name="T2" fmla="*/ 0 w 112"/>
              <a:gd name="T3" fmla="*/ 55 h 101"/>
              <a:gd name="T4" fmla="*/ 56 w 112"/>
              <a:gd name="T5" fmla="*/ 0 h 101"/>
              <a:gd name="T6" fmla="*/ 112 w 112"/>
              <a:gd name="T7" fmla="*/ 55 h 101"/>
              <a:gd name="T8" fmla="*/ 104 w 112"/>
              <a:gd name="T9" fmla="*/ 62 h 101"/>
              <a:gd name="T10" fmla="*/ 98 w 112"/>
              <a:gd name="T11" fmla="*/ 56 h 101"/>
              <a:gd name="T12" fmla="*/ 98 w 112"/>
              <a:gd name="T13" fmla="*/ 101 h 101"/>
              <a:gd name="T14" fmla="*/ 14 w 112"/>
              <a:gd name="T15" fmla="*/ 101 h 101"/>
              <a:gd name="T16" fmla="*/ 14 w 112"/>
              <a:gd name="T17" fmla="*/ 56 h 101"/>
              <a:gd name="T18" fmla="*/ 8 w 112"/>
              <a:gd name="T19" fmla="*/ 62 h 101"/>
              <a:gd name="T20" fmla="*/ 0 w 112"/>
              <a:gd name="T21"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01">
                <a:moveTo>
                  <a:pt x="0" y="55"/>
                </a:moveTo>
                <a:lnTo>
                  <a:pt x="0" y="55"/>
                </a:lnTo>
                <a:lnTo>
                  <a:pt x="56" y="0"/>
                </a:lnTo>
                <a:lnTo>
                  <a:pt x="112" y="55"/>
                </a:lnTo>
                <a:lnTo>
                  <a:pt x="104" y="62"/>
                </a:lnTo>
                <a:lnTo>
                  <a:pt x="98" y="56"/>
                </a:lnTo>
                <a:lnTo>
                  <a:pt x="98" y="101"/>
                </a:lnTo>
                <a:lnTo>
                  <a:pt x="14" y="101"/>
                </a:lnTo>
                <a:lnTo>
                  <a:pt x="14" y="56"/>
                </a:lnTo>
                <a:lnTo>
                  <a:pt x="8" y="62"/>
                </a:lnTo>
                <a:lnTo>
                  <a:pt x="0" y="55"/>
                </a:lnTo>
                <a:close/>
              </a:path>
            </a:pathLst>
          </a:custGeom>
          <a:solidFill>
            <a:srgbClr val="002060"/>
          </a:solidFill>
          <a:ln>
            <a:noFill/>
          </a:ln>
          <a:effectLst>
            <a:outerShdw blurRad="50800" dist="38100" dir="8100000" algn="tr" rotWithShape="0">
              <a:prstClr val="black">
                <a:alpha val="40000"/>
              </a:prstClr>
            </a:outerShdw>
          </a:effectLst>
          <a:extLst/>
        </p:spPr>
        <p:txBody>
          <a:bodyPr vert="horz" wrap="square" lIns="91440" tIns="45720" rIns="91440" bIns="45720" numCol="1" anchor="b" anchorCtr="0" compatLnSpc="1">
            <a:prstTxWarp prst="textNoShape">
              <a:avLst/>
            </a:prstTxWarp>
          </a:bodyPr>
          <a:lstStyle/>
          <a:p>
            <a:pPr algn="ctr"/>
            <a:r>
              <a:rPr lang="es-ES" sz="900" dirty="0" smtClean="0">
                <a:solidFill>
                  <a:srgbClr val="FFFFFF"/>
                </a:solidFill>
              </a:rPr>
              <a:t>L.M.</a:t>
            </a:r>
          </a:p>
          <a:p>
            <a:pPr algn="ctr"/>
            <a:r>
              <a:rPr lang="es-ES" sz="1600" b="1" dirty="0" smtClean="0">
                <a:solidFill>
                  <a:srgbClr val="FFFFFF"/>
                </a:solidFill>
              </a:rPr>
              <a:t>48%</a:t>
            </a:r>
            <a:endParaRPr lang="es-ES" sz="1600" b="1" dirty="0">
              <a:solidFill>
                <a:srgbClr val="FFFFFF"/>
              </a:solidFill>
            </a:endParaRPr>
          </a:p>
        </p:txBody>
      </p:sp>
      <p:sp>
        <p:nvSpPr>
          <p:cNvPr id="115" name="Freeform 275"/>
          <p:cNvSpPr>
            <a:spLocks/>
          </p:cNvSpPr>
          <p:nvPr/>
        </p:nvSpPr>
        <p:spPr bwMode="auto">
          <a:xfrm>
            <a:off x="6993318" y="1427122"/>
            <a:ext cx="606547" cy="546978"/>
          </a:xfrm>
          <a:custGeom>
            <a:avLst/>
            <a:gdLst>
              <a:gd name="T0" fmla="*/ 0 w 112"/>
              <a:gd name="T1" fmla="*/ 55 h 101"/>
              <a:gd name="T2" fmla="*/ 0 w 112"/>
              <a:gd name="T3" fmla="*/ 55 h 101"/>
              <a:gd name="T4" fmla="*/ 56 w 112"/>
              <a:gd name="T5" fmla="*/ 0 h 101"/>
              <a:gd name="T6" fmla="*/ 112 w 112"/>
              <a:gd name="T7" fmla="*/ 55 h 101"/>
              <a:gd name="T8" fmla="*/ 104 w 112"/>
              <a:gd name="T9" fmla="*/ 62 h 101"/>
              <a:gd name="T10" fmla="*/ 98 w 112"/>
              <a:gd name="T11" fmla="*/ 56 h 101"/>
              <a:gd name="T12" fmla="*/ 98 w 112"/>
              <a:gd name="T13" fmla="*/ 101 h 101"/>
              <a:gd name="T14" fmla="*/ 14 w 112"/>
              <a:gd name="T15" fmla="*/ 101 h 101"/>
              <a:gd name="T16" fmla="*/ 14 w 112"/>
              <a:gd name="T17" fmla="*/ 56 h 101"/>
              <a:gd name="T18" fmla="*/ 8 w 112"/>
              <a:gd name="T19" fmla="*/ 62 h 101"/>
              <a:gd name="T20" fmla="*/ 0 w 112"/>
              <a:gd name="T21"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01">
                <a:moveTo>
                  <a:pt x="0" y="55"/>
                </a:moveTo>
                <a:lnTo>
                  <a:pt x="0" y="55"/>
                </a:lnTo>
                <a:lnTo>
                  <a:pt x="56" y="0"/>
                </a:lnTo>
                <a:lnTo>
                  <a:pt x="112" y="55"/>
                </a:lnTo>
                <a:lnTo>
                  <a:pt x="104" y="62"/>
                </a:lnTo>
                <a:lnTo>
                  <a:pt x="98" y="56"/>
                </a:lnTo>
                <a:lnTo>
                  <a:pt x="98" y="101"/>
                </a:lnTo>
                <a:lnTo>
                  <a:pt x="14" y="101"/>
                </a:lnTo>
                <a:lnTo>
                  <a:pt x="14" y="56"/>
                </a:lnTo>
                <a:lnTo>
                  <a:pt x="8" y="62"/>
                </a:lnTo>
                <a:lnTo>
                  <a:pt x="0" y="55"/>
                </a:lnTo>
                <a:close/>
              </a:path>
            </a:pathLst>
          </a:custGeom>
          <a:solidFill>
            <a:srgbClr val="002060"/>
          </a:solidFill>
          <a:ln>
            <a:noFill/>
          </a:ln>
          <a:effectLst>
            <a:outerShdw blurRad="50800" dist="38100" dir="8100000" algn="tr" rotWithShape="0">
              <a:prstClr val="black">
                <a:alpha val="40000"/>
              </a:prstClr>
            </a:outerShdw>
          </a:effectLst>
          <a:extLst/>
        </p:spPr>
        <p:txBody>
          <a:bodyPr vert="horz" wrap="square" lIns="91440" tIns="45720" rIns="91440" bIns="45720" numCol="1" anchor="b" anchorCtr="0" compatLnSpc="1">
            <a:prstTxWarp prst="textNoShape">
              <a:avLst/>
            </a:prstTxWarp>
          </a:bodyPr>
          <a:lstStyle/>
          <a:p>
            <a:pPr algn="ctr"/>
            <a:r>
              <a:rPr lang="es-ES" sz="900" dirty="0" smtClean="0">
                <a:solidFill>
                  <a:srgbClr val="FFFFFF"/>
                </a:solidFill>
              </a:rPr>
              <a:t>Valles</a:t>
            </a:r>
          </a:p>
          <a:p>
            <a:pPr algn="ctr"/>
            <a:r>
              <a:rPr lang="es-ES" sz="1600" b="1" dirty="0" smtClean="0">
                <a:solidFill>
                  <a:srgbClr val="FFFFFF"/>
                </a:solidFill>
              </a:rPr>
              <a:t>7%</a:t>
            </a:r>
            <a:endParaRPr lang="es-ES" sz="1600" b="1" dirty="0">
              <a:solidFill>
                <a:srgbClr val="FFFFFF"/>
              </a:solidFill>
            </a:endParaRPr>
          </a:p>
        </p:txBody>
      </p:sp>
      <p:sp>
        <p:nvSpPr>
          <p:cNvPr id="116" name="Freeform 275"/>
          <p:cNvSpPr>
            <a:spLocks/>
          </p:cNvSpPr>
          <p:nvPr/>
        </p:nvSpPr>
        <p:spPr bwMode="auto">
          <a:xfrm>
            <a:off x="8363083" y="4030544"/>
            <a:ext cx="606547" cy="546978"/>
          </a:xfrm>
          <a:custGeom>
            <a:avLst/>
            <a:gdLst>
              <a:gd name="T0" fmla="*/ 0 w 112"/>
              <a:gd name="T1" fmla="*/ 55 h 101"/>
              <a:gd name="T2" fmla="*/ 0 w 112"/>
              <a:gd name="T3" fmla="*/ 55 h 101"/>
              <a:gd name="T4" fmla="*/ 56 w 112"/>
              <a:gd name="T5" fmla="*/ 0 h 101"/>
              <a:gd name="T6" fmla="*/ 112 w 112"/>
              <a:gd name="T7" fmla="*/ 55 h 101"/>
              <a:gd name="T8" fmla="*/ 104 w 112"/>
              <a:gd name="T9" fmla="*/ 62 h 101"/>
              <a:gd name="T10" fmla="*/ 98 w 112"/>
              <a:gd name="T11" fmla="*/ 56 h 101"/>
              <a:gd name="T12" fmla="*/ 98 w 112"/>
              <a:gd name="T13" fmla="*/ 101 h 101"/>
              <a:gd name="T14" fmla="*/ 14 w 112"/>
              <a:gd name="T15" fmla="*/ 101 h 101"/>
              <a:gd name="T16" fmla="*/ 14 w 112"/>
              <a:gd name="T17" fmla="*/ 56 h 101"/>
              <a:gd name="T18" fmla="*/ 8 w 112"/>
              <a:gd name="T19" fmla="*/ 62 h 101"/>
              <a:gd name="T20" fmla="*/ 0 w 112"/>
              <a:gd name="T21"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01">
                <a:moveTo>
                  <a:pt x="0" y="55"/>
                </a:moveTo>
                <a:lnTo>
                  <a:pt x="0" y="55"/>
                </a:lnTo>
                <a:lnTo>
                  <a:pt x="56" y="0"/>
                </a:lnTo>
                <a:lnTo>
                  <a:pt x="112" y="55"/>
                </a:lnTo>
                <a:lnTo>
                  <a:pt x="104" y="62"/>
                </a:lnTo>
                <a:lnTo>
                  <a:pt x="98" y="56"/>
                </a:lnTo>
                <a:lnTo>
                  <a:pt x="98" y="101"/>
                </a:lnTo>
                <a:lnTo>
                  <a:pt x="14" y="101"/>
                </a:lnTo>
                <a:lnTo>
                  <a:pt x="14" y="56"/>
                </a:lnTo>
                <a:lnTo>
                  <a:pt x="8" y="62"/>
                </a:lnTo>
                <a:lnTo>
                  <a:pt x="0" y="55"/>
                </a:lnTo>
                <a:close/>
              </a:path>
            </a:pathLst>
          </a:custGeom>
          <a:solidFill>
            <a:srgbClr val="002060"/>
          </a:solidFill>
          <a:ln>
            <a:noFill/>
          </a:ln>
          <a:effectLst>
            <a:outerShdw blurRad="50800" dist="38100" dir="8100000" algn="tr" rotWithShape="0">
              <a:prstClr val="black">
                <a:alpha val="40000"/>
              </a:prstClr>
            </a:outerShdw>
          </a:effectLst>
          <a:extLst/>
        </p:spPr>
        <p:txBody>
          <a:bodyPr vert="horz" wrap="square" lIns="91440" tIns="45720" rIns="91440" bIns="45720" numCol="1" anchor="b" anchorCtr="0" compatLnSpc="1">
            <a:prstTxWarp prst="textNoShape">
              <a:avLst/>
            </a:prstTxWarp>
          </a:bodyPr>
          <a:lstStyle/>
          <a:p>
            <a:pPr algn="ctr"/>
            <a:r>
              <a:rPr lang="es-ES" sz="900" dirty="0" smtClean="0">
                <a:solidFill>
                  <a:srgbClr val="FFFFFF"/>
                </a:solidFill>
              </a:rPr>
              <a:t>Centro</a:t>
            </a:r>
          </a:p>
          <a:p>
            <a:pPr algn="ctr"/>
            <a:r>
              <a:rPr lang="es-ES" sz="1600" b="1" dirty="0" smtClean="0">
                <a:solidFill>
                  <a:srgbClr val="FFFFFF"/>
                </a:solidFill>
              </a:rPr>
              <a:t>26%</a:t>
            </a:r>
            <a:endParaRPr lang="es-ES" sz="1600" b="1" dirty="0">
              <a:solidFill>
                <a:srgbClr val="FFFFFF"/>
              </a:solidFill>
            </a:endParaRPr>
          </a:p>
        </p:txBody>
      </p:sp>
      <p:sp>
        <p:nvSpPr>
          <p:cNvPr id="117" name="Freeform 275"/>
          <p:cNvSpPr>
            <a:spLocks/>
          </p:cNvSpPr>
          <p:nvPr/>
        </p:nvSpPr>
        <p:spPr bwMode="auto">
          <a:xfrm>
            <a:off x="8730739" y="2125912"/>
            <a:ext cx="606547" cy="546978"/>
          </a:xfrm>
          <a:custGeom>
            <a:avLst/>
            <a:gdLst>
              <a:gd name="T0" fmla="*/ 0 w 112"/>
              <a:gd name="T1" fmla="*/ 55 h 101"/>
              <a:gd name="T2" fmla="*/ 0 w 112"/>
              <a:gd name="T3" fmla="*/ 55 h 101"/>
              <a:gd name="T4" fmla="*/ 56 w 112"/>
              <a:gd name="T5" fmla="*/ 0 h 101"/>
              <a:gd name="T6" fmla="*/ 112 w 112"/>
              <a:gd name="T7" fmla="*/ 55 h 101"/>
              <a:gd name="T8" fmla="*/ 104 w 112"/>
              <a:gd name="T9" fmla="*/ 62 h 101"/>
              <a:gd name="T10" fmla="*/ 98 w 112"/>
              <a:gd name="T11" fmla="*/ 56 h 101"/>
              <a:gd name="T12" fmla="*/ 98 w 112"/>
              <a:gd name="T13" fmla="*/ 101 h 101"/>
              <a:gd name="T14" fmla="*/ 14 w 112"/>
              <a:gd name="T15" fmla="*/ 101 h 101"/>
              <a:gd name="T16" fmla="*/ 14 w 112"/>
              <a:gd name="T17" fmla="*/ 56 h 101"/>
              <a:gd name="T18" fmla="*/ 8 w 112"/>
              <a:gd name="T19" fmla="*/ 62 h 101"/>
              <a:gd name="T20" fmla="*/ 0 w 112"/>
              <a:gd name="T21"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01">
                <a:moveTo>
                  <a:pt x="0" y="55"/>
                </a:moveTo>
                <a:lnTo>
                  <a:pt x="0" y="55"/>
                </a:lnTo>
                <a:lnTo>
                  <a:pt x="56" y="0"/>
                </a:lnTo>
                <a:lnTo>
                  <a:pt x="112" y="55"/>
                </a:lnTo>
                <a:lnTo>
                  <a:pt x="104" y="62"/>
                </a:lnTo>
                <a:lnTo>
                  <a:pt x="98" y="56"/>
                </a:lnTo>
                <a:lnTo>
                  <a:pt x="98" y="101"/>
                </a:lnTo>
                <a:lnTo>
                  <a:pt x="14" y="101"/>
                </a:lnTo>
                <a:lnTo>
                  <a:pt x="14" y="56"/>
                </a:lnTo>
                <a:lnTo>
                  <a:pt x="8" y="62"/>
                </a:lnTo>
                <a:lnTo>
                  <a:pt x="0" y="55"/>
                </a:lnTo>
                <a:close/>
              </a:path>
            </a:pathLst>
          </a:custGeom>
          <a:solidFill>
            <a:srgbClr val="002060"/>
          </a:solidFill>
          <a:ln>
            <a:noFill/>
          </a:ln>
          <a:effectLst>
            <a:outerShdw blurRad="50800" dist="38100" dir="8100000" algn="tr" rotWithShape="0">
              <a:prstClr val="black">
                <a:alpha val="40000"/>
              </a:prstClr>
            </a:outerShdw>
          </a:effectLst>
          <a:extLst/>
        </p:spPr>
        <p:txBody>
          <a:bodyPr vert="horz" wrap="square" lIns="91440" tIns="45720" rIns="91440" bIns="45720" numCol="1" anchor="b" anchorCtr="0" compatLnSpc="1">
            <a:prstTxWarp prst="textNoShape">
              <a:avLst/>
            </a:prstTxWarp>
          </a:bodyPr>
          <a:lstStyle/>
          <a:p>
            <a:pPr algn="ctr"/>
            <a:r>
              <a:rPr lang="es-ES" sz="900" dirty="0" smtClean="0">
                <a:solidFill>
                  <a:srgbClr val="FFFFFF"/>
                </a:solidFill>
              </a:rPr>
              <a:t>Sur</a:t>
            </a:r>
          </a:p>
          <a:p>
            <a:pPr algn="ctr"/>
            <a:r>
              <a:rPr lang="es-ES" sz="1600" b="1" dirty="0" smtClean="0">
                <a:solidFill>
                  <a:srgbClr val="FFFFFF"/>
                </a:solidFill>
              </a:rPr>
              <a:t>13%</a:t>
            </a:r>
            <a:endParaRPr lang="es-ES" sz="1600" b="1" dirty="0">
              <a:solidFill>
                <a:srgbClr val="FFFFFF"/>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74</a:t>
            </a:fld>
            <a:endParaRPr lang="es-ES" dirty="0">
              <a:solidFill>
                <a:srgbClr val="002776"/>
              </a:solidFill>
            </a:endParaRPr>
          </a:p>
        </p:txBody>
      </p:sp>
    </p:spTree>
    <p:extLst>
      <p:ext uri="{BB962C8B-B14F-4D97-AF65-F5344CB8AC3E}">
        <p14:creationId xmlns:p14="http://schemas.microsoft.com/office/powerpoint/2010/main" val="21696402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Principales destinos y estructura del espacio turístico</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Conclusiones</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75</a:t>
            </a:fld>
            <a:endParaRPr lang="es-ES" dirty="0">
              <a:solidFill>
                <a:srgbClr val="002776"/>
              </a:solidFill>
            </a:endParaRPr>
          </a:p>
        </p:txBody>
      </p:sp>
      <p:grpSp>
        <p:nvGrpSpPr>
          <p:cNvPr id="9" name="Group 8"/>
          <p:cNvGrpSpPr/>
          <p:nvPr/>
        </p:nvGrpSpPr>
        <p:grpSpPr>
          <a:xfrm>
            <a:off x="369499" y="1084000"/>
            <a:ext cx="9120576" cy="195759"/>
            <a:chOff x="369499" y="1554307"/>
            <a:chExt cx="8388000" cy="208669"/>
          </a:xfrm>
        </p:grpSpPr>
        <p:cxnSp>
          <p:nvCxnSpPr>
            <p:cNvPr id="1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1" name="TxtBox:83/125"/>
            <p:cNvSpPr/>
            <p:nvPr/>
          </p:nvSpPr>
          <p:spPr bwMode="auto">
            <a:xfrm>
              <a:off x="3467475" y="1554307"/>
              <a:ext cx="2183270" cy="20866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Conclusiones generales</a:t>
              </a:r>
              <a:endParaRPr lang="es-ES" sz="1200" b="1" dirty="0">
                <a:solidFill>
                  <a:srgbClr val="002776"/>
                </a:solidFill>
              </a:endParaRPr>
            </a:p>
          </p:txBody>
        </p:sp>
      </p:grpSp>
      <p:sp>
        <p:nvSpPr>
          <p:cNvPr id="12" name="Freeform 25"/>
          <p:cNvSpPr>
            <a:spLocks/>
          </p:cNvSpPr>
          <p:nvPr/>
        </p:nvSpPr>
        <p:spPr bwMode="auto">
          <a:xfrm>
            <a:off x="602405" y="1647053"/>
            <a:ext cx="52620" cy="3600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3" name="Freeform 26"/>
          <p:cNvSpPr>
            <a:spLocks/>
          </p:cNvSpPr>
          <p:nvPr/>
        </p:nvSpPr>
        <p:spPr bwMode="auto">
          <a:xfrm>
            <a:off x="520715" y="2686269"/>
            <a:ext cx="216000" cy="360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4" name="Freeform 27"/>
          <p:cNvSpPr>
            <a:spLocks/>
          </p:cNvSpPr>
          <p:nvPr/>
        </p:nvSpPr>
        <p:spPr bwMode="auto">
          <a:xfrm>
            <a:off x="520715" y="3725485"/>
            <a:ext cx="216000" cy="360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5" name="Freeform 28"/>
          <p:cNvSpPr>
            <a:spLocks noEditPoints="1"/>
          </p:cNvSpPr>
          <p:nvPr/>
        </p:nvSpPr>
        <p:spPr bwMode="auto">
          <a:xfrm>
            <a:off x="520715" y="4764701"/>
            <a:ext cx="216000" cy="360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6" name="Freeform 29"/>
          <p:cNvSpPr>
            <a:spLocks/>
          </p:cNvSpPr>
          <p:nvPr/>
        </p:nvSpPr>
        <p:spPr bwMode="auto">
          <a:xfrm>
            <a:off x="520715" y="5803916"/>
            <a:ext cx="216000" cy="360000"/>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7" name="TextBox 16"/>
          <p:cNvSpPr txBox="1"/>
          <p:nvPr/>
        </p:nvSpPr>
        <p:spPr bwMode="auto">
          <a:xfrm>
            <a:off x="906012" y="3579641"/>
            <a:ext cx="8280000" cy="702743"/>
          </a:xfrm>
          <a:prstGeom prst="rect">
            <a:avLst/>
          </a:prstGeom>
        </p:spPr>
        <p:txBody>
          <a:bodyPr wrap="square" lIns="36000" rIns="36000" rtlCol="0" anchor="ctr">
            <a:noAutofit/>
          </a:bodyPr>
          <a:lstStyle/>
          <a:p>
            <a:pPr marL="1588" defTabSz="914400" fontAlgn="base">
              <a:lnSpc>
                <a:spcPct val="106000"/>
              </a:lnSpc>
              <a:buClr>
                <a:srgbClr val="002060"/>
              </a:buClr>
            </a:pPr>
            <a:r>
              <a:rPr lang="es-ES" sz="1200" dirty="0">
                <a:solidFill>
                  <a:srgbClr val="002060"/>
                </a:solidFill>
                <a:cs typeface="Arial" charset="0"/>
              </a:rPr>
              <a:t>Se identifican </a:t>
            </a:r>
            <a:r>
              <a:rPr lang="es-ES" sz="1200" b="1" dirty="0">
                <a:solidFill>
                  <a:srgbClr val="002060"/>
                </a:solidFill>
                <a:cs typeface="Arial" charset="0"/>
              </a:rPr>
              <a:t>7 mancomunidades de parroquias</a:t>
            </a:r>
            <a:r>
              <a:rPr lang="es-ES" sz="1200" dirty="0">
                <a:solidFill>
                  <a:srgbClr val="002060"/>
                </a:solidFill>
                <a:cs typeface="Arial" charset="0"/>
              </a:rPr>
              <a:t>, </a:t>
            </a:r>
            <a:r>
              <a:rPr lang="es-ES" sz="1200" b="1" dirty="0">
                <a:solidFill>
                  <a:srgbClr val="002060"/>
                </a:solidFill>
                <a:cs typeface="Arial" charset="0"/>
              </a:rPr>
              <a:t>todas en fase de introducción / crecimiento como destinos turísticos</a:t>
            </a:r>
            <a:r>
              <a:rPr lang="es-ES" sz="1200" dirty="0">
                <a:solidFill>
                  <a:srgbClr val="002060"/>
                </a:solidFill>
                <a:cs typeface="Arial" charset="0"/>
              </a:rPr>
              <a:t>. Destacan la Mancomunidad del Noroccidente y La Ruta Escondida</a:t>
            </a:r>
          </a:p>
        </p:txBody>
      </p:sp>
      <p:sp>
        <p:nvSpPr>
          <p:cNvPr id="18" name="TextBox 17"/>
          <p:cNvSpPr txBox="1"/>
          <p:nvPr/>
        </p:nvSpPr>
        <p:spPr bwMode="auto">
          <a:xfrm>
            <a:off x="906012" y="4719240"/>
            <a:ext cx="8280000" cy="509960"/>
          </a:xfrm>
          <a:prstGeom prst="rect">
            <a:avLst/>
          </a:prstGeom>
        </p:spPr>
        <p:txBody>
          <a:bodyPr wrap="square" lIns="36000" rIns="36000" rtlCol="0" anchor="ctr">
            <a:noAutofit/>
          </a:bodyPr>
          <a:lstStyle/>
          <a:p>
            <a:pPr marL="1588" defTabSz="914400" fontAlgn="base">
              <a:lnSpc>
                <a:spcPct val="106000"/>
              </a:lnSpc>
              <a:buClr>
                <a:srgbClr val="002060"/>
              </a:buClr>
            </a:pPr>
            <a:r>
              <a:rPr lang="es-ES" sz="1200" dirty="0">
                <a:solidFill>
                  <a:srgbClr val="002060"/>
                </a:solidFill>
                <a:cs typeface="Arial" charset="0"/>
              </a:rPr>
              <a:t>Existen </a:t>
            </a:r>
            <a:r>
              <a:rPr lang="es-ES" sz="1200" b="1" dirty="0">
                <a:solidFill>
                  <a:srgbClr val="002060"/>
                </a:solidFill>
                <a:cs typeface="Arial" charset="0"/>
              </a:rPr>
              <a:t>3 grandes proyectos a nivel urbano </a:t>
            </a:r>
            <a:r>
              <a:rPr lang="es-ES" sz="1200" dirty="0">
                <a:solidFill>
                  <a:srgbClr val="002060"/>
                </a:solidFill>
                <a:cs typeface="Arial" charset="0"/>
              </a:rPr>
              <a:t>(CC Quito, casas patrimoniales, cervecería franciscana), </a:t>
            </a:r>
            <a:r>
              <a:rPr lang="es-ES" sz="1200" b="1" dirty="0">
                <a:solidFill>
                  <a:srgbClr val="002060"/>
                </a:solidFill>
                <a:cs typeface="Arial" charset="0"/>
              </a:rPr>
              <a:t>más la Mitad del </a:t>
            </a:r>
            <a:r>
              <a:rPr lang="es-ES" sz="1200" b="1" dirty="0" smtClean="0">
                <a:solidFill>
                  <a:srgbClr val="002060"/>
                </a:solidFill>
                <a:cs typeface="Arial" charset="0"/>
              </a:rPr>
              <a:t>Mundo</a:t>
            </a:r>
            <a:endParaRPr lang="es-ES" sz="1200" b="1" dirty="0">
              <a:solidFill>
                <a:srgbClr val="002060"/>
              </a:solidFill>
              <a:cs typeface="Arial" charset="0"/>
            </a:endParaRPr>
          </a:p>
        </p:txBody>
      </p:sp>
      <p:sp>
        <p:nvSpPr>
          <p:cNvPr id="19" name="TextBox 18"/>
          <p:cNvSpPr txBox="1"/>
          <p:nvPr/>
        </p:nvSpPr>
        <p:spPr bwMode="auto">
          <a:xfrm>
            <a:off x="906012" y="5586505"/>
            <a:ext cx="8280000" cy="794823"/>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b="1" dirty="0">
                <a:solidFill>
                  <a:srgbClr val="002060"/>
                </a:solidFill>
                <a:cs typeface="Arial" charset="0"/>
              </a:rPr>
              <a:t>La Floresta y el centro histórico muestran la mayor capacidad máxima promedio en espacios RICE</a:t>
            </a:r>
            <a:r>
              <a:rPr lang="es-ES" sz="1200" dirty="0">
                <a:solidFill>
                  <a:srgbClr val="002060"/>
                </a:solidFill>
                <a:cs typeface="Arial" charset="0"/>
              </a:rPr>
              <a:t>, destacando </a:t>
            </a:r>
            <a:r>
              <a:rPr lang="es-ES" sz="1200" dirty="0" err="1">
                <a:solidFill>
                  <a:srgbClr val="002060"/>
                </a:solidFill>
                <a:cs typeface="Arial" charset="0"/>
              </a:rPr>
              <a:t>venues</a:t>
            </a:r>
            <a:r>
              <a:rPr lang="es-ES" sz="1200" dirty="0">
                <a:solidFill>
                  <a:srgbClr val="002060"/>
                </a:solidFill>
                <a:cs typeface="Arial" charset="0"/>
              </a:rPr>
              <a:t> de gran capacidad como </a:t>
            </a:r>
            <a:r>
              <a:rPr lang="es-ES" sz="1200" dirty="0" err="1">
                <a:solidFill>
                  <a:srgbClr val="002060"/>
                </a:solidFill>
                <a:cs typeface="Arial" charset="0"/>
              </a:rPr>
              <a:t>Swissotel</a:t>
            </a:r>
            <a:r>
              <a:rPr lang="es-ES" sz="1200" dirty="0">
                <a:solidFill>
                  <a:srgbClr val="002060"/>
                </a:solidFill>
                <a:cs typeface="Arial" charset="0"/>
              </a:rPr>
              <a:t> o el Convento de S. Francisco (mientras que la planta hotelera se concentra en La Mariscal y La Carolina</a:t>
            </a:r>
            <a:r>
              <a:rPr lang="es-ES" sz="1200" dirty="0" smtClean="0">
                <a:solidFill>
                  <a:srgbClr val="002060"/>
                </a:solidFill>
                <a:cs typeface="Arial" charset="0"/>
              </a:rPr>
              <a:t>)</a:t>
            </a:r>
            <a:endParaRPr lang="es-ES" sz="1200" dirty="0">
              <a:solidFill>
                <a:srgbClr val="002060"/>
              </a:solidFill>
              <a:cs typeface="Arial" charset="0"/>
            </a:endParaRPr>
          </a:p>
        </p:txBody>
      </p:sp>
      <p:sp>
        <p:nvSpPr>
          <p:cNvPr id="20" name="TextBox 19"/>
          <p:cNvSpPr txBox="1"/>
          <p:nvPr/>
        </p:nvSpPr>
        <p:spPr bwMode="auto">
          <a:xfrm>
            <a:off x="906012" y="2472610"/>
            <a:ext cx="8280000" cy="830391"/>
          </a:xfrm>
          <a:prstGeom prst="rect">
            <a:avLst/>
          </a:prstGeom>
        </p:spPr>
        <p:txBody>
          <a:bodyPr wrap="square" lIns="36000" rIns="36000" rtlCol="0" anchor="ctr">
            <a:noAutofit/>
          </a:bodyPr>
          <a:lstStyle/>
          <a:p>
            <a:pPr marL="1588" fontAlgn="base">
              <a:lnSpc>
                <a:spcPct val="106000"/>
              </a:lnSpc>
              <a:spcBef>
                <a:spcPct val="40000"/>
              </a:spcBef>
              <a:spcAft>
                <a:spcPct val="0"/>
              </a:spcAft>
              <a:buClr>
                <a:srgbClr val="000000"/>
              </a:buClr>
            </a:pPr>
            <a:r>
              <a:rPr lang="es-ES" sz="1200" dirty="0" smtClean="0">
                <a:solidFill>
                  <a:srgbClr val="002060"/>
                </a:solidFill>
              </a:rPr>
              <a:t>Se identifica </a:t>
            </a:r>
            <a:r>
              <a:rPr lang="es-ES" sz="1200" b="1" dirty="0" smtClean="0">
                <a:solidFill>
                  <a:srgbClr val="002060"/>
                </a:solidFill>
              </a:rPr>
              <a:t>potencial para definir sub-barrios </a:t>
            </a:r>
            <a:r>
              <a:rPr lang="es-ES" sz="1200" dirty="0" smtClean="0">
                <a:solidFill>
                  <a:srgbClr val="002060"/>
                </a:solidFill>
              </a:rPr>
              <a:t>en </a:t>
            </a:r>
            <a:r>
              <a:rPr lang="es-ES" sz="1200" dirty="0">
                <a:solidFill>
                  <a:srgbClr val="002060"/>
                </a:solidFill>
              </a:rPr>
              <a:t>barrios mayores como el Centro Histórico de Quito o La </a:t>
            </a:r>
            <a:r>
              <a:rPr lang="es-ES" sz="1200" dirty="0" smtClean="0">
                <a:solidFill>
                  <a:srgbClr val="002060"/>
                </a:solidFill>
              </a:rPr>
              <a:t>Mariscal. Asimismo,</a:t>
            </a:r>
            <a:r>
              <a:rPr lang="es-ES" sz="1200" b="1" dirty="0" smtClean="0">
                <a:solidFill>
                  <a:srgbClr val="002060"/>
                </a:solidFill>
              </a:rPr>
              <a:t> no </a:t>
            </a:r>
            <a:r>
              <a:rPr lang="es-ES" sz="1200" b="1" dirty="0">
                <a:solidFill>
                  <a:srgbClr val="002060"/>
                </a:solidFill>
              </a:rPr>
              <a:t>hay correspondencia con</a:t>
            </a:r>
            <a:r>
              <a:rPr lang="es-ES" sz="1200" dirty="0">
                <a:solidFill>
                  <a:srgbClr val="002060"/>
                </a:solidFill>
              </a:rPr>
              <a:t> los sectores turísticos en base a los cuáles está organizado </a:t>
            </a:r>
            <a:r>
              <a:rPr lang="es-ES" sz="1200" b="1" dirty="0">
                <a:solidFill>
                  <a:srgbClr val="002060"/>
                </a:solidFill>
              </a:rPr>
              <a:t>el Catastro</a:t>
            </a:r>
            <a:r>
              <a:rPr lang="es-ES" sz="1200" b="1" dirty="0" smtClean="0">
                <a:solidFill>
                  <a:srgbClr val="002060"/>
                </a:solidFill>
              </a:rPr>
              <a:t>.</a:t>
            </a:r>
            <a:endParaRPr lang="es-ES" sz="1200" b="1" dirty="0">
              <a:solidFill>
                <a:srgbClr val="002060"/>
              </a:solidFill>
            </a:endParaRPr>
          </a:p>
        </p:txBody>
      </p:sp>
      <p:sp>
        <p:nvSpPr>
          <p:cNvPr id="21" name="TextBox 20"/>
          <p:cNvSpPr txBox="1"/>
          <p:nvPr/>
        </p:nvSpPr>
        <p:spPr bwMode="auto">
          <a:xfrm>
            <a:off x="906012" y="1607916"/>
            <a:ext cx="8280000" cy="588053"/>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pPr algn="just">
              <a:spcAft>
                <a:spcPts val="600"/>
              </a:spcAft>
            </a:pPr>
            <a:r>
              <a:rPr lang="es-ES" dirty="0">
                <a:solidFill>
                  <a:srgbClr val="002060"/>
                </a:solidFill>
              </a:rPr>
              <a:t>Desde el Departamento de Desarrollo, se identifican los siguientes barrios como principales destinos turísticos de la ciudad (situación </a:t>
            </a:r>
            <a:r>
              <a:rPr lang="es-ES" dirty="0" smtClean="0">
                <a:solidFill>
                  <a:srgbClr val="002060"/>
                </a:solidFill>
              </a:rPr>
              <a:t>actual): </a:t>
            </a:r>
            <a:r>
              <a:rPr lang="es-ES" b="1" dirty="0" smtClean="0">
                <a:solidFill>
                  <a:srgbClr val="002060"/>
                </a:solidFill>
              </a:rPr>
              <a:t>Centro </a:t>
            </a:r>
            <a:r>
              <a:rPr lang="es-ES" b="1" dirty="0">
                <a:solidFill>
                  <a:srgbClr val="002060"/>
                </a:solidFill>
              </a:rPr>
              <a:t>histórico, La Mariscal, La Floresta y </a:t>
            </a:r>
            <a:r>
              <a:rPr lang="es-ES" b="1" dirty="0" err="1" smtClean="0">
                <a:solidFill>
                  <a:srgbClr val="002060"/>
                </a:solidFill>
              </a:rPr>
              <a:t>Guápulo</a:t>
            </a:r>
            <a:r>
              <a:rPr lang="es-ES" b="1" dirty="0" smtClean="0">
                <a:solidFill>
                  <a:srgbClr val="002060"/>
                </a:solidFill>
              </a:rPr>
              <a:t>. </a:t>
            </a:r>
            <a:r>
              <a:rPr lang="es-ES" b="1" dirty="0">
                <a:solidFill>
                  <a:srgbClr val="002060"/>
                </a:solidFill>
              </a:rPr>
              <a:t>No se observa la identificación de nuevas centralidades actuales o </a:t>
            </a:r>
            <a:r>
              <a:rPr lang="es-ES" b="1" dirty="0" smtClean="0">
                <a:solidFill>
                  <a:srgbClr val="002060"/>
                </a:solidFill>
              </a:rPr>
              <a:t>potenciales</a:t>
            </a:r>
            <a:r>
              <a:rPr lang="es-ES" dirty="0">
                <a:solidFill>
                  <a:srgbClr val="002060"/>
                </a:solidFill>
              </a:rPr>
              <a:t> </a:t>
            </a:r>
            <a:r>
              <a:rPr lang="es-ES" dirty="0" smtClean="0">
                <a:solidFill>
                  <a:srgbClr val="002060"/>
                </a:solidFill>
              </a:rPr>
              <a:t>(ej. </a:t>
            </a:r>
            <a:r>
              <a:rPr lang="es-ES" dirty="0" err="1" smtClean="0">
                <a:solidFill>
                  <a:srgbClr val="002060"/>
                </a:solidFill>
              </a:rPr>
              <a:t>Cumbayá</a:t>
            </a:r>
            <a:r>
              <a:rPr lang="es-ES" dirty="0">
                <a:solidFill>
                  <a:srgbClr val="002060"/>
                </a:solidFill>
              </a:rPr>
              <a:t>, el barrio que se está desarrollando en torno a la Av. Rep. De El Salvador, </a:t>
            </a:r>
            <a:r>
              <a:rPr lang="es-ES" dirty="0" smtClean="0">
                <a:solidFill>
                  <a:srgbClr val="002060"/>
                </a:solidFill>
              </a:rPr>
              <a:t>el </a:t>
            </a:r>
            <a:r>
              <a:rPr lang="es-ES" dirty="0">
                <a:solidFill>
                  <a:srgbClr val="002060"/>
                </a:solidFill>
              </a:rPr>
              <a:t>entorno del viejo aeropuerto </a:t>
            </a:r>
            <a:r>
              <a:rPr lang="es-ES" dirty="0" smtClean="0">
                <a:solidFill>
                  <a:srgbClr val="002060"/>
                </a:solidFill>
              </a:rPr>
              <a:t>/ parque Bicentenario). Se </a:t>
            </a:r>
            <a:r>
              <a:rPr lang="es-ES" dirty="0">
                <a:solidFill>
                  <a:srgbClr val="002060"/>
                </a:solidFill>
              </a:rPr>
              <a:t>detecta un </a:t>
            </a:r>
            <a:r>
              <a:rPr lang="es-ES" b="1" dirty="0">
                <a:solidFill>
                  <a:srgbClr val="002060"/>
                </a:solidFill>
              </a:rPr>
              <a:t>desaprovechamiento del entorno de la Capilla del </a:t>
            </a:r>
            <a:r>
              <a:rPr lang="es-ES" b="1" dirty="0" smtClean="0">
                <a:solidFill>
                  <a:srgbClr val="002060"/>
                </a:solidFill>
              </a:rPr>
              <a:t>Hombre</a:t>
            </a:r>
            <a:endParaRPr lang="es-ES" b="1" dirty="0">
              <a:solidFill>
                <a:srgbClr val="002060"/>
              </a:solidFill>
            </a:endParaRPr>
          </a:p>
        </p:txBody>
      </p:sp>
    </p:spTree>
    <p:extLst>
      <p:ext uri="{BB962C8B-B14F-4D97-AF65-F5344CB8AC3E}">
        <p14:creationId xmlns:p14="http://schemas.microsoft.com/office/powerpoint/2010/main" val="405501377"/>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5" name="Text Placeholder 1"/>
          <p:cNvSpPr txBox="1">
            <a:spLocks/>
          </p:cNvSpPr>
          <p:nvPr/>
        </p:nvSpPr>
        <p:spPr bwMode="invGray">
          <a:xfrm>
            <a:off x="1238252" y="3092944"/>
            <a:ext cx="7429500" cy="1344168"/>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lvl1pPr marL="342900" indent="-342900" algn="l" rtl="0" eaLnBrk="1" fontAlgn="base" hangingPunct="1">
              <a:lnSpc>
                <a:spcPct val="106000"/>
              </a:lnSpc>
              <a:spcBef>
                <a:spcPts val="200"/>
              </a:spcBef>
              <a:spcAft>
                <a:spcPct val="0"/>
              </a:spcAft>
              <a:buClr>
                <a:schemeClr val="tx1"/>
              </a:buClr>
              <a:buSzPct val="80000"/>
              <a:buFont typeface="Wingdings" pitchFamily="2" charset="2"/>
              <a:defRPr sz="2400">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a:lstStyle>
          <a:p>
            <a:pPr marL="0" indent="0">
              <a:buClr>
                <a:srgbClr val="000000"/>
              </a:buClr>
            </a:pPr>
            <a:r>
              <a:rPr lang="es-ES" sz="2800" kern="0" dirty="0" smtClean="0">
                <a:solidFill>
                  <a:srgbClr val="FFFFFF"/>
                </a:solidFill>
              </a:rPr>
              <a:t>3.3. </a:t>
            </a:r>
            <a:r>
              <a:rPr lang="es-ES" sz="2800" dirty="0" smtClean="0">
                <a:solidFill>
                  <a:srgbClr val="FFFFFF"/>
                </a:solidFill>
              </a:rPr>
              <a:t>Análisis de conectividad de Quito</a:t>
            </a:r>
          </a:p>
          <a:p>
            <a:pPr marL="723900" indent="0">
              <a:buClr>
                <a:srgbClr val="000000"/>
              </a:buClr>
            </a:pPr>
            <a:endParaRPr lang="es-ES" sz="2800" i="1" dirty="0">
              <a:solidFill>
                <a:srgbClr val="FFFFFF"/>
              </a:solidFill>
            </a:endParaRPr>
          </a:p>
        </p:txBody>
      </p:sp>
    </p:spTree>
    <p:extLst>
      <p:ext uri="{BB962C8B-B14F-4D97-AF65-F5344CB8AC3E}">
        <p14:creationId xmlns:p14="http://schemas.microsoft.com/office/powerpoint/2010/main" val="1521035917"/>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Análisis de conectividad de Quito</a:t>
            </a:r>
          </a:p>
          <a:p>
            <a:pPr fontAlgn="base">
              <a:spcBef>
                <a:spcPct val="0"/>
              </a:spcBef>
              <a:spcAft>
                <a:spcPct val="0"/>
              </a:spcAft>
            </a:pPr>
            <a:r>
              <a:rPr lang="es-ES" sz="2000" b="1" dirty="0" smtClean="0">
                <a:solidFill>
                  <a:srgbClr val="00B0F0"/>
                </a:solidFill>
                <a:cs typeface="Arial" charset="0"/>
              </a:rPr>
              <a:t>Objetivos</a:t>
            </a:r>
            <a:r>
              <a:rPr lang="es-ES" sz="2000" b="1" dirty="0" smtClean="0">
                <a:solidFill>
                  <a:srgbClr val="00B0F0"/>
                </a:solidFill>
                <a:cs typeface="Arial" charset="0"/>
              </a:rPr>
              <a:t>, contenidos y metodología específica</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77</a:t>
            </a:fld>
            <a:endParaRPr lang="es-ES" dirty="0">
              <a:solidFill>
                <a:srgbClr val="002776"/>
              </a:solidFill>
            </a:endParaRPr>
          </a:p>
        </p:txBody>
      </p:sp>
      <p:sp>
        <p:nvSpPr>
          <p:cNvPr id="15" name="TextBox 14"/>
          <p:cNvSpPr txBox="1"/>
          <p:nvPr/>
        </p:nvSpPr>
        <p:spPr bwMode="auto">
          <a:xfrm>
            <a:off x="1010093" y="1444003"/>
            <a:ext cx="7833501" cy="1462273"/>
          </a:xfrm>
          <a:prstGeom prst="roundRect">
            <a:avLst/>
          </a:prstGeom>
          <a:solidFill>
            <a:schemeClr val="accent3">
              <a:lumMod val="20000"/>
              <a:lumOff val="80000"/>
            </a:schemeClr>
          </a:solidFill>
        </p:spPr>
        <p:txBody>
          <a:bodyPr wrap="square" lIns="36000" rIns="36000" rtlCol="0" anchor="ctr">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050" b="1">
                <a:solidFill>
                  <a:srgbClr val="002776"/>
                </a:solidFill>
                <a:cs typeface="Arial" charset="0"/>
              </a:defRPr>
            </a:lvl1pPr>
          </a:lstStyle>
          <a:p>
            <a:pPr marL="1588" indent="0" algn="ctr">
              <a:buFont typeface="Wingdings" panose="05000000000000000000" pitchFamily="2" charset="2"/>
              <a:buNone/>
            </a:pPr>
            <a:r>
              <a:rPr lang="es-ES" sz="1400" b="0" dirty="0" smtClean="0"/>
              <a:t>Obtener un </a:t>
            </a:r>
            <a:r>
              <a:rPr lang="es-ES" sz="1400" dirty="0" smtClean="0"/>
              <a:t>diagnóstico en profundidad de la conectividad </a:t>
            </a:r>
            <a:r>
              <a:rPr lang="es-ES" sz="1400" dirty="0" smtClean="0"/>
              <a:t>aérea y terrestre de </a:t>
            </a:r>
            <a:r>
              <a:rPr lang="es-ES" sz="1400" dirty="0" smtClean="0"/>
              <a:t>Quito</a:t>
            </a:r>
            <a:r>
              <a:rPr lang="es-ES" sz="1400" b="0" dirty="0" smtClean="0"/>
              <a:t>, analizando indicadores y características clave del </a:t>
            </a:r>
            <a:r>
              <a:rPr lang="es-ES" sz="1400" b="0" dirty="0" smtClean="0"/>
              <a:t>aeropuerto y rutas terrestres para obtener un </a:t>
            </a:r>
            <a:r>
              <a:rPr lang="es-ES" sz="1400" dirty="0" smtClean="0"/>
              <a:t>entendimiento completo de la situación actual </a:t>
            </a:r>
            <a:r>
              <a:rPr lang="es-ES" sz="1400" b="0" dirty="0" smtClean="0"/>
              <a:t>de conectividad</a:t>
            </a:r>
          </a:p>
        </p:txBody>
      </p:sp>
      <p:grpSp>
        <p:nvGrpSpPr>
          <p:cNvPr id="16" name="Group 15"/>
          <p:cNvGrpSpPr/>
          <p:nvPr/>
        </p:nvGrpSpPr>
        <p:grpSpPr>
          <a:xfrm>
            <a:off x="369499" y="1142563"/>
            <a:ext cx="9150044" cy="195759"/>
            <a:chOff x="369499" y="1604824"/>
            <a:chExt cx="8388000" cy="107637"/>
          </a:xfrm>
        </p:grpSpPr>
        <p:cxnSp>
          <p:nvCxnSpPr>
            <p:cNvPr id="17"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8" name="TxtBox:83/125"/>
            <p:cNvSpPr/>
            <p:nvPr/>
          </p:nvSpPr>
          <p:spPr bwMode="auto">
            <a:xfrm>
              <a:off x="3560987" y="1604824"/>
              <a:ext cx="1996249" cy="107637"/>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Objetivo del capítulo</a:t>
              </a:r>
              <a:endParaRPr lang="es-ES" sz="1200" b="1" dirty="0">
                <a:solidFill>
                  <a:srgbClr val="002776"/>
                </a:solidFill>
              </a:endParaRPr>
            </a:p>
          </p:txBody>
        </p:sp>
      </p:grpSp>
      <p:grpSp>
        <p:nvGrpSpPr>
          <p:cNvPr id="19" name="Group 18"/>
          <p:cNvGrpSpPr/>
          <p:nvPr/>
        </p:nvGrpSpPr>
        <p:grpSpPr>
          <a:xfrm>
            <a:off x="369499" y="3212976"/>
            <a:ext cx="4439039" cy="195758"/>
            <a:chOff x="369499" y="1592133"/>
            <a:chExt cx="8388000" cy="133018"/>
          </a:xfrm>
        </p:grpSpPr>
        <p:cxnSp>
          <p:nvCxnSpPr>
            <p:cNvPr id="2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1"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Contenidos del capítulo</a:t>
              </a:r>
            </a:p>
          </p:txBody>
        </p:sp>
      </p:grpSp>
      <p:grpSp>
        <p:nvGrpSpPr>
          <p:cNvPr id="22" name="Group 21"/>
          <p:cNvGrpSpPr/>
          <p:nvPr/>
        </p:nvGrpSpPr>
        <p:grpSpPr>
          <a:xfrm>
            <a:off x="5080504" y="3212988"/>
            <a:ext cx="4439039" cy="195759"/>
            <a:chOff x="369499" y="1592133"/>
            <a:chExt cx="8388000" cy="133018"/>
          </a:xfrm>
        </p:grpSpPr>
        <p:cxnSp>
          <p:nvCxnSpPr>
            <p:cNvPr id="23"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4"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Metodología específica</a:t>
              </a:r>
            </a:p>
          </p:txBody>
        </p:sp>
      </p:grpSp>
      <p:sp>
        <p:nvSpPr>
          <p:cNvPr id="25" name="TextBox 24"/>
          <p:cNvSpPr txBox="1"/>
          <p:nvPr/>
        </p:nvSpPr>
        <p:spPr bwMode="auto">
          <a:xfrm>
            <a:off x="374452" y="3482759"/>
            <a:ext cx="4469715" cy="2452718"/>
          </a:xfrm>
          <a:prstGeom prst="rect">
            <a:avLst/>
          </a:prstGeom>
        </p:spPr>
        <p:txBody>
          <a:bodyPr wrap="square" lIns="36000" rIns="36000" rtlCol="0" anchor="t">
            <a:noAutofit/>
          </a:bodyPr>
          <a:lstStyle/>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Conectividad aérea - Caracterización </a:t>
            </a:r>
            <a:r>
              <a:rPr lang="es-ES" sz="1200" b="1" dirty="0">
                <a:solidFill>
                  <a:srgbClr val="002776"/>
                </a:solidFill>
                <a:cs typeface="Arial" charset="0"/>
              </a:rPr>
              <a:t>del Aeropuerto Internacional Mariscal </a:t>
            </a:r>
            <a:r>
              <a:rPr lang="es-ES" sz="1200" b="1" dirty="0" smtClean="0">
                <a:solidFill>
                  <a:srgbClr val="002776"/>
                </a:solidFill>
                <a:cs typeface="Arial" charset="0"/>
              </a:rPr>
              <a:t>Sucre</a:t>
            </a:r>
            <a:r>
              <a:rPr lang="es-ES" sz="1200" dirty="0" smtClean="0">
                <a:solidFill>
                  <a:srgbClr val="002776"/>
                </a:solidFill>
                <a:cs typeface="Arial" charset="0"/>
              </a:rPr>
              <a:t>: </a:t>
            </a:r>
          </a:p>
          <a:p>
            <a:pPr marL="630020" lvl="1" indent="-171450" defTabSz="914400" fontAlgn="base">
              <a:spcAft>
                <a:spcPts val="600"/>
              </a:spcAft>
              <a:buClr>
                <a:srgbClr val="002060"/>
              </a:buClr>
              <a:buFont typeface="Arial" panose="020B0604020202020204" pitchFamily="34" charset="0"/>
              <a:buChar char="•"/>
            </a:pPr>
            <a:r>
              <a:rPr lang="es-ES" sz="1200" dirty="0" smtClean="0">
                <a:solidFill>
                  <a:srgbClr val="002776"/>
                </a:solidFill>
                <a:cs typeface="Arial" charset="0"/>
              </a:rPr>
              <a:t>Llegadas de pasajeros (análisis histórico)</a:t>
            </a:r>
          </a:p>
          <a:p>
            <a:pPr marL="630020" lvl="1" indent="-171450" defTabSz="914400" fontAlgn="base">
              <a:spcAft>
                <a:spcPts val="600"/>
              </a:spcAft>
              <a:buClr>
                <a:srgbClr val="002060"/>
              </a:buClr>
              <a:buFont typeface="Arial" panose="020B0604020202020204" pitchFamily="34" charset="0"/>
              <a:buChar char="•"/>
            </a:pPr>
            <a:r>
              <a:rPr lang="es-ES" sz="1200" dirty="0" smtClean="0">
                <a:solidFill>
                  <a:srgbClr val="002776"/>
                </a:solidFill>
                <a:cs typeface="Arial" charset="0"/>
              </a:rPr>
              <a:t>Análisis del tráfico doméstico e internacional: evolución del tráfico, oferta de rutas y principales compañías</a:t>
            </a:r>
          </a:p>
          <a:p>
            <a:pPr marL="630020" lvl="1" indent="-171450" defTabSz="914400" fontAlgn="base">
              <a:spcAft>
                <a:spcPts val="600"/>
              </a:spcAft>
              <a:buClr>
                <a:srgbClr val="002060"/>
              </a:buClr>
              <a:buFont typeface="Arial" panose="020B0604020202020204" pitchFamily="34" charset="0"/>
              <a:buChar char="•"/>
            </a:pPr>
            <a:r>
              <a:rPr lang="es-ES" sz="1200" dirty="0" smtClean="0">
                <a:solidFill>
                  <a:srgbClr val="002776"/>
                </a:solidFill>
                <a:cs typeface="Arial" charset="0"/>
              </a:rPr>
              <a:t>Destinos </a:t>
            </a:r>
            <a:r>
              <a:rPr lang="es-ES" sz="1200" dirty="0">
                <a:solidFill>
                  <a:srgbClr val="002776"/>
                </a:solidFill>
                <a:cs typeface="Arial" charset="0"/>
              </a:rPr>
              <a:t>operados y comparación con los aeropuertos analizados en el </a:t>
            </a:r>
            <a:r>
              <a:rPr lang="es-ES" sz="1200" dirty="0" err="1" smtClean="0">
                <a:solidFill>
                  <a:srgbClr val="002776"/>
                </a:solidFill>
                <a:cs typeface="Arial" charset="0"/>
              </a:rPr>
              <a:t>benchmark</a:t>
            </a:r>
            <a:endParaRPr lang="es-ES" sz="1200" dirty="0" smtClean="0">
              <a:solidFill>
                <a:srgbClr val="002776"/>
              </a:solidFill>
              <a:cs typeface="Arial" charset="0"/>
            </a:endParaRPr>
          </a:p>
          <a:p>
            <a:pPr marL="173038" lvl="0" indent="-171450" defTabSz="914400" fontAlgn="base">
              <a:spcAft>
                <a:spcPts val="600"/>
              </a:spcAft>
              <a:buClr>
                <a:srgbClr val="002060"/>
              </a:buClr>
              <a:buFont typeface="Wingdings" panose="05000000000000000000" pitchFamily="2" charset="2"/>
              <a:buChar char="ü"/>
            </a:pPr>
            <a:r>
              <a:rPr lang="es-ES" sz="1200" b="1" dirty="0">
                <a:solidFill>
                  <a:srgbClr val="002776"/>
                </a:solidFill>
                <a:cs typeface="Arial" charset="0"/>
              </a:rPr>
              <a:t>Conectividad </a:t>
            </a:r>
            <a:r>
              <a:rPr lang="es-ES" sz="1200" b="1" dirty="0" smtClean="0">
                <a:solidFill>
                  <a:srgbClr val="002776"/>
                </a:solidFill>
                <a:cs typeface="Arial" charset="0"/>
              </a:rPr>
              <a:t>terrestre</a:t>
            </a:r>
            <a:r>
              <a:rPr lang="es-ES" sz="1200" dirty="0" smtClean="0">
                <a:solidFill>
                  <a:srgbClr val="002776"/>
                </a:solidFill>
                <a:cs typeface="Arial" charset="0"/>
              </a:rPr>
              <a:t>: </a:t>
            </a:r>
            <a:endParaRPr lang="es-ES" sz="1200" dirty="0">
              <a:solidFill>
                <a:srgbClr val="002776"/>
              </a:solidFill>
              <a:cs typeface="Arial" charset="0"/>
            </a:endParaRPr>
          </a:p>
          <a:p>
            <a:pPr marL="173038"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rPr>
              <a:t>Terminales </a:t>
            </a:r>
            <a:r>
              <a:rPr lang="es-ES" sz="1200" dirty="0">
                <a:solidFill>
                  <a:srgbClr val="002776"/>
                </a:solidFill>
              </a:rPr>
              <a:t>Terrestres situados en el DMQ.</a:t>
            </a:r>
          </a:p>
          <a:p>
            <a:pPr marL="173038" indent="-171450" defTabSz="914400" fontAlgn="base">
              <a:spcAft>
                <a:spcPts val="600"/>
              </a:spcAft>
              <a:buClr>
                <a:srgbClr val="002060"/>
              </a:buClr>
              <a:buFont typeface="Wingdings" panose="05000000000000000000" pitchFamily="2" charset="2"/>
              <a:buChar char="ü"/>
            </a:pPr>
            <a:r>
              <a:rPr lang="es-ES" sz="1200" dirty="0">
                <a:solidFill>
                  <a:srgbClr val="002776"/>
                </a:solidFill>
              </a:rPr>
              <a:t>Conectividad Terrestre hacia los terminales.</a:t>
            </a:r>
          </a:p>
          <a:p>
            <a:pPr marL="173038" indent="-171450" defTabSz="914400" fontAlgn="base">
              <a:spcAft>
                <a:spcPts val="600"/>
              </a:spcAft>
              <a:buClr>
                <a:srgbClr val="002060"/>
              </a:buClr>
              <a:buFont typeface="Wingdings" panose="05000000000000000000" pitchFamily="2" charset="2"/>
              <a:buChar char="ü"/>
            </a:pPr>
            <a:r>
              <a:rPr lang="es-ES" sz="1200" dirty="0">
                <a:solidFill>
                  <a:srgbClr val="002776"/>
                </a:solidFill>
              </a:rPr>
              <a:t>El transporte público y privado en el DMQ</a:t>
            </a:r>
          </a:p>
          <a:p>
            <a:pPr marL="173038" indent="-171450" defTabSz="914400" fontAlgn="base">
              <a:spcAft>
                <a:spcPts val="600"/>
              </a:spcAft>
              <a:buClr>
                <a:srgbClr val="002060"/>
              </a:buClr>
              <a:buFont typeface="Wingdings" panose="05000000000000000000" pitchFamily="2" charset="2"/>
              <a:buChar char="ü"/>
            </a:pPr>
            <a:r>
              <a:rPr lang="es-ES" sz="1200" dirty="0">
                <a:solidFill>
                  <a:srgbClr val="002776"/>
                </a:solidFill>
                <a:cs typeface="Arial" charset="0"/>
              </a:rPr>
              <a:t>Principales carreteras del Ecuador hacia el DMQ</a:t>
            </a:r>
            <a:r>
              <a:rPr lang="es-ES" sz="1200" dirty="0" smtClean="0">
                <a:solidFill>
                  <a:srgbClr val="002776"/>
                </a:solidFill>
                <a:cs typeface="Arial" charset="0"/>
              </a:rPr>
              <a:t>.</a:t>
            </a:r>
            <a:endParaRPr lang="es-ES" sz="1200" dirty="0">
              <a:solidFill>
                <a:srgbClr val="002776"/>
              </a:solidFill>
              <a:cs typeface="Arial" charset="0"/>
            </a:endParaRPr>
          </a:p>
        </p:txBody>
      </p:sp>
      <p:sp>
        <p:nvSpPr>
          <p:cNvPr id="26" name="TextBox 25"/>
          <p:cNvSpPr txBox="1"/>
          <p:nvPr/>
        </p:nvSpPr>
        <p:spPr bwMode="auto">
          <a:xfrm>
            <a:off x="5049828" y="3482759"/>
            <a:ext cx="4469715" cy="2452718"/>
          </a:xfrm>
          <a:prstGeom prst="rect">
            <a:avLst/>
          </a:prstGeom>
        </p:spPr>
        <p:txBody>
          <a:bodyPr wrap="square" lIns="36000" rIns="36000" rtlCol="0" anchor="t">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200" b="1">
                <a:solidFill>
                  <a:srgbClr val="002776"/>
                </a:solidFill>
                <a:cs typeface="Arial" charset="0"/>
              </a:defRPr>
            </a:lvl1pPr>
          </a:lstStyle>
          <a:p>
            <a:pPr marL="173038" lvl="1" indent="-171450" defTabSz="914400" fontAlgn="base">
              <a:spcAft>
                <a:spcPts val="600"/>
              </a:spcAft>
              <a:buClr>
                <a:srgbClr val="002060"/>
              </a:buClr>
              <a:buFont typeface="Wingdings" panose="05000000000000000000" pitchFamily="2" charset="2"/>
              <a:buChar char="ü"/>
            </a:pPr>
            <a:r>
              <a:rPr lang="es-ES" sz="1200" dirty="0">
                <a:solidFill>
                  <a:srgbClr val="002776"/>
                </a:solidFill>
                <a:cs typeface="Arial" charset="0"/>
              </a:rPr>
              <a:t>Obtención y análisis de estadísticas de </a:t>
            </a:r>
            <a:r>
              <a:rPr lang="es-ES" sz="1200" dirty="0" err="1">
                <a:solidFill>
                  <a:srgbClr val="002776"/>
                </a:solidFill>
                <a:cs typeface="Arial" charset="0"/>
              </a:rPr>
              <a:t>Flightglobal</a:t>
            </a:r>
            <a:r>
              <a:rPr lang="es-ES" sz="1200" dirty="0">
                <a:solidFill>
                  <a:srgbClr val="002776"/>
                </a:solidFill>
                <a:cs typeface="Arial" charset="0"/>
              </a:rPr>
              <a:t> y otras fuentes relevantes en el sector</a:t>
            </a:r>
          </a:p>
        </p:txBody>
      </p:sp>
      <p:sp>
        <p:nvSpPr>
          <p:cNvPr id="27" name="Freeform 92"/>
          <p:cNvSpPr>
            <a:spLocks noEditPoints="1"/>
          </p:cNvSpPr>
          <p:nvPr/>
        </p:nvSpPr>
        <p:spPr bwMode="auto">
          <a:xfrm>
            <a:off x="8121352" y="5048823"/>
            <a:ext cx="1274832" cy="1274832"/>
          </a:xfrm>
          <a:custGeom>
            <a:avLst/>
            <a:gdLst>
              <a:gd name="T0" fmla="*/ 383 w 600"/>
              <a:gd name="T1" fmla="*/ 159 h 600"/>
              <a:gd name="T2" fmla="*/ 441 w 600"/>
              <a:gd name="T3" fmla="*/ 216 h 600"/>
              <a:gd name="T4" fmla="*/ 467 w 600"/>
              <a:gd name="T5" fmla="*/ 238 h 600"/>
              <a:gd name="T6" fmla="*/ 494 w 600"/>
              <a:gd name="T7" fmla="*/ 211 h 600"/>
              <a:gd name="T8" fmla="*/ 456 w 600"/>
              <a:gd name="T9" fmla="*/ 142 h 600"/>
              <a:gd name="T10" fmla="*/ 388 w 600"/>
              <a:gd name="T11" fmla="*/ 106 h 600"/>
              <a:gd name="T12" fmla="*/ 362 w 600"/>
              <a:gd name="T13" fmla="*/ 132 h 600"/>
              <a:gd name="T14" fmla="*/ 383 w 600"/>
              <a:gd name="T15" fmla="*/ 159 h 600"/>
              <a:gd name="T16" fmla="*/ 20 w 600"/>
              <a:gd name="T17" fmla="*/ 505 h 600"/>
              <a:gd name="T18" fmla="*/ 20 w 600"/>
              <a:gd name="T19" fmla="*/ 579 h 600"/>
              <a:gd name="T20" fmla="*/ 94 w 600"/>
              <a:gd name="T21" fmla="*/ 579 h 600"/>
              <a:gd name="T22" fmla="*/ 246 w 600"/>
              <a:gd name="T23" fmla="*/ 428 h 600"/>
              <a:gd name="T24" fmla="*/ 368 w 600"/>
              <a:gd name="T25" fmla="*/ 463 h 600"/>
              <a:gd name="T26" fmla="*/ 600 w 600"/>
              <a:gd name="T27" fmla="*/ 231 h 600"/>
              <a:gd name="T28" fmla="*/ 368 w 600"/>
              <a:gd name="T29" fmla="*/ 0 h 600"/>
              <a:gd name="T30" fmla="*/ 137 w 600"/>
              <a:gd name="T31" fmla="*/ 231 h 600"/>
              <a:gd name="T32" fmla="*/ 172 w 600"/>
              <a:gd name="T33" fmla="*/ 353 h 600"/>
              <a:gd name="T34" fmla="*/ 20 w 600"/>
              <a:gd name="T35" fmla="*/ 505 h 600"/>
              <a:gd name="T36" fmla="*/ 203 w 600"/>
              <a:gd name="T37" fmla="*/ 231 h 600"/>
              <a:gd name="T38" fmla="*/ 368 w 600"/>
              <a:gd name="T39" fmla="*/ 66 h 600"/>
              <a:gd name="T40" fmla="*/ 533 w 600"/>
              <a:gd name="T41" fmla="*/ 231 h 600"/>
              <a:gd name="T42" fmla="*/ 368 w 600"/>
              <a:gd name="T43" fmla="*/ 396 h 600"/>
              <a:gd name="T44" fmla="*/ 203 w 600"/>
              <a:gd name="T45" fmla="*/ 231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0" h="600">
                <a:moveTo>
                  <a:pt x="383" y="159"/>
                </a:moveTo>
                <a:cubicBezTo>
                  <a:pt x="412" y="165"/>
                  <a:pt x="435" y="189"/>
                  <a:pt x="441" y="216"/>
                </a:cubicBezTo>
                <a:cubicBezTo>
                  <a:pt x="444" y="228"/>
                  <a:pt x="454" y="238"/>
                  <a:pt x="467" y="238"/>
                </a:cubicBezTo>
                <a:cubicBezTo>
                  <a:pt x="482" y="238"/>
                  <a:pt x="494" y="226"/>
                  <a:pt x="494" y="211"/>
                </a:cubicBezTo>
                <a:cubicBezTo>
                  <a:pt x="494" y="192"/>
                  <a:pt x="478" y="163"/>
                  <a:pt x="456" y="142"/>
                </a:cubicBezTo>
                <a:cubicBezTo>
                  <a:pt x="435" y="121"/>
                  <a:pt x="409" y="106"/>
                  <a:pt x="388" y="106"/>
                </a:cubicBezTo>
                <a:cubicBezTo>
                  <a:pt x="374" y="106"/>
                  <a:pt x="362" y="118"/>
                  <a:pt x="362" y="132"/>
                </a:cubicBezTo>
                <a:cubicBezTo>
                  <a:pt x="362" y="145"/>
                  <a:pt x="371" y="156"/>
                  <a:pt x="383" y="159"/>
                </a:cubicBezTo>
                <a:close/>
                <a:moveTo>
                  <a:pt x="20" y="505"/>
                </a:moveTo>
                <a:cubicBezTo>
                  <a:pt x="0" y="526"/>
                  <a:pt x="0" y="559"/>
                  <a:pt x="20" y="579"/>
                </a:cubicBezTo>
                <a:cubicBezTo>
                  <a:pt x="41" y="600"/>
                  <a:pt x="74" y="600"/>
                  <a:pt x="94" y="579"/>
                </a:cubicBezTo>
                <a:cubicBezTo>
                  <a:pt x="246" y="428"/>
                  <a:pt x="246" y="428"/>
                  <a:pt x="246" y="428"/>
                </a:cubicBezTo>
                <a:cubicBezTo>
                  <a:pt x="282" y="450"/>
                  <a:pt x="323" y="463"/>
                  <a:pt x="368" y="463"/>
                </a:cubicBezTo>
                <a:cubicBezTo>
                  <a:pt x="496" y="463"/>
                  <a:pt x="600" y="359"/>
                  <a:pt x="600" y="231"/>
                </a:cubicBezTo>
                <a:cubicBezTo>
                  <a:pt x="600" y="103"/>
                  <a:pt x="496" y="0"/>
                  <a:pt x="368" y="0"/>
                </a:cubicBezTo>
                <a:cubicBezTo>
                  <a:pt x="240" y="0"/>
                  <a:pt x="137" y="103"/>
                  <a:pt x="137" y="231"/>
                </a:cubicBezTo>
                <a:cubicBezTo>
                  <a:pt x="137" y="276"/>
                  <a:pt x="150" y="318"/>
                  <a:pt x="172" y="353"/>
                </a:cubicBezTo>
                <a:lnTo>
                  <a:pt x="20" y="505"/>
                </a:lnTo>
                <a:close/>
                <a:moveTo>
                  <a:pt x="203" y="231"/>
                </a:moveTo>
                <a:cubicBezTo>
                  <a:pt x="203" y="140"/>
                  <a:pt x="277" y="66"/>
                  <a:pt x="368" y="66"/>
                </a:cubicBezTo>
                <a:cubicBezTo>
                  <a:pt x="459" y="66"/>
                  <a:pt x="533" y="140"/>
                  <a:pt x="533" y="231"/>
                </a:cubicBezTo>
                <a:cubicBezTo>
                  <a:pt x="533" y="322"/>
                  <a:pt x="459" y="396"/>
                  <a:pt x="368" y="396"/>
                </a:cubicBezTo>
                <a:cubicBezTo>
                  <a:pt x="277" y="396"/>
                  <a:pt x="203" y="322"/>
                  <a:pt x="203" y="23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Tree>
    <p:extLst>
      <p:ext uri="{BB962C8B-B14F-4D97-AF65-F5344CB8AC3E}">
        <p14:creationId xmlns:p14="http://schemas.microsoft.com/office/powerpoint/2010/main" val="3307903420"/>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Conectividad aérea </a:t>
            </a:r>
            <a:r>
              <a:rPr lang="es-ES" b="1" dirty="0" smtClean="0">
                <a:solidFill>
                  <a:srgbClr val="002060"/>
                </a:solidFill>
                <a:cs typeface="Arial" charset="0"/>
              </a:rPr>
              <a:t>en Quito</a:t>
            </a:r>
            <a:endParaRPr lang="es-ES" b="1" dirty="0">
              <a:solidFill>
                <a:srgbClr val="002060"/>
              </a:solidFill>
              <a:cs typeface="Arial" charset="0"/>
            </a:endParaRPr>
          </a:p>
          <a:p>
            <a:pPr fontAlgn="base">
              <a:spcBef>
                <a:spcPct val="0"/>
              </a:spcBef>
              <a:spcAft>
                <a:spcPct val="0"/>
              </a:spcAft>
            </a:pPr>
            <a:r>
              <a:rPr lang="es-ES" sz="1600" dirty="0" smtClean="0">
                <a:solidFill>
                  <a:srgbClr val="00B0F0"/>
                </a:solidFill>
                <a:cs typeface="Arial" charset="0"/>
              </a:rPr>
              <a:t>Caracterización del Aeropuerto Internacional Mariscal Sucre</a:t>
            </a:r>
            <a:endParaRPr lang="es-ES" sz="1600" dirty="0">
              <a:solidFill>
                <a:srgbClr val="00B0F0"/>
              </a:solidFill>
              <a:cs typeface="Arial" charset="0"/>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78</a:t>
            </a:fld>
            <a:endParaRPr lang="es-ES" dirty="0">
              <a:solidFill>
                <a:srgbClr val="002776"/>
              </a:solidFill>
            </a:endParaRPr>
          </a:p>
        </p:txBody>
      </p:sp>
      <p:sp>
        <p:nvSpPr>
          <p:cNvPr id="5" name="AutoShape 2" descr="Resultado de imagen de copa airlines logo"/>
          <p:cNvSpPr>
            <a:spLocks noChangeAspect="1" noChangeArrowheads="1"/>
          </p:cNvSpPr>
          <p:nvPr/>
        </p:nvSpPr>
        <p:spPr bwMode="auto">
          <a:xfrm>
            <a:off x="-31750" y="-13652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
        <p:nvSpPr>
          <p:cNvPr id="48" name="Content Placeholder 5"/>
          <p:cNvSpPr txBox="1">
            <a:spLocks/>
          </p:cNvSpPr>
          <p:nvPr/>
        </p:nvSpPr>
        <p:spPr bwMode="auto">
          <a:xfrm>
            <a:off x="273050" y="1263530"/>
            <a:ext cx="6096893" cy="245350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buFont typeface="Arial" panose="020B0604020202020204" pitchFamily="34" charset="0"/>
              <a:buChar char="•"/>
            </a:pPr>
            <a:r>
              <a:rPr lang="es-ES" sz="900" dirty="0" smtClean="0"/>
              <a:t>Dos aeropuertos principales en términos de pasajeros transportados: Quito y Guayaquil. </a:t>
            </a:r>
          </a:p>
          <a:p>
            <a:pPr marL="171450" indent="-171450" algn="just">
              <a:buFont typeface="Arial" panose="020B0604020202020204" pitchFamily="34" charset="0"/>
              <a:buChar char="•"/>
            </a:pPr>
            <a:r>
              <a:rPr lang="es-ES" sz="900" i="1" u="sng" dirty="0" smtClean="0"/>
              <a:t>Competencia entre aeropuertos:</a:t>
            </a:r>
            <a:r>
              <a:rPr lang="es-ES" sz="900" dirty="0" smtClean="0"/>
              <a:t> La localización de los aeropuertos y sus aéreas de influencia que no se solapan favorecen la situación actual de competitividad entre ambos. </a:t>
            </a:r>
          </a:p>
          <a:p>
            <a:pPr marL="171450" indent="-171450" algn="just">
              <a:buFont typeface="Arial" panose="020B0604020202020204" pitchFamily="34" charset="0"/>
              <a:buChar char="•"/>
            </a:pPr>
            <a:r>
              <a:rPr lang="es-ES" sz="900" dirty="0" smtClean="0"/>
              <a:t>Guayaquil ha ido ganando peso en el transporte aéreo del país provocando una división de la demanda de vuelos internacionales y dificultando el crecimiento de Quito. </a:t>
            </a:r>
          </a:p>
          <a:p>
            <a:pPr marL="171450" indent="-171450" algn="just">
              <a:buFont typeface="Arial" panose="020B0604020202020204" pitchFamily="34" charset="0"/>
              <a:buChar char="•"/>
            </a:pPr>
            <a:r>
              <a:rPr lang="es-ES" sz="900" i="1" u="sng" dirty="0"/>
              <a:t>Infraestructura en UIO:</a:t>
            </a:r>
            <a:r>
              <a:rPr lang="es-ES" sz="900" dirty="0"/>
              <a:t> una de las pistas más largas en </a:t>
            </a:r>
            <a:r>
              <a:rPr lang="es-ES" sz="900" dirty="0" smtClean="0"/>
              <a:t>Latinoamérica (4.098x45 m) con rodaje paralelo de igual longitud y sistema de rodajes que facilitan el movimiento de aeronaves. Terminal de pasajeros de 52.430 m</a:t>
            </a:r>
            <a:r>
              <a:rPr lang="es-ES" sz="900" baseline="30000" dirty="0" smtClean="0"/>
              <a:t>2</a:t>
            </a:r>
            <a:r>
              <a:rPr lang="es-ES" sz="900" dirty="0" smtClean="0"/>
              <a:t> de construcción inicial en dos niveles, a los que se sumó la expansión destinada a vuelos nacionales en mayo de 2015.</a:t>
            </a:r>
          </a:p>
          <a:p>
            <a:pPr marL="162346" lvl="2" indent="0" algn="just">
              <a:buNone/>
            </a:pPr>
            <a:r>
              <a:rPr lang="es-ES" sz="900" i="1" u="sng" dirty="0"/>
              <a:t>Costes de operación UIO:</a:t>
            </a:r>
            <a:r>
              <a:rPr lang="es-ES" sz="900" dirty="0"/>
              <a:t> </a:t>
            </a:r>
            <a:r>
              <a:rPr lang="es-ES" sz="900" dirty="0" smtClean="0"/>
              <a:t>el aeropuerto más moderno de es también el mas caro (superando incluso a algunos aeropuertos de EEUU). Según IATA, el coste operativo </a:t>
            </a:r>
            <a:r>
              <a:rPr lang="es-ES" sz="900" dirty="0"/>
              <a:t>en 2015 para </a:t>
            </a:r>
            <a:r>
              <a:rPr lang="es-ES" sz="900" dirty="0" smtClean="0"/>
              <a:t>un B737-800 en vuelo internacional ascendía a 1.501 $ por 2 horas de escala, más del doble de los costes en BOG (639 $) y el triple que en MEX (478 $) para el mismo caso. Alrededor del 80% del coste se correspondía con tasas de aterrizaje y el resto al uso de pasarelas.</a:t>
            </a:r>
          </a:p>
          <a:p>
            <a:pPr lvl="1" algn="just"/>
            <a:r>
              <a:rPr lang="es-ES" sz="900" i="1" u="sng" dirty="0"/>
              <a:t>Infraestructura en GYE:</a:t>
            </a:r>
            <a:r>
              <a:rPr lang="es-ES" sz="900" dirty="0"/>
              <a:t> </a:t>
            </a:r>
            <a:r>
              <a:rPr lang="es-ES" sz="900" dirty="0" smtClean="0"/>
              <a:t>pista de 2684 m por 45 m y terminal de 60.000 m</a:t>
            </a:r>
            <a:r>
              <a:rPr lang="es-ES" sz="900" baseline="30000" dirty="0" smtClean="0"/>
              <a:t>2</a:t>
            </a:r>
            <a:r>
              <a:rPr lang="es-ES" sz="900" dirty="0" smtClean="0"/>
              <a:t> de construcción. </a:t>
            </a:r>
          </a:p>
          <a:p>
            <a:pPr lvl="1" algn="just"/>
            <a:r>
              <a:rPr lang="es-ES" sz="900" i="1" u="sng" dirty="0"/>
              <a:t>Costes de operación GYE:</a:t>
            </a:r>
            <a:r>
              <a:rPr lang="es-ES" sz="900" dirty="0"/>
              <a:t> ligeramente </a:t>
            </a:r>
            <a:r>
              <a:rPr lang="es-ES" sz="900" dirty="0" smtClean="0"/>
              <a:t>inferiores a los de Quito, aunque es el segundo aeropuerto más caro de la región, registrando para el caso comentado anterior un importe de 1.370 $. </a:t>
            </a:r>
            <a:endParaRPr lang="es-ES" sz="900" dirty="0"/>
          </a:p>
        </p:txBody>
      </p:sp>
      <p:sp>
        <p:nvSpPr>
          <p:cNvPr id="49" name="TextBox 48"/>
          <p:cNvSpPr txBox="1"/>
          <p:nvPr/>
        </p:nvSpPr>
        <p:spPr>
          <a:xfrm>
            <a:off x="317265" y="973955"/>
            <a:ext cx="5843553" cy="261610"/>
          </a:xfrm>
          <a:prstGeom prst="rect">
            <a:avLst/>
          </a:prstGeom>
          <a:noFill/>
        </p:spPr>
        <p:txBody>
          <a:bodyPr wrap="square" rtlCol="0">
            <a:spAutoFit/>
          </a:bodyPr>
          <a:lstStyle/>
          <a:p>
            <a:r>
              <a:rPr lang="es-ES" sz="1100" b="1" dirty="0" smtClean="0"/>
              <a:t>Transporte Aéreo en Ecuador – Principales Aeropuertos: QUITO Y GUAYAQUIL</a:t>
            </a:r>
            <a:endParaRPr lang="es-ES" sz="1100" b="1" dirty="0">
              <a:solidFill>
                <a:schemeClr val="accent4">
                  <a:lumMod val="75000"/>
                </a:schemeClr>
              </a:solidFill>
            </a:endParaRPr>
          </a:p>
        </p:txBody>
      </p:sp>
      <p:grpSp>
        <p:nvGrpSpPr>
          <p:cNvPr id="50" name="Group 49"/>
          <p:cNvGrpSpPr/>
          <p:nvPr/>
        </p:nvGrpSpPr>
        <p:grpSpPr>
          <a:xfrm>
            <a:off x="6465168" y="1028129"/>
            <a:ext cx="3123567" cy="2264587"/>
            <a:chOff x="6465168" y="890886"/>
            <a:chExt cx="3123567" cy="2264587"/>
          </a:xfrm>
        </p:grpSpPr>
        <p:pic>
          <p:nvPicPr>
            <p:cNvPr id="54" name="Picture 53"/>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6465168" y="890886"/>
              <a:ext cx="3123567" cy="2264587"/>
            </a:xfrm>
            <a:prstGeom prst="rect">
              <a:avLst/>
            </a:prstGeom>
          </p:spPr>
        </p:pic>
        <p:sp>
          <p:nvSpPr>
            <p:cNvPr id="55" name="Rectangle 54"/>
            <p:cNvSpPr/>
            <p:nvPr/>
          </p:nvSpPr>
          <p:spPr>
            <a:xfrm>
              <a:off x="7905328" y="2852935"/>
              <a:ext cx="1683406" cy="30253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800" b="1" dirty="0" smtClean="0"/>
                <a:t>Población actual: </a:t>
              </a:r>
              <a:r>
                <a:rPr lang="es-ES" sz="800" dirty="0" smtClean="0"/>
                <a:t>16,5 millones</a:t>
              </a:r>
            </a:p>
            <a:p>
              <a:pPr algn="ctr"/>
              <a:r>
                <a:rPr lang="es-ES" sz="800" b="1" dirty="0" smtClean="0"/>
                <a:t>Superficie: </a:t>
              </a:r>
              <a:r>
                <a:rPr lang="es-ES" sz="800" dirty="0" smtClean="0"/>
                <a:t>256.370 km</a:t>
              </a:r>
              <a:r>
                <a:rPr lang="es-ES" sz="800" baseline="30000" dirty="0" smtClean="0"/>
                <a:t>2</a:t>
              </a:r>
              <a:r>
                <a:rPr lang="es-ES" sz="800" dirty="0" smtClean="0"/>
                <a:t> </a:t>
              </a:r>
              <a:endParaRPr lang="es-ES" sz="800" dirty="0"/>
            </a:p>
          </p:txBody>
        </p:sp>
        <p:sp>
          <p:nvSpPr>
            <p:cNvPr id="56" name="Rectangle 55"/>
            <p:cNvSpPr/>
            <p:nvPr/>
          </p:nvSpPr>
          <p:spPr>
            <a:xfrm>
              <a:off x="6465168" y="891760"/>
              <a:ext cx="720080" cy="219881"/>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800" b="1" dirty="0" smtClean="0"/>
                <a:t>ECUADOR</a:t>
              </a:r>
              <a:endParaRPr lang="es-ES" sz="800" b="1" dirty="0"/>
            </a:p>
          </p:txBody>
        </p:sp>
      </p:grpSp>
      <p:graphicFrame>
        <p:nvGraphicFramePr>
          <p:cNvPr id="57" name="Chart 56"/>
          <p:cNvGraphicFramePr>
            <a:graphicFrameLocks/>
          </p:cNvGraphicFramePr>
          <p:nvPr>
            <p:extLst/>
          </p:nvPr>
        </p:nvGraphicFramePr>
        <p:xfrm>
          <a:off x="133731" y="4161408"/>
          <a:ext cx="5693874" cy="2282536"/>
        </p:xfrm>
        <a:graphic>
          <a:graphicData uri="http://schemas.openxmlformats.org/drawingml/2006/chart">
            <c:chart xmlns:c="http://schemas.openxmlformats.org/drawingml/2006/chart" xmlns:r="http://schemas.openxmlformats.org/officeDocument/2006/relationships" r:id="rId4"/>
          </a:graphicData>
        </a:graphic>
      </p:graphicFrame>
      <p:sp>
        <p:nvSpPr>
          <p:cNvPr id="58" name="TextBox 57"/>
          <p:cNvSpPr txBox="1"/>
          <p:nvPr/>
        </p:nvSpPr>
        <p:spPr>
          <a:xfrm>
            <a:off x="6417555" y="3261549"/>
            <a:ext cx="3218792" cy="307777"/>
          </a:xfrm>
          <a:prstGeom prst="rect">
            <a:avLst/>
          </a:prstGeom>
          <a:noFill/>
        </p:spPr>
        <p:txBody>
          <a:bodyPr wrap="square" rtlCol="0">
            <a:spAutoFit/>
          </a:bodyPr>
          <a:lstStyle/>
          <a:p>
            <a:r>
              <a:rPr lang="es-ES" sz="700" dirty="0" smtClean="0"/>
              <a:t>Curvas isócronas correspondientes a 1 hora y 2 horas de tiempo recorrido por tierra desde el Aeropuerto de Quito y Guayaquil respectivamente.</a:t>
            </a:r>
            <a:endParaRPr lang="es-ES" sz="700" dirty="0"/>
          </a:p>
        </p:txBody>
      </p:sp>
      <p:sp>
        <p:nvSpPr>
          <p:cNvPr id="59" name="Rounded Rectangle 58"/>
          <p:cNvSpPr/>
          <p:nvPr/>
        </p:nvSpPr>
        <p:spPr>
          <a:xfrm>
            <a:off x="1607544" y="4053910"/>
            <a:ext cx="432048" cy="12462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smtClean="0"/>
              <a:t>7%</a:t>
            </a:r>
            <a:endParaRPr lang="es-ES" sz="700" dirty="0"/>
          </a:p>
        </p:txBody>
      </p:sp>
      <p:sp>
        <p:nvSpPr>
          <p:cNvPr id="62" name="Rounded Rectangle 61"/>
          <p:cNvSpPr/>
          <p:nvPr/>
        </p:nvSpPr>
        <p:spPr>
          <a:xfrm>
            <a:off x="1607544" y="4178955"/>
            <a:ext cx="432048" cy="1246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smtClean="0"/>
              <a:t>14%</a:t>
            </a:r>
            <a:endParaRPr lang="es-ES" sz="700" dirty="0"/>
          </a:p>
        </p:txBody>
      </p:sp>
      <p:sp>
        <p:nvSpPr>
          <p:cNvPr id="63" name="Rounded Rectangle 62"/>
          <p:cNvSpPr/>
          <p:nvPr/>
        </p:nvSpPr>
        <p:spPr>
          <a:xfrm>
            <a:off x="1607544" y="3930046"/>
            <a:ext cx="432048" cy="124628"/>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smtClean="0"/>
              <a:t>11%</a:t>
            </a:r>
            <a:endParaRPr lang="es-ES" sz="700" dirty="0"/>
          </a:p>
        </p:txBody>
      </p:sp>
      <p:sp>
        <p:nvSpPr>
          <p:cNvPr id="64" name="Rounded Rectangle 63"/>
          <p:cNvSpPr/>
          <p:nvPr/>
        </p:nvSpPr>
        <p:spPr>
          <a:xfrm>
            <a:off x="3031020" y="4057309"/>
            <a:ext cx="432048" cy="12462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smtClean="0"/>
              <a:t>6%</a:t>
            </a:r>
            <a:endParaRPr lang="es-ES" sz="700" dirty="0"/>
          </a:p>
        </p:txBody>
      </p:sp>
      <p:sp>
        <p:nvSpPr>
          <p:cNvPr id="65" name="Rounded Rectangle 64"/>
          <p:cNvSpPr/>
          <p:nvPr/>
        </p:nvSpPr>
        <p:spPr>
          <a:xfrm>
            <a:off x="3031020" y="4182354"/>
            <a:ext cx="432048" cy="1246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a:t>1</a:t>
            </a:r>
            <a:r>
              <a:rPr lang="es-ES" sz="700" dirty="0" smtClean="0"/>
              <a:t>1%</a:t>
            </a:r>
            <a:endParaRPr lang="es-ES" sz="700" dirty="0"/>
          </a:p>
        </p:txBody>
      </p:sp>
      <p:sp>
        <p:nvSpPr>
          <p:cNvPr id="66" name="Rounded Rectangle 65"/>
          <p:cNvSpPr/>
          <p:nvPr/>
        </p:nvSpPr>
        <p:spPr>
          <a:xfrm>
            <a:off x="3031020" y="3933445"/>
            <a:ext cx="432048" cy="124628"/>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smtClean="0"/>
              <a:t>9%</a:t>
            </a:r>
            <a:endParaRPr lang="es-ES" sz="700" dirty="0"/>
          </a:p>
        </p:txBody>
      </p:sp>
      <p:sp>
        <p:nvSpPr>
          <p:cNvPr id="67" name="Rounded Rectangle 66"/>
          <p:cNvSpPr/>
          <p:nvPr/>
        </p:nvSpPr>
        <p:spPr>
          <a:xfrm>
            <a:off x="4502197" y="4057309"/>
            <a:ext cx="432048" cy="12462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smtClean="0"/>
              <a:t>7%</a:t>
            </a:r>
            <a:endParaRPr lang="es-ES" sz="700" dirty="0"/>
          </a:p>
        </p:txBody>
      </p:sp>
      <p:sp>
        <p:nvSpPr>
          <p:cNvPr id="71" name="Rounded Rectangle 70"/>
          <p:cNvSpPr/>
          <p:nvPr/>
        </p:nvSpPr>
        <p:spPr>
          <a:xfrm>
            <a:off x="4502197" y="4182354"/>
            <a:ext cx="432048" cy="1246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smtClean="0"/>
              <a:t>-2%</a:t>
            </a:r>
            <a:endParaRPr lang="es-ES" sz="700" dirty="0"/>
          </a:p>
        </p:txBody>
      </p:sp>
      <p:sp>
        <p:nvSpPr>
          <p:cNvPr id="72" name="Rounded Rectangle 71"/>
          <p:cNvSpPr/>
          <p:nvPr/>
        </p:nvSpPr>
        <p:spPr>
          <a:xfrm>
            <a:off x="4502197" y="3933445"/>
            <a:ext cx="432048" cy="124628"/>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smtClean="0"/>
              <a:t>2%</a:t>
            </a:r>
            <a:endParaRPr lang="es-ES" sz="700" dirty="0"/>
          </a:p>
        </p:txBody>
      </p:sp>
      <p:sp>
        <p:nvSpPr>
          <p:cNvPr id="73" name="Rounded Rectangle 72"/>
          <p:cNvSpPr/>
          <p:nvPr/>
        </p:nvSpPr>
        <p:spPr>
          <a:xfrm>
            <a:off x="7030087" y="4051919"/>
            <a:ext cx="432048" cy="12462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a:t>5</a:t>
            </a:r>
            <a:r>
              <a:rPr lang="es-ES" sz="700" dirty="0" smtClean="0"/>
              <a:t>%</a:t>
            </a:r>
            <a:endParaRPr lang="es-ES" sz="700" dirty="0"/>
          </a:p>
        </p:txBody>
      </p:sp>
      <p:sp>
        <p:nvSpPr>
          <p:cNvPr id="74" name="Rounded Rectangle 73"/>
          <p:cNvSpPr/>
          <p:nvPr/>
        </p:nvSpPr>
        <p:spPr>
          <a:xfrm>
            <a:off x="7030087" y="4176547"/>
            <a:ext cx="432048" cy="1246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a:t>9</a:t>
            </a:r>
            <a:r>
              <a:rPr lang="es-ES" sz="700" dirty="0" smtClean="0"/>
              <a:t>%</a:t>
            </a:r>
            <a:endParaRPr lang="es-ES" sz="700" dirty="0"/>
          </a:p>
        </p:txBody>
      </p:sp>
      <p:sp>
        <p:nvSpPr>
          <p:cNvPr id="75" name="Rounded Rectangle 74"/>
          <p:cNvSpPr/>
          <p:nvPr/>
        </p:nvSpPr>
        <p:spPr>
          <a:xfrm>
            <a:off x="7030087" y="3932433"/>
            <a:ext cx="432048" cy="124628"/>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smtClean="0"/>
              <a:t> 8%</a:t>
            </a:r>
            <a:endParaRPr lang="es-ES" sz="700" dirty="0"/>
          </a:p>
        </p:txBody>
      </p:sp>
      <p:sp>
        <p:nvSpPr>
          <p:cNvPr id="76" name="Rounded Rectangle 75"/>
          <p:cNvSpPr/>
          <p:nvPr/>
        </p:nvSpPr>
        <p:spPr>
          <a:xfrm>
            <a:off x="8492588" y="4051919"/>
            <a:ext cx="432048" cy="12462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a:t>6</a:t>
            </a:r>
            <a:r>
              <a:rPr lang="es-ES" sz="700" dirty="0" smtClean="0"/>
              <a:t>%</a:t>
            </a:r>
            <a:endParaRPr lang="es-ES" sz="700" dirty="0"/>
          </a:p>
        </p:txBody>
      </p:sp>
      <p:sp>
        <p:nvSpPr>
          <p:cNvPr id="77" name="Rounded Rectangle 76"/>
          <p:cNvSpPr/>
          <p:nvPr/>
        </p:nvSpPr>
        <p:spPr>
          <a:xfrm>
            <a:off x="8492588" y="4176547"/>
            <a:ext cx="432048" cy="1246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smtClean="0"/>
              <a:t>0,3%</a:t>
            </a:r>
            <a:endParaRPr lang="es-ES" sz="700" dirty="0"/>
          </a:p>
        </p:txBody>
      </p:sp>
      <p:sp>
        <p:nvSpPr>
          <p:cNvPr id="78" name="Rounded Rectangle 77"/>
          <p:cNvSpPr/>
          <p:nvPr/>
        </p:nvSpPr>
        <p:spPr>
          <a:xfrm>
            <a:off x="8492588" y="3932433"/>
            <a:ext cx="432048" cy="124628"/>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700" dirty="0"/>
              <a:t>2</a:t>
            </a:r>
            <a:r>
              <a:rPr lang="es-ES" sz="700" dirty="0" smtClean="0"/>
              <a:t>%</a:t>
            </a:r>
            <a:endParaRPr lang="es-ES" sz="700" dirty="0"/>
          </a:p>
        </p:txBody>
      </p:sp>
      <p:sp>
        <p:nvSpPr>
          <p:cNvPr id="79" name="TextBox 78"/>
          <p:cNvSpPr txBox="1"/>
          <p:nvPr/>
        </p:nvSpPr>
        <p:spPr>
          <a:xfrm>
            <a:off x="344488" y="3683124"/>
            <a:ext cx="2879750" cy="230832"/>
          </a:xfrm>
          <a:prstGeom prst="rect">
            <a:avLst/>
          </a:prstGeom>
          <a:noFill/>
        </p:spPr>
        <p:txBody>
          <a:bodyPr wrap="square" rtlCol="0">
            <a:spAutoFit/>
          </a:bodyPr>
          <a:lstStyle/>
          <a:p>
            <a:r>
              <a:rPr lang="es-ES" sz="900" b="1" dirty="0" smtClean="0"/>
              <a:t>Histórico de pasajeros  Aeropuerto de Quito</a:t>
            </a:r>
            <a:endParaRPr lang="es-ES" sz="900" b="1" dirty="0">
              <a:solidFill>
                <a:schemeClr val="accent4">
                  <a:lumMod val="75000"/>
                </a:schemeClr>
              </a:solidFill>
            </a:endParaRPr>
          </a:p>
        </p:txBody>
      </p:sp>
      <p:sp>
        <p:nvSpPr>
          <p:cNvPr id="80" name="TextBox 79"/>
          <p:cNvSpPr txBox="1"/>
          <p:nvPr/>
        </p:nvSpPr>
        <p:spPr>
          <a:xfrm>
            <a:off x="5958949" y="3683124"/>
            <a:ext cx="2105380" cy="230832"/>
          </a:xfrm>
          <a:prstGeom prst="rect">
            <a:avLst/>
          </a:prstGeom>
          <a:noFill/>
        </p:spPr>
        <p:txBody>
          <a:bodyPr wrap="square" rtlCol="0">
            <a:spAutoFit/>
          </a:bodyPr>
          <a:lstStyle/>
          <a:p>
            <a:r>
              <a:rPr lang="es-ES" sz="900" b="1" dirty="0" smtClean="0"/>
              <a:t>Histórico de pasajeros Guayaquil*</a:t>
            </a:r>
            <a:endParaRPr lang="es-ES" sz="900" b="1" dirty="0">
              <a:solidFill>
                <a:schemeClr val="accent4">
                  <a:lumMod val="75000"/>
                </a:schemeClr>
              </a:solidFill>
            </a:endParaRPr>
          </a:p>
        </p:txBody>
      </p:sp>
      <p:cxnSp>
        <p:nvCxnSpPr>
          <p:cNvPr id="81" name="Elbow Connector 80"/>
          <p:cNvCxnSpPr>
            <a:stCxn id="73" idx="1"/>
          </p:cNvCxnSpPr>
          <p:nvPr/>
        </p:nvCxnSpPr>
        <p:spPr>
          <a:xfrm rot="10800000" flipV="1">
            <a:off x="6465169" y="4114233"/>
            <a:ext cx="564919" cy="147496"/>
          </a:xfrm>
          <a:prstGeom prst="bentConnector3">
            <a:avLst>
              <a:gd name="adj1" fmla="val 99526"/>
            </a:avLst>
          </a:prstGeom>
        </p:spPr>
        <p:style>
          <a:lnRef idx="1">
            <a:schemeClr val="accent1"/>
          </a:lnRef>
          <a:fillRef idx="0">
            <a:schemeClr val="accent1"/>
          </a:fillRef>
          <a:effectRef idx="0">
            <a:schemeClr val="accent1"/>
          </a:effectRef>
          <a:fontRef idx="minor">
            <a:schemeClr val="tx1"/>
          </a:fontRef>
        </p:style>
      </p:cxnSp>
      <p:cxnSp>
        <p:nvCxnSpPr>
          <p:cNvPr id="83" name="Elbow Connector 82"/>
          <p:cNvCxnSpPr>
            <a:stCxn id="76" idx="1"/>
          </p:cNvCxnSpPr>
          <p:nvPr/>
        </p:nvCxnSpPr>
        <p:spPr>
          <a:xfrm rot="10800000" flipV="1">
            <a:off x="7894182" y="4114232"/>
            <a:ext cx="598406" cy="141381"/>
          </a:xfrm>
          <a:prstGeom prst="bentConnector3">
            <a:avLst>
              <a:gd name="adj1" fmla="val 100455"/>
            </a:avLst>
          </a:prstGeom>
        </p:spPr>
        <p:style>
          <a:lnRef idx="1">
            <a:schemeClr val="accent1"/>
          </a:lnRef>
          <a:fillRef idx="0">
            <a:schemeClr val="accent1"/>
          </a:fillRef>
          <a:effectRef idx="0">
            <a:schemeClr val="accent1"/>
          </a:effectRef>
          <a:fontRef idx="minor">
            <a:schemeClr val="tx1"/>
          </a:fontRef>
        </p:style>
      </p:cxnSp>
      <p:cxnSp>
        <p:nvCxnSpPr>
          <p:cNvPr id="84" name="Elbow Connector 83"/>
          <p:cNvCxnSpPr>
            <a:stCxn id="59" idx="1"/>
          </p:cNvCxnSpPr>
          <p:nvPr/>
        </p:nvCxnSpPr>
        <p:spPr>
          <a:xfrm rot="10800000" flipV="1">
            <a:off x="814058" y="4116224"/>
            <a:ext cx="793486" cy="490568"/>
          </a:xfrm>
          <a:prstGeom prst="bentConnector3">
            <a:avLst>
              <a:gd name="adj1" fmla="val 100739"/>
            </a:avLst>
          </a:prstGeom>
        </p:spPr>
        <p:style>
          <a:lnRef idx="1">
            <a:schemeClr val="accent1"/>
          </a:lnRef>
          <a:fillRef idx="0">
            <a:schemeClr val="accent1"/>
          </a:fillRef>
          <a:effectRef idx="0">
            <a:schemeClr val="accent1"/>
          </a:effectRef>
          <a:fontRef idx="minor">
            <a:schemeClr val="tx1"/>
          </a:fontRef>
        </p:style>
      </p:cxnSp>
      <p:cxnSp>
        <p:nvCxnSpPr>
          <p:cNvPr id="85" name="Elbow Connector 84"/>
          <p:cNvCxnSpPr>
            <a:stCxn id="67" idx="1"/>
          </p:cNvCxnSpPr>
          <p:nvPr/>
        </p:nvCxnSpPr>
        <p:spPr>
          <a:xfrm rot="10800000" flipV="1">
            <a:off x="3985699" y="4119622"/>
            <a:ext cx="516498" cy="145007"/>
          </a:xfrm>
          <a:prstGeom prst="bentConnector3">
            <a:avLst>
              <a:gd name="adj1" fmla="val 100205"/>
            </a:avLst>
          </a:prstGeom>
        </p:spPr>
        <p:style>
          <a:lnRef idx="1">
            <a:schemeClr val="accent1"/>
          </a:lnRef>
          <a:fillRef idx="0">
            <a:schemeClr val="accent1"/>
          </a:fillRef>
          <a:effectRef idx="0">
            <a:schemeClr val="accent1"/>
          </a:effectRef>
          <a:fontRef idx="minor">
            <a:schemeClr val="tx1"/>
          </a:fontRef>
        </p:style>
      </p:cxnSp>
      <p:cxnSp>
        <p:nvCxnSpPr>
          <p:cNvPr id="86" name="Elbow Connector 85"/>
          <p:cNvCxnSpPr/>
          <p:nvPr/>
        </p:nvCxnSpPr>
        <p:spPr>
          <a:xfrm rot="10800000" flipV="1">
            <a:off x="2432615" y="4115941"/>
            <a:ext cx="595004" cy="159023"/>
          </a:xfrm>
          <a:prstGeom prst="bentConnector3">
            <a:avLst>
              <a:gd name="adj1" fmla="val 99315"/>
            </a:avLst>
          </a:prstGeom>
        </p:spPr>
        <p:style>
          <a:lnRef idx="1">
            <a:schemeClr val="accent1"/>
          </a:lnRef>
          <a:fillRef idx="0">
            <a:schemeClr val="accent1"/>
          </a:fillRef>
          <a:effectRef idx="0">
            <a:schemeClr val="accent1"/>
          </a:effectRef>
          <a:fontRef idx="minor">
            <a:schemeClr val="tx1"/>
          </a:fontRef>
        </p:style>
      </p:cxnSp>
      <p:sp>
        <p:nvSpPr>
          <p:cNvPr id="87" name="Rounded Rectangle 86"/>
          <p:cNvSpPr/>
          <p:nvPr/>
        </p:nvSpPr>
        <p:spPr>
          <a:xfrm>
            <a:off x="625590" y="4076437"/>
            <a:ext cx="720080" cy="14401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600" b="1" dirty="0" smtClean="0"/>
              <a:t>CAGR INT</a:t>
            </a:r>
            <a:endParaRPr lang="es-ES" sz="600" b="1" dirty="0"/>
          </a:p>
        </p:txBody>
      </p:sp>
      <p:sp>
        <p:nvSpPr>
          <p:cNvPr id="88" name="Rounded Rectangle 87"/>
          <p:cNvSpPr/>
          <p:nvPr/>
        </p:nvSpPr>
        <p:spPr>
          <a:xfrm>
            <a:off x="625590" y="4208306"/>
            <a:ext cx="720080" cy="14401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600" b="1" dirty="0" smtClean="0"/>
              <a:t>CAGR DOM</a:t>
            </a:r>
            <a:endParaRPr lang="es-ES" sz="600" b="1" dirty="0"/>
          </a:p>
        </p:txBody>
      </p:sp>
      <p:sp>
        <p:nvSpPr>
          <p:cNvPr id="89" name="Rounded Rectangle 88"/>
          <p:cNvSpPr/>
          <p:nvPr/>
        </p:nvSpPr>
        <p:spPr>
          <a:xfrm>
            <a:off x="625590" y="3932421"/>
            <a:ext cx="720080" cy="144016"/>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600" b="1" dirty="0" smtClean="0"/>
              <a:t>CAGR TOTAL</a:t>
            </a:r>
            <a:endParaRPr lang="es-ES" sz="600" b="1" dirty="0"/>
          </a:p>
        </p:txBody>
      </p:sp>
      <p:cxnSp>
        <p:nvCxnSpPr>
          <p:cNvPr id="90" name="Elbow Connector 89"/>
          <p:cNvCxnSpPr>
            <a:stCxn id="73" idx="3"/>
          </p:cNvCxnSpPr>
          <p:nvPr/>
        </p:nvCxnSpPr>
        <p:spPr>
          <a:xfrm>
            <a:off x="7462135" y="4114233"/>
            <a:ext cx="333721" cy="147496"/>
          </a:xfrm>
          <a:prstGeom prst="bentConnector3">
            <a:avLst>
              <a:gd name="adj1" fmla="val 101698"/>
            </a:avLst>
          </a:prstGeom>
        </p:spPr>
        <p:style>
          <a:lnRef idx="1">
            <a:schemeClr val="accent1"/>
          </a:lnRef>
          <a:fillRef idx="0">
            <a:schemeClr val="accent1"/>
          </a:fillRef>
          <a:effectRef idx="0">
            <a:schemeClr val="accent1"/>
          </a:effectRef>
          <a:fontRef idx="minor">
            <a:schemeClr val="tx1"/>
          </a:fontRef>
        </p:style>
      </p:cxnSp>
      <p:cxnSp>
        <p:nvCxnSpPr>
          <p:cNvPr id="91" name="Elbow Connector 90"/>
          <p:cNvCxnSpPr>
            <a:stCxn id="67" idx="3"/>
          </p:cNvCxnSpPr>
          <p:nvPr/>
        </p:nvCxnSpPr>
        <p:spPr>
          <a:xfrm>
            <a:off x="4934245" y="4119623"/>
            <a:ext cx="682606" cy="142517"/>
          </a:xfrm>
          <a:prstGeom prst="bentConnector3">
            <a:avLst>
              <a:gd name="adj1" fmla="val 99984"/>
            </a:avLst>
          </a:prstGeom>
        </p:spPr>
        <p:style>
          <a:lnRef idx="1">
            <a:schemeClr val="accent1"/>
          </a:lnRef>
          <a:fillRef idx="0">
            <a:schemeClr val="accent1"/>
          </a:fillRef>
          <a:effectRef idx="0">
            <a:schemeClr val="accent1"/>
          </a:effectRef>
          <a:fontRef idx="minor">
            <a:schemeClr val="tx1"/>
          </a:fontRef>
        </p:style>
      </p:cxnSp>
      <p:cxnSp>
        <p:nvCxnSpPr>
          <p:cNvPr id="93" name="Elbow Connector 92"/>
          <p:cNvCxnSpPr/>
          <p:nvPr/>
        </p:nvCxnSpPr>
        <p:spPr>
          <a:xfrm>
            <a:off x="8925741" y="4106359"/>
            <a:ext cx="533909" cy="168605"/>
          </a:xfrm>
          <a:prstGeom prst="bentConnector3">
            <a:avLst>
              <a:gd name="adj1" fmla="val 101703"/>
            </a:avLst>
          </a:prstGeom>
        </p:spPr>
        <p:style>
          <a:lnRef idx="1">
            <a:schemeClr val="accent1"/>
          </a:lnRef>
          <a:fillRef idx="0">
            <a:schemeClr val="accent1"/>
          </a:fillRef>
          <a:effectRef idx="0">
            <a:schemeClr val="accent1"/>
          </a:effectRef>
          <a:fontRef idx="minor">
            <a:schemeClr val="tx1"/>
          </a:fontRef>
        </p:style>
      </p:cxnSp>
      <p:cxnSp>
        <p:nvCxnSpPr>
          <p:cNvPr id="94" name="Elbow Connector 93"/>
          <p:cNvCxnSpPr>
            <a:stCxn id="64" idx="3"/>
          </p:cNvCxnSpPr>
          <p:nvPr/>
        </p:nvCxnSpPr>
        <p:spPr>
          <a:xfrm>
            <a:off x="3463068" y="4119623"/>
            <a:ext cx="460696" cy="135991"/>
          </a:xfrm>
          <a:prstGeom prst="bentConnector3">
            <a:avLst>
              <a:gd name="adj1" fmla="val 100361"/>
            </a:avLst>
          </a:prstGeom>
        </p:spPr>
        <p:style>
          <a:lnRef idx="1">
            <a:schemeClr val="accent1"/>
          </a:lnRef>
          <a:fillRef idx="0">
            <a:schemeClr val="accent1"/>
          </a:fillRef>
          <a:effectRef idx="0">
            <a:schemeClr val="accent1"/>
          </a:effectRef>
          <a:fontRef idx="minor">
            <a:schemeClr val="tx1"/>
          </a:fontRef>
        </p:style>
      </p:cxnSp>
      <p:cxnSp>
        <p:nvCxnSpPr>
          <p:cNvPr id="95" name="Elbow Connector 94"/>
          <p:cNvCxnSpPr>
            <a:stCxn id="59" idx="3"/>
          </p:cNvCxnSpPr>
          <p:nvPr/>
        </p:nvCxnSpPr>
        <p:spPr>
          <a:xfrm>
            <a:off x="2039592" y="4116224"/>
            <a:ext cx="324724" cy="158741"/>
          </a:xfrm>
          <a:prstGeom prst="bentConnector3">
            <a:avLst>
              <a:gd name="adj1" fmla="val 100435"/>
            </a:avLst>
          </a:prstGeom>
        </p:spPr>
        <p:style>
          <a:lnRef idx="1">
            <a:schemeClr val="accent1"/>
          </a:lnRef>
          <a:fillRef idx="0">
            <a:schemeClr val="accent1"/>
          </a:fillRef>
          <a:effectRef idx="0">
            <a:schemeClr val="accent1"/>
          </a:effectRef>
          <a:fontRef idx="minor">
            <a:schemeClr val="tx1"/>
          </a:fontRef>
        </p:style>
      </p:cxnSp>
      <p:graphicFrame>
        <p:nvGraphicFramePr>
          <p:cNvPr id="96" name="Chart 95"/>
          <p:cNvGraphicFramePr>
            <a:graphicFrameLocks/>
          </p:cNvGraphicFramePr>
          <p:nvPr>
            <p:extLst/>
          </p:nvPr>
        </p:nvGraphicFramePr>
        <p:xfrm>
          <a:off x="5889385" y="4152404"/>
          <a:ext cx="3877923" cy="2245748"/>
        </p:xfrm>
        <a:graphic>
          <a:graphicData uri="http://schemas.openxmlformats.org/drawingml/2006/chart">
            <c:chart xmlns:c="http://schemas.openxmlformats.org/drawingml/2006/chart" xmlns:r="http://schemas.openxmlformats.org/officeDocument/2006/relationships" r:id="rId5"/>
          </a:graphicData>
        </a:graphic>
      </p:graphicFrame>
      <p:sp>
        <p:nvSpPr>
          <p:cNvPr id="97" name="TextBox 96"/>
          <p:cNvSpPr txBox="1"/>
          <p:nvPr/>
        </p:nvSpPr>
        <p:spPr>
          <a:xfrm>
            <a:off x="6160819" y="6266401"/>
            <a:ext cx="3446372" cy="200055"/>
          </a:xfrm>
          <a:prstGeom prst="rect">
            <a:avLst/>
          </a:prstGeom>
          <a:noFill/>
        </p:spPr>
        <p:txBody>
          <a:bodyPr wrap="square" rtlCol="0">
            <a:spAutoFit/>
          </a:bodyPr>
          <a:lstStyle/>
          <a:p>
            <a:r>
              <a:rPr lang="es-ES" sz="700" dirty="0" smtClean="0"/>
              <a:t>*Segmentación 2015 no disponible, se asume similar a la registrada en 2014.</a:t>
            </a:r>
            <a:endParaRPr lang="es-ES" sz="700" dirty="0"/>
          </a:p>
        </p:txBody>
      </p:sp>
      <p:sp>
        <p:nvSpPr>
          <p:cNvPr id="98" name="TextBox 97"/>
          <p:cNvSpPr txBox="1"/>
          <p:nvPr/>
        </p:nvSpPr>
        <p:spPr>
          <a:xfrm>
            <a:off x="628081" y="6323270"/>
            <a:ext cx="4699859" cy="461665"/>
          </a:xfrm>
          <a:prstGeom prst="rect">
            <a:avLst/>
          </a:prstGeom>
          <a:noFill/>
        </p:spPr>
        <p:txBody>
          <a:bodyPr wrap="square" rtlCol="0">
            <a:spAutoFit/>
          </a:bodyPr>
          <a:lstStyle/>
          <a:p>
            <a:r>
              <a:rPr lang="es-ES" sz="800" dirty="0" smtClean="0">
                <a:solidFill>
                  <a:schemeClr val="bg2">
                    <a:lumMod val="50000"/>
                  </a:schemeClr>
                </a:solidFill>
              </a:rPr>
              <a:t>Fuentes: </a:t>
            </a:r>
            <a:r>
              <a:rPr lang="es-ES" sz="800" dirty="0" err="1" smtClean="0">
                <a:solidFill>
                  <a:schemeClr val="bg2">
                    <a:lumMod val="50000"/>
                  </a:schemeClr>
                </a:solidFill>
              </a:rPr>
              <a:t>Flightglobal</a:t>
            </a:r>
            <a:r>
              <a:rPr lang="es-ES" sz="800" dirty="0" smtClean="0">
                <a:solidFill>
                  <a:schemeClr val="bg2">
                    <a:lumMod val="50000"/>
                  </a:schemeClr>
                </a:solidFill>
              </a:rPr>
              <a:t>, </a:t>
            </a:r>
            <a:r>
              <a:rPr lang="es-ES" sz="800" dirty="0">
                <a:solidFill>
                  <a:schemeClr val="bg2">
                    <a:lumMod val="50000"/>
                  </a:schemeClr>
                </a:solidFill>
              </a:rPr>
              <a:t>Base de Dates EMPSA, Información proporcionada por el </a:t>
            </a:r>
            <a:r>
              <a:rPr lang="es-ES" sz="800" dirty="0" smtClean="0">
                <a:solidFill>
                  <a:schemeClr val="bg2">
                    <a:lumMod val="50000"/>
                  </a:schemeClr>
                </a:solidFill>
              </a:rPr>
              <a:t>cliente; estadísticas estatales de Ecuador. Ministerio de Obras Publicas de Ecuador; Estudio Comparativo de Costos operativos de Aerolíneas en Aeropuertos de Ecuador de IATA.</a:t>
            </a:r>
            <a:endParaRPr lang="es-ES" sz="800" dirty="0">
              <a:solidFill>
                <a:schemeClr val="bg2">
                  <a:lumMod val="50000"/>
                </a:schemeClr>
              </a:solidFill>
            </a:endParaRPr>
          </a:p>
        </p:txBody>
      </p:sp>
    </p:spTree>
    <p:extLst>
      <p:ext uri="{BB962C8B-B14F-4D97-AF65-F5344CB8AC3E}">
        <p14:creationId xmlns:p14="http://schemas.microsoft.com/office/powerpoint/2010/main" val="190590649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344488" y="2662117"/>
            <a:ext cx="3528391" cy="3935235"/>
            <a:chOff x="344488" y="2598658"/>
            <a:chExt cx="3528391" cy="3935235"/>
          </a:xfrm>
        </p:grpSpPr>
        <p:graphicFrame>
          <p:nvGraphicFramePr>
            <p:cNvPr id="45" name="Chart 44"/>
            <p:cNvGraphicFramePr>
              <a:graphicFrameLocks/>
            </p:cNvGraphicFramePr>
            <p:nvPr>
              <p:extLst>
                <p:ext uri="{D42A27DB-BD31-4B8C-83A1-F6EECF244321}">
                  <p14:modId xmlns:p14="http://schemas.microsoft.com/office/powerpoint/2010/main" val="788700759"/>
                </p:ext>
              </p:extLst>
            </p:nvPr>
          </p:nvGraphicFramePr>
          <p:xfrm>
            <a:off x="344488" y="2598658"/>
            <a:ext cx="3455743" cy="3935235"/>
          </p:xfrm>
          <a:graphic>
            <a:graphicData uri="http://schemas.openxmlformats.org/drawingml/2006/chart">
              <c:chart xmlns:c="http://schemas.openxmlformats.org/drawingml/2006/chart" xmlns:r="http://schemas.openxmlformats.org/officeDocument/2006/relationships" r:id="rId3"/>
            </a:graphicData>
          </a:graphic>
        </p:graphicFrame>
        <p:sp>
          <p:nvSpPr>
            <p:cNvPr id="46" name="TextBox 45"/>
            <p:cNvSpPr txBox="1"/>
            <p:nvPr/>
          </p:nvSpPr>
          <p:spPr>
            <a:xfrm>
              <a:off x="1607344" y="2891036"/>
              <a:ext cx="2265535" cy="215444"/>
            </a:xfrm>
            <a:prstGeom prst="rect">
              <a:avLst/>
            </a:prstGeom>
            <a:noFill/>
          </p:spPr>
          <p:txBody>
            <a:bodyPr wrap="square" rtlCol="0">
              <a:spAutoFit/>
            </a:bodyPr>
            <a:lstStyle/>
            <a:p>
              <a:r>
                <a:rPr lang="es-ES" sz="800" b="1" dirty="0" smtClean="0"/>
                <a:t>Asientos ofertados por ruta doméstica</a:t>
              </a:r>
              <a:endParaRPr lang="es-ES" sz="800" b="1" dirty="0"/>
            </a:p>
          </p:txBody>
        </p:sp>
      </p:grpSp>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Conectividad aérea en Quito</a:t>
            </a:r>
          </a:p>
          <a:p>
            <a:pPr fontAlgn="base">
              <a:spcBef>
                <a:spcPct val="0"/>
              </a:spcBef>
              <a:spcAft>
                <a:spcPct val="0"/>
              </a:spcAft>
            </a:pPr>
            <a:r>
              <a:rPr lang="es-ES" sz="1600" dirty="0" smtClean="0">
                <a:solidFill>
                  <a:srgbClr val="00B0F0"/>
                </a:solidFill>
                <a:cs typeface="Arial" charset="0"/>
              </a:rPr>
              <a:t>Caracterización del Aeropuerto: Evolución del tráfico</a:t>
            </a:r>
            <a:r>
              <a:rPr lang="es-ES" sz="1600" dirty="0">
                <a:solidFill>
                  <a:srgbClr val="00B0F0"/>
                </a:solidFill>
                <a:cs typeface="Arial" charset="0"/>
              </a:rPr>
              <a:t>, oferta de rutas </a:t>
            </a:r>
            <a:r>
              <a:rPr lang="es-ES" sz="1600" dirty="0" smtClean="0">
                <a:solidFill>
                  <a:srgbClr val="00B0F0"/>
                </a:solidFill>
                <a:cs typeface="Arial" charset="0"/>
              </a:rPr>
              <a:t>y principales compañías (i/iii)</a:t>
            </a:r>
            <a:endParaRPr lang="es-ES" sz="1600" dirty="0">
              <a:solidFill>
                <a:srgbClr val="00B0F0"/>
              </a:solidFill>
              <a:cs typeface="Arial" charset="0"/>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79</a:t>
            </a:fld>
            <a:endParaRPr lang="es-ES" dirty="0">
              <a:solidFill>
                <a:srgbClr val="002776"/>
              </a:solidFill>
            </a:endParaRPr>
          </a:p>
        </p:txBody>
      </p:sp>
      <p:sp>
        <p:nvSpPr>
          <p:cNvPr id="5" name="AutoShape 2" descr="Resultado de imagen de copa airlines logo"/>
          <p:cNvSpPr>
            <a:spLocks noChangeAspect="1" noChangeArrowheads="1"/>
          </p:cNvSpPr>
          <p:nvPr/>
        </p:nvSpPr>
        <p:spPr bwMode="auto">
          <a:xfrm>
            <a:off x="-31750" y="-13652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
        <p:nvSpPr>
          <p:cNvPr id="34" name="TextBox 33"/>
          <p:cNvSpPr txBox="1"/>
          <p:nvPr/>
        </p:nvSpPr>
        <p:spPr>
          <a:xfrm>
            <a:off x="315114" y="896728"/>
            <a:ext cx="4995774" cy="261610"/>
          </a:xfrm>
          <a:prstGeom prst="rect">
            <a:avLst/>
          </a:prstGeom>
          <a:noFill/>
        </p:spPr>
        <p:txBody>
          <a:bodyPr wrap="square" rtlCol="0">
            <a:spAutoFit/>
          </a:bodyPr>
          <a:lstStyle/>
          <a:p>
            <a:r>
              <a:rPr lang="es-ES" sz="1100" b="1" dirty="0" smtClean="0">
                <a:solidFill>
                  <a:srgbClr val="002776"/>
                </a:solidFill>
              </a:rPr>
              <a:t>Caracterización del Tráfico Doméstico</a:t>
            </a:r>
            <a:endParaRPr lang="es-ES" sz="1100" b="1" dirty="0">
              <a:solidFill>
                <a:srgbClr val="3C8A2E">
                  <a:lumMod val="75000"/>
                </a:srgbClr>
              </a:solidFill>
            </a:endParaRPr>
          </a:p>
        </p:txBody>
      </p:sp>
      <p:sp>
        <p:nvSpPr>
          <p:cNvPr id="42" name="TextBox 41"/>
          <p:cNvSpPr txBox="1"/>
          <p:nvPr/>
        </p:nvSpPr>
        <p:spPr>
          <a:xfrm>
            <a:off x="315114" y="896728"/>
            <a:ext cx="4995774" cy="261610"/>
          </a:xfrm>
          <a:prstGeom prst="rect">
            <a:avLst/>
          </a:prstGeom>
          <a:noFill/>
        </p:spPr>
        <p:txBody>
          <a:bodyPr wrap="square" rtlCol="0">
            <a:spAutoFit/>
          </a:bodyPr>
          <a:lstStyle/>
          <a:p>
            <a:r>
              <a:rPr lang="es-ES" sz="1100" b="1" dirty="0" smtClean="0"/>
              <a:t>Caracterización del Tráfico Doméstico</a:t>
            </a:r>
            <a:endParaRPr lang="es-ES" sz="1100" b="1" dirty="0">
              <a:solidFill>
                <a:schemeClr val="accent4">
                  <a:lumMod val="75000"/>
                </a:schemeClr>
              </a:solidFill>
            </a:endParaRPr>
          </a:p>
        </p:txBody>
      </p:sp>
      <p:sp>
        <p:nvSpPr>
          <p:cNvPr id="43" name="TextBox 42"/>
          <p:cNvSpPr txBox="1"/>
          <p:nvPr/>
        </p:nvSpPr>
        <p:spPr>
          <a:xfrm>
            <a:off x="1178457" y="3821595"/>
            <a:ext cx="755010" cy="246221"/>
          </a:xfrm>
          <a:prstGeom prst="rect">
            <a:avLst/>
          </a:prstGeom>
          <a:noFill/>
        </p:spPr>
        <p:txBody>
          <a:bodyPr wrap="square" rtlCol="0">
            <a:spAutoFit/>
          </a:bodyPr>
          <a:lstStyle/>
          <a:p>
            <a:pPr algn="ctr"/>
            <a:r>
              <a:rPr lang="es-ES" sz="1000" b="1" dirty="0" smtClean="0"/>
              <a:t>2015</a:t>
            </a:r>
            <a:endParaRPr lang="es-ES" sz="1000" b="1" dirty="0"/>
          </a:p>
        </p:txBody>
      </p:sp>
      <p:grpSp>
        <p:nvGrpSpPr>
          <p:cNvPr id="47" name="Group 46"/>
          <p:cNvGrpSpPr/>
          <p:nvPr/>
        </p:nvGrpSpPr>
        <p:grpSpPr>
          <a:xfrm>
            <a:off x="267517" y="1188727"/>
            <a:ext cx="3583626" cy="1736217"/>
            <a:chOff x="267517" y="1082017"/>
            <a:chExt cx="3583626" cy="1736217"/>
          </a:xfrm>
        </p:grpSpPr>
        <p:graphicFrame>
          <p:nvGraphicFramePr>
            <p:cNvPr id="48" name="Chart 47"/>
            <p:cNvGraphicFramePr>
              <a:graphicFrameLocks/>
            </p:cNvGraphicFramePr>
            <p:nvPr>
              <p:extLst>
                <p:ext uri="{D42A27DB-BD31-4B8C-83A1-F6EECF244321}">
                  <p14:modId xmlns:p14="http://schemas.microsoft.com/office/powerpoint/2010/main" val="393352199"/>
                </p:ext>
              </p:extLst>
            </p:nvPr>
          </p:nvGraphicFramePr>
          <p:xfrm>
            <a:off x="267517" y="1189739"/>
            <a:ext cx="3532714" cy="1628495"/>
          </p:xfrm>
          <a:graphic>
            <a:graphicData uri="http://schemas.openxmlformats.org/drawingml/2006/chart">
              <c:chart xmlns:c="http://schemas.openxmlformats.org/drawingml/2006/chart" xmlns:r="http://schemas.openxmlformats.org/officeDocument/2006/relationships" r:id="rId4"/>
            </a:graphicData>
          </a:graphic>
        </p:graphicFrame>
        <p:sp>
          <p:nvSpPr>
            <p:cNvPr id="49" name="TextBox 48"/>
            <p:cNvSpPr txBox="1"/>
            <p:nvPr/>
          </p:nvSpPr>
          <p:spPr>
            <a:xfrm>
              <a:off x="1995387" y="1082017"/>
              <a:ext cx="1855756" cy="215444"/>
            </a:xfrm>
            <a:prstGeom prst="rect">
              <a:avLst/>
            </a:prstGeom>
            <a:noFill/>
          </p:spPr>
          <p:txBody>
            <a:bodyPr wrap="square" rtlCol="0">
              <a:spAutoFit/>
            </a:bodyPr>
            <a:lstStyle/>
            <a:p>
              <a:r>
                <a:rPr lang="es-ES" sz="800" b="1" dirty="0" smtClean="0"/>
                <a:t>Oferta de asientos por aerolínea</a:t>
              </a:r>
              <a:endParaRPr lang="es-ES" sz="800" b="1" dirty="0"/>
            </a:p>
          </p:txBody>
        </p:sp>
        <p:sp>
          <p:nvSpPr>
            <p:cNvPr id="50" name="Rounded Rectangle 49"/>
            <p:cNvSpPr/>
            <p:nvPr/>
          </p:nvSpPr>
          <p:spPr>
            <a:xfrm>
              <a:off x="1982747" y="1383254"/>
              <a:ext cx="648000" cy="14400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800" dirty="0" smtClean="0">
                  <a:solidFill>
                    <a:schemeClr val="bg1"/>
                  </a:solidFill>
                </a:rPr>
                <a:t>TAME</a:t>
              </a:r>
              <a:endParaRPr lang="es-ES" sz="800" dirty="0">
                <a:solidFill>
                  <a:schemeClr val="bg1"/>
                </a:solidFill>
              </a:endParaRPr>
            </a:p>
          </p:txBody>
        </p:sp>
        <p:sp>
          <p:nvSpPr>
            <p:cNvPr id="51" name="Rounded Rectangle 50"/>
            <p:cNvSpPr/>
            <p:nvPr/>
          </p:nvSpPr>
          <p:spPr>
            <a:xfrm>
              <a:off x="2630747" y="1648116"/>
              <a:ext cx="648000" cy="144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800" dirty="0" smtClean="0">
                  <a:solidFill>
                    <a:schemeClr val="bg1"/>
                  </a:solidFill>
                </a:rPr>
                <a:t>LAN</a:t>
              </a:r>
              <a:endParaRPr lang="es-ES" sz="800" dirty="0">
                <a:solidFill>
                  <a:schemeClr val="bg1"/>
                </a:solidFill>
              </a:endParaRPr>
            </a:p>
          </p:txBody>
        </p:sp>
        <p:sp>
          <p:nvSpPr>
            <p:cNvPr id="52" name="Rounded Rectangle 51"/>
            <p:cNvSpPr/>
            <p:nvPr/>
          </p:nvSpPr>
          <p:spPr>
            <a:xfrm>
              <a:off x="2504728" y="2103917"/>
              <a:ext cx="648000" cy="1440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800" dirty="0" smtClean="0">
                  <a:solidFill>
                    <a:schemeClr val="bg1"/>
                  </a:solidFill>
                </a:rPr>
                <a:t>AVIANCA</a:t>
              </a:r>
              <a:endParaRPr lang="es-ES" sz="800" dirty="0">
                <a:solidFill>
                  <a:schemeClr val="bg1"/>
                </a:solidFill>
              </a:endParaRPr>
            </a:p>
          </p:txBody>
        </p:sp>
      </p:grpSp>
      <p:pic>
        <p:nvPicPr>
          <p:cNvPr id="53" name="Picture 5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266034" y="908720"/>
            <a:ext cx="1178543" cy="883908"/>
          </a:xfrm>
          <a:prstGeom prst="rect">
            <a:avLst/>
          </a:prstGeom>
        </p:spPr>
      </p:pic>
      <p:grpSp>
        <p:nvGrpSpPr>
          <p:cNvPr id="54" name="Group 53"/>
          <p:cNvGrpSpPr/>
          <p:nvPr/>
        </p:nvGrpSpPr>
        <p:grpSpPr>
          <a:xfrm>
            <a:off x="3715944" y="1119947"/>
            <a:ext cx="805008" cy="537900"/>
            <a:chOff x="5736956" y="1123899"/>
            <a:chExt cx="928103" cy="597984"/>
          </a:xfrm>
        </p:grpSpPr>
        <p:graphicFrame>
          <p:nvGraphicFramePr>
            <p:cNvPr id="55" name="Chart 54"/>
            <p:cNvGraphicFramePr>
              <a:graphicFrameLocks/>
            </p:cNvGraphicFramePr>
            <p:nvPr>
              <p:extLst/>
            </p:nvPr>
          </p:nvGraphicFramePr>
          <p:xfrm>
            <a:off x="5736956" y="1123899"/>
            <a:ext cx="928103" cy="597984"/>
          </p:xfrm>
          <a:graphic>
            <a:graphicData uri="http://schemas.openxmlformats.org/drawingml/2006/chart">
              <c:chart xmlns:c="http://schemas.openxmlformats.org/drawingml/2006/chart" xmlns:r="http://schemas.openxmlformats.org/officeDocument/2006/relationships" r:id="rId6"/>
            </a:graphicData>
          </a:graphic>
        </p:graphicFrame>
        <p:sp>
          <p:nvSpPr>
            <p:cNvPr id="56" name="TextBox 55"/>
            <p:cNvSpPr txBox="1"/>
            <p:nvPr/>
          </p:nvSpPr>
          <p:spPr>
            <a:xfrm>
              <a:off x="6032634" y="1314635"/>
              <a:ext cx="492618" cy="239509"/>
            </a:xfrm>
            <a:prstGeom prst="rect">
              <a:avLst/>
            </a:prstGeom>
            <a:noFill/>
          </p:spPr>
          <p:txBody>
            <a:bodyPr wrap="square" rtlCol="0">
              <a:spAutoFit/>
            </a:bodyPr>
            <a:lstStyle/>
            <a:p>
              <a:r>
                <a:rPr lang="es-ES" sz="800" b="1" dirty="0" smtClean="0">
                  <a:solidFill>
                    <a:schemeClr val="accent4"/>
                  </a:solidFill>
                </a:rPr>
                <a:t>53%</a:t>
              </a:r>
              <a:endParaRPr lang="es-ES" sz="800" b="1" dirty="0">
                <a:solidFill>
                  <a:schemeClr val="accent4"/>
                </a:solidFill>
              </a:endParaRPr>
            </a:p>
          </p:txBody>
        </p:sp>
      </p:grpSp>
      <p:grpSp>
        <p:nvGrpSpPr>
          <p:cNvPr id="57" name="Group 56"/>
          <p:cNvGrpSpPr/>
          <p:nvPr/>
        </p:nvGrpSpPr>
        <p:grpSpPr>
          <a:xfrm>
            <a:off x="3715944" y="3233657"/>
            <a:ext cx="805008" cy="537900"/>
            <a:chOff x="5736956" y="1123899"/>
            <a:chExt cx="928103" cy="597984"/>
          </a:xfrm>
        </p:grpSpPr>
        <p:graphicFrame>
          <p:nvGraphicFramePr>
            <p:cNvPr id="58" name="Chart 57"/>
            <p:cNvGraphicFramePr>
              <a:graphicFrameLocks/>
            </p:cNvGraphicFramePr>
            <p:nvPr>
              <p:extLst/>
            </p:nvPr>
          </p:nvGraphicFramePr>
          <p:xfrm>
            <a:off x="5736956" y="1123899"/>
            <a:ext cx="928103" cy="597984"/>
          </p:xfrm>
          <a:graphic>
            <a:graphicData uri="http://schemas.openxmlformats.org/drawingml/2006/chart">
              <c:chart xmlns:c="http://schemas.openxmlformats.org/drawingml/2006/chart" xmlns:r="http://schemas.openxmlformats.org/officeDocument/2006/relationships" r:id="rId7"/>
            </a:graphicData>
          </a:graphic>
        </p:graphicFrame>
        <p:sp>
          <p:nvSpPr>
            <p:cNvPr id="59" name="TextBox 58"/>
            <p:cNvSpPr txBox="1"/>
            <p:nvPr/>
          </p:nvSpPr>
          <p:spPr>
            <a:xfrm>
              <a:off x="6032634" y="1315168"/>
              <a:ext cx="492618" cy="239509"/>
            </a:xfrm>
            <a:prstGeom prst="rect">
              <a:avLst/>
            </a:prstGeom>
            <a:noFill/>
          </p:spPr>
          <p:txBody>
            <a:bodyPr wrap="square" rtlCol="0">
              <a:spAutoFit/>
            </a:bodyPr>
            <a:lstStyle/>
            <a:p>
              <a:r>
                <a:rPr lang="es-ES" sz="800" b="1" dirty="0" smtClean="0">
                  <a:solidFill>
                    <a:schemeClr val="tx2"/>
                  </a:solidFill>
                </a:rPr>
                <a:t>30%</a:t>
              </a:r>
              <a:endParaRPr lang="es-ES" sz="800" b="1" dirty="0">
                <a:solidFill>
                  <a:schemeClr val="tx2"/>
                </a:solidFill>
              </a:endParaRPr>
            </a:p>
          </p:txBody>
        </p:sp>
      </p:grpSp>
      <p:grpSp>
        <p:nvGrpSpPr>
          <p:cNvPr id="60" name="Group 59"/>
          <p:cNvGrpSpPr/>
          <p:nvPr/>
        </p:nvGrpSpPr>
        <p:grpSpPr>
          <a:xfrm>
            <a:off x="3715944" y="4899633"/>
            <a:ext cx="805008" cy="537900"/>
            <a:chOff x="5736956" y="1123899"/>
            <a:chExt cx="928103" cy="597984"/>
          </a:xfrm>
        </p:grpSpPr>
        <p:graphicFrame>
          <p:nvGraphicFramePr>
            <p:cNvPr id="61" name="Chart 60"/>
            <p:cNvGraphicFramePr>
              <a:graphicFrameLocks/>
            </p:cNvGraphicFramePr>
            <p:nvPr>
              <p:extLst/>
            </p:nvPr>
          </p:nvGraphicFramePr>
          <p:xfrm>
            <a:off x="5736956" y="1123899"/>
            <a:ext cx="928103" cy="597984"/>
          </p:xfrm>
          <a:graphic>
            <a:graphicData uri="http://schemas.openxmlformats.org/drawingml/2006/chart">
              <c:chart xmlns:c="http://schemas.openxmlformats.org/drawingml/2006/chart" xmlns:r="http://schemas.openxmlformats.org/officeDocument/2006/relationships" r:id="rId8"/>
            </a:graphicData>
          </a:graphic>
        </p:graphicFrame>
        <p:sp>
          <p:nvSpPr>
            <p:cNvPr id="62" name="TextBox 61"/>
            <p:cNvSpPr txBox="1"/>
            <p:nvPr/>
          </p:nvSpPr>
          <p:spPr>
            <a:xfrm>
              <a:off x="6032634" y="1324819"/>
              <a:ext cx="492618" cy="239509"/>
            </a:xfrm>
            <a:prstGeom prst="rect">
              <a:avLst/>
            </a:prstGeom>
            <a:noFill/>
          </p:spPr>
          <p:txBody>
            <a:bodyPr wrap="square" rtlCol="0">
              <a:spAutoFit/>
            </a:bodyPr>
            <a:lstStyle/>
            <a:p>
              <a:r>
                <a:rPr lang="es-ES" sz="800" b="1" dirty="0" smtClean="0">
                  <a:solidFill>
                    <a:schemeClr val="accent2"/>
                  </a:solidFill>
                </a:rPr>
                <a:t>1</a:t>
              </a:r>
              <a:r>
                <a:rPr lang="es-ES" sz="800" b="1" dirty="0">
                  <a:solidFill>
                    <a:schemeClr val="accent2"/>
                  </a:solidFill>
                </a:rPr>
                <a:t>7</a:t>
              </a:r>
              <a:r>
                <a:rPr lang="es-ES" sz="800" b="1" dirty="0" smtClean="0">
                  <a:solidFill>
                    <a:schemeClr val="accent2"/>
                  </a:solidFill>
                </a:rPr>
                <a:t>%</a:t>
              </a:r>
              <a:endParaRPr lang="es-ES" sz="800" b="1" dirty="0">
                <a:solidFill>
                  <a:schemeClr val="accent2"/>
                </a:solidFill>
              </a:endParaRPr>
            </a:p>
          </p:txBody>
        </p:sp>
      </p:grpSp>
      <p:pic>
        <p:nvPicPr>
          <p:cNvPr id="63" name="Picture 62"/>
          <p:cNvPicPr/>
          <p:nvPr/>
        </p:nvPicPr>
        <p:blipFill>
          <a:blip r:embed="rId9" cstate="print">
            <a:extLst>
              <a:ext uri="{28A0092B-C50C-407E-A947-70E740481C1C}">
                <a14:useLocalDpi xmlns:a14="http://schemas.microsoft.com/office/drawing/2010/main" val="0"/>
              </a:ext>
            </a:extLst>
          </a:blip>
          <a:stretch>
            <a:fillRect/>
          </a:stretch>
        </p:blipFill>
        <p:spPr>
          <a:xfrm>
            <a:off x="4456917" y="5080365"/>
            <a:ext cx="944676" cy="224438"/>
          </a:xfrm>
          <a:prstGeom prst="rect">
            <a:avLst/>
          </a:prstGeom>
          <a:solidFill>
            <a:schemeClr val="bg1"/>
          </a:solidFill>
        </p:spPr>
      </p:pic>
      <p:pic>
        <p:nvPicPr>
          <p:cNvPr id="64" name="Picture 6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456917" y="3337986"/>
            <a:ext cx="853971" cy="304868"/>
          </a:xfrm>
          <a:prstGeom prst="rect">
            <a:avLst/>
          </a:prstGeom>
        </p:spPr>
      </p:pic>
      <p:sp>
        <p:nvSpPr>
          <p:cNvPr id="65" name="Content Placeholder 5"/>
          <p:cNvSpPr txBox="1">
            <a:spLocks/>
          </p:cNvSpPr>
          <p:nvPr/>
        </p:nvSpPr>
        <p:spPr bwMode="auto">
          <a:xfrm>
            <a:off x="4212333" y="1604536"/>
            <a:ext cx="5399793" cy="157694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buFont typeface="Arial" panose="020B0604020202020204" pitchFamily="34" charset="0"/>
              <a:buChar char="•"/>
            </a:pPr>
            <a:r>
              <a:rPr lang="es-ES" sz="800" dirty="0" err="1" smtClean="0"/>
              <a:t>Tame</a:t>
            </a:r>
            <a:r>
              <a:rPr lang="es-ES" sz="800" dirty="0" smtClean="0"/>
              <a:t> ofertó el 53% de asientos en el segmento domestico en 2015.</a:t>
            </a:r>
          </a:p>
          <a:p>
            <a:pPr marL="171450" indent="-171450" algn="just">
              <a:buFont typeface="Arial" panose="020B0604020202020204" pitchFamily="34" charset="0"/>
              <a:buChar char="•"/>
            </a:pPr>
            <a:r>
              <a:rPr lang="es-ES" sz="800" dirty="0" smtClean="0"/>
              <a:t>Oferta 9 destinos nacionales: Guayaquil, Cuenca, Coca, Manta, Loja, Santa Rosa, Lago, Esmeraldas y Salinas. </a:t>
            </a:r>
          </a:p>
          <a:p>
            <a:pPr marL="171450" indent="-171450" algn="just">
              <a:buFont typeface="Arial" panose="020B0604020202020204" pitchFamily="34" charset="0"/>
              <a:buChar char="•"/>
            </a:pPr>
            <a:r>
              <a:rPr lang="es-ES" sz="800" dirty="0" smtClean="0"/>
              <a:t>La ruta con Guayaquil constituye su principal destino doméstico la cual opera con una frecuencia de 9 vuelos diarios, dos de ellos con conexión a las Islas Galápagos a través de Guayaquil. </a:t>
            </a:r>
            <a:r>
              <a:rPr lang="es-ES" sz="800" dirty="0" err="1" smtClean="0"/>
              <a:t>Tame</a:t>
            </a:r>
            <a:r>
              <a:rPr lang="es-ES" sz="800" dirty="0" smtClean="0"/>
              <a:t> no ofrece vuelos directos hasta las islas desde Quito pese a que este destino resulta uno de los principales atractivos turísticos de Ecuador.</a:t>
            </a:r>
          </a:p>
          <a:p>
            <a:pPr marL="171450" indent="-171450" algn="just">
              <a:buFont typeface="Arial" panose="020B0604020202020204" pitchFamily="34" charset="0"/>
              <a:buChar char="•"/>
            </a:pPr>
            <a:r>
              <a:rPr lang="es-ES" sz="800" dirty="0" smtClean="0"/>
              <a:t>El resto de destinos operan con una frecuencia de 1 a 3 vuelos diarios.</a:t>
            </a:r>
          </a:p>
          <a:p>
            <a:pPr marL="171450" indent="-171450" algn="just">
              <a:buFont typeface="Arial" panose="020B0604020202020204" pitchFamily="34" charset="0"/>
              <a:buChar char="•"/>
            </a:pPr>
            <a:r>
              <a:rPr lang="es-ES" sz="800" dirty="0" smtClean="0"/>
              <a:t>Como medida dentro de su plan de reducción de costes cesó la operación hacia el aeropuerto de Macas este año.</a:t>
            </a:r>
          </a:p>
          <a:p>
            <a:pPr marL="171450" indent="-171450" algn="just">
              <a:buFont typeface="Arial" panose="020B0604020202020204" pitchFamily="34" charset="0"/>
              <a:buChar char="•"/>
            </a:pPr>
            <a:r>
              <a:rPr lang="es-ES" sz="800" dirty="0" err="1" smtClean="0"/>
              <a:t>Tame</a:t>
            </a:r>
            <a:r>
              <a:rPr lang="es-ES" sz="800" dirty="0" smtClean="0"/>
              <a:t> solo posee una alianza de código compartido con Copa.</a:t>
            </a:r>
          </a:p>
          <a:p>
            <a:pPr marL="171450" indent="-171450" algn="just">
              <a:buFont typeface="Arial" panose="020B0604020202020204" pitchFamily="34" charset="0"/>
              <a:buChar char="•"/>
            </a:pPr>
            <a:r>
              <a:rPr lang="es-ES" sz="800" dirty="0"/>
              <a:t>En la actualidad la aerolínea ecuatoriana se encuentra en búsqueda de un socio privado para iniciar una alianza Público-Privada. El gobierno ha declarado recientemente que compañías chinas y Avianca son potenciales inversores.</a:t>
            </a:r>
          </a:p>
          <a:p>
            <a:pPr marL="171450" indent="-171450" algn="just">
              <a:buFont typeface="Arial" panose="020B0604020202020204" pitchFamily="34" charset="0"/>
              <a:buChar char="•"/>
            </a:pPr>
            <a:endParaRPr lang="es-ES" sz="800" dirty="0" smtClean="0"/>
          </a:p>
          <a:p>
            <a:pPr marL="171450" indent="-171450" algn="just">
              <a:buFont typeface="Arial" panose="020B0604020202020204" pitchFamily="34" charset="0"/>
              <a:buChar char="•"/>
            </a:pPr>
            <a:endParaRPr lang="es-ES" sz="800" dirty="0" smtClean="0"/>
          </a:p>
          <a:p>
            <a:pPr marL="171450" indent="-171450" algn="just">
              <a:buFont typeface="Arial" panose="020B0604020202020204" pitchFamily="34" charset="0"/>
              <a:buChar char="•"/>
            </a:pPr>
            <a:endParaRPr lang="es-ES" sz="800" dirty="0"/>
          </a:p>
        </p:txBody>
      </p:sp>
      <p:sp>
        <p:nvSpPr>
          <p:cNvPr id="66" name="Content Placeholder 5"/>
          <p:cNvSpPr txBox="1">
            <a:spLocks/>
          </p:cNvSpPr>
          <p:nvPr/>
        </p:nvSpPr>
        <p:spPr bwMode="auto">
          <a:xfrm>
            <a:off x="4212333" y="3734882"/>
            <a:ext cx="5410490" cy="106227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buFont typeface="Arial" panose="020B0604020202020204" pitchFamily="34" charset="0"/>
              <a:buChar char="•"/>
            </a:pPr>
            <a:r>
              <a:rPr lang="es-ES" sz="800" dirty="0" err="1" smtClean="0"/>
              <a:t>Lan</a:t>
            </a:r>
            <a:r>
              <a:rPr lang="es-ES" sz="800" dirty="0" smtClean="0"/>
              <a:t> ofertó el 30% de asientos en el segmento domestico en 2015.</a:t>
            </a:r>
            <a:r>
              <a:rPr lang="es-ES" sz="800" dirty="0"/>
              <a:t> </a:t>
            </a:r>
            <a:endParaRPr lang="es-ES" sz="800" dirty="0" smtClean="0"/>
          </a:p>
          <a:p>
            <a:pPr marL="171450" indent="-171450" algn="just">
              <a:buFont typeface="Arial" panose="020B0604020202020204" pitchFamily="34" charset="0"/>
              <a:buChar char="•"/>
            </a:pPr>
            <a:r>
              <a:rPr lang="es-ES" sz="800" dirty="0" smtClean="0"/>
              <a:t>En </a:t>
            </a:r>
            <a:r>
              <a:rPr lang="es-ES" sz="800" dirty="0"/>
              <a:t>Mayo de este año inició sus operaciones oficialmente como LATAM tras la fusión con TAM en 2012</a:t>
            </a:r>
            <a:r>
              <a:rPr lang="es-ES" sz="800" dirty="0" smtClean="0"/>
              <a:t>.</a:t>
            </a:r>
          </a:p>
          <a:p>
            <a:pPr marL="171450" indent="-171450" algn="just">
              <a:buFont typeface="Arial" panose="020B0604020202020204" pitchFamily="34" charset="0"/>
              <a:buChar char="•"/>
            </a:pPr>
            <a:r>
              <a:rPr lang="es-ES" sz="800" dirty="0" smtClean="0"/>
              <a:t>Oferta 3 destinos nacionales: Guayaquil, Cuenca y Galápagos. </a:t>
            </a:r>
          </a:p>
          <a:p>
            <a:pPr marL="171450" indent="-171450" algn="just">
              <a:buFont typeface="Arial" panose="020B0604020202020204" pitchFamily="34" charset="0"/>
              <a:buChar char="•"/>
            </a:pPr>
            <a:r>
              <a:rPr lang="es-ES" sz="800" dirty="0" smtClean="0"/>
              <a:t>La ruta con Guayaquil constituye su principal destino doméstico la cual opera con una frecuencia de 11 vuelos diarios, dos de ellos con conexión a las Islas Galápagos a través de Guayaquil. LATAM ofrece un vuelo directo hasta las islas desde Quito.</a:t>
            </a:r>
          </a:p>
          <a:p>
            <a:pPr marL="171450" indent="-171450" algn="just">
              <a:buFont typeface="Arial" panose="020B0604020202020204" pitchFamily="34" charset="0"/>
              <a:buChar char="•"/>
            </a:pPr>
            <a:r>
              <a:rPr lang="es-ES" sz="800" dirty="0" smtClean="0"/>
              <a:t>Compite con </a:t>
            </a:r>
            <a:r>
              <a:rPr lang="es-ES" sz="800" dirty="0" err="1" smtClean="0"/>
              <a:t>Tame</a:t>
            </a:r>
            <a:r>
              <a:rPr lang="es-ES" sz="800" dirty="0" smtClean="0"/>
              <a:t> en su ruta Quito-Cuenca donde LATAM vuela con una frecuencia de 2 vuelos/día.</a:t>
            </a:r>
          </a:p>
        </p:txBody>
      </p:sp>
      <p:sp>
        <p:nvSpPr>
          <p:cNvPr id="67" name="Content Placeholder 5"/>
          <p:cNvSpPr txBox="1">
            <a:spLocks/>
          </p:cNvSpPr>
          <p:nvPr/>
        </p:nvSpPr>
        <p:spPr bwMode="auto">
          <a:xfrm>
            <a:off x="4212333" y="5454894"/>
            <a:ext cx="5410490" cy="935959"/>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buFont typeface="Arial" panose="020B0604020202020204" pitchFamily="34" charset="0"/>
              <a:buChar char="•"/>
            </a:pPr>
            <a:r>
              <a:rPr lang="es-ES" sz="800" dirty="0" smtClean="0"/>
              <a:t>Avianca ofertó el 17% de asientos en el segmento domestico en 2015.</a:t>
            </a:r>
          </a:p>
          <a:p>
            <a:pPr marL="171450" indent="-171450" algn="just">
              <a:buFont typeface="Arial" panose="020B0604020202020204" pitchFamily="34" charset="0"/>
              <a:buChar char="•"/>
            </a:pPr>
            <a:r>
              <a:rPr lang="es-ES" sz="800" dirty="0" smtClean="0"/>
              <a:t>Oferta 4 destinos nacionales: Guayaquil, Coca, Manta y las islas Galápagos. </a:t>
            </a:r>
          </a:p>
          <a:p>
            <a:pPr marL="171450" indent="-171450" algn="just">
              <a:buFont typeface="Arial" panose="020B0604020202020204" pitchFamily="34" charset="0"/>
              <a:buChar char="•"/>
            </a:pPr>
            <a:r>
              <a:rPr lang="es-ES" sz="800" dirty="0" smtClean="0"/>
              <a:t>Oferta 5 vuelos diarios hacia Guayaquil, dos de ellos con conexión a las Islas Galápagos y uno a San Cristóbal a través de Guayaquil. Además ofrece 1 vuelo directo al día hasta las Islas Galápagos.</a:t>
            </a:r>
          </a:p>
          <a:p>
            <a:pPr marL="171450" indent="-171450" algn="just">
              <a:buFont typeface="Arial" panose="020B0604020202020204" pitchFamily="34" charset="0"/>
              <a:buChar char="•"/>
            </a:pPr>
            <a:r>
              <a:rPr lang="es-ES" sz="800" dirty="0"/>
              <a:t>Avianca </a:t>
            </a:r>
            <a:r>
              <a:rPr lang="es-ES" sz="800" dirty="0" smtClean="0"/>
              <a:t>inició su actividad doméstica en Quito después de absorber a la aerolínea ecuatoriana Aerolíneas Galápagos (</a:t>
            </a:r>
            <a:r>
              <a:rPr lang="es-ES" sz="800" dirty="0" err="1" smtClean="0"/>
              <a:t>Aerogal</a:t>
            </a:r>
            <a:r>
              <a:rPr lang="es-ES" sz="800" dirty="0" smtClean="0"/>
              <a:t>) en 2013.</a:t>
            </a:r>
          </a:p>
          <a:p>
            <a:pPr marL="171450" indent="-171450" algn="just">
              <a:buFont typeface="Arial" panose="020B0604020202020204" pitchFamily="34" charset="0"/>
              <a:buChar char="•"/>
            </a:pPr>
            <a:endParaRPr lang="es-ES" sz="800" dirty="0"/>
          </a:p>
        </p:txBody>
      </p:sp>
      <p:sp>
        <p:nvSpPr>
          <p:cNvPr id="68" name="TextBox 67"/>
          <p:cNvSpPr txBox="1"/>
          <p:nvPr/>
        </p:nvSpPr>
        <p:spPr>
          <a:xfrm>
            <a:off x="628081" y="6381908"/>
            <a:ext cx="4699859" cy="215444"/>
          </a:xfrm>
          <a:prstGeom prst="rect">
            <a:avLst/>
          </a:prstGeom>
          <a:noFill/>
        </p:spPr>
        <p:txBody>
          <a:bodyPr wrap="square" rtlCol="0">
            <a:spAutoFit/>
          </a:bodyPr>
          <a:lstStyle/>
          <a:p>
            <a:r>
              <a:rPr lang="es-ES" sz="800" dirty="0" smtClean="0">
                <a:solidFill>
                  <a:schemeClr val="bg2">
                    <a:lumMod val="50000"/>
                  </a:schemeClr>
                </a:solidFill>
              </a:rPr>
              <a:t>Fuentes: </a:t>
            </a:r>
            <a:r>
              <a:rPr lang="es-ES" sz="800" dirty="0" err="1" smtClean="0">
                <a:solidFill>
                  <a:schemeClr val="bg2">
                    <a:lumMod val="50000"/>
                  </a:schemeClr>
                </a:solidFill>
              </a:rPr>
              <a:t>Flightglobal</a:t>
            </a:r>
            <a:r>
              <a:rPr lang="es-ES" sz="800" dirty="0" smtClean="0">
                <a:solidFill>
                  <a:schemeClr val="bg2">
                    <a:lumMod val="50000"/>
                  </a:schemeClr>
                </a:solidFill>
              </a:rPr>
              <a:t>, páginas web oficiales de los aeropuertos de Avianca, </a:t>
            </a:r>
            <a:r>
              <a:rPr lang="es-ES" sz="800" dirty="0" err="1" smtClean="0">
                <a:solidFill>
                  <a:schemeClr val="bg2">
                    <a:lumMod val="50000"/>
                  </a:schemeClr>
                </a:solidFill>
              </a:rPr>
              <a:t>Tame</a:t>
            </a:r>
            <a:r>
              <a:rPr lang="es-ES" sz="800" dirty="0">
                <a:solidFill>
                  <a:schemeClr val="bg2">
                    <a:lumMod val="50000"/>
                  </a:schemeClr>
                </a:solidFill>
              </a:rPr>
              <a:t> </a:t>
            </a:r>
            <a:r>
              <a:rPr lang="es-ES" sz="800" dirty="0" smtClean="0">
                <a:solidFill>
                  <a:schemeClr val="bg2">
                    <a:lumMod val="50000"/>
                  </a:schemeClr>
                </a:solidFill>
              </a:rPr>
              <a:t>y </a:t>
            </a:r>
            <a:r>
              <a:rPr lang="es-ES" sz="800" dirty="0" err="1" smtClean="0">
                <a:solidFill>
                  <a:schemeClr val="bg2">
                    <a:lumMod val="50000"/>
                  </a:schemeClr>
                </a:solidFill>
              </a:rPr>
              <a:t>Latam</a:t>
            </a:r>
            <a:r>
              <a:rPr lang="es-ES" sz="800" dirty="0" smtClean="0">
                <a:solidFill>
                  <a:schemeClr val="bg2">
                    <a:lumMod val="50000"/>
                  </a:schemeClr>
                </a:solidFill>
              </a:rPr>
              <a:t>.</a:t>
            </a:r>
            <a:endParaRPr lang="es-ES" sz="800" dirty="0">
              <a:solidFill>
                <a:schemeClr val="bg2">
                  <a:lumMod val="50000"/>
                </a:schemeClr>
              </a:solidFill>
            </a:endParaRPr>
          </a:p>
        </p:txBody>
      </p:sp>
      <p:sp>
        <p:nvSpPr>
          <p:cNvPr id="69" name="Rectangle 68"/>
          <p:cNvSpPr/>
          <p:nvPr/>
        </p:nvSpPr>
        <p:spPr>
          <a:xfrm>
            <a:off x="920552" y="6186392"/>
            <a:ext cx="2483796" cy="200055"/>
          </a:xfrm>
          <a:prstGeom prst="rect">
            <a:avLst/>
          </a:prstGeom>
        </p:spPr>
        <p:txBody>
          <a:bodyPr wrap="square">
            <a:spAutoFit/>
          </a:bodyPr>
          <a:lstStyle/>
          <a:p>
            <a:r>
              <a:rPr lang="es-ES" sz="700" dirty="0">
                <a:solidFill>
                  <a:schemeClr val="bg1">
                    <a:lumMod val="50000"/>
                  </a:schemeClr>
                </a:solidFill>
              </a:rPr>
              <a:t>* La ruta a </a:t>
            </a:r>
            <a:r>
              <a:rPr lang="es-ES" sz="700" dirty="0" smtClean="0">
                <a:solidFill>
                  <a:schemeClr val="bg1">
                    <a:lumMod val="50000"/>
                  </a:schemeClr>
                </a:solidFill>
              </a:rPr>
              <a:t>Macas ha </a:t>
            </a:r>
            <a:r>
              <a:rPr lang="es-ES" sz="700" dirty="0">
                <a:solidFill>
                  <a:schemeClr val="bg1">
                    <a:lumMod val="50000"/>
                  </a:schemeClr>
                </a:solidFill>
              </a:rPr>
              <a:t>sido cancelada en 2016.</a:t>
            </a:r>
          </a:p>
        </p:txBody>
      </p:sp>
    </p:spTree>
    <p:extLst>
      <p:ext uri="{BB962C8B-B14F-4D97-AF65-F5344CB8AC3E}">
        <p14:creationId xmlns:p14="http://schemas.microsoft.com/office/powerpoint/2010/main" val="415599895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Cifras y datos de turismo en el </a:t>
            </a:r>
            <a:r>
              <a:rPr lang="es-ES" b="1" dirty="0" smtClean="0">
                <a:solidFill>
                  <a:srgbClr val="002060"/>
                </a:solidFill>
                <a:cs typeface="Arial" charset="0"/>
              </a:rPr>
              <a:t>mundo y la región</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Objetivos, contenidos y metodología específica</a:t>
            </a:r>
            <a:endParaRPr lang="es-ES" sz="1400" i="1" dirty="0">
              <a:solidFill>
                <a:srgbClr val="00B0F0"/>
              </a:solidFill>
              <a:cs typeface="Arial" charset="0"/>
            </a:endParaRPr>
          </a:p>
        </p:txBody>
      </p:sp>
      <p:sp>
        <p:nvSpPr>
          <p:cNvPr id="28" name="TextBox 27"/>
          <p:cNvSpPr txBox="1"/>
          <p:nvPr/>
        </p:nvSpPr>
        <p:spPr bwMode="auto">
          <a:xfrm>
            <a:off x="1010093" y="1483782"/>
            <a:ext cx="7833501" cy="976885"/>
          </a:xfrm>
          <a:prstGeom prst="roundRect">
            <a:avLst/>
          </a:prstGeom>
          <a:solidFill>
            <a:schemeClr val="accent3">
              <a:lumMod val="20000"/>
              <a:lumOff val="80000"/>
            </a:schemeClr>
          </a:solidFill>
        </p:spPr>
        <p:txBody>
          <a:bodyPr wrap="square" lIns="36000" rIns="36000" rtlCol="0" anchor="ctr">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050" b="1">
                <a:solidFill>
                  <a:srgbClr val="002776"/>
                </a:solidFill>
                <a:cs typeface="Arial" charset="0"/>
              </a:defRPr>
            </a:lvl1pPr>
          </a:lstStyle>
          <a:p>
            <a:pPr marL="1588" indent="0" algn="ctr">
              <a:buNone/>
            </a:pPr>
            <a:r>
              <a:rPr lang="es-ES" sz="1400" b="0" dirty="0"/>
              <a:t>El objetivo principal del capítulo es proporcionar </a:t>
            </a:r>
            <a:r>
              <a:rPr lang="es-ES" sz="1400" b="0" dirty="0" smtClean="0"/>
              <a:t>una </a:t>
            </a:r>
            <a:r>
              <a:rPr lang="es-ES" sz="1400" dirty="0" smtClean="0"/>
              <a:t>visión general del sector turístico latinoamericano en el mundo</a:t>
            </a:r>
            <a:r>
              <a:rPr lang="es-ES" sz="1400" b="0" dirty="0" smtClean="0"/>
              <a:t> y su evolución, </a:t>
            </a:r>
            <a:r>
              <a:rPr lang="es-ES" sz="1400" b="0" dirty="0" smtClean="0"/>
              <a:t>así como analizar la </a:t>
            </a:r>
            <a:r>
              <a:rPr lang="es-ES" sz="1400" dirty="0" smtClean="0"/>
              <a:t>situación </a:t>
            </a:r>
            <a:r>
              <a:rPr lang="es-ES" sz="1400" dirty="0"/>
              <a:t>actual del turismo en Ecuador y Quito en relación a sus competidores</a:t>
            </a: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8</a:t>
            </a:fld>
            <a:endParaRPr lang="es-ES" dirty="0">
              <a:solidFill>
                <a:srgbClr val="002776"/>
              </a:solidFill>
            </a:endParaRPr>
          </a:p>
        </p:txBody>
      </p:sp>
      <p:grpSp>
        <p:nvGrpSpPr>
          <p:cNvPr id="4" name="Group 3"/>
          <p:cNvGrpSpPr/>
          <p:nvPr/>
        </p:nvGrpSpPr>
        <p:grpSpPr>
          <a:xfrm>
            <a:off x="369499" y="1142563"/>
            <a:ext cx="9150044" cy="195759"/>
            <a:chOff x="369499" y="1604824"/>
            <a:chExt cx="8388000" cy="107637"/>
          </a:xfrm>
        </p:grpSpPr>
        <p:cxnSp>
          <p:nvCxnSpPr>
            <p:cNvPr id="3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32" name="TxtBox:83/125"/>
            <p:cNvSpPr/>
            <p:nvPr/>
          </p:nvSpPr>
          <p:spPr bwMode="auto">
            <a:xfrm>
              <a:off x="3560987" y="1604824"/>
              <a:ext cx="1996249" cy="107637"/>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Objetivo del capítulo</a:t>
              </a:r>
              <a:endParaRPr lang="es-ES" sz="1200" b="1" dirty="0">
                <a:solidFill>
                  <a:srgbClr val="002776"/>
                </a:solidFill>
              </a:endParaRPr>
            </a:p>
          </p:txBody>
        </p:sp>
      </p:grpSp>
      <p:grpSp>
        <p:nvGrpSpPr>
          <p:cNvPr id="16" name="Group 15"/>
          <p:cNvGrpSpPr/>
          <p:nvPr/>
        </p:nvGrpSpPr>
        <p:grpSpPr>
          <a:xfrm>
            <a:off x="369499" y="3298787"/>
            <a:ext cx="4439039" cy="195758"/>
            <a:chOff x="369499" y="1592133"/>
            <a:chExt cx="8388000" cy="133018"/>
          </a:xfrm>
        </p:grpSpPr>
        <p:cxnSp>
          <p:nvCxnSpPr>
            <p:cNvPr id="17"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8"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Contenidos del capítulo</a:t>
              </a:r>
            </a:p>
          </p:txBody>
        </p:sp>
      </p:grpSp>
      <p:grpSp>
        <p:nvGrpSpPr>
          <p:cNvPr id="19" name="Group 18"/>
          <p:cNvGrpSpPr/>
          <p:nvPr/>
        </p:nvGrpSpPr>
        <p:grpSpPr>
          <a:xfrm>
            <a:off x="5080504" y="3298799"/>
            <a:ext cx="4439039" cy="195759"/>
            <a:chOff x="369499" y="1592133"/>
            <a:chExt cx="8388000" cy="133018"/>
          </a:xfrm>
        </p:grpSpPr>
        <p:cxnSp>
          <p:nvCxnSpPr>
            <p:cNvPr id="2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1"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Metodología específica</a:t>
              </a:r>
            </a:p>
          </p:txBody>
        </p:sp>
      </p:grpSp>
      <p:sp>
        <p:nvSpPr>
          <p:cNvPr id="23" name="TextBox 22"/>
          <p:cNvSpPr txBox="1"/>
          <p:nvPr/>
        </p:nvSpPr>
        <p:spPr bwMode="auto">
          <a:xfrm>
            <a:off x="374452" y="3640578"/>
            <a:ext cx="4469715" cy="2452718"/>
          </a:xfrm>
          <a:prstGeom prst="rect">
            <a:avLst/>
          </a:prstGeom>
        </p:spPr>
        <p:txBody>
          <a:bodyPr wrap="square" lIns="36000" rIns="36000" rtlCol="0" anchor="t">
            <a:noAutofit/>
          </a:bodyPr>
          <a:lstStyle/>
          <a:p>
            <a:pPr marL="173038" indent="-171450" defTabSz="914400" fontAlgn="base">
              <a:spcAft>
                <a:spcPts val="600"/>
              </a:spcAft>
              <a:buClr>
                <a:srgbClr val="002060"/>
              </a:buClr>
              <a:buFont typeface="Wingdings" panose="05000000000000000000" pitchFamily="2" charset="2"/>
              <a:buChar char="ü"/>
            </a:pPr>
            <a:r>
              <a:rPr lang="es-ES" sz="1200" b="1" dirty="0">
                <a:solidFill>
                  <a:srgbClr val="002776"/>
                </a:solidFill>
                <a:cs typeface="Arial" charset="0"/>
              </a:rPr>
              <a:t>Llegadas de turistas internacionales a nivel </a:t>
            </a:r>
            <a:r>
              <a:rPr lang="es-ES" sz="1200" b="1" dirty="0" smtClean="0">
                <a:solidFill>
                  <a:srgbClr val="002776"/>
                </a:solidFill>
                <a:cs typeface="Arial" charset="0"/>
              </a:rPr>
              <a:t>mundial </a:t>
            </a:r>
            <a:r>
              <a:rPr lang="es-ES" sz="1200" b="1" dirty="0">
                <a:solidFill>
                  <a:srgbClr val="002776"/>
                </a:solidFill>
                <a:cs typeface="Arial" charset="0"/>
              </a:rPr>
              <a:t>y </a:t>
            </a:r>
            <a:r>
              <a:rPr lang="es-ES" sz="1200" b="1" dirty="0" smtClean="0">
                <a:solidFill>
                  <a:srgbClr val="002776"/>
                </a:solidFill>
                <a:cs typeface="Arial" charset="0"/>
              </a:rPr>
              <a:t>Sudamérica </a:t>
            </a:r>
            <a:r>
              <a:rPr lang="es-ES" sz="1200" dirty="0" smtClean="0">
                <a:solidFill>
                  <a:srgbClr val="002776"/>
                </a:solidFill>
                <a:cs typeface="Arial" charset="0"/>
              </a:rPr>
              <a:t>(2000-2015 y proyecciones a 2030)</a:t>
            </a:r>
            <a:endParaRPr lang="es-ES" sz="1200" dirty="0">
              <a:solidFill>
                <a:srgbClr val="002776"/>
              </a:solidFill>
              <a:cs typeface="Arial" charset="0"/>
            </a:endParaRPr>
          </a:p>
          <a:p>
            <a:pPr marL="173038" indent="-171450" defTabSz="914400" fontAlgn="base">
              <a:spcAft>
                <a:spcPts val="600"/>
              </a:spcAft>
              <a:buClr>
                <a:srgbClr val="002060"/>
              </a:buClr>
              <a:buFont typeface="Wingdings" panose="05000000000000000000" pitchFamily="2" charset="2"/>
              <a:buChar char="ü"/>
            </a:pPr>
            <a:r>
              <a:rPr lang="es-ES" sz="1200" b="1" dirty="0">
                <a:solidFill>
                  <a:srgbClr val="002776"/>
                </a:solidFill>
                <a:cs typeface="Arial" charset="0"/>
              </a:rPr>
              <a:t>Divisas por turismo a nivel mundial y </a:t>
            </a:r>
            <a:r>
              <a:rPr lang="es-ES" sz="1200" b="1" dirty="0" smtClean="0">
                <a:solidFill>
                  <a:srgbClr val="002776"/>
                </a:solidFill>
                <a:cs typeface="Arial" charset="0"/>
              </a:rPr>
              <a:t>Sudamérica </a:t>
            </a:r>
            <a:r>
              <a:rPr lang="es-ES" sz="1200" dirty="0" smtClean="0">
                <a:solidFill>
                  <a:srgbClr val="002776"/>
                </a:solidFill>
                <a:cs typeface="Arial" charset="0"/>
              </a:rPr>
              <a:t>(2000-2014)</a:t>
            </a:r>
          </a:p>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Posicionamiento de Ecuador en </a:t>
            </a:r>
            <a:r>
              <a:rPr lang="es-ES" sz="1200" b="1" dirty="0">
                <a:solidFill>
                  <a:srgbClr val="002776"/>
                </a:solidFill>
                <a:cs typeface="Arial" charset="0"/>
              </a:rPr>
              <a:t>el </a:t>
            </a:r>
            <a:r>
              <a:rPr lang="es-ES" sz="1200" b="1" dirty="0">
                <a:solidFill>
                  <a:srgbClr val="002776"/>
                </a:solidFill>
                <a:cs typeface="Arial" charset="0"/>
              </a:rPr>
              <a:t>Travel &amp; </a:t>
            </a:r>
            <a:r>
              <a:rPr lang="es-ES" sz="1200" b="1" dirty="0" err="1">
                <a:solidFill>
                  <a:srgbClr val="002776"/>
                </a:solidFill>
                <a:cs typeface="Arial" charset="0"/>
              </a:rPr>
              <a:t>Tourism</a:t>
            </a:r>
            <a:r>
              <a:rPr lang="es-ES" sz="1200" b="1" dirty="0">
                <a:solidFill>
                  <a:srgbClr val="002776"/>
                </a:solidFill>
                <a:cs typeface="Arial" charset="0"/>
              </a:rPr>
              <a:t> </a:t>
            </a:r>
            <a:r>
              <a:rPr lang="es-ES" sz="1200" b="1" dirty="0" err="1">
                <a:solidFill>
                  <a:srgbClr val="002776"/>
                </a:solidFill>
                <a:cs typeface="Arial" charset="0"/>
              </a:rPr>
              <a:t>Competitiveness</a:t>
            </a:r>
            <a:r>
              <a:rPr lang="es-ES" sz="1200" b="1" dirty="0">
                <a:solidFill>
                  <a:srgbClr val="002776"/>
                </a:solidFill>
                <a:cs typeface="Arial" charset="0"/>
              </a:rPr>
              <a:t> </a:t>
            </a:r>
            <a:r>
              <a:rPr lang="es-ES" sz="1200" b="1" dirty="0" err="1">
                <a:solidFill>
                  <a:srgbClr val="002776"/>
                </a:solidFill>
                <a:cs typeface="Arial" charset="0"/>
              </a:rPr>
              <a:t>Report</a:t>
            </a:r>
            <a:r>
              <a:rPr lang="es-ES" sz="1200" b="1" dirty="0">
                <a:solidFill>
                  <a:srgbClr val="002776"/>
                </a:solidFill>
                <a:cs typeface="Arial" charset="0"/>
              </a:rPr>
              <a:t> </a:t>
            </a:r>
            <a:r>
              <a:rPr lang="es-ES" sz="1200" b="1" dirty="0">
                <a:solidFill>
                  <a:srgbClr val="002776"/>
                </a:solidFill>
                <a:cs typeface="Arial" charset="0"/>
              </a:rPr>
              <a:t> y ranking ICCA </a:t>
            </a:r>
          </a:p>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Análisis comparativo de Quito vs ciudades competidoras</a:t>
            </a:r>
            <a:r>
              <a:rPr lang="es-ES" sz="1200" dirty="0" smtClean="0">
                <a:solidFill>
                  <a:srgbClr val="002776"/>
                </a:solidFill>
                <a:cs typeface="Arial" charset="0"/>
              </a:rPr>
              <a:t>:</a:t>
            </a:r>
            <a:r>
              <a:rPr lang="es-ES" sz="1200" b="1" dirty="0" smtClean="0">
                <a:solidFill>
                  <a:srgbClr val="002776"/>
                </a:solidFill>
                <a:cs typeface="Arial" charset="0"/>
              </a:rPr>
              <a:t> </a:t>
            </a:r>
            <a:r>
              <a:rPr lang="es-ES" sz="1200" dirty="0" smtClean="0">
                <a:solidFill>
                  <a:srgbClr val="002776"/>
                </a:solidFill>
                <a:cs typeface="Arial" charset="0"/>
              </a:rPr>
              <a:t>llegadas de turistas internacionales, ocupación hotelera, estadía promedio, número de congresos</a:t>
            </a:r>
            <a:endParaRPr lang="es-ES" sz="1200" dirty="0" smtClean="0">
              <a:solidFill>
                <a:srgbClr val="002776"/>
              </a:solidFill>
              <a:cs typeface="Arial" charset="0"/>
            </a:endParaRPr>
          </a:p>
        </p:txBody>
      </p:sp>
      <p:sp>
        <p:nvSpPr>
          <p:cNvPr id="24" name="TextBox 23"/>
          <p:cNvSpPr txBox="1"/>
          <p:nvPr/>
        </p:nvSpPr>
        <p:spPr bwMode="auto">
          <a:xfrm>
            <a:off x="5049828" y="3640578"/>
            <a:ext cx="4469715" cy="2452718"/>
          </a:xfrm>
          <a:prstGeom prst="rect">
            <a:avLst/>
          </a:prstGeom>
        </p:spPr>
        <p:txBody>
          <a:bodyPr wrap="square" lIns="36000" rIns="36000" rtlCol="0" anchor="t">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200" b="1">
                <a:solidFill>
                  <a:srgbClr val="002776"/>
                </a:solidFill>
                <a:cs typeface="Arial" charset="0"/>
              </a:defRPr>
            </a:lvl1pPr>
          </a:lstStyle>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Análisis de información disponible de organismos internacionales: OMT, </a:t>
            </a:r>
            <a:r>
              <a:rPr lang="es-ES" sz="1200" dirty="0" smtClean="0">
                <a:solidFill>
                  <a:srgbClr val="002776"/>
                </a:solidFill>
                <a:cs typeface="Arial" charset="0"/>
              </a:rPr>
              <a:t>WTTC, WTM, WEF, ICCA</a:t>
            </a:r>
            <a:endParaRPr lang="es-ES" sz="1200" dirty="0" smtClean="0">
              <a:solidFill>
                <a:srgbClr val="002776"/>
              </a:solidFill>
              <a:cs typeface="Arial" charset="0"/>
            </a:endParaRPr>
          </a:p>
          <a:p>
            <a:pPr marL="173038" lvl="1" indent="-171450" defTabSz="914400" fontAlgn="base">
              <a:spcAft>
                <a:spcPts val="600"/>
              </a:spcAft>
              <a:buClr>
                <a:srgbClr val="002060"/>
              </a:buClr>
              <a:buFont typeface="Wingdings" panose="05000000000000000000" pitchFamily="2" charset="2"/>
              <a:buChar char="ü"/>
            </a:pPr>
            <a:r>
              <a:rPr lang="es-EC" sz="1200" dirty="0">
                <a:solidFill>
                  <a:srgbClr val="002776"/>
                </a:solidFill>
                <a:cs typeface="Arial" charset="0"/>
              </a:rPr>
              <a:t>Análisis de información disponible de instituciones de turismo de los países / ciudades analizados</a:t>
            </a:r>
            <a:endParaRPr lang="es-ES" sz="1200" dirty="0" smtClean="0">
              <a:solidFill>
                <a:srgbClr val="002776"/>
              </a:solidFill>
              <a:cs typeface="Arial" charset="0"/>
            </a:endParaRPr>
          </a:p>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Cálculo </a:t>
            </a:r>
            <a:r>
              <a:rPr lang="es-ES" sz="1200" dirty="0" smtClean="0">
                <a:solidFill>
                  <a:srgbClr val="002776"/>
                </a:solidFill>
                <a:cs typeface="Arial" charset="0"/>
              </a:rPr>
              <a:t>de tasas de crecimiento anual (TACC) para análisis comparativo de datos</a:t>
            </a:r>
            <a:endParaRPr lang="es-ES" sz="1200" dirty="0">
              <a:solidFill>
                <a:srgbClr val="002776"/>
              </a:solidFill>
              <a:cs typeface="Arial" charset="0"/>
            </a:endParaRPr>
          </a:p>
        </p:txBody>
      </p:sp>
      <p:sp>
        <p:nvSpPr>
          <p:cNvPr id="25" name="Freeform 92"/>
          <p:cNvSpPr>
            <a:spLocks noEditPoints="1"/>
          </p:cNvSpPr>
          <p:nvPr/>
        </p:nvSpPr>
        <p:spPr bwMode="auto">
          <a:xfrm>
            <a:off x="8121352" y="5048823"/>
            <a:ext cx="1274832" cy="1274832"/>
          </a:xfrm>
          <a:custGeom>
            <a:avLst/>
            <a:gdLst>
              <a:gd name="T0" fmla="*/ 383 w 600"/>
              <a:gd name="T1" fmla="*/ 159 h 600"/>
              <a:gd name="T2" fmla="*/ 441 w 600"/>
              <a:gd name="T3" fmla="*/ 216 h 600"/>
              <a:gd name="T4" fmla="*/ 467 w 600"/>
              <a:gd name="T5" fmla="*/ 238 h 600"/>
              <a:gd name="T6" fmla="*/ 494 w 600"/>
              <a:gd name="T7" fmla="*/ 211 h 600"/>
              <a:gd name="T8" fmla="*/ 456 w 600"/>
              <a:gd name="T9" fmla="*/ 142 h 600"/>
              <a:gd name="T10" fmla="*/ 388 w 600"/>
              <a:gd name="T11" fmla="*/ 106 h 600"/>
              <a:gd name="T12" fmla="*/ 362 w 600"/>
              <a:gd name="T13" fmla="*/ 132 h 600"/>
              <a:gd name="T14" fmla="*/ 383 w 600"/>
              <a:gd name="T15" fmla="*/ 159 h 600"/>
              <a:gd name="T16" fmla="*/ 20 w 600"/>
              <a:gd name="T17" fmla="*/ 505 h 600"/>
              <a:gd name="T18" fmla="*/ 20 w 600"/>
              <a:gd name="T19" fmla="*/ 579 h 600"/>
              <a:gd name="T20" fmla="*/ 94 w 600"/>
              <a:gd name="T21" fmla="*/ 579 h 600"/>
              <a:gd name="T22" fmla="*/ 246 w 600"/>
              <a:gd name="T23" fmla="*/ 428 h 600"/>
              <a:gd name="T24" fmla="*/ 368 w 600"/>
              <a:gd name="T25" fmla="*/ 463 h 600"/>
              <a:gd name="T26" fmla="*/ 600 w 600"/>
              <a:gd name="T27" fmla="*/ 231 h 600"/>
              <a:gd name="T28" fmla="*/ 368 w 600"/>
              <a:gd name="T29" fmla="*/ 0 h 600"/>
              <a:gd name="T30" fmla="*/ 137 w 600"/>
              <a:gd name="T31" fmla="*/ 231 h 600"/>
              <a:gd name="T32" fmla="*/ 172 w 600"/>
              <a:gd name="T33" fmla="*/ 353 h 600"/>
              <a:gd name="T34" fmla="*/ 20 w 600"/>
              <a:gd name="T35" fmla="*/ 505 h 600"/>
              <a:gd name="T36" fmla="*/ 203 w 600"/>
              <a:gd name="T37" fmla="*/ 231 h 600"/>
              <a:gd name="T38" fmla="*/ 368 w 600"/>
              <a:gd name="T39" fmla="*/ 66 h 600"/>
              <a:gd name="T40" fmla="*/ 533 w 600"/>
              <a:gd name="T41" fmla="*/ 231 h 600"/>
              <a:gd name="T42" fmla="*/ 368 w 600"/>
              <a:gd name="T43" fmla="*/ 396 h 600"/>
              <a:gd name="T44" fmla="*/ 203 w 600"/>
              <a:gd name="T45" fmla="*/ 231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0" h="600">
                <a:moveTo>
                  <a:pt x="383" y="159"/>
                </a:moveTo>
                <a:cubicBezTo>
                  <a:pt x="412" y="165"/>
                  <a:pt x="435" y="189"/>
                  <a:pt x="441" y="216"/>
                </a:cubicBezTo>
                <a:cubicBezTo>
                  <a:pt x="444" y="228"/>
                  <a:pt x="454" y="238"/>
                  <a:pt x="467" y="238"/>
                </a:cubicBezTo>
                <a:cubicBezTo>
                  <a:pt x="482" y="238"/>
                  <a:pt x="494" y="226"/>
                  <a:pt x="494" y="211"/>
                </a:cubicBezTo>
                <a:cubicBezTo>
                  <a:pt x="494" y="192"/>
                  <a:pt x="478" y="163"/>
                  <a:pt x="456" y="142"/>
                </a:cubicBezTo>
                <a:cubicBezTo>
                  <a:pt x="435" y="121"/>
                  <a:pt x="409" y="106"/>
                  <a:pt x="388" y="106"/>
                </a:cubicBezTo>
                <a:cubicBezTo>
                  <a:pt x="374" y="106"/>
                  <a:pt x="362" y="118"/>
                  <a:pt x="362" y="132"/>
                </a:cubicBezTo>
                <a:cubicBezTo>
                  <a:pt x="362" y="145"/>
                  <a:pt x="371" y="156"/>
                  <a:pt x="383" y="159"/>
                </a:cubicBezTo>
                <a:close/>
                <a:moveTo>
                  <a:pt x="20" y="505"/>
                </a:moveTo>
                <a:cubicBezTo>
                  <a:pt x="0" y="526"/>
                  <a:pt x="0" y="559"/>
                  <a:pt x="20" y="579"/>
                </a:cubicBezTo>
                <a:cubicBezTo>
                  <a:pt x="41" y="600"/>
                  <a:pt x="74" y="600"/>
                  <a:pt x="94" y="579"/>
                </a:cubicBezTo>
                <a:cubicBezTo>
                  <a:pt x="246" y="428"/>
                  <a:pt x="246" y="428"/>
                  <a:pt x="246" y="428"/>
                </a:cubicBezTo>
                <a:cubicBezTo>
                  <a:pt x="282" y="450"/>
                  <a:pt x="323" y="463"/>
                  <a:pt x="368" y="463"/>
                </a:cubicBezTo>
                <a:cubicBezTo>
                  <a:pt x="496" y="463"/>
                  <a:pt x="600" y="359"/>
                  <a:pt x="600" y="231"/>
                </a:cubicBezTo>
                <a:cubicBezTo>
                  <a:pt x="600" y="103"/>
                  <a:pt x="496" y="0"/>
                  <a:pt x="368" y="0"/>
                </a:cubicBezTo>
                <a:cubicBezTo>
                  <a:pt x="240" y="0"/>
                  <a:pt x="137" y="103"/>
                  <a:pt x="137" y="231"/>
                </a:cubicBezTo>
                <a:cubicBezTo>
                  <a:pt x="137" y="276"/>
                  <a:pt x="150" y="318"/>
                  <a:pt x="172" y="353"/>
                </a:cubicBezTo>
                <a:lnTo>
                  <a:pt x="20" y="505"/>
                </a:lnTo>
                <a:close/>
                <a:moveTo>
                  <a:pt x="203" y="231"/>
                </a:moveTo>
                <a:cubicBezTo>
                  <a:pt x="203" y="140"/>
                  <a:pt x="277" y="66"/>
                  <a:pt x="368" y="66"/>
                </a:cubicBezTo>
                <a:cubicBezTo>
                  <a:pt x="459" y="66"/>
                  <a:pt x="533" y="140"/>
                  <a:pt x="533" y="231"/>
                </a:cubicBezTo>
                <a:cubicBezTo>
                  <a:pt x="533" y="322"/>
                  <a:pt x="459" y="396"/>
                  <a:pt x="368" y="396"/>
                </a:cubicBezTo>
                <a:cubicBezTo>
                  <a:pt x="277" y="396"/>
                  <a:pt x="203" y="322"/>
                  <a:pt x="203" y="23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Tree>
    <p:extLst>
      <p:ext uri="{BB962C8B-B14F-4D97-AF65-F5344CB8AC3E}">
        <p14:creationId xmlns:p14="http://schemas.microsoft.com/office/powerpoint/2010/main" val="1756619513"/>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Conectividad aérea en Quito</a:t>
            </a:r>
          </a:p>
          <a:p>
            <a:pPr fontAlgn="base">
              <a:spcBef>
                <a:spcPct val="0"/>
              </a:spcBef>
              <a:spcAft>
                <a:spcPct val="0"/>
              </a:spcAft>
            </a:pPr>
            <a:r>
              <a:rPr lang="es-ES" sz="1600" dirty="0" smtClean="0">
                <a:solidFill>
                  <a:srgbClr val="00B0F0"/>
                </a:solidFill>
                <a:cs typeface="Arial" charset="0"/>
              </a:rPr>
              <a:t>Caracterización del Aeropuerto: </a:t>
            </a:r>
            <a:r>
              <a:rPr lang="es-ES" sz="1600" dirty="0">
                <a:solidFill>
                  <a:srgbClr val="00B0F0"/>
                </a:solidFill>
                <a:cs typeface="Arial" charset="0"/>
              </a:rPr>
              <a:t>Evolución del tráfico, </a:t>
            </a:r>
            <a:r>
              <a:rPr lang="es-ES" sz="1600" dirty="0" smtClean="0">
                <a:solidFill>
                  <a:srgbClr val="00B0F0"/>
                </a:solidFill>
                <a:cs typeface="Arial" charset="0"/>
              </a:rPr>
              <a:t>oferta de rutas </a:t>
            </a:r>
            <a:r>
              <a:rPr lang="es-ES" sz="1600" dirty="0">
                <a:solidFill>
                  <a:srgbClr val="00B0F0"/>
                </a:solidFill>
                <a:cs typeface="Arial" charset="0"/>
              </a:rPr>
              <a:t>y principales </a:t>
            </a:r>
            <a:r>
              <a:rPr lang="es-ES" sz="1600" dirty="0" smtClean="0">
                <a:solidFill>
                  <a:srgbClr val="00B0F0"/>
                </a:solidFill>
                <a:cs typeface="Arial" charset="0"/>
              </a:rPr>
              <a:t>compañías (ii/iii)</a:t>
            </a:r>
            <a:endParaRPr lang="es-ES" sz="1600" dirty="0">
              <a:solidFill>
                <a:srgbClr val="00B0F0"/>
              </a:solidFill>
              <a:cs typeface="Arial" charset="0"/>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80</a:t>
            </a:fld>
            <a:endParaRPr lang="es-ES" dirty="0">
              <a:solidFill>
                <a:srgbClr val="002776"/>
              </a:solidFill>
            </a:endParaRPr>
          </a:p>
        </p:txBody>
      </p:sp>
      <p:sp>
        <p:nvSpPr>
          <p:cNvPr id="5" name="AutoShape 2" descr="Resultado de imagen de copa airlines logo"/>
          <p:cNvSpPr>
            <a:spLocks noChangeAspect="1" noChangeArrowheads="1"/>
          </p:cNvSpPr>
          <p:nvPr/>
        </p:nvSpPr>
        <p:spPr bwMode="auto">
          <a:xfrm>
            <a:off x="-31750" y="-13652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graphicFrame>
        <p:nvGraphicFramePr>
          <p:cNvPr id="24" name="Chart 23"/>
          <p:cNvGraphicFramePr>
            <a:graphicFrameLocks/>
          </p:cNvGraphicFramePr>
          <p:nvPr>
            <p:extLst>
              <p:ext uri="{D42A27DB-BD31-4B8C-83A1-F6EECF244321}">
                <p14:modId xmlns:p14="http://schemas.microsoft.com/office/powerpoint/2010/main" val="2882442788"/>
              </p:ext>
            </p:extLst>
          </p:nvPr>
        </p:nvGraphicFramePr>
        <p:xfrm>
          <a:off x="2974222" y="3254317"/>
          <a:ext cx="3689525" cy="30979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ext uri="{D42A27DB-BD31-4B8C-83A1-F6EECF244321}">
                <p14:modId xmlns:p14="http://schemas.microsoft.com/office/powerpoint/2010/main" val="3996226383"/>
              </p:ext>
            </p:extLst>
          </p:nvPr>
        </p:nvGraphicFramePr>
        <p:xfrm>
          <a:off x="184364" y="3478366"/>
          <a:ext cx="3127395" cy="2262305"/>
        </p:xfrm>
        <a:graphic>
          <a:graphicData uri="http://schemas.openxmlformats.org/drawingml/2006/chart">
            <c:chart xmlns:c="http://schemas.openxmlformats.org/drawingml/2006/chart" xmlns:r="http://schemas.openxmlformats.org/officeDocument/2006/relationships" r:id="rId4"/>
          </a:graphicData>
        </a:graphic>
      </p:graphicFrame>
      <p:sp>
        <p:nvSpPr>
          <p:cNvPr id="28" name="TextBox 27"/>
          <p:cNvSpPr txBox="1"/>
          <p:nvPr/>
        </p:nvSpPr>
        <p:spPr>
          <a:xfrm>
            <a:off x="268561" y="925617"/>
            <a:ext cx="4995774" cy="261610"/>
          </a:xfrm>
          <a:prstGeom prst="rect">
            <a:avLst/>
          </a:prstGeom>
          <a:noFill/>
        </p:spPr>
        <p:txBody>
          <a:bodyPr wrap="square" rtlCol="0">
            <a:spAutoFit/>
          </a:bodyPr>
          <a:lstStyle/>
          <a:p>
            <a:r>
              <a:rPr lang="es-ES" sz="1100" b="1" dirty="0"/>
              <a:t>Caracterización del Tráfico </a:t>
            </a:r>
            <a:r>
              <a:rPr lang="es-ES" sz="1100" b="1" dirty="0" smtClean="0"/>
              <a:t>Internacional – Quito</a:t>
            </a:r>
            <a:endParaRPr lang="es-ES" sz="1100" b="1" dirty="0">
              <a:solidFill>
                <a:schemeClr val="accent4">
                  <a:lumMod val="75000"/>
                </a:schemeClr>
              </a:solidFill>
            </a:endParaRPr>
          </a:p>
        </p:txBody>
      </p:sp>
      <p:sp>
        <p:nvSpPr>
          <p:cNvPr id="29" name="TextBox 28"/>
          <p:cNvSpPr txBox="1"/>
          <p:nvPr/>
        </p:nvSpPr>
        <p:spPr>
          <a:xfrm>
            <a:off x="865724" y="4557074"/>
            <a:ext cx="686373" cy="246221"/>
          </a:xfrm>
          <a:prstGeom prst="rect">
            <a:avLst/>
          </a:prstGeom>
          <a:noFill/>
        </p:spPr>
        <p:txBody>
          <a:bodyPr wrap="square" rtlCol="0">
            <a:spAutoFit/>
          </a:bodyPr>
          <a:lstStyle/>
          <a:p>
            <a:pPr algn="ctr"/>
            <a:r>
              <a:rPr lang="es-ES" sz="1000" b="1" dirty="0" smtClean="0"/>
              <a:t>2015</a:t>
            </a:r>
            <a:endParaRPr lang="es-ES" sz="1000" b="1" dirty="0"/>
          </a:p>
        </p:txBody>
      </p:sp>
      <p:sp>
        <p:nvSpPr>
          <p:cNvPr id="30" name="TextBox 29"/>
          <p:cNvSpPr txBox="1"/>
          <p:nvPr/>
        </p:nvSpPr>
        <p:spPr>
          <a:xfrm>
            <a:off x="378714" y="5554178"/>
            <a:ext cx="1855756" cy="215444"/>
          </a:xfrm>
          <a:prstGeom prst="rect">
            <a:avLst/>
          </a:prstGeom>
          <a:noFill/>
        </p:spPr>
        <p:txBody>
          <a:bodyPr wrap="square" rtlCol="0">
            <a:spAutoFit/>
          </a:bodyPr>
          <a:lstStyle/>
          <a:p>
            <a:r>
              <a:rPr lang="es-ES" sz="800" b="1" dirty="0" smtClean="0"/>
              <a:t>Oferta de asientos por aerolínea*</a:t>
            </a:r>
            <a:endParaRPr lang="es-ES" sz="800" b="1" dirty="0"/>
          </a:p>
        </p:txBody>
      </p:sp>
      <p:sp>
        <p:nvSpPr>
          <p:cNvPr id="36" name="TextBox 35"/>
          <p:cNvSpPr txBox="1"/>
          <p:nvPr/>
        </p:nvSpPr>
        <p:spPr>
          <a:xfrm>
            <a:off x="3419771" y="5554178"/>
            <a:ext cx="1995972" cy="338554"/>
          </a:xfrm>
          <a:prstGeom prst="rect">
            <a:avLst/>
          </a:prstGeom>
          <a:noFill/>
        </p:spPr>
        <p:txBody>
          <a:bodyPr wrap="square" rtlCol="0">
            <a:spAutoFit/>
          </a:bodyPr>
          <a:lstStyle/>
          <a:p>
            <a:r>
              <a:rPr lang="es-ES" sz="800" b="1" dirty="0" smtClean="0"/>
              <a:t>Asientos ofertados por ruta internacional – 16 Destinos*</a:t>
            </a:r>
            <a:endParaRPr lang="es-ES" sz="800" b="1" dirty="0"/>
          </a:p>
        </p:txBody>
      </p:sp>
      <p:sp>
        <p:nvSpPr>
          <p:cNvPr id="38" name="TextBox 37"/>
          <p:cNvSpPr txBox="1"/>
          <p:nvPr/>
        </p:nvSpPr>
        <p:spPr>
          <a:xfrm>
            <a:off x="3932682" y="4522967"/>
            <a:ext cx="567250" cy="246221"/>
          </a:xfrm>
          <a:prstGeom prst="rect">
            <a:avLst/>
          </a:prstGeom>
          <a:noFill/>
        </p:spPr>
        <p:txBody>
          <a:bodyPr wrap="square" rtlCol="0">
            <a:spAutoFit/>
          </a:bodyPr>
          <a:lstStyle/>
          <a:p>
            <a:pPr algn="ctr"/>
            <a:r>
              <a:rPr lang="es-ES" sz="1000" b="1" dirty="0" smtClean="0"/>
              <a:t>2015</a:t>
            </a:r>
            <a:endParaRPr lang="es-ES" sz="1000" b="1" dirty="0"/>
          </a:p>
        </p:txBody>
      </p:sp>
      <p:sp>
        <p:nvSpPr>
          <p:cNvPr id="39" name="TextBox 38"/>
          <p:cNvSpPr txBox="1"/>
          <p:nvPr/>
        </p:nvSpPr>
        <p:spPr>
          <a:xfrm>
            <a:off x="378714" y="5928264"/>
            <a:ext cx="4675733" cy="307777"/>
          </a:xfrm>
          <a:prstGeom prst="rect">
            <a:avLst/>
          </a:prstGeom>
          <a:noFill/>
        </p:spPr>
        <p:txBody>
          <a:bodyPr wrap="square" rtlCol="0">
            <a:spAutoFit/>
          </a:bodyPr>
          <a:lstStyle/>
          <a:p>
            <a:r>
              <a:rPr lang="es-ES" sz="700" dirty="0" smtClean="0"/>
              <a:t>*Los datos no recogen información sobre la ruta a Ámsterdam operada por KLM con una frecuencia diaria.</a:t>
            </a:r>
          </a:p>
          <a:p>
            <a:r>
              <a:rPr lang="es-ES" sz="700" dirty="0" smtClean="0"/>
              <a:t>* La ruta a Sao Paulo ha sido cancelada en 2016.</a:t>
            </a:r>
            <a:endParaRPr lang="es-ES" sz="700" dirty="0"/>
          </a:p>
        </p:txBody>
      </p:sp>
      <p:graphicFrame>
        <p:nvGraphicFramePr>
          <p:cNvPr id="40" name="Chart 39"/>
          <p:cNvGraphicFramePr>
            <a:graphicFrameLocks/>
          </p:cNvGraphicFramePr>
          <p:nvPr>
            <p:extLst/>
          </p:nvPr>
        </p:nvGraphicFramePr>
        <p:xfrm>
          <a:off x="6321152" y="1101496"/>
          <a:ext cx="3384376" cy="1872173"/>
        </p:xfrm>
        <a:graphic>
          <a:graphicData uri="http://schemas.openxmlformats.org/drawingml/2006/chart">
            <c:chart xmlns:c="http://schemas.openxmlformats.org/drawingml/2006/chart" xmlns:r="http://schemas.openxmlformats.org/officeDocument/2006/relationships" r:id="rId5"/>
          </a:graphicData>
        </a:graphic>
      </p:graphicFrame>
      <p:sp>
        <p:nvSpPr>
          <p:cNvPr id="41" name="TextBox 40"/>
          <p:cNvSpPr txBox="1"/>
          <p:nvPr/>
        </p:nvSpPr>
        <p:spPr>
          <a:xfrm>
            <a:off x="268561" y="3216699"/>
            <a:ext cx="4995774" cy="246221"/>
          </a:xfrm>
          <a:prstGeom prst="rect">
            <a:avLst/>
          </a:prstGeom>
          <a:noFill/>
        </p:spPr>
        <p:txBody>
          <a:bodyPr wrap="square" rtlCol="0">
            <a:spAutoFit/>
          </a:bodyPr>
          <a:lstStyle/>
          <a:p>
            <a:r>
              <a:rPr lang="es-ES" sz="1000" b="1" dirty="0" smtClean="0"/>
              <a:t>Distribución de Oferta Internacional - Quito</a:t>
            </a:r>
            <a:endParaRPr lang="es-ES" sz="1200" b="1" dirty="0">
              <a:solidFill>
                <a:schemeClr val="accent4">
                  <a:lumMod val="75000"/>
                </a:schemeClr>
              </a:solidFill>
            </a:endParaRPr>
          </a:p>
        </p:txBody>
      </p:sp>
      <p:sp>
        <p:nvSpPr>
          <p:cNvPr id="42" name="TextBox 41"/>
          <p:cNvSpPr txBox="1"/>
          <p:nvPr/>
        </p:nvSpPr>
        <p:spPr>
          <a:xfrm>
            <a:off x="6393160" y="3216699"/>
            <a:ext cx="3240360" cy="246221"/>
          </a:xfrm>
          <a:prstGeom prst="rect">
            <a:avLst/>
          </a:prstGeom>
          <a:noFill/>
        </p:spPr>
        <p:txBody>
          <a:bodyPr wrap="square" rtlCol="0">
            <a:spAutoFit/>
          </a:bodyPr>
          <a:lstStyle/>
          <a:p>
            <a:r>
              <a:rPr lang="es-ES" sz="1000" b="1" dirty="0" smtClean="0"/>
              <a:t>Distribución de Oferta Internacional - Guayaquil</a:t>
            </a:r>
            <a:endParaRPr lang="es-ES" sz="1200" b="1" dirty="0">
              <a:solidFill>
                <a:schemeClr val="accent4">
                  <a:lumMod val="75000"/>
                </a:schemeClr>
              </a:solidFill>
            </a:endParaRPr>
          </a:p>
        </p:txBody>
      </p:sp>
      <p:graphicFrame>
        <p:nvGraphicFramePr>
          <p:cNvPr id="43" name="Chart 42"/>
          <p:cNvGraphicFramePr>
            <a:graphicFrameLocks/>
          </p:cNvGraphicFramePr>
          <p:nvPr>
            <p:extLst/>
          </p:nvPr>
        </p:nvGraphicFramePr>
        <p:xfrm>
          <a:off x="6687037" y="3522966"/>
          <a:ext cx="2768149" cy="2731309"/>
        </p:xfrm>
        <a:graphic>
          <a:graphicData uri="http://schemas.openxmlformats.org/drawingml/2006/chart">
            <c:chart xmlns:c="http://schemas.openxmlformats.org/drawingml/2006/chart" xmlns:r="http://schemas.openxmlformats.org/officeDocument/2006/relationships" r:id="rId6"/>
          </a:graphicData>
        </a:graphic>
      </p:graphicFrame>
      <p:sp>
        <p:nvSpPr>
          <p:cNvPr id="44" name="TextBox 43"/>
          <p:cNvSpPr txBox="1"/>
          <p:nvPr/>
        </p:nvSpPr>
        <p:spPr>
          <a:xfrm>
            <a:off x="7311772" y="4557074"/>
            <a:ext cx="567250" cy="246221"/>
          </a:xfrm>
          <a:prstGeom prst="rect">
            <a:avLst/>
          </a:prstGeom>
          <a:noFill/>
        </p:spPr>
        <p:txBody>
          <a:bodyPr wrap="square" rtlCol="0">
            <a:spAutoFit/>
          </a:bodyPr>
          <a:lstStyle/>
          <a:p>
            <a:pPr algn="ctr"/>
            <a:r>
              <a:rPr lang="es-ES" sz="1000" b="1" dirty="0" smtClean="0"/>
              <a:t>2015</a:t>
            </a:r>
            <a:endParaRPr lang="es-ES" sz="1000" b="1" dirty="0"/>
          </a:p>
        </p:txBody>
      </p:sp>
      <p:sp>
        <p:nvSpPr>
          <p:cNvPr id="45" name="TextBox 44"/>
          <p:cNvSpPr txBox="1"/>
          <p:nvPr/>
        </p:nvSpPr>
        <p:spPr>
          <a:xfrm>
            <a:off x="6770455" y="5554178"/>
            <a:ext cx="1995972" cy="338554"/>
          </a:xfrm>
          <a:prstGeom prst="rect">
            <a:avLst/>
          </a:prstGeom>
          <a:noFill/>
        </p:spPr>
        <p:txBody>
          <a:bodyPr wrap="square" rtlCol="0">
            <a:spAutoFit/>
          </a:bodyPr>
          <a:lstStyle/>
          <a:p>
            <a:r>
              <a:rPr lang="es-ES" sz="800" b="1" dirty="0" smtClean="0"/>
              <a:t>Asientos ofertados por ruta internacional – 13 Destinos</a:t>
            </a:r>
            <a:endParaRPr lang="es-ES" sz="800" b="1" dirty="0"/>
          </a:p>
        </p:txBody>
      </p:sp>
      <p:cxnSp>
        <p:nvCxnSpPr>
          <p:cNvPr id="46" name="Straight Connector 45"/>
          <p:cNvCxnSpPr/>
          <p:nvPr/>
        </p:nvCxnSpPr>
        <p:spPr>
          <a:xfrm>
            <a:off x="6321152" y="1101496"/>
            <a:ext cx="0" cy="5452607"/>
          </a:xfrm>
          <a:prstGeom prst="line">
            <a:avLst/>
          </a:prstGeom>
          <a:ln w="1270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624649" y="6365883"/>
            <a:ext cx="4904415" cy="338554"/>
          </a:xfrm>
          <a:prstGeom prst="rect">
            <a:avLst/>
          </a:prstGeom>
          <a:noFill/>
        </p:spPr>
        <p:txBody>
          <a:bodyPr wrap="square" rtlCol="0">
            <a:spAutoFit/>
          </a:bodyPr>
          <a:lstStyle/>
          <a:p>
            <a:r>
              <a:rPr lang="es-ES" sz="800" dirty="0" smtClean="0">
                <a:solidFill>
                  <a:schemeClr val="bg2">
                    <a:lumMod val="50000"/>
                  </a:schemeClr>
                </a:solidFill>
              </a:rPr>
              <a:t>Fuentes: </a:t>
            </a:r>
            <a:r>
              <a:rPr lang="es-ES" sz="800" dirty="0" err="1" smtClean="0">
                <a:solidFill>
                  <a:schemeClr val="bg2">
                    <a:lumMod val="50000"/>
                  </a:schemeClr>
                </a:solidFill>
              </a:rPr>
              <a:t>Flightglobal</a:t>
            </a:r>
            <a:r>
              <a:rPr lang="es-ES" sz="800" dirty="0" smtClean="0">
                <a:solidFill>
                  <a:schemeClr val="bg2">
                    <a:lumMod val="50000"/>
                  </a:schemeClr>
                </a:solidFill>
              </a:rPr>
              <a:t>, </a:t>
            </a:r>
            <a:r>
              <a:rPr lang="es-ES" sz="800" dirty="0" err="1" smtClean="0">
                <a:solidFill>
                  <a:schemeClr val="bg2">
                    <a:lumMod val="50000"/>
                  </a:schemeClr>
                </a:solidFill>
              </a:rPr>
              <a:t>Quiport</a:t>
            </a:r>
            <a:r>
              <a:rPr lang="es-ES" sz="800" dirty="0" smtClean="0">
                <a:solidFill>
                  <a:schemeClr val="bg2">
                    <a:lumMod val="50000"/>
                  </a:schemeClr>
                </a:solidFill>
              </a:rPr>
              <a:t>; estadísticas estatales de Ecuador </a:t>
            </a:r>
            <a:r>
              <a:rPr lang="es-ES" sz="800" dirty="0">
                <a:solidFill>
                  <a:schemeClr val="bg2">
                    <a:lumMod val="50000"/>
                  </a:schemeClr>
                </a:solidFill>
              </a:rPr>
              <a:t>y datos </a:t>
            </a:r>
            <a:r>
              <a:rPr lang="es-ES" sz="800" dirty="0" smtClean="0">
                <a:solidFill>
                  <a:schemeClr val="bg2">
                    <a:lumMod val="50000"/>
                  </a:schemeClr>
                </a:solidFill>
              </a:rPr>
              <a:t>de Trafico de EPMSA.</a:t>
            </a:r>
          </a:p>
          <a:p>
            <a:r>
              <a:rPr lang="es-ES" sz="800" dirty="0" smtClean="0">
                <a:solidFill>
                  <a:schemeClr val="bg2">
                    <a:lumMod val="50000"/>
                  </a:schemeClr>
                </a:solidFill>
              </a:rPr>
              <a:t>NOTA: en la gráfica </a:t>
            </a:r>
            <a:r>
              <a:rPr lang="es-ES" sz="800" dirty="0">
                <a:solidFill>
                  <a:schemeClr val="bg2">
                    <a:lumMod val="50000"/>
                  </a:schemeClr>
                </a:solidFill>
              </a:rPr>
              <a:t>de Caracterización del Tráfico Internacional – </a:t>
            </a:r>
            <a:r>
              <a:rPr lang="es-ES" sz="800" dirty="0" smtClean="0">
                <a:solidFill>
                  <a:schemeClr val="bg2">
                    <a:lumMod val="50000"/>
                  </a:schemeClr>
                </a:solidFill>
              </a:rPr>
              <a:t>Quito, el dato 2016(F) es proyectado.</a:t>
            </a:r>
            <a:endParaRPr lang="es-ES" sz="800" dirty="0">
              <a:solidFill>
                <a:schemeClr val="bg2">
                  <a:lumMod val="50000"/>
                </a:schemeClr>
              </a:solidFill>
            </a:endParaRPr>
          </a:p>
        </p:txBody>
      </p:sp>
      <p:sp>
        <p:nvSpPr>
          <p:cNvPr id="49" name="TextBox 48"/>
          <p:cNvSpPr txBox="1"/>
          <p:nvPr/>
        </p:nvSpPr>
        <p:spPr>
          <a:xfrm>
            <a:off x="6330989" y="933311"/>
            <a:ext cx="2798475" cy="261610"/>
          </a:xfrm>
          <a:prstGeom prst="rect">
            <a:avLst/>
          </a:prstGeom>
          <a:noFill/>
        </p:spPr>
        <p:txBody>
          <a:bodyPr wrap="square" rtlCol="0">
            <a:spAutoFit/>
          </a:bodyPr>
          <a:lstStyle>
            <a:defPPr>
              <a:defRPr lang="es-ES"/>
            </a:defPPr>
            <a:lvl1pPr>
              <a:defRPr sz="1100" b="1"/>
            </a:lvl1pPr>
          </a:lstStyle>
          <a:p>
            <a:r>
              <a:rPr lang="es-ES" dirty="0"/>
              <a:t>Tráfico Internacional - Guayaquil</a:t>
            </a:r>
          </a:p>
        </p:txBody>
      </p:sp>
      <p:graphicFrame>
        <p:nvGraphicFramePr>
          <p:cNvPr id="50" name="Chart 49"/>
          <p:cNvGraphicFramePr>
            <a:graphicFrameLocks/>
          </p:cNvGraphicFramePr>
          <p:nvPr>
            <p:extLst>
              <p:ext uri="{D42A27DB-BD31-4B8C-83A1-F6EECF244321}">
                <p14:modId xmlns:p14="http://schemas.microsoft.com/office/powerpoint/2010/main" val="1888984206"/>
              </p:ext>
            </p:extLst>
          </p:nvPr>
        </p:nvGraphicFramePr>
        <p:xfrm>
          <a:off x="183497" y="1213268"/>
          <a:ext cx="5921631" cy="1873590"/>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90156467"/>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Conectividad aérea en Quito</a:t>
            </a:r>
          </a:p>
          <a:p>
            <a:pPr fontAlgn="base">
              <a:spcBef>
                <a:spcPct val="0"/>
              </a:spcBef>
              <a:spcAft>
                <a:spcPct val="0"/>
              </a:spcAft>
            </a:pPr>
            <a:r>
              <a:rPr lang="es-ES" sz="1600" dirty="0">
                <a:solidFill>
                  <a:srgbClr val="00B0F0"/>
                </a:solidFill>
                <a:cs typeface="Arial" charset="0"/>
              </a:rPr>
              <a:t>Caracterización del Aeropuerto: Evolución del tráfico, oferta de rutas y principales </a:t>
            </a:r>
            <a:r>
              <a:rPr lang="es-ES" sz="1600" dirty="0" smtClean="0">
                <a:solidFill>
                  <a:srgbClr val="00B0F0"/>
                </a:solidFill>
                <a:cs typeface="Arial" charset="0"/>
              </a:rPr>
              <a:t>compañías (iii/iii)</a:t>
            </a:r>
            <a:endParaRPr lang="es-ES" sz="1600" dirty="0">
              <a:solidFill>
                <a:srgbClr val="00B0F0"/>
              </a:solidFill>
              <a:cs typeface="Arial" charset="0"/>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81</a:t>
            </a:fld>
            <a:endParaRPr lang="es-ES" dirty="0">
              <a:solidFill>
                <a:srgbClr val="002776"/>
              </a:solidFill>
            </a:endParaRPr>
          </a:p>
        </p:txBody>
      </p:sp>
      <p:sp>
        <p:nvSpPr>
          <p:cNvPr id="5" name="AutoShape 2" descr="Resultado de imagen de copa airlines logo"/>
          <p:cNvSpPr>
            <a:spLocks noChangeAspect="1" noChangeArrowheads="1"/>
          </p:cNvSpPr>
          <p:nvPr/>
        </p:nvSpPr>
        <p:spPr bwMode="auto">
          <a:xfrm>
            <a:off x="-31750" y="-13652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
        <p:nvSpPr>
          <p:cNvPr id="37" name="TextBox 36"/>
          <p:cNvSpPr txBox="1"/>
          <p:nvPr/>
        </p:nvSpPr>
        <p:spPr>
          <a:xfrm>
            <a:off x="268561" y="908720"/>
            <a:ext cx="4995774" cy="261610"/>
          </a:xfrm>
          <a:prstGeom prst="rect">
            <a:avLst/>
          </a:prstGeom>
          <a:noFill/>
        </p:spPr>
        <p:txBody>
          <a:bodyPr wrap="square" rtlCol="0">
            <a:spAutoFit/>
          </a:bodyPr>
          <a:lstStyle/>
          <a:p>
            <a:r>
              <a:rPr lang="es-ES" sz="1100" b="1" dirty="0" smtClean="0"/>
              <a:t>Compañías en el segmento Internacional en Quito</a:t>
            </a:r>
            <a:endParaRPr lang="es-ES" sz="1100" b="1" dirty="0">
              <a:solidFill>
                <a:schemeClr val="accent4">
                  <a:lumMod val="75000"/>
                </a:schemeClr>
              </a:solidFill>
            </a:endParaRPr>
          </a:p>
        </p:txBody>
      </p:sp>
      <p:grpSp>
        <p:nvGrpSpPr>
          <p:cNvPr id="38" name="Group 37"/>
          <p:cNvGrpSpPr/>
          <p:nvPr/>
        </p:nvGrpSpPr>
        <p:grpSpPr>
          <a:xfrm>
            <a:off x="3608254" y="4005064"/>
            <a:ext cx="741575" cy="694877"/>
            <a:chOff x="744808" y="3310187"/>
            <a:chExt cx="867193" cy="670283"/>
          </a:xfrm>
        </p:grpSpPr>
        <p:graphicFrame>
          <p:nvGraphicFramePr>
            <p:cNvPr id="43" name="Chart 42"/>
            <p:cNvGraphicFramePr>
              <a:graphicFrameLocks/>
            </p:cNvGraphicFramePr>
            <p:nvPr>
              <p:extLst/>
            </p:nvPr>
          </p:nvGraphicFramePr>
          <p:xfrm>
            <a:off x="744808" y="3310187"/>
            <a:ext cx="867193" cy="670283"/>
          </p:xfrm>
          <a:graphic>
            <a:graphicData uri="http://schemas.openxmlformats.org/drawingml/2006/chart">
              <c:chart xmlns:c="http://schemas.openxmlformats.org/drawingml/2006/chart" xmlns:r="http://schemas.openxmlformats.org/officeDocument/2006/relationships" r:id="rId3"/>
            </a:graphicData>
          </a:graphic>
        </p:graphicFrame>
        <p:sp>
          <p:nvSpPr>
            <p:cNvPr id="45" name="TextBox 44"/>
            <p:cNvSpPr txBox="1"/>
            <p:nvPr/>
          </p:nvSpPr>
          <p:spPr>
            <a:xfrm>
              <a:off x="931508" y="3564156"/>
              <a:ext cx="576064" cy="215444"/>
            </a:xfrm>
            <a:prstGeom prst="rect">
              <a:avLst/>
            </a:prstGeom>
            <a:noFill/>
          </p:spPr>
          <p:txBody>
            <a:bodyPr wrap="square" rtlCol="0">
              <a:spAutoFit/>
            </a:bodyPr>
            <a:lstStyle/>
            <a:p>
              <a:r>
                <a:rPr lang="es-ES" sz="800" b="1" dirty="0">
                  <a:solidFill>
                    <a:schemeClr val="accent5">
                      <a:lumMod val="60000"/>
                      <a:lumOff val="40000"/>
                    </a:schemeClr>
                  </a:solidFill>
                </a:rPr>
                <a:t>1</a:t>
              </a:r>
              <a:r>
                <a:rPr lang="es-ES" sz="800" b="1" dirty="0" smtClean="0">
                  <a:solidFill>
                    <a:schemeClr val="accent5">
                      <a:lumMod val="60000"/>
                      <a:lumOff val="40000"/>
                    </a:schemeClr>
                  </a:solidFill>
                </a:rPr>
                <a:t>1%</a:t>
              </a:r>
              <a:endParaRPr lang="es-ES" sz="800" b="1" dirty="0">
                <a:solidFill>
                  <a:schemeClr val="accent5">
                    <a:lumMod val="60000"/>
                    <a:lumOff val="40000"/>
                  </a:schemeClr>
                </a:solidFill>
              </a:endParaRPr>
            </a:p>
          </p:txBody>
        </p:sp>
      </p:grpSp>
      <p:sp>
        <p:nvSpPr>
          <p:cNvPr id="46" name="Content Placeholder 5"/>
          <p:cNvSpPr txBox="1">
            <a:spLocks/>
          </p:cNvSpPr>
          <p:nvPr/>
        </p:nvSpPr>
        <p:spPr bwMode="auto">
          <a:xfrm>
            <a:off x="3608254" y="4754814"/>
            <a:ext cx="2573712" cy="123959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buFont typeface="Arial" panose="020B0604020202020204" pitchFamily="34" charset="0"/>
              <a:buChar char="•"/>
            </a:pPr>
            <a:r>
              <a:rPr lang="es-ES" sz="900" dirty="0" smtClean="0"/>
              <a:t>2 rutas internacionales desde Quito: Miami y Dallas. </a:t>
            </a:r>
          </a:p>
          <a:p>
            <a:pPr marL="171450" indent="-171450" algn="just">
              <a:buFont typeface="Arial" panose="020B0604020202020204" pitchFamily="34" charset="0"/>
              <a:buChar char="•"/>
            </a:pPr>
            <a:r>
              <a:rPr lang="es-ES" sz="900" dirty="0" smtClean="0"/>
              <a:t>La ruta con Miami ha sido históricamente la única actividad de la compañía en Quito ofertando 2 vuelos diarias. Guayaquil cuenta con el mismo nivel de servicios hasta Miami por parte de American.</a:t>
            </a:r>
          </a:p>
          <a:p>
            <a:pPr marL="171450" indent="-171450" algn="just">
              <a:buFont typeface="Arial" panose="020B0604020202020204" pitchFamily="34" charset="0"/>
              <a:buChar char="•"/>
            </a:pPr>
            <a:r>
              <a:rPr lang="es-ES" sz="900" dirty="0" smtClean="0"/>
              <a:t>En Diciembre 2015 inicia ruta con Dallas ofreciendo 5 vuelos a la semana.</a:t>
            </a:r>
          </a:p>
        </p:txBody>
      </p:sp>
      <p:grpSp>
        <p:nvGrpSpPr>
          <p:cNvPr id="47" name="Group 46"/>
          <p:cNvGrpSpPr/>
          <p:nvPr/>
        </p:nvGrpSpPr>
        <p:grpSpPr>
          <a:xfrm>
            <a:off x="393638" y="4005064"/>
            <a:ext cx="741575" cy="694877"/>
            <a:chOff x="744808" y="3310187"/>
            <a:chExt cx="867193" cy="670283"/>
          </a:xfrm>
        </p:grpSpPr>
        <p:graphicFrame>
          <p:nvGraphicFramePr>
            <p:cNvPr id="49" name="Chart 48"/>
            <p:cNvGraphicFramePr>
              <a:graphicFrameLocks/>
            </p:cNvGraphicFramePr>
            <p:nvPr>
              <p:extLst/>
            </p:nvPr>
          </p:nvGraphicFramePr>
          <p:xfrm>
            <a:off x="744808" y="3310187"/>
            <a:ext cx="867193" cy="670283"/>
          </p:xfrm>
          <a:graphic>
            <a:graphicData uri="http://schemas.openxmlformats.org/drawingml/2006/chart">
              <c:chart xmlns:c="http://schemas.openxmlformats.org/drawingml/2006/chart" xmlns:r="http://schemas.openxmlformats.org/officeDocument/2006/relationships" r:id="rId4"/>
            </a:graphicData>
          </a:graphic>
        </p:graphicFrame>
        <p:sp>
          <p:nvSpPr>
            <p:cNvPr id="54" name="TextBox 53"/>
            <p:cNvSpPr txBox="1"/>
            <p:nvPr/>
          </p:nvSpPr>
          <p:spPr>
            <a:xfrm>
              <a:off x="920965" y="3574026"/>
              <a:ext cx="576064" cy="215444"/>
            </a:xfrm>
            <a:prstGeom prst="rect">
              <a:avLst/>
            </a:prstGeom>
            <a:noFill/>
          </p:spPr>
          <p:txBody>
            <a:bodyPr wrap="square" rtlCol="0">
              <a:spAutoFit/>
            </a:bodyPr>
            <a:lstStyle/>
            <a:p>
              <a:r>
                <a:rPr lang="es-ES" sz="800" b="1" dirty="0">
                  <a:solidFill>
                    <a:schemeClr val="tx2"/>
                  </a:solidFill>
                </a:rPr>
                <a:t>1</a:t>
              </a:r>
              <a:r>
                <a:rPr lang="es-ES" sz="800" b="1" dirty="0" smtClean="0">
                  <a:solidFill>
                    <a:schemeClr val="tx2"/>
                  </a:solidFill>
                </a:rPr>
                <a:t>3%</a:t>
              </a:r>
              <a:endParaRPr lang="es-ES" sz="800" b="1" dirty="0">
                <a:solidFill>
                  <a:schemeClr val="tx2"/>
                </a:solidFill>
              </a:endParaRPr>
            </a:p>
          </p:txBody>
        </p:sp>
      </p:grpSp>
      <p:sp>
        <p:nvSpPr>
          <p:cNvPr id="55" name="Content Placeholder 5"/>
          <p:cNvSpPr txBox="1">
            <a:spLocks/>
          </p:cNvSpPr>
          <p:nvPr/>
        </p:nvSpPr>
        <p:spPr bwMode="auto">
          <a:xfrm>
            <a:off x="268562" y="4777747"/>
            <a:ext cx="3138003" cy="113304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buFont typeface="Arial" panose="020B0604020202020204" pitchFamily="34" charset="0"/>
              <a:buChar char="•"/>
            </a:pPr>
            <a:r>
              <a:rPr lang="es-ES" sz="900" dirty="0"/>
              <a:t>2</a:t>
            </a:r>
            <a:r>
              <a:rPr lang="es-ES" sz="900" dirty="0" smtClean="0"/>
              <a:t> rutas internacionales desde Quito: Miami y Lima.</a:t>
            </a:r>
          </a:p>
          <a:p>
            <a:pPr marL="171450" indent="-171450" algn="just">
              <a:buFont typeface="Arial" panose="020B0604020202020204" pitchFamily="34" charset="0"/>
              <a:buChar char="•"/>
            </a:pPr>
            <a:r>
              <a:rPr lang="es-ES" sz="900" dirty="0" smtClean="0"/>
              <a:t>Ofrece una frecuencia diaria con Miami, ruta en la que compite con American Airlines, y 2 vuelos/día a Lima.</a:t>
            </a:r>
          </a:p>
          <a:p>
            <a:pPr marL="171450" indent="-171450" algn="just">
              <a:buFont typeface="Arial" panose="020B0604020202020204" pitchFamily="34" charset="0"/>
              <a:buChar char="•"/>
            </a:pPr>
            <a:endParaRPr lang="es-ES" sz="900" dirty="0" smtClean="0"/>
          </a:p>
          <a:p>
            <a:pPr marL="171450" indent="-171450" algn="just">
              <a:buFont typeface="Arial" panose="020B0604020202020204" pitchFamily="34" charset="0"/>
              <a:buChar char="•"/>
            </a:pPr>
            <a:endParaRPr lang="es-ES" sz="900" dirty="0"/>
          </a:p>
        </p:txBody>
      </p:sp>
      <p:pic>
        <p:nvPicPr>
          <p:cNvPr id="71" name="Picture 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97460" y="4213308"/>
            <a:ext cx="1077814" cy="384780"/>
          </a:xfrm>
          <a:prstGeom prst="rect">
            <a:avLst/>
          </a:prstGeom>
        </p:spPr>
      </p:pic>
      <p:pic>
        <p:nvPicPr>
          <p:cNvPr id="72" name="Picture 71"/>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235116" y="4135064"/>
            <a:ext cx="1014642" cy="489750"/>
          </a:xfrm>
          <a:prstGeom prst="rect">
            <a:avLst/>
          </a:prstGeom>
        </p:spPr>
      </p:pic>
      <p:graphicFrame>
        <p:nvGraphicFramePr>
          <p:cNvPr id="73" name="Chart 72"/>
          <p:cNvGraphicFramePr>
            <a:graphicFrameLocks/>
          </p:cNvGraphicFramePr>
          <p:nvPr>
            <p:extLst>
              <p:ext uri="{D42A27DB-BD31-4B8C-83A1-F6EECF244321}">
                <p14:modId xmlns:p14="http://schemas.microsoft.com/office/powerpoint/2010/main" val="1321641715"/>
              </p:ext>
            </p:extLst>
          </p:nvPr>
        </p:nvGraphicFramePr>
        <p:xfrm>
          <a:off x="6470795" y="4005064"/>
          <a:ext cx="741575" cy="694877"/>
        </p:xfrm>
        <a:graphic>
          <a:graphicData uri="http://schemas.openxmlformats.org/drawingml/2006/chart">
            <c:chart xmlns:c="http://schemas.openxmlformats.org/drawingml/2006/chart" xmlns:r="http://schemas.openxmlformats.org/officeDocument/2006/relationships" r:id="rId7"/>
          </a:graphicData>
        </a:graphic>
      </p:graphicFrame>
      <p:sp>
        <p:nvSpPr>
          <p:cNvPr id="74" name="Content Placeholder 5"/>
          <p:cNvSpPr txBox="1">
            <a:spLocks/>
          </p:cNvSpPr>
          <p:nvPr/>
        </p:nvSpPr>
        <p:spPr bwMode="auto">
          <a:xfrm>
            <a:off x="6470795" y="4754814"/>
            <a:ext cx="2837067" cy="123959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buFont typeface="Arial" panose="020B0604020202020204" pitchFamily="34" charset="0"/>
              <a:buChar char="•"/>
            </a:pPr>
            <a:r>
              <a:rPr lang="es-ES" sz="900" dirty="0" smtClean="0"/>
              <a:t>Entrada de competidores </a:t>
            </a:r>
            <a:r>
              <a:rPr lang="es-ES" sz="900" dirty="0" err="1" smtClean="0"/>
              <a:t>low-cost</a:t>
            </a:r>
            <a:r>
              <a:rPr lang="es-ES" sz="900" dirty="0" smtClean="0"/>
              <a:t> en Quito:</a:t>
            </a:r>
          </a:p>
          <a:p>
            <a:pPr marL="332371" lvl="1" indent="-171450" algn="just">
              <a:buFont typeface="Arial" panose="020B0604020202020204" pitchFamily="34" charset="0"/>
              <a:buChar char="•"/>
            </a:pPr>
            <a:r>
              <a:rPr lang="es-ES" sz="900" dirty="0" smtClean="0"/>
              <a:t>Viva Colombia: con oferta de 6 vuelos/semana a Bogotá desde Diciembre 2014.</a:t>
            </a:r>
          </a:p>
          <a:p>
            <a:pPr marL="332371" lvl="1" indent="-171450" algn="just">
              <a:buFont typeface="Arial" panose="020B0604020202020204" pitchFamily="34" charset="0"/>
              <a:buChar char="•"/>
            </a:pPr>
            <a:r>
              <a:rPr lang="es-ES" sz="900" dirty="0" smtClean="0"/>
              <a:t>Jet Blue: inicia operaciones con un vuelo diario a Fort Lauderdale.</a:t>
            </a:r>
          </a:p>
          <a:p>
            <a:pPr marL="171450" indent="-171450" algn="just">
              <a:buFont typeface="Arial" panose="020B0604020202020204" pitchFamily="34" charset="0"/>
              <a:buChar char="•"/>
            </a:pPr>
            <a:r>
              <a:rPr lang="es-ES" sz="900" dirty="0" smtClean="0"/>
              <a:t>Otras compañías como Aeroméxico con la ruta Quito-Ciudad de México también utilizan a Quito como </a:t>
            </a:r>
            <a:r>
              <a:rPr lang="es-ES" sz="900" dirty="0" err="1" smtClean="0"/>
              <a:t>feeder</a:t>
            </a:r>
            <a:r>
              <a:rPr lang="es-ES" sz="900" dirty="0" smtClean="0"/>
              <a:t> de sus </a:t>
            </a:r>
            <a:r>
              <a:rPr lang="es-ES" sz="900" dirty="0" err="1" smtClean="0"/>
              <a:t>hubs</a:t>
            </a:r>
            <a:r>
              <a:rPr lang="es-ES" sz="900" dirty="0"/>
              <a:t>.</a:t>
            </a:r>
            <a:endParaRPr lang="es-ES" sz="900" dirty="0" smtClean="0"/>
          </a:p>
        </p:txBody>
      </p:sp>
      <p:pic>
        <p:nvPicPr>
          <p:cNvPr id="75" name="Picture 7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341157" y="4428423"/>
            <a:ext cx="875081" cy="157241"/>
          </a:xfrm>
          <a:prstGeom prst="rect">
            <a:avLst/>
          </a:prstGeom>
        </p:spPr>
      </p:pic>
      <p:pic>
        <p:nvPicPr>
          <p:cNvPr id="76" name="Picture 7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433407" y="4288946"/>
            <a:ext cx="626203" cy="289192"/>
          </a:xfrm>
          <a:prstGeom prst="rect">
            <a:avLst/>
          </a:prstGeom>
        </p:spPr>
      </p:pic>
      <p:pic>
        <p:nvPicPr>
          <p:cNvPr id="77" name="Picture 7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961669" y="4165420"/>
            <a:ext cx="607878" cy="203639"/>
          </a:xfrm>
          <a:prstGeom prst="rect">
            <a:avLst/>
          </a:prstGeom>
        </p:spPr>
      </p:pic>
      <p:grpSp>
        <p:nvGrpSpPr>
          <p:cNvPr id="78" name="Group 77"/>
          <p:cNvGrpSpPr/>
          <p:nvPr/>
        </p:nvGrpSpPr>
        <p:grpSpPr>
          <a:xfrm>
            <a:off x="3608254" y="1207815"/>
            <a:ext cx="741575" cy="694877"/>
            <a:chOff x="744808" y="3310187"/>
            <a:chExt cx="867193" cy="670283"/>
          </a:xfrm>
        </p:grpSpPr>
        <p:graphicFrame>
          <p:nvGraphicFramePr>
            <p:cNvPr id="79" name="Chart 78"/>
            <p:cNvGraphicFramePr>
              <a:graphicFrameLocks/>
            </p:cNvGraphicFramePr>
            <p:nvPr>
              <p:extLst/>
            </p:nvPr>
          </p:nvGraphicFramePr>
          <p:xfrm>
            <a:off x="744808" y="3310187"/>
            <a:ext cx="867193" cy="670283"/>
          </p:xfrm>
          <a:graphic>
            <a:graphicData uri="http://schemas.openxmlformats.org/drawingml/2006/chart">
              <c:chart xmlns:c="http://schemas.openxmlformats.org/drawingml/2006/chart" xmlns:r="http://schemas.openxmlformats.org/officeDocument/2006/relationships" r:id="rId11"/>
            </a:graphicData>
          </a:graphic>
        </p:graphicFrame>
        <p:sp>
          <p:nvSpPr>
            <p:cNvPr id="80" name="TextBox 79"/>
            <p:cNvSpPr txBox="1"/>
            <p:nvPr/>
          </p:nvSpPr>
          <p:spPr>
            <a:xfrm>
              <a:off x="931508" y="3564156"/>
              <a:ext cx="576064" cy="215444"/>
            </a:xfrm>
            <a:prstGeom prst="rect">
              <a:avLst/>
            </a:prstGeom>
            <a:noFill/>
          </p:spPr>
          <p:txBody>
            <a:bodyPr wrap="square" rtlCol="0">
              <a:spAutoFit/>
            </a:bodyPr>
            <a:lstStyle/>
            <a:p>
              <a:r>
                <a:rPr lang="es-ES" sz="800" b="1" dirty="0" smtClean="0">
                  <a:solidFill>
                    <a:schemeClr val="accent3"/>
                  </a:solidFill>
                </a:rPr>
                <a:t>21%</a:t>
              </a:r>
              <a:endParaRPr lang="es-ES" sz="800" b="1" dirty="0">
                <a:solidFill>
                  <a:schemeClr val="accent3"/>
                </a:solidFill>
              </a:endParaRPr>
            </a:p>
          </p:txBody>
        </p:sp>
      </p:grpSp>
      <p:pic>
        <p:nvPicPr>
          <p:cNvPr id="81" name="Picture 80"/>
          <p:cNvPicPr>
            <a:picLocks noChangeAspect="1"/>
          </p:cNvPicPr>
          <p:nvPr/>
        </p:nvPicPr>
        <p:blipFill rotWithShape="1">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b="35420"/>
          <a:stretch/>
        </p:blipFill>
        <p:spPr>
          <a:xfrm>
            <a:off x="4401818" y="1383411"/>
            <a:ext cx="1334265" cy="343684"/>
          </a:xfrm>
          <a:prstGeom prst="rect">
            <a:avLst/>
          </a:prstGeom>
        </p:spPr>
      </p:pic>
      <p:sp>
        <p:nvSpPr>
          <p:cNvPr id="82" name="Content Placeholder 5"/>
          <p:cNvSpPr txBox="1">
            <a:spLocks/>
          </p:cNvSpPr>
          <p:nvPr/>
        </p:nvSpPr>
        <p:spPr bwMode="auto">
          <a:xfrm>
            <a:off x="3695393" y="1967558"/>
            <a:ext cx="2486573" cy="225263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buFont typeface="Arial" panose="020B0604020202020204" pitchFamily="34" charset="0"/>
              <a:buChar char="•"/>
            </a:pPr>
            <a:r>
              <a:rPr lang="es-ES" sz="900" dirty="0" smtClean="0"/>
              <a:t>2 rutas internacionales desde Quito: Panamá y Bogotá. </a:t>
            </a:r>
          </a:p>
          <a:p>
            <a:pPr marL="171450" indent="-171450" algn="just">
              <a:buFont typeface="Arial" panose="020B0604020202020204" pitchFamily="34" charset="0"/>
              <a:buChar char="•"/>
            </a:pPr>
            <a:r>
              <a:rPr lang="es-ES" sz="900" dirty="0" smtClean="0"/>
              <a:t>La ruta con Panamá (</a:t>
            </a:r>
            <a:r>
              <a:rPr lang="es-ES" sz="900" dirty="0" err="1" smtClean="0"/>
              <a:t>hub</a:t>
            </a:r>
            <a:r>
              <a:rPr lang="es-ES" sz="900" dirty="0" smtClean="0"/>
              <a:t> principal) es su principal ruta internacional, con frecuencia diaria de 5-6 vuelos. Copa ofrece también 5 </a:t>
            </a:r>
            <a:r>
              <a:rPr lang="es-ES" sz="900" dirty="0"/>
              <a:t>vuelos/día a </a:t>
            </a:r>
            <a:r>
              <a:rPr lang="es-ES" sz="900" dirty="0" smtClean="0"/>
              <a:t>Panamá desde </a:t>
            </a:r>
            <a:r>
              <a:rPr lang="es-ES" sz="900" dirty="0"/>
              <a:t>Guayaquil, </a:t>
            </a:r>
            <a:r>
              <a:rPr lang="es-ES" sz="900" dirty="0" smtClean="0"/>
              <a:t>muestra de la competencia entre los principales aeropuertos de Ecuador.</a:t>
            </a:r>
          </a:p>
          <a:p>
            <a:pPr marL="171450" indent="-171450" algn="just">
              <a:buFont typeface="Arial" panose="020B0604020202020204" pitchFamily="34" charset="0"/>
              <a:buChar char="•"/>
            </a:pPr>
            <a:r>
              <a:rPr lang="es-ES" sz="900" dirty="0" smtClean="0"/>
              <a:t>Frecuencia diaria a Bogotá, operada por Aero República en código compartido.</a:t>
            </a:r>
          </a:p>
          <a:p>
            <a:pPr marL="171450" indent="-171450" algn="just">
              <a:buFont typeface="Arial" panose="020B0604020202020204" pitchFamily="34" charset="0"/>
              <a:buChar char="•"/>
            </a:pPr>
            <a:r>
              <a:rPr lang="es-ES" sz="900" dirty="0" smtClean="0"/>
              <a:t>La presencia de Copa en UIO se ha triplicado en los últimos diez años a través de estas dos rutas.  </a:t>
            </a:r>
            <a:endParaRPr lang="es-ES" sz="900" dirty="0"/>
          </a:p>
        </p:txBody>
      </p:sp>
      <p:grpSp>
        <p:nvGrpSpPr>
          <p:cNvPr id="83" name="Group 82"/>
          <p:cNvGrpSpPr/>
          <p:nvPr/>
        </p:nvGrpSpPr>
        <p:grpSpPr>
          <a:xfrm>
            <a:off x="393638" y="1207815"/>
            <a:ext cx="741575" cy="694877"/>
            <a:chOff x="744808" y="3310187"/>
            <a:chExt cx="867193" cy="670283"/>
          </a:xfrm>
        </p:grpSpPr>
        <p:graphicFrame>
          <p:nvGraphicFramePr>
            <p:cNvPr id="84" name="Chart 83"/>
            <p:cNvGraphicFramePr>
              <a:graphicFrameLocks/>
            </p:cNvGraphicFramePr>
            <p:nvPr>
              <p:extLst/>
            </p:nvPr>
          </p:nvGraphicFramePr>
          <p:xfrm>
            <a:off x="744808" y="3310187"/>
            <a:ext cx="867193" cy="670283"/>
          </p:xfrm>
          <a:graphic>
            <a:graphicData uri="http://schemas.openxmlformats.org/drawingml/2006/chart">
              <c:chart xmlns:c="http://schemas.openxmlformats.org/drawingml/2006/chart" xmlns:r="http://schemas.openxmlformats.org/officeDocument/2006/relationships" r:id="rId13"/>
            </a:graphicData>
          </a:graphic>
        </p:graphicFrame>
        <p:sp>
          <p:nvSpPr>
            <p:cNvPr id="85" name="TextBox 84"/>
            <p:cNvSpPr txBox="1"/>
            <p:nvPr/>
          </p:nvSpPr>
          <p:spPr>
            <a:xfrm>
              <a:off x="920965" y="3574026"/>
              <a:ext cx="576064" cy="215444"/>
            </a:xfrm>
            <a:prstGeom prst="rect">
              <a:avLst/>
            </a:prstGeom>
            <a:noFill/>
          </p:spPr>
          <p:txBody>
            <a:bodyPr wrap="square" rtlCol="0">
              <a:spAutoFit/>
            </a:bodyPr>
            <a:lstStyle/>
            <a:p>
              <a:r>
                <a:rPr lang="es-ES" sz="800" b="1" dirty="0" smtClean="0">
                  <a:solidFill>
                    <a:schemeClr val="accent2"/>
                  </a:solidFill>
                </a:rPr>
                <a:t>23%</a:t>
              </a:r>
              <a:endParaRPr lang="es-ES" sz="800" b="1" dirty="0">
                <a:solidFill>
                  <a:schemeClr val="accent2"/>
                </a:solidFill>
              </a:endParaRPr>
            </a:p>
          </p:txBody>
        </p:sp>
      </p:grpSp>
      <p:pic>
        <p:nvPicPr>
          <p:cNvPr id="86" name="Picture 85"/>
          <p:cNvPicPr/>
          <p:nvPr/>
        </p:nvPicPr>
        <p:blipFill>
          <a:blip r:embed="rId14" cstate="print">
            <a:extLst>
              <a:ext uri="{28A0092B-C50C-407E-A947-70E740481C1C}">
                <a14:useLocalDpi xmlns:a14="http://schemas.microsoft.com/office/drawing/2010/main" val="0"/>
              </a:ext>
            </a:extLst>
          </a:blip>
          <a:stretch>
            <a:fillRect/>
          </a:stretch>
        </p:blipFill>
        <p:spPr>
          <a:xfrm>
            <a:off x="1095766" y="1413863"/>
            <a:ext cx="1190242" cy="282780"/>
          </a:xfrm>
          <a:prstGeom prst="rect">
            <a:avLst/>
          </a:prstGeom>
          <a:solidFill>
            <a:schemeClr val="bg1"/>
          </a:solidFill>
        </p:spPr>
      </p:pic>
      <p:sp>
        <p:nvSpPr>
          <p:cNvPr id="87" name="Content Placeholder 5"/>
          <p:cNvSpPr txBox="1">
            <a:spLocks/>
          </p:cNvSpPr>
          <p:nvPr/>
        </p:nvSpPr>
        <p:spPr bwMode="auto">
          <a:xfrm>
            <a:off x="268561" y="1967558"/>
            <a:ext cx="3138004" cy="225263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buFont typeface="Arial" panose="020B0604020202020204" pitchFamily="34" charset="0"/>
              <a:buChar char="•"/>
            </a:pPr>
            <a:r>
              <a:rPr lang="es-ES" sz="900" dirty="0"/>
              <a:t>3</a:t>
            </a:r>
            <a:r>
              <a:rPr lang="es-ES" sz="900" dirty="0" smtClean="0"/>
              <a:t> rutas internacionales desde Quito: Bogotá, San Salvador y Lima, principales hubs del grupo, convirtiendo a Quito en uno de sus feeders</a:t>
            </a:r>
            <a:r>
              <a:rPr lang="es-ES" sz="900" dirty="0"/>
              <a:t> </a:t>
            </a:r>
            <a:r>
              <a:rPr lang="es-ES" sz="900" dirty="0" smtClean="0"/>
              <a:t>a través de estas rutas. </a:t>
            </a:r>
          </a:p>
          <a:p>
            <a:pPr marL="171450" indent="-171450" algn="just">
              <a:buFont typeface="Arial" panose="020B0604020202020204" pitchFamily="34" charset="0"/>
              <a:buChar char="•"/>
            </a:pPr>
            <a:r>
              <a:rPr lang="es-ES" sz="900" dirty="0" smtClean="0"/>
              <a:t>Ruta con Bogotá supuso el 69 % de su oferta internacional en Quito en 2015. Posee actualmente una frecuencia de 3 vuelos/día.</a:t>
            </a:r>
          </a:p>
          <a:p>
            <a:pPr marL="171450" indent="-171450" algn="just">
              <a:buFont typeface="Arial" panose="020B0604020202020204" pitchFamily="34" charset="0"/>
              <a:buChar char="•"/>
            </a:pPr>
            <a:r>
              <a:rPr lang="es-ES" sz="900" dirty="0" smtClean="0"/>
              <a:t>Lima y San Salvador cuentan con una oferta de 1 a 2 vuelos/día. Ambas operadas desde 2014, tras la unión de TACA a la matriz de Avianca en 2012. </a:t>
            </a:r>
          </a:p>
          <a:p>
            <a:pPr marL="171450" indent="-171450" algn="just">
              <a:buFont typeface="Arial" panose="020B0604020202020204" pitchFamily="34" charset="0"/>
              <a:buChar char="•"/>
            </a:pPr>
            <a:r>
              <a:rPr lang="es-ES" sz="900" dirty="0" smtClean="0"/>
              <a:t>Guayaquil capta parte del  transito a través de Quito al poseer las misma rutas operadas también por Avianca. </a:t>
            </a:r>
          </a:p>
          <a:p>
            <a:pPr marL="171450" indent="-171450" algn="just">
              <a:buFont typeface="Arial" panose="020B0604020202020204" pitchFamily="34" charset="0"/>
              <a:buChar char="•"/>
            </a:pPr>
            <a:r>
              <a:rPr lang="es-ES" sz="900" dirty="0"/>
              <a:t>Avianca </a:t>
            </a:r>
            <a:r>
              <a:rPr lang="es-ES" sz="900" dirty="0" smtClean="0"/>
              <a:t>ha </a:t>
            </a:r>
            <a:r>
              <a:rPr lang="es-ES" sz="900" dirty="0"/>
              <a:t>aumentado su </a:t>
            </a:r>
            <a:r>
              <a:rPr lang="es-ES" sz="900" dirty="0" smtClean="0"/>
              <a:t>operación internacional </a:t>
            </a:r>
            <a:r>
              <a:rPr lang="es-ES" sz="900" dirty="0"/>
              <a:t>en </a:t>
            </a:r>
            <a:r>
              <a:rPr lang="es-ES" sz="900" dirty="0" smtClean="0"/>
              <a:t>Quito, </a:t>
            </a:r>
            <a:r>
              <a:rPr lang="es-ES" sz="900" dirty="0"/>
              <a:t>entre </a:t>
            </a:r>
            <a:r>
              <a:rPr lang="es-ES" sz="900" dirty="0" smtClean="0"/>
              <a:t>otros, por la </a:t>
            </a:r>
            <a:r>
              <a:rPr lang="es-ES" sz="900" dirty="0"/>
              <a:t>incorporación de </a:t>
            </a:r>
            <a:r>
              <a:rPr lang="es-ES" sz="900" dirty="0" smtClean="0"/>
              <a:t>TACA.</a:t>
            </a:r>
            <a:endParaRPr lang="es-ES" sz="900" dirty="0"/>
          </a:p>
          <a:p>
            <a:pPr marL="171450" indent="-171450" algn="just">
              <a:buFont typeface="Arial" panose="020B0604020202020204" pitchFamily="34" charset="0"/>
              <a:buChar char="•"/>
            </a:pPr>
            <a:endParaRPr lang="es-ES" sz="900" dirty="0" smtClean="0"/>
          </a:p>
        </p:txBody>
      </p:sp>
      <p:grpSp>
        <p:nvGrpSpPr>
          <p:cNvPr id="88" name="Group 87"/>
          <p:cNvGrpSpPr/>
          <p:nvPr/>
        </p:nvGrpSpPr>
        <p:grpSpPr>
          <a:xfrm>
            <a:off x="6470796" y="1207815"/>
            <a:ext cx="741575" cy="694877"/>
            <a:chOff x="744808" y="3310187"/>
            <a:chExt cx="867193" cy="670283"/>
          </a:xfrm>
        </p:grpSpPr>
        <p:graphicFrame>
          <p:nvGraphicFramePr>
            <p:cNvPr id="89" name="Chart 88"/>
            <p:cNvGraphicFramePr>
              <a:graphicFrameLocks/>
            </p:cNvGraphicFramePr>
            <p:nvPr>
              <p:extLst/>
            </p:nvPr>
          </p:nvGraphicFramePr>
          <p:xfrm>
            <a:off x="744808" y="3310187"/>
            <a:ext cx="867193" cy="670283"/>
          </p:xfrm>
          <a:graphic>
            <a:graphicData uri="http://schemas.openxmlformats.org/drawingml/2006/chart">
              <c:chart xmlns:c="http://schemas.openxmlformats.org/drawingml/2006/chart" xmlns:r="http://schemas.openxmlformats.org/officeDocument/2006/relationships" r:id="rId15"/>
            </a:graphicData>
          </a:graphic>
        </p:graphicFrame>
        <p:sp>
          <p:nvSpPr>
            <p:cNvPr id="90" name="TextBox 89"/>
            <p:cNvSpPr txBox="1"/>
            <p:nvPr/>
          </p:nvSpPr>
          <p:spPr>
            <a:xfrm>
              <a:off x="920965" y="3574026"/>
              <a:ext cx="576064" cy="215444"/>
            </a:xfrm>
            <a:prstGeom prst="rect">
              <a:avLst/>
            </a:prstGeom>
            <a:noFill/>
          </p:spPr>
          <p:txBody>
            <a:bodyPr wrap="square" rtlCol="0">
              <a:spAutoFit/>
            </a:bodyPr>
            <a:lstStyle/>
            <a:p>
              <a:r>
                <a:rPr lang="es-ES" sz="800" b="1" dirty="0" smtClean="0">
                  <a:solidFill>
                    <a:schemeClr val="accent4"/>
                  </a:solidFill>
                </a:rPr>
                <a:t>15%</a:t>
              </a:r>
              <a:endParaRPr lang="es-ES" sz="800" b="1" dirty="0">
                <a:solidFill>
                  <a:schemeClr val="accent4"/>
                </a:solidFill>
              </a:endParaRPr>
            </a:p>
          </p:txBody>
        </p:sp>
      </p:grpSp>
      <p:sp>
        <p:nvSpPr>
          <p:cNvPr id="91" name="Content Placeholder 5"/>
          <p:cNvSpPr txBox="1">
            <a:spLocks/>
          </p:cNvSpPr>
          <p:nvPr/>
        </p:nvSpPr>
        <p:spPr bwMode="auto">
          <a:xfrm>
            <a:off x="6470795" y="1967558"/>
            <a:ext cx="2837067" cy="215989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buFont typeface="Arial" panose="020B0604020202020204" pitchFamily="34" charset="0"/>
              <a:buChar char="•"/>
            </a:pPr>
            <a:r>
              <a:rPr lang="es-ES" sz="900" dirty="0" smtClean="0"/>
              <a:t>3 rutas internacionales directas desde Quito a Buenos Aires, Bogotá y  La Habana.</a:t>
            </a:r>
          </a:p>
          <a:p>
            <a:pPr marL="171450" indent="-171450" algn="just">
              <a:buFont typeface="Arial" panose="020B0604020202020204" pitchFamily="34" charset="0"/>
              <a:buChar char="•"/>
            </a:pPr>
            <a:r>
              <a:rPr lang="es-ES" sz="900" dirty="0" smtClean="0"/>
              <a:t>En 2016 </a:t>
            </a:r>
            <a:r>
              <a:rPr lang="es-ES" sz="900" dirty="0" err="1" smtClean="0"/>
              <a:t>Tame</a:t>
            </a:r>
            <a:r>
              <a:rPr lang="es-ES" sz="900" dirty="0" smtClean="0"/>
              <a:t> cierra sus vuelos UIO – Ft. Lauderdale y New York, que sigue operando desde GYE con mayor oferta. La entrada de JetBlue en UIO con su ruta a Ft. Lauderdale junto con la baja de </a:t>
            </a:r>
            <a:r>
              <a:rPr lang="es-ES" sz="900" dirty="0" err="1" smtClean="0"/>
              <a:t>F.O.s</a:t>
            </a:r>
            <a:r>
              <a:rPr lang="es-ES" sz="900" dirty="0" smtClean="0"/>
              <a:t> vs. los de GYE han inducido estas decisiones de </a:t>
            </a:r>
            <a:r>
              <a:rPr lang="es-ES" sz="900" dirty="0" err="1" smtClean="0"/>
              <a:t>Tame</a:t>
            </a:r>
            <a:r>
              <a:rPr lang="es-ES" sz="900" dirty="0" smtClean="0"/>
              <a:t>.</a:t>
            </a:r>
          </a:p>
          <a:p>
            <a:pPr marL="171450" indent="-171450" algn="just">
              <a:buFont typeface="Arial" panose="020B0604020202020204" pitchFamily="34" charset="0"/>
              <a:buChar char="•"/>
            </a:pPr>
            <a:r>
              <a:rPr lang="es-ES" sz="900" dirty="0" smtClean="0"/>
              <a:t>La entrada de Viva Colombia con ruta a Bogotá también podría afectar las operaciones que </a:t>
            </a:r>
            <a:r>
              <a:rPr lang="es-ES" sz="900" dirty="0" err="1" smtClean="0"/>
              <a:t>Tame</a:t>
            </a:r>
            <a:r>
              <a:rPr lang="es-ES" sz="900" dirty="0" smtClean="0"/>
              <a:t> tiene con ese destino.</a:t>
            </a:r>
          </a:p>
          <a:p>
            <a:pPr marL="171450" indent="-171450" algn="just">
              <a:buFont typeface="Arial" panose="020B0604020202020204" pitchFamily="34" charset="0"/>
              <a:buChar char="•"/>
            </a:pPr>
            <a:r>
              <a:rPr lang="es-ES" sz="900" dirty="0" smtClean="0"/>
              <a:t>A fin de bajar costes, </a:t>
            </a:r>
            <a:r>
              <a:rPr lang="es-ES" sz="900" dirty="0" err="1" smtClean="0"/>
              <a:t>Tame</a:t>
            </a:r>
            <a:r>
              <a:rPr lang="es-ES" sz="900" dirty="0" smtClean="0"/>
              <a:t> ha cerrado la ruta UIO-GRU y cesará las operaciones a EZE a partir de Junio 2016.</a:t>
            </a:r>
          </a:p>
          <a:p>
            <a:pPr marL="171450" indent="-171450" algn="just">
              <a:buFont typeface="Arial" panose="020B0604020202020204" pitchFamily="34" charset="0"/>
              <a:buChar char="•"/>
            </a:pPr>
            <a:endParaRPr lang="es-ES" sz="900" dirty="0"/>
          </a:p>
        </p:txBody>
      </p:sp>
      <p:pic>
        <p:nvPicPr>
          <p:cNvPr id="92" name="Picture 91"/>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030736" y="1045124"/>
            <a:ext cx="1307637" cy="980728"/>
          </a:xfrm>
          <a:prstGeom prst="rect">
            <a:avLst/>
          </a:prstGeom>
        </p:spPr>
      </p:pic>
      <p:sp>
        <p:nvSpPr>
          <p:cNvPr id="93" name="TextBox 92"/>
          <p:cNvSpPr txBox="1"/>
          <p:nvPr/>
        </p:nvSpPr>
        <p:spPr>
          <a:xfrm>
            <a:off x="628081" y="6323270"/>
            <a:ext cx="4699859" cy="338554"/>
          </a:xfrm>
          <a:prstGeom prst="rect">
            <a:avLst/>
          </a:prstGeom>
          <a:noFill/>
        </p:spPr>
        <p:txBody>
          <a:bodyPr wrap="square" rtlCol="0">
            <a:spAutoFit/>
          </a:bodyPr>
          <a:lstStyle/>
          <a:p>
            <a:r>
              <a:rPr lang="es-ES" sz="800" dirty="0" smtClean="0">
                <a:solidFill>
                  <a:schemeClr val="bg2">
                    <a:lumMod val="50000"/>
                  </a:schemeClr>
                </a:solidFill>
              </a:rPr>
              <a:t>Fuentes: </a:t>
            </a:r>
            <a:r>
              <a:rPr lang="es-ES" sz="800" dirty="0" err="1" smtClean="0">
                <a:solidFill>
                  <a:schemeClr val="bg2">
                    <a:lumMod val="50000"/>
                  </a:schemeClr>
                </a:solidFill>
              </a:rPr>
              <a:t>Flightglobal</a:t>
            </a:r>
            <a:r>
              <a:rPr lang="es-ES" sz="800" dirty="0" smtClean="0">
                <a:solidFill>
                  <a:schemeClr val="bg2">
                    <a:lumMod val="50000"/>
                  </a:schemeClr>
                </a:solidFill>
              </a:rPr>
              <a:t>, </a:t>
            </a:r>
            <a:r>
              <a:rPr lang="es-ES" sz="800" dirty="0" err="1" smtClean="0">
                <a:solidFill>
                  <a:schemeClr val="bg2">
                    <a:lumMod val="50000"/>
                  </a:schemeClr>
                </a:solidFill>
              </a:rPr>
              <a:t>Quiport</a:t>
            </a:r>
            <a:r>
              <a:rPr lang="es-ES" sz="800" dirty="0" smtClean="0">
                <a:solidFill>
                  <a:schemeClr val="bg2">
                    <a:lumMod val="50000"/>
                  </a:schemeClr>
                </a:solidFill>
              </a:rPr>
              <a:t>, páginas web oficiales de los aeropuertos de Avianca, Copa, </a:t>
            </a:r>
            <a:r>
              <a:rPr lang="es-ES" sz="800" dirty="0" err="1" smtClean="0">
                <a:solidFill>
                  <a:schemeClr val="bg2">
                    <a:lumMod val="50000"/>
                  </a:schemeClr>
                </a:solidFill>
              </a:rPr>
              <a:t>Lan</a:t>
            </a:r>
            <a:r>
              <a:rPr lang="es-ES" sz="800" dirty="0" smtClean="0">
                <a:solidFill>
                  <a:schemeClr val="bg2">
                    <a:lumMod val="50000"/>
                  </a:schemeClr>
                </a:solidFill>
              </a:rPr>
              <a:t>, American Airlines, JetBlue y </a:t>
            </a:r>
            <a:r>
              <a:rPr lang="es-ES" sz="800" dirty="0" err="1" smtClean="0">
                <a:solidFill>
                  <a:schemeClr val="bg2">
                    <a:lumMod val="50000"/>
                  </a:schemeClr>
                </a:solidFill>
              </a:rPr>
              <a:t>Tame</a:t>
            </a:r>
            <a:r>
              <a:rPr lang="es-ES" sz="800" dirty="0" smtClean="0">
                <a:solidFill>
                  <a:schemeClr val="bg2">
                    <a:lumMod val="50000"/>
                  </a:schemeClr>
                </a:solidFill>
              </a:rPr>
              <a:t>; estadísticas estatales de Ecuador.</a:t>
            </a:r>
            <a:endParaRPr lang="es-ES" sz="800" dirty="0">
              <a:solidFill>
                <a:schemeClr val="bg2">
                  <a:lumMod val="50000"/>
                </a:schemeClr>
              </a:solidFill>
            </a:endParaRPr>
          </a:p>
        </p:txBody>
      </p:sp>
    </p:spTree>
    <p:extLst>
      <p:ext uri="{BB962C8B-B14F-4D97-AF65-F5344CB8AC3E}">
        <p14:creationId xmlns:p14="http://schemas.microsoft.com/office/powerpoint/2010/main" val="3203612270"/>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Conectividad aérea en Quito</a:t>
            </a:r>
          </a:p>
          <a:p>
            <a:pPr fontAlgn="base">
              <a:spcBef>
                <a:spcPct val="0"/>
              </a:spcBef>
              <a:spcAft>
                <a:spcPct val="0"/>
              </a:spcAft>
            </a:pPr>
            <a:r>
              <a:rPr lang="es-ES" sz="1600" dirty="0" smtClean="0">
                <a:solidFill>
                  <a:srgbClr val="00B0F0"/>
                </a:solidFill>
                <a:cs typeface="Arial" charset="0"/>
              </a:rPr>
              <a:t>Destinos operados y comparación con los aeropuertos analizados en el </a:t>
            </a:r>
            <a:r>
              <a:rPr lang="es-ES" sz="1600" dirty="0" err="1" smtClean="0">
                <a:solidFill>
                  <a:srgbClr val="00B0F0"/>
                </a:solidFill>
                <a:cs typeface="Arial" charset="0"/>
              </a:rPr>
              <a:t>benchmark</a:t>
            </a:r>
            <a:r>
              <a:rPr lang="es-ES" sz="1600" dirty="0" smtClean="0">
                <a:solidFill>
                  <a:srgbClr val="00B0F0"/>
                </a:solidFill>
                <a:cs typeface="Arial" charset="0"/>
              </a:rPr>
              <a:t> (i/iii)</a:t>
            </a:r>
            <a:endParaRPr lang="es-ES" sz="1600" i="1" dirty="0">
              <a:solidFill>
                <a:srgbClr val="00B0F0"/>
              </a:solidFill>
              <a:cs typeface="Arial" charset="0"/>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82</a:t>
            </a:fld>
            <a:endParaRPr lang="es-ES" dirty="0">
              <a:solidFill>
                <a:srgbClr val="002776"/>
              </a:solidFill>
            </a:endParaRPr>
          </a:p>
        </p:txBody>
      </p:sp>
      <p:sp>
        <p:nvSpPr>
          <p:cNvPr id="27" name="TextBox 26"/>
          <p:cNvSpPr txBox="1"/>
          <p:nvPr/>
        </p:nvSpPr>
        <p:spPr>
          <a:xfrm>
            <a:off x="758550" y="6451624"/>
            <a:ext cx="7862666" cy="307777"/>
          </a:xfrm>
          <a:prstGeom prst="rect">
            <a:avLst/>
          </a:prstGeom>
          <a:noFill/>
        </p:spPr>
        <p:txBody>
          <a:bodyPr wrap="square" rtlCol="0">
            <a:spAutoFit/>
          </a:bodyPr>
          <a:lstStyle/>
          <a:p>
            <a:r>
              <a:rPr lang="es-ES" sz="700" dirty="0" smtClean="0">
                <a:solidFill>
                  <a:srgbClr val="FFFFFF">
                    <a:lumMod val="50000"/>
                  </a:srgbClr>
                </a:solidFill>
              </a:rPr>
              <a:t>Fuentes de información: </a:t>
            </a:r>
          </a:p>
          <a:p>
            <a:pPr marL="171450" indent="-171450">
              <a:buFont typeface="Arial" panose="020B0604020202020204" pitchFamily="34" charset="0"/>
              <a:buChar char="•"/>
            </a:pPr>
            <a:r>
              <a:rPr lang="es-ES" sz="700" dirty="0" err="1" smtClean="0">
                <a:solidFill>
                  <a:srgbClr val="FFFFFF">
                    <a:lumMod val="50000"/>
                  </a:srgbClr>
                </a:solidFill>
              </a:rPr>
              <a:t>Flightmaps</a:t>
            </a:r>
            <a:endParaRPr lang="es-ES" sz="700" dirty="0">
              <a:solidFill>
                <a:srgbClr val="FFFFFF">
                  <a:lumMod val="50000"/>
                </a:srgbClr>
              </a:solidFill>
            </a:endParaRPr>
          </a:p>
        </p:txBody>
      </p:sp>
      <p:sp>
        <p:nvSpPr>
          <p:cNvPr id="13" name="Rectangle 12"/>
          <p:cNvSpPr/>
          <p:nvPr/>
        </p:nvSpPr>
        <p:spPr>
          <a:xfrm>
            <a:off x="283634" y="1109393"/>
            <a:ext cx="5101413" cy="1948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1100" b="1" dirty="0" smtClean="0">
                <a:solidFill>
                  <a:srgbClr val="002060"/>
                </a:solidFill>
                <a:cs typeface="Arial" panose="020B0604020202020204" pitchFamily="34" charset="0"/>
              </a:rPr>
              <a:t>Principales Destinos Domésticos </a:t>
            </a:r>
            <a:r>
              <a:rPr lang="es-ES" sz="1100" b="1" dirty="0">
                <a:solidFill>
                  <a:srgbClr val="002060"/>
                </a:solidFill>
                <a:cs typeface="Arial" panose="020B0604020202020204" pitchFamily="34" charset="0"/>
              </a:rPr>
              <a:t>operados en UIO en </a:t>
            </a:r>
            <a:r>
              <a:rPr lang="es-ES" sz="1100" b="1" dirty="0" smtClean="0">
                <a:solidFill>
                  <a:srgbClr val="002060"/>
                </a:solidFill>
                <a:cs typeface="Arial" panose="020B0604020202020204" pitchFamily="34" charset="0"/>
              </a:rPr>
              <a:t>2015</a:t>
            </a:r>
            <a:endParaRPr lang="es-ES" sz="1100" b="1" dirty="0">
              <a:solidFill>
                <a:srgbClr val="002060"/>
              </a:solidFill>
              <a:cs typeface="Arial" panose="020B0604020202020204" pitchFamily="34" charset="0"/>
            </a:endParaRPr>
          </a:p>
        </p:txBody>
      </p:sp>
      <p:grpSp>
        <p:nvGrpSpPr>
          <p:cNvPr id="14" name="Group 13"/>
          <p:cNvGrpSpPr>
            <a:grpSpLocks noChangeAspect="1"/>
          </p:cNvGrpSpPr>
          <p:nvPr/>
        </p:nvGrpSpPr>
        <p:grpSpPr>
          <a:xfrm>
            <a:off x="1169151" y="1403397"/>
            <a:ext cx="7567697" cy="5042688"/>
            <a:chOff x="337631" y="1327921"/>
            <a:chExt cx="5192437" cy="3459948"/>
          </a:xfrm>
        </p:grpSpPr>
        <p:sp>
          <p:nvSpPr>
            <p:cNvPr id="15" name="Rounded Rectangle 14"/>
            <p:cNvSpPr/>
            <p:nvPr/>
          </p:nvSpPr>
          <p:spPr>
            <a:xfrm>
              <a:off x="337631" y="1327921"/>
              <a:ext cx="5192437" cy="3459948"/>
            </a:xfrm>
            <a:prstGeom prst="roundRect">
              <a:avLst>
                <a:gd name="adj" fmla="val 4197"/>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16" name="Content Placeholder 5"/>
            <p:cNvSpPr txBox="1">
              <a:spLocks/>
            </p:cNvSpPr>
            <p:nvPr/>
          </p:nvSpPr>
          <p:spPr bwMode="auto">
            <a:xfrm>
              <a:off x="3584848" y="1680244"/>
              <a:ext cx="1606083" cy="632901"/>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endParaRPr lang="es-ES" altLang="es-ES" sz="1100" b="1" dirty="0">
                <a:solidFill>
                  <a:srgbClr val="FF0000"/>
                </a:solidFill>
              </a:endParaRPr>
            </a:p>
          </p:txBody>
        </p:sp>
        <p:pic>
          <p:nvPicPr>
            <p:cNvPr id="17" name="Picture 16"/>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450203" y="1426751"/>
              <a:ext cx="2815208" cy="1116375"/>
            </a:xfrm>
            <a:prstGeom prst="roundRect">
              <a:avLst>
                <a:gd name="adj" fmla="val 8594"/>
              </a:avLst>
            </a:prstGeom>
            <a:solidFill>
              <a:srgbClr val="FFFFFF">
                <a:shade val="85000"/>
              </a:srgbClr>
            </a:solidFill>
            <a:ln>
              <a:noFill/>
            </a:ln>
            <a:effectLst/>
          </p:spPr>
        </p:pic>
        <p:graphicFrame>
          <p:nvGraphicFramePr>
            <p:cNvPr id="18" name="Chart 17"/>
            <p:cNvGraphicFramePr>
              <a:graphicFrameLocks/>
            </p:cNvGraphicFramePr>
            <p:nvPr>
              <p:extLst>
                <p:ext uri="{D42A27DB-BD31-4B8C-83A1-F6EECF244321}">
                  <p14:modId xmlns:p14="http://schemas.microsoft.com/office/powerpoint/2010/main" val="4209070216"/>
                </p:ext>
              </p:extLst>
            </p:nvPr>
          </p:nvGraphicFramePr>
          <p:xfrm>
            <a:off x="450203" y="2615172"/>
            <a:ext cx="2762748" cy="2028831"/>
          </p:xfrm>
          <a:graphic>
            <a:graphicData uri="http://schemas.openxmlformats.org/drawingml/2006/chart">
              <c:chart xmlns:c="http://schemas.openxmlformats.org/drawingml/2006/chart" xmlns:r="http://schemas.openxmlformats.org/officeDocument/2006/relationships" r:id="rId4"/>
            </a:graphicData>
          </a:graphic>
        </p:graphicFrame>
        <p:sp>
          <p:nvSpPr>
            <p:cNvPr id="19" name="TextBox 18"/>
            <p:cNvSpPr txBox="1"/>
            <p:nvPr/>
          </p:nvSpPr>
          <p:spPr>
            <a:xfrm>
              <a:off x="462108" y="2284938"/>
              <a:ext cx="514942" cy="272415"/>
            </a:xfrm>
            <a:prstGeom prst="roundRect">
              <a:avLst/>
            </a:prstGeom>
            <a:solidFill>
              <a:schemeClr val="accent2"/>
            </a:solidFill>
          </p:spPr>
          <p:style>
            <a:lnRef idx="2">
              <a:schemeClr val="accent2"/>
            </a:lnRef>
            <a:fillRef idx="1">
              <a:schemeClr val="lt1"/>
            </a:fillRef>
            <a:effectRef idx="0">
              <a:schemeClr val="accent2"/>
            </a:effectRef>
            <a:fontRef idx="minor">
              <a:schemeClr val="dk1"/>
            </a:fontRef>
          </p:style>
          <p:txBody>
            <a:bodyPr wrap="square" rtlCol="0" anchor="ctr">
              <a:spAutoFit/>
            </a:bodyPr>
            <a:lstStyle/>
            <a:p>
              <a:pPr algn="ctr"/>
              <a:r>
                <a:rPr lang="es-ES" sz="1000" b="1" dirty="0" smtClean="0">
                  <a:solidFill>
                    <a:schemeClr val="bg1"/>
                  </a:solidFill>
                </a:rPr>
                <a:t>UIO</a:t>
              </a:r>
              <a:endParaRPr lang="es-ES" sz="1000" b="1" dirty="0">
                <a:solidFill>
                  <a:schemeClr val="bg1"/>
                </a:solidFill>
              </a:endParaRPr>
            </a:p>
          </p:txBody>
        </p:sp>
        <p:sp>
          <p:nvSpPr>
            <p:cNvPr id="20" name="TextBox 19"/>
            <p:cNvSpPr txBox="1"/>
            <p:nvPr/>
          </p:nvSpPr>
          <p:spPr>
            <a:xfrm>
              <a:off x="3367226" y="1611558"/>
              <a:ext cx="2041326" cy="2930057"/>
            </a:xfrm>
            <a:prstGeom prst="rect">
              <a:avLst/>
            </a:prstGeom>
            <a:noFill/>
          </p:spPr>
          <p:txBody>
            <a:bodyPr wrap="square" rtlCol="0">
              <a:spAutoFit/>
            </a:bodyPr>
            <a:lstStyle/>
            <a:p>
              <a:pPr marL="171450" indent="-171450">
                <a:spcBef>
                  <a:spcPts val="300"/>
                </a:spcBef>
                <a:buFont typeface="Arial" panose="020B0604020202020204" pitchFamily="34" charset="0"/>
                <a:buChar char="•"/>
              </a:pPr>
              <a:r>
                <a:rPr lang="es-ES" sz="1100" dirty="0" smtClean="0"/>
                <a:t>En 2015 Quito ofreció vuelos a 11 destinos nacionales de los cuales Guayaquil, la Isla Baltra (Galápagos) y Cuenca son los tres principales en término de asientos ofertados, con un 46%, 10,2% y 8,6% respectivamente.</a:t>
              </a:r>
            </a:p>
            <a:p>
              <a:pPr marL="171450" indent="-171450">
                <a:spcBef>
                  <a:spcPts val="300"/>
                </a:spcBef>
                <a:buFont typeface="Arial" panose="020B0604020202020204" pitchFamily="34" charset="0"/>
                <a:buChar char="•"/>
              </a:pPr>
              <a:r>
                <a:rPr lang="es-ES" sz="1100" dirty="0" smtClean="0"/>
                <a:t>Se trata de una oferta comparativamente reducida, motivada en parte por la extensión territorial y condiciones socioeconómicas del país. </a:t>
              </a:r>
            </a:p>
            <a:p>
              <a:pPr marL="171450" indent="-171450">
                <a:spcBef>
                  <a:spcPts val="300"/>
                </a:spcBef>
                <a:buFont typeface="Arial" panose="020B0604020202020204" pitchFamily="34" charset="0"/>
                <a:buChar char="•"/>
              </a:pPr>
              <a:r>
                <a:rPr lang="es-ES" sz="1100" dirty="0" smtClean="0"/>
                <a:t>Países de pequeña extensión como Costa Rica, Ecuador, Panamá y Paraguay poseen un número de destinos domésticos que oscila en un rango de 1 a 13. San José posee el mayor número de rutas en este grupo mientras que Tocumen y Asunción cuentan con una única ruta dentro del país.</a:t>
              </a:r>
            </a:p>
            <a:p>
              <a:pPr marL="171450" indent="-171450">
                <a:spcBef>
                  <a:spcPts val="300"/>
                </a:spcBef>
                <a:buFont typeface="Arial" panose="020B0604020202020204" pitchFamily="34" charset="0"/>
                <a:buChar char="•"/>
              </a:pPr>
              <a:r>
                <a:rPr lang="es-ES" sz="1100" dirty="0" smtClean="0"/>
                <a:t>México, Bogotá y Lima son los tres principales aeropuertos en términos de destinos domésticos, en consistencia con sus superficies y con el hecho de que se trata de hubs relevantes en sus respectivos países.</a:t>
              </a:r>
              <a:endParaRPr lang="es-ES" sz="1100" dirty="0"/>
            </a:p>
          </p:txBody>
        </p:sp>
      </p:grpSp>
    </p:spTree>
    <p:extLst>
      <p:ext uri="{BB962C8B-B14F-4D97-AF65-F5344CB8AC3E}">
        <p14:creationId xmlns:p14="http://schemas.microsoft.com/office/powerpoint/2010/main" val="394090301"/>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Conectividad aérea en Quito</a:t>
            </a:r>
            <a:endParaRPr lang="es-ES" dirty="0" smtClean="0">
              <a:solidFill>
                <a:srgbClr val="002060"/>
              </a:solidFill>
              <a:cs typeface="Arial" charset="0"/>
            </a:endParaRPr>
          </a:p>
          <a:p>
            <a:pPr fontAlgn="base">
              <a:spcBef>
                <a:spcPct val="0"/>
              </a:spcBef>
              <a:spcAft>
                <a:spcPct val="0"/>
              </a:spcAft>
            </a:pPr>
            <a:r>
              <a:rPr lang="es-ES" sz="1600" dirty="0">
                <a:solidFill>
                  <a:srgbClr val="00B0F0"/>
                </a:solidFill>
                <a:cs typeface="Arial" charset="0"/>
              </a:rPr>
              <a:t>Destinos operados y comparación con los aeropuertos analizados en el </a:t>
            </a:r>
            <a:r>
              <a:rPr lang="es-ES" sz="1600" dirty="0" err="1" smtClean="0">
                <a:solidFill>
                  <a:srgbClr val="00B0F0"/>
                </a:solidFill>
                <a:cs typeface="Arial" charset="0"/>
              </a:rPr>
              <a:t>benchmark</a:t>
            </a:r>
            <a:r>
              <a:rPr lang="es-ES" sz="1600" dirty="0" smtClean="0">
                <a:solidFill>
                  <a:srgbClr val="00B0F0"/>
                </a:solidFill>
                <a:cs typeface="Arial" charset="0"/>
              </a:rPr>
              <a:t> (ii/iii)</a:t>
            </a:r>
            <a:endParaRPr lang="es-ES" sz="1600" i="1" dirty="0">
              <a:solidFill>
                <a:srgbClr val="00B0F0"/>
              </a:solidFill>
              <a:cs typeface="Arial" charset="0"/>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83</a:t>
            </a:fld>
            <a:endParaRPr lang="es-ES" dirty="0">
              <a:solidFill>
                <a:srgbClr val="002776"/>
              </a:solidFill>
            </a:endParaRPr>
          </a:p>
        </p:txBody>
      </p:sp>
      <p:sp>
        <p:nvSpPr>
          <p:cNvPr id="11" name="Rectangle 10"/>
          <p:cNvSpPr/>
          <p:nvPr/>
        </p:nvSpPr>
        <p:spPr>
          <a:xfrm>
            <a:off x="283635" y="989176"/>
            <a:ext cx="4193158" cy="4316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1100" b="1" dirty="0" smtClean="0">
                <a:solidFill>
                  <a:srgbClr val="002060"/>
                </a:solidFill>
                <a:cs typeface="Arial" panose="020B0604020202020204" pitchFamily="34" charset="0"/>
              </a:rPr>
              <a:t>Principales Destinos Regionales </a:t>
            </a:r>
            <a:r>
              <a:rPr lang="es-ES" sz="1100" b="1" dirty="0">
                <a:solidFill>
                  <a:srgbClr val="002060"/>
                </a:solidFill>
                <a:cs typeface="Arial" panose="020B0604020202020204" pitchFamily="34" charset="0"/>
              </a:rPr>
              <a:t>operados en UIO en </a:t>
            </a:r>
            <a:r>
              <a:rPr lang="es-ES" sz="1100" b="1" dirty="0" smtClean="0">
                <a:solidFill>
                  <a:srgbClr val="002060"/>
                </a:solidFill>
                <a:cs typeface="Arial" panose="020B0604020202020204" pitchFamily="34" charset="0"/>
              </a:rPr>
              <a:t>2015</a:t>
            </a:r>
            <a:endParaRPr lang="es-ES" sz="1100" b="1" dirty="0">
              <a:solidFill>
                <a:srgbClr val="002060"/>
              </a:solidFill>
              <a:cs typeface="Arial" panose="020B0604020202020204" pitchFamily="34" charset="0"/>
            </a:endParaRPr>
          </a:p>
        </p:txBody>
      </p:sp>
      <p:grpSp>
        <p:nvGrpSpPr>
          <p:cNvPr id="12" name="Group 11"/>
          <p:cNvGrpSpPr>
            <a:grpSpLocks noChangeAspect="1"/>
          </p:cNvGrpSpPr>
          <p:nvPr/>
        </p:nvGrpSpPr>
        <p:grpSpPr>
          <a:xfrm>
            <a:off x="743512" y="1411048"/>
            <a:ext cx="8418976" cy="5042288"/>
            <a:chOff x="337631" y="1411048"/>
            <a:chExt cx="5685785" cy="3405327"/>
          </a:xfrm>
        </p:grpSpPr>
        <p:sp>
          <p:nvSpPr>
            <p:cNvPr id="13" name="Rounded Rectangle 12"/>
            <p:cNvSpPr/>
            <p:nvPr/>
          </p:nvSpPr>
          <p:spPr>
            <a:xfrm>
              <a:off x="337631" y="1411048"/>
              <a:ext cx="5685785" cy="3405327"/>
            </a:xfrm>
            <a:prstGeom prst="roundRect">
              <a:avLst>
                <a:gd name="adj" fmla="val 4197"/>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14" name="Content Placeholder 5"/>
            <p:cNvSpPr txBox="1">
              <a:spLocks/>
            </p:cNvSpPr>
            <p:nvPr/>
          </p:nvSpPr>
          <p:spPr bwMode="auto">
            <a:xfrm>
              <a:off x="2525678" y="3065643"/>
              <a:ext cx="3387481" cy="150728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spcAft>
                  <a:spcPts val="600"/>
                </a:spcAft>
                <a:buFont typeface="Arial" panose="020B0604020202020204" pitchFamily="34" charset="0"/>
                <a:buChar char="•"/>
              </a:pPr>
              <a:r>
                <a:rPr lang="es-ES" altLang="es-ES" sz="1100" dirty="0" smtClean="0">
                  <a:solidFill>
                    <a:schemeClr val="tx1"/>
                  </a:solidFill>
                </a:rPr>
                <a:t>Quito (igual que Guayaquil) presentan una oferta de menos de 10 destinos en la región de Sudamérica.</a:t>
              </a:r>
            </a:p>
            <a:p>
              <a:pPr marL="171450" indent="-171450" algn="just">
                <a:spcAft>
                  <a:spcPts val="600"/>
                </a:spcAft>
                <a:buFont typeface="Arial" panose="020B0604020202020204" pitchFamily="34" charset="0"/>
                <a:buChar char="•"/>
              </a:pPr>
              <a:r>
                <a:rPr lang="es-ES" altLang="es-ES" sz="1100" dirty="0" smtClean="0">
                  <a:solidFill>
                    <a:schemeClr val="tx1"/>
                  </a:solidFill>
                </a:rPr>
                <a:t>En la muestra anteriormente analizada, </a:t>
              </a:r>
              <a:r>
                <a:rPr lang="es-ES" altLang="es-ES" sz="1100" dirty="0">
                  <a:solidFill>
                    <a:schemeClr val="tx1"/>
                  </a:solidFill>
                </a:rPr>
                <a:t>d</a:t>
              </a:r>
              <a:r>
                <a:rPr lang="es-ES" altLang="es-ES" sz="1100" dirty="0" smtClean="0">
                  <a:solidFill>
                    <a:schemeClr val="tx1"/>
                  </a:solidFill>
                </a:rPr>
                <a:t>estacan </a:t>
              </a:r>
              <a:r>
                <a:rPr lang="es-ES" altLang="es-ES" sz="1100" dirty="0" err="1" smtClean="0">
                  <a:solidFill>
                    <a:schemeClr val="tx1"/>
                  </a:solidFill>
                </a:rPr>
                <a:t>Tocúmen</a:t>
              </a:r>
              <a:r>
                <a:rPr lang="es-ES" altLang="es-ES" sz="1100" dirty="0" smtClean="0">
                  <a:solidFill>
                    <a:schemeClr val="tx1"/>
                  </a:solidFill>
                </a:rPr>
                <a:t>, </a:t>
              </a:r>
              <a:r>
                <a:rPr lang="es-ES" altLang="es-ES" sz="1100" dirty="0">
                  <a:solidFill>
                    <a:schemeClr val="tx1"/>
                  </a:solidFill>
                </a:rPr>
                <a:t>con un total de 31 destinos en </a:t>
              </a:r>
              <a:r>
                <a:rPr lang="es-ES" altLang="es-ES" sz="1100" dirty="0" smtClean="0">
                  <a:solidFill>
                    <a:schemeClr val="tx1"/>
                  </a:solidFill>
                </a:rPr>
                <a:t>Sudamérica y Ciudad de México, </a:t>
              </a:r>
              <a:r>
                <a:rPr lang="es-ES" altLang="es-ES" sz="1100" dirty="0">
                  <a:solidFill>
                    <a:schemeClr val="tx1"/>
                  </a:solidFill>
                </a:rPr>
                <a:t>con </a:t>
              </a:r>
              <a:r>
                <a:rPr lang="es-ES" altLang="es-ES" sz="1100" dirty="0" smtClean="0">
                  <a:solidFill>
                    <a:schemeClr val="tx1"/>
                  </a:solidFill>
                </a:rPr>
                <a:t>24 rutas regionales. Ambos son importantes </a:t>
              </a:r>
              <a:r>
                <a:rPr lang="es-ES" altLang="es-ES" sz="1100" dirty="0">
                  <a:solidFill>
                    <a:schemeClr val="tx1"/>
                  </a:solidFill>
                </a:rPr>
                <a:t>centros de </a:t>
              </a:r>
              <a:r>
                <a:rPr lang="es-ES" altLang="es-ES" sz="1100" dirty="0" smtClean="0">
                  <a:solidFill>
                    <a:schemeClr val="tx1"/>
                  </a:solidFill>
                </a:rPr>
                <a:t>conexiones </a:t>
              </a:r>
              <a:r>
                <a:rPr lang="es-ES" altLang="es-ES" sz="1100" dirty="0">
                  <a:solidFill>
                    <a:schemeClr val="tx1"/>
                  </a:solidFill>
                </a:rPr>
                <a:t>y </a:t>
              </a:r>
              <a:r>
                <a:rPr lang="es-ES" altLang="es-ES" sz="1100" dirty="0" smtClean="0">
                  <a:solidFill>
                    <a:schemeClr val="tx1"/>
                  </a:solidFill>
                </a:rPr>
                <a:t>cuentan con </a:t>
              </a:r>
              <a:r>
                <a:rPr lang="es-ES" altLang="es-ES" sz="1100" dirty="0">
                  <a:solidFill>
                    <a:schemeClr val="tx1"/>
                  </a:solidFill>
                </a:rPr>
                <a:t>una </a:t>
              </a:r>
              <a:r>
                <a:rPr lang="es-ES" altLang="es-ES" sz="1100" dirty="0" smtClean="0">
                  <a:solidFill>
                    <a:schemeClr val="tx1"/>
                  </a:solidFill>
                </a:rPr>
                <a:t>posición estratégica en el continente como Gateway entre el norte y sur del mismo.</a:t>
              </a:r>
            </a:p>
            <a:p>
              <a:pPr marL="171450" indent="-171450" algn="just">
                <a:spcAft>
                  <a:spcPts val="600"/>
                </a:spcAft>
                <a:buFont typeface="Arial" panose="020B0604020202020204" pitchFamily="34" charset="0"/>
                <a:buChar char="•"/>
              </a:pPr>
              <a:r>
                <a:rPr lang="es-ES" altLang="es-ES" sz="1100" dirty="0" smtClean="0">
                  <a:solidFill>
                    <a:schemeClr val="tx1"/>
                  </a:solidFill>
                </a:rPr>
                <a:t>Lima, hub regional de LATAM, y </a:t>
              </a:r>
              <a:r>
                <a:rPr lang="es-ES" altLang="es-ES" sz="1100" dirty="0" err="1" smtClean="0">
                  <a:solidFill>
                    <a:schemeClr val="tx1"/>
                  </a:solidFill>
                </a:rPr>
                <a:t>Ezeiza</a:t>
              </a:r>
              <a:r>
                <a:rPr lang="es-ES" altLang="es-ES" sz="1100" dirty="0" smtClean="0">
                  <a:solidFill>
                    <a:schemeClr val="tx1"/>
                  </a:solidFill>
                </a:rPr>
                <a:t> siguen en importancia, con 20 y 18 destinos regionales respectivamente. Bogotá, con 15 destinos y Santiago con 12 también presentan una actividad relevante.</a:t>
              </a:r>
            </a:p>
            <a:p>
              <a:pPr marL="171450" indent="-171450" algn="just">
                <a:spcAft>
                  <a:spcPts val="600"/>
                </a:spcAft>
                <a:buFont typeface="Arial" panose="020B0604020202020204" pitchFamily="34" charset="0"/>
                <a:buChar char="•"/>
              </a:pPr>
              <a:r>
                <a:rPr lang="es-ES" altLang="es-ES" sz="1100" dirty="0" smtClean="0">
                  <a:solidFill>
                    <a:schemeClr val="tx1"/>
                  </a:solidFill>
                </a:rPr>
                <a:t>Asunción, Guayaquil, Quito y San José presentan menos de 10 destinos.</a:t>
              </a:r>
            </a:p>
            <a:p>
              <a:pPr marL="171450" indent="-171450" algn="just">
                <a:spcAft>
                  <a:spcPts val="600"/>
                </a:spcAft>
                <a:buFont typeface="Arial" panose="020B0604020202020204" pitchFamily="34" charset="0"/>
                <a:buChar char="•"/>
              </a:pPr>
              <a:r>
                <a:rPr lang="es-ES" altLang="es-ES" sz="1100" dirty="0" smtClean="0">
                  <a:solidFill>
                    <a:schemeClr val="tx1"/>
                  </a:solidFill>
                </a:rPr>
                <a:t>Cabe comparar las 4 rutas regionales ofrecidas desde Quito frente a las 9 rutas desde Asunción. La conectividad regional de UIO se ve perjudicada por la relevante operación de Guayaquil (7 rutas regionales) en el país.</a:t>
              </a:r>
              <a:endParaRPr lang="es-ES" altLang="es-ES" sz="1100" dirty="0">
                <a:solidFill>
                  <a:schemeClr val="tx1"/>
                </a:solidFill>
              </a:endParaRPr>
            </a:p>
          </p:txBody>
        </p:sp>
        <p:graphicFrame>
          <p:nvGraphicFramePr>
            <p:cNvPr id="15" name="Chart 14"/>
            <p:cNvGraphicFramePr>
              <a:graphicFrameLocks/>
            </p:cNvGraphicFramePr>
            <p:nvPr>
              <p:extLst>
                <p:ext uri="{D42A27DB-BD31-4B8C-83A1-F6EECF244321}">
                  <p14:modId xmlns:p14="http://schemas.microsoft.com/office/powerpoint/2010/main" val="3510388122"/>
                </p:ext>
              </p:extLst>
            </p:nvPr>
          </p:nvGraphicFramePr>
          <p:xfrm>
            <a:off x="2724105" y="1482033"/>
            <a:ext cx="2990629" cy="1532822"/>
          </p:xfrm>
          <a:graphic>
            <a:graphicData uri="http://schemas.openxmlformats.org/drawingml/2006/chart">
              <c:chart xmlns:c="http://schemas.openxmlformats.org/drawingml/2006/chart" xmlns:r="http://schemas.openxmlformats.org/officeDocument/2006/relationships" r:id="rId3"/>
            </a:graphicData>
          </a:graphic>
        </p:graphicFrame>
        <p:pic>
          <p:nvPicPr>
            <p:cNvPr id="16" name="Picture 15"/>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404631" y="1494979"/>
              <a:ext cx="2010793" cy="3248205"/>
            </a:xfrm>
            <a:prstGeom prst="roundRect">
              <a:avLst>
                <a:gd name="adj" fmla="val 8594"/>
              </a:avLst>
            </a:prstGeom>
            <a:solidFill>
              <a:srgbClr val="FFFFFF">
                <a:shade val="85000"/>
              </a:srgbClr>
            </a:solidFill>
            <a:ln>
              <a:noFill/>
            </a:ln>
            <a:effectLst/>
          </p:spPr>
        </p:pic>
        <p:sp>
          <p:nvSpPr>
            <p:cNvPr id="17" name="TextBox 16"/>
            <p:cNvSpPr txBox="1"/>
            <p:nvPr/>
          </p:nvSpPr>
          <p:spPr>
            <a:xfrm>
              <a:off x="417020" y="4482655"/>
              <a:ext cx="503532" cy="272415"/>
            </a:xfrm>
            <a:prstGeom prst="roundRect">
              <a:avLst/>
            </a:prstGeom>
            <a:solidFill>
              <a:schemeClr val="accent2"/>
            </a:solidFill>
          </p:spPr>
          <p:style>
            <a:lnRef idx="2">
              <a:schemeClr val="accent2"/>
            </a:lnRef>
            <a:fillRef idx="1">
              <a:schemeClr val="lt1"/>
            </a:fillRef>
            <a:effectRef idx="0">
              <a:schemeClr val="accent2"/>
            </a:effectRef>
            <a:fontRef idx="minor">
              <a:schemeClr val="dk1"/>
            </a:fontRef>
          </p:style>
          <p:txBody>
            <a:bodyPr wrap="square" rtlCol="0" anchor="ctr">
              <a:spAutoFit/>
            </a:bodyPr>
            <a:lstStyle/>
            <a:p>
              <a:pPr algn="ctr"/>
              <a:r>
                <a:rPr lang="es-ES" sz="1000" b="1" dirty="0" smtClean="0">
                  <a:solidFill>
                    <a:schemeClr val="bg1"/>
                  </a:solidFill>
                </a:rPr>
                <a:t>UIO</a:t>
              </a:r>
              <a:endParaRPr lang="es-ES" sz="1000" b="1" dirty="0">
                <a:solidFill>
                  <a:schemeClr val="bg1"/>
                </a:solidFill>
              </a:endParaRPr>
            </a:p>
          </p:txBody>
        </p:sp>
      </p:grpSp>
    </p:spTree>
    <p:extLst>
      <p:ext uri="{BB962C8B-B14F-4D97-AF65-F5344CB8AC3E}">
        <p14:creationId xmlns:p14="http://schemas.microsoft.com/office/powerpoint/2010/main" val="2631690310"/>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Conectividad aérea en Quito</a:t>
            </a:r>
            <a:endParaRPr lang="es-ES" dirty="0" smtClean="0">
              <a:solidFill>
                <a:srgbClr val="002060"/>
              </a:solidFill>
              <a:cs typeface="Arial" charset="0"/>
            </a:endParaRPr>
          </a:p>
          <a:p>
            <a:pPr fontAlgn="base">
              <a:spcBef>
                <a:spcPct val="0"/>
              </a:spcBef>
              <a:spcAft>
                <a:spcPct val="0"/>
              </a:spcAft>
            </a:pPr>
            <a:r>
              <a:rPr lang="es-ES" sz="1600" dirty="0">
                <a:solidFill>
                  <a:srgbClr val="00B0F0"/>
                </a:solidFill>
                <a:cs typeface="Arial" charset="0"/>
              </a:rPr>
              <a:t>Destinos operados y comparación con los aeropuertos analizados en el </a:t>
            </a:r>
            <a:r>
              <a:rPr lang="es-ES" sz="1600" dirty="0" err="1" smtClean="0">
                <a:solidFill>
                  <a:srgbClr val="00B0F0"/>
                </a:solidFill>
                <a:cs typeface="Arial" charset="0"/>
              </a:rPr>
              <a:t>benchmark</a:t>
            </a:r>
            <a:r>
              <a:rPr lang="es-ES" sz="1600" dirty="0" smtClean="0">
                <a:solidFill>
                  <a:srgbClr val="00B0F0"/>
                </a:solidFill>
                <a:cs typeface="Arial" charset="0"/>
              </a:rPr>
              <a:t> (iii/iii)</a:t>
            </a:r>
            <a:endParaRPr lang="es-ES" sz="1600" i="1" dirty="0">
              <a:solidFill>
                <a:srgbClr val="00B0F0"/>
              </a:solidFill>
              <a:cs typeface="Arial" charset="0"/>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84</a:t>
            </a:fld>
            <a:endParaRPr lang="es-ES" dirty="0">
              <a:solidFill>
                <a:srgbClr val="002776"/>
              </a:solidFill>
            </a:endParaRPr>
          </a:p>
        </p:txBody>
      </p:sp>
      <p:sp>
        <p:nvSpPr>
          <p:cNvPr id="11" name="Rectangle 10"/>
          <p:cNvSpPr/>
          <p:nvPr/>
        </p:nvSpPr>
        <p:spPr>
          <a:xfrm>
            <a:off x="283634" y="989176"/>
            <a:ext cx="4597358" cy="4316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1100" b="1" dirty="0" smtClean="0">
                <a:solidFill>
                  <a:srgbClr val="002060"/>
                </a:solidFill>
                <a:cs typeface="Arial" panose="020B0604020202020204" pitchFamily="34" charset="0"/>
              </a:rPr>
              <a:t>Principales Destinos Intercontinentales operados en UIO en 2015</a:t>
            </a:r>
            <a:endParaRPr lang="es-ES" sz="1100" b="1" dirty="0">
              <a:solidFill>
                <a:srgbClr val="002060"/>
              </a:solidFill>
              <a:cs typeface="Arial" panose="020B0604020202020204" pitchFamily="34" charset="0"/>
            </a:endParaRPr>
          </a:p>
        </p:txBody>
      </p:sp>
      <p:grpSp>
        <p:nvGrpSpPr>
          <p:cNvPr id="12" name="Group 11"/>
          <p:cNvGrpSpPr>
            <a:grpSpLocks noChangeAspect="1"/>
          </p:cNvGrpSpPr>
          <p:nvPr/>
        </p:nvGrpSpPr>
        <p:grpSpPr>
          <a:xfrm>
            <a:off x="737444" y="1403779"/>
            <a:ext cx="8431112" cy="5049557"/>
            <a:chOff x="304229" y="1403779"/>
            <a:chExt cx="5685785" cy="3405327"/>
          </a:xfrm>
        </p:grpSpPr>
        <p:sp>
          <p:nvSpPr>
            <p:cNvPr id="13" name="Rounded Rectangle 12"/>
            <p:cNvSpPr/>
            <p:nvPr/>
          </p:nvSpPr>
          <p:spPr>
            <a:xfrm>
              <a:off x="304229" y="1403779"/>
              <a:ext cx="5685785" cy="3405327"/>
            </a:xfrm>
            <a:prstGeom prst="roundRect">
              <a:avLst>
                <a:gd name="adj" fmla="val 4197"/>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graphicFrame>
          <p:nvGraphicFramePr>
            <p:cNvPr id="14" name="Chart 13"/>
            <p:cNvGraphicFramePr>
              <a:graphicFrameLocks/>
            </p:cNvGraphicFramePr>
            <p:nvPr>
              <p:extLst>
                <p:ext uri="{D42A27DB-BD31-4B8C-83A1-F6EECF244321}">
                  <p14:modId xmlns:p14="http://schemas.microsoft.com/office/powerpoint/2010/main" val="3696175632"/>
                </p:ext>
              </p:extLst>
            </p:nvPr>
          </p:nvGraphicFramePr>
          <p:xfrm>
            <a:off x="416496" y="3014464"/>
            <a:ext cx="2873559" cy="1676686"/>
          </p:xfrm>
          <a:graphic>
            <a:graphicData uri="http://schemas.openxmlformats.org/drawingml/2006/chart">
              <c:chart xmlns:c="http://schemas.openxmlformats.org/drawingml/2006/chart" xmlns:r="http://schemas.openxmlformats.org/officeDocument/2006/relationships" r:id="rId3"/>
            </a:graphicData>
          </a:graphic>
        </p:graphicFrame>
        <p:pic>
          <p:nvPicPr>
            <p:cNvPr id="15" name="Picture 14"/>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416496" y="1534012"/>
              <a:ext cx="2880320" cy="1373176"/>
            </a:xfrm>
            <a:prstGeom prst="roundRect">
              <a:avLst>
                <a:gd name="adj" fmla="val 7332"/>
              </a:avLst>
            </a:prstGeom>
          </p:spPr>
        </p:pic>
        <p:sp>
          <p:nvSpPr>
            <p:cNvPr id="16" name="TextBox 15"/>
            <p:cNvSpPr txBox="1"/>
            <p:nvPr/>
          </p:nvSpPr>
          <p:spPr>
            <a:xfrm>
              <a:off x="2792760" y="2649781"/>
              <a:ext cx="488975" cy="272415"/>
            </a:xfrm>
            <a:prstGeom prst="roundRect">
              <a:avLst/>
            </a:prstGeom>
            <a:solidFill>
              <a:schemeClr val="accent2"/>
            </a:solidFill>
          </p:spPr>
          <p:style>
            <a:lnRef idx="2">
              <a:schemeClr val="accent2"/>
            </a:lnRef>
            <a:fillRef idx="1">
              <a:schemeClr val="lt1"/>
            </a:fillRef>
            <a:effectRef idx="0">
              <a:schemeClr val="accent2"/>
            </a:effectRef>
            <a:fontRef idx="minor">
              <a:schemeClr val="dk1"/>
            </a:fontRef>
          </p:style>
          <p:txBody>
            <a:bodyPr wrap="square" rtlCol="0" anchor="ctr">
              <a:spAutoFit/>
            </a:bodyPr>
            <a:lstStyle/>
            <a:p>
              <a:pPr algn="ctr"/>
              <a:r>
                <a:rPr lang="es-ES" sz="1000" b="1" dirty="0" smtClean="0">
                  <a:solidFill>
                    <a:schemeClr val="bg1"/>
                  </a:solidFill>
                </a:rPr>
                <a:t>UIO</a:t>
              </a:r>
              <a:endParaRPr lang="es-ES" sz="1000" b="1" dirty="0">
                <a:solidFill>
                  <a:schemeClr val="bg1"/>
                </a:solidFill>
              </a:endParaRPr>
            </a:p>
          </p:txBody>
        </p:sp>
        <p:sp>
          <p:nvSpPr>
            <p:cNvPr id="17" name="Content Placeholder 5"/>
            <p:cNvSpPr txBox="1">
              <a:spLocks/>
            </p:cNvSpPr>
            <p:nvPr/>
          </p:nvSpPr>
          <p:spPr bwMode="auto">
            <a:xfrm>
              <a:off x="3367606" y="1760260"/>
              <a:ext cx="2521498" cy="269236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71450" indent="-171450" algn="just">
                <a:spcAft>
                  <a:spcPts val="600"/>
                </a:spcAft>
                <a:buFont typeface="Arial" panose="020B0604020202020204" pitchFamily="34" charset="0"/>
                <a:buChar char="•"/>
              </a:pPr>
              <a:r>
                <a:rPr lang="es-ES" altLang="es-ES" sz="1200" dirty="0" smtClean="0">
                  <a:solidFill>
                    <a:schemeClr val="tx1"/>
                  </a:solidFill>
                </a:rPr>
                <a:t>El Aeropuerto de Quito da servicio a un total de 12 rutas intercontinentales, de las cuales 2 son europeas y 10 hacia Norte y Centroamérica. </a:t>
              </a:r>
            </a:p>
            <a:p>
              <a:pPr marL="171450" indent="-171450" algn="just">
                <a:spcAft>
                  <a:spcPts val="600"/>
                </a:spcAft>
                <a:buFont typeface="Arial" panose="020B0604020202020204" pitchFamily="34" charset="0"/>
                <a:buChar char="•"/>
              </a:pPr>
              <a:r>
                <a:rPr lang="es-ES" altLang="es-ES" sz="1200" dirty="0" smtClean="0">
                  <a:solidFill>
                    <a:schemeClr val="tx1"/>
                  </a:solidFill>
                </a:rPr>
                <a:t>Por su parte, Guayaquil opera </a:t>
              </a:r>
              <a:r>
                <a:rPr lang="es-ES" altLang="es-ES" sz="1200" dirty="0">
                  <a:solidFill>
                    <a:schemeClr val="tx1"/>
                  </a:solidFill>
                </a:rPr>
                <a:t>6 </a:t>
              </a:r>
              <a:r>
                <a:rPr lang="es-ES" altLang="es-ES" sz="1200" dirty="0" smtClean="0">
                  <a:solidFill>
                    <a:schemeClr val="tx1"/>
                  </a:solidFill>
                </a:rPr>
                <a:t>(2 europeos y 4 en Norteamérica) destinos de este tipo, superando únicamente a Asunción desde donde se opera solo 1 destino intercontinental (Madrid).</a:t>
              </a:r>
            </a:p>
            <a:p>
              <a:pPr marL="171450" indent="-171450" algn="just">
                <a:spcAft>
                  <a:spcPts val="600"/>
                </a:spcAft>
                <a:buFont typeface="Arial" panose="020B0604020202020204" pitchFamily="34" charset="0"/>
                <a:buChar char="•"/>
              </a:pPr>
              <a:r>
                <a:rPr lang="es-ES" altLang="es-ES" sz="1200" dirty="0" smtClean="0">
                  <a:solidFill>
                    <a:schemeClr val="tx1"/>
                  </a:solidFill>
                </a:rPr>
                <a:t>Panamá encabeza </a:t>
              </a:r>
              <a:r>
                <a:rPr lang="es-ES" altLang="es-ES" sz="1200" dirty="0">
                  <a:solidFill>
                    <a:schemeClr val="tx1"/>
                  </a:solidFill>
                </a:rPr>
                <a:t>la lista, con 50 </a:t>
              </a:r>
              <a:r>
                <a:rPr lang="es-ES" altLang="es-ES" sz="1200" dirty="0" smtClean="0">
                  <a:solidFill>
                    <a:schemeClr val="tx1"/>
                  </a:solidFill>
                </a:rPr>
                <a:t>destinos </a:t>
              </a:r>
              <a:r>
                <a:rPr lang="es-ES" altLang="es-ES" sz="1200" dirty="0">
                  <a:solidFill>
                    <a:schemeClr val="tx1"/>
                  </a:solidFill>
                </a:rPr>
                <a:t>intercontinentales </a:t>
              </a:r>
              <a:r>
                <a:rPr lang="es-ES" altLang="es-ES" sz="1200" dirty="0" smtClean="0">
                  <a:solidFill>
                    <a:schemeClr val="tx1"/>
                  </a:solidFill>
                </a:rPr>
                <a:t>ofertados, de los que 5 son europeos, y la gran mayoría son en Norteamérica.</a:t>
              </a:r>
            </a:p>
            <a:p>
              <a:pPr marL="171450" indent="-171450" algn="just">
                <a:spcAft>
                  <a:spcPts val="600"/>
                </a:spcAft>
                <a:buFont typeface="Arial" panose="020B0604020202020204" pitchFamily="34" charset="0"/>
                <a:buChar char="•"/>
              </a:pPr>
              <a:r>
                <a:rPr lang="es-ES" altLang="es-ES" sz="1200" dirty="0" smtClean="0">
                  <a:solidFill>
                    <a:schemeClr val="tx1"/>
                  </a:solidFill>
                </a:rPr>
                <a:t>Buenos Aires, con solo 19 destinos intercontinentales es el que cuenta con mas rutas fuera del continente americano: 1 ruta con África, 1 ruta con Oceanía y 7 con Europa.</a:t>
              </a:r>
            </a:p>
            <a:p>
              <a:pPr marL="171450" indent="-171450" algn="just">
                <a:spcAft>
                  <a:spcPts val="600"/>
                </a:spcAft>
                <a:buFont typeface="Arial" panose="020B0604020202020204" pitchFamily="34" charset="0"/>
                <a:buChar char="•"/>
              </a:pPr>
              <a:r>
                <a:rPr lang="es-ES" altLang="es-ES" sz="1200" dirty="0" smtClean="0">
                  <a:solidFill>
                    <a:schemeClr val="tx1"/>
                  </a:solidFill>
                </a:rPr>
                <a:t>Los aeropuertos de Bogotá, Ciudad de México y San José se posicionan tras Panamá, con un volumen de rutas intercontinentales muy similares entre si (entre 24 y 28). México es el único que ofrece conexiones con Asia (Japón). Bogotá y México comparten 4 destinos europeos de los 5 que opera cada una. </a:t>
              </a:r>
            </a:p>
          </p:txBody>
        </p:sp>
      </p:grpSp>
    </p:spTree>
    <p:extLst>
      <p:ext uri="{BB962C8B-B14F-4D97-AF65-F5344CB8AC3E}">
        <p14:creationId xmlns:p14="http://schemas.microsoft.com/office/powerpoint/2010/main" val="919293157"/>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Conectividad aérea en Quito</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Conclusiones</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85</a:t>
            </a:fld>
            <a:endParaRPr lang="es-ES" dirty="0">
              <a:solidFill>
                <a:srgbClr val="002776"/>
              </a:solidFill>
            </a:endParaRPr>
          </a:p>
        </p:txBody>
      </p:sp>
      <p:grpSp>
        <p:nvGrpSpPr>
          <p:cNvPr id="9" name="Group 8"/>
          <p:cNvGrpSpPr/>
          <p:nvPr/>
        </p:nvGrpSpPr>
        <p:grpSpPr>
          <a:xfrm>
            <a:off x="369499" y="1084000"/>
            <a:ext cx="9120576" cy="195759"/>
            <a:chOff x="369499" y="1554307"/>
            <a:chExt cx="8388000" cy="208669"/>
          </a:xfrm>
        </p:grpSpPr>
        <p:cxnSp>
          <p:nvCxnSpPr>
            <p:cNvPr id="1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1" name="TxtBox:83/125"/>
            <p:cNvSpPr/>
            <p:nvPr/>
          </p:nvSpPr>
          <p:spPr bwMode="auto">
            <a:xfrm>
              <a:off x="3467475" y="1554307"/>
              <a:ext cx="2183270" cy="20866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Conclusiones generales</a:t>
              </a:r>
              <a:endParaRPr lang="es-ES" sz="1200" b="1" dirty="0">
                <a:solidFill>
                  <a:srgbClr val="002776"/>
                </a:solidFill>
              </a:endParaRPr>
            </a:p>
          </p:txBody>
        </p:sp>
      </p:grpSp>
      <p:sp>
        <p:nvSpPr>
          <p:cNvPr id="12" name="Freeform 25"/>
          <p:cNvSpPr>
            <a:spLocks/>
          </p:cNvSpPr>
          <p:nvPr/>
        </p:nvSpPr>
        <p:spPr bwMode="auto">
          <a:xfrm>
            <a:off x="498186" y="1268760"/>
            <a:ext cx="52620" cy="3600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3" name="Freeform 26"/>
          <p:cNvSpPr>
            <a:spLocks/>
          </p:cNvSpPr>
          <p:nvPr/>
        </p:nvSpPr>
        <p:spPr bwMode="auto">
          <a:xfrm>
            <a:off x="416496" y="3501008"/>
            <a:ext cx="216000" cy="360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4" name="Freeform 27"/>
          <p:cNvSpPr>
            <a:spLocks/>
          </p:cNvSpPr>
          <p:nvPr/>
        </p:nvSpPr>
        <p:spPr bwMode="auto">
          <a:xfrm>
            <a:off x="416496" y="4149080"/>
            <a:ext cx="216000" cy="360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5" name="Freeform 28"/>
          <p:cNvSpPr>
            <a:spLocks noEditPoints="1"/>
          </p:cNvSpPr>
          <p:nvPr/>
        </p:nvSpPr>
        <p:spPr bwMode="auto">
          <a:xfrm>
            <a:off x="416496" y="5373216"/>
            <a:ext cx="216000" cy="360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23" name="Content Placeholder 5"/>
          <p:cNvSpPr txBox="1">
            <a:spLocks/>
          </p:cNvSpPr>
          <p:nvPr/>
        </p:nvSpPr>
        <p:spPr bwMode="auto">
          <a:xfrm>
            <a:off x="756589" y="1340768"/>
            <a:ext cx="8733485" cy="442686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r>
              <a:rPr lang="es-ES" sz="1200" i="1" u="sng" dirty="0" smtClean="0"/>
              <a:t>Niveles de tráfico, rutas y cercanía de Guayaquil</a:t>
            </a:r>
          </a:p>
          <a:p>
            <a:pPr marL="171450" indent="-171450" algn="just">
              <a:buFont typeface="Arial" panose="020B0604020202020204" pitchFamily="34" charset="0"/>
              <a:buChar char="•"/>
            </a:pPr>
            <a:r>
              <a:rPr lang="es-ES" sz="1100" dirty="0" smtClean="0"/>
              <a:t>El </a:t>
            </a:r>
            <a:r>
              <a:rPr lang="es-ES" sz="1100" dirty="0"/>
              <a:t>tráfico aéreo internacional en Ecuador experimenta una clara división de la demanda entre el Aeropuerto Internacional Mariscal Sucre en Quito y José Joaquín de Olmedo en Guayaquil. En la actualidad comparten 9 destinos internacionales de los 16 que tiene en total Quito, así mismo, estas rutas son los que registran un mayor tráfico y oferta desde la capital pudiendo experimentar mayor desarrollo si no existiesen en Guayaquil.</a:t>
            </a:r>
          </a:p>
          <a:p>
            <a:pPr marL="171450" indent="-171450" algn="just">
              <a:buFont typeface="Arial" panose="020B0604020202020204" pitchFamily="34" charset="0"/>
              <a:buChar char="•"/>
            </a:pPr>
            <a:r>
              <a:rPr lang="es-ES" sz="1100" dirty="0" smtClean="0"/>
              <a:t>De la comparativa a nivel continental se concluye que: </a:t>
            </a:r>
          </a:p>
          <a:p>
            <a:pPr marL="332371" lvl="1" indent="-171450" algn="just">
              <a:buFont typeface="Arial" panose="020B0604020202020204" pitchFamily="34" charset="0"/>
              <a:buChar char="•"/>
            </a:pPr>
            <a:r>
              <a:rPr lang="es-ES" sz="1100" dirty="0" smtClean="0"/>
              <a:t>El nivel de tráfico de Quito es significativamente menor que el de los grandes </a:t>
            </a:r>
            <a:r>
              <a:rPr lang="es-ES" sz="1100" dirty="0" err="1" smtClean="0"/>
              <a:t>hubs</a:t>
            </a:r>
            <a:r>
              <a:rPr lang="es-ES" sz="1100" dirty="0" smtClean="0"/>
              <a:t> de la región.</a:t>
            </a:r>
          </a:p>
          <a:p>
            <a:pPr marL="332371" lvl="1" indent="-171450" algn="just">
              <a:buFont typeface="Arial" panose="020B0604020202020204" pitchFamily="34" charset="0"/>
              <a:buChar char="•"/>
            </a:pPr>
            <a:r>
              <a:rPr lang="es-ES" sz="1100" dirty="0" smtClean="0"/>
              <a:t>Costa Rica, aunque registró 1,6 M Pax menos que Quito, es un caso a mencionar en relación al objetivo de este estudio ya que Avianca intentó establecer un nuevo centro de conexión en dicho aeropuerto. Además el aeropuerto cuenta con 40 destinos internacionales diferentes, 24 más que en Quito. </a:t>
            </a:r>
          </a:p>
          <a:p>
            <a:pPr marL="332371" lvl="1" indent="-171450" algn="just">
              <a:buFont typeface="Arial" panose="020B0604020202020204" pitchFamily="34" charset="0"/>
              <a:buChar char="•"/>
            </a:pPr>
            <a:r>
              <a:rPr lang="es-ES" sz="1100" dirty="0" smtClean="0"/>
              <a:t>No existen indicios de que alguna de las principales compañías operadoras planee establecer un centro de conexiones en Ecuador dentro de sus estrategias de expansión. </a:t>
            </a:r>
          </a:p>
          <a:p>
            <a:pPr algn="just"/>
            <a:r>
              <a:rPr lang="es-ES" sz="1200" i="1" u="sng" dirty="0"/>
              <a:t>Niveles tarifarios en Quito</a:t>
            </a:r>
          </a:p>
          <a:p>
            <a:pPr marL="171450" indent="-171450" algn="just">
              <a:buFont typeface="Arial" panose="020B0604020202020204" pitchFamily="34" charset="0"/>
              <a:buChar char="•"/>
            </a:pPr>
            <a:r>
              <a:rPr lang="es-ES" sz="1100" dirty="0" smtClean="0"/>
              <a:t>Un punto a analizar de cara a mejorar la conectividad de Quito es la reducción de costes de operación que deben cubrir las aerolíneas, en la actualidad son los más elevados de la región seguidos muy de cerca por los costes en Guayaquil.</a:t>
            </a:r>
          </a:p>
          <a:p>
            <a:pPr algn="just"/>
            <a:r>
              <a:rPr lang="es-ES" sz="1200" i="1" u="sng" dirty="0"/>
              <a:t>Rol del aeropuerto, ¿hub o </a:t>
            </a:r>
            <a:r>
              <a:rPr lang="es-ES" sz="1200" i="1" u="sng" dirty="0" err="1"/>
              <a:t>feeder</a:t>
            </a:r>
            <a:r>
              <a:rPr lang="es-ES" sz="1200" i="1" u="sng" dirty="0"/>
              <a:t>?</a:t>
            </a:r>
          </a:p>
          <a:p>
            <a:pPr marL="171450" indent="-171450" algn="just">
              <a:buFont typeface="Arial" panose="020B0604020202020204" pitchFamily="34" charset="0"/>
              <a:buChar char="•"/>
            </a:pPr>
            <a:r>
              <a:rPr lang="es-ES" sz="1100" dirty="0" smtClean="0"/>
              <a:t>El aeropuerto de Quito presenta un carácter marcado como </a:t>
            </a:r>
            <a:r>
              <a:rPr lang="es-ES" sz="1100" dirty="0" err="1" smtClean="0"/>
              <a:t>feeder</a:t>
            </a:r>
            <a:r>
              <a:rPr lang="es-ES" sz="1100" dirty="0" smtClean="0"/>
              <a:t> para los hubs de las </a:t>
            </a:r>
            <a:r>
              <a:rPr lang="es-ES" sz="1100" dirty="0"/>
              <a:t>2</a:t>
            </a:r>
            <a:r>
              <a:rPr lang="es-ES" sz="1100" dirty="0" smtClean="0"/>
              <a:t> principales aerolíneas que operan rutas internacionales desde el aeropuerto. Avianca y Copa reducen sus operaciones a rutas directas con sus centros de conexión. </a:t>
            </a:r>
          </a:p>
          <a:p>
            <a:pPr marL="171450" indent="-171450" algn="just">
              <a:buFont typeface="Arial" panose="020B0604020202020204" pitchFamily="34" charset="0"/>
              <a:buChar char="•"/>
            </a:pPr>
            <a:r>
              <a:rPr lang="es-ES" sz="1100" dirty="0" smtClean="0"/>
              <a:t>La única aerolínea que potencia el papel de Quito como centro de conexiones en Ecuador es </a:t>
            </a:r>
            <a:r>
              <a:rPr lang="es-ES" sz="1100" dirty="0" err="1" smtClean="0"/>
              <a:t>Tame</a:t>
            </a:r>
            <a:r>
              <a:rPr lang="es-ES" sz="1100" dirty="0" smtClean="0"/>
              <a:t>. La compañía estatal posee una amplia oferta nacional y 3 rutas internacionales con origen en la capital. Sin embargo el cese de las rutas a New York, Fort Lauderdale y Sao Paulo, de las cuales las dos primeras son destinos directos de Guayaquil, y la próxima anulación de Buenos Aires perjudica a Quito ante la situación de competitividad entre ambos aeropuertos.</a:t>
            </a:r>
            <a:endParaRPr lang="es-ES" sz="1100" dirty="0"/>
          </a:p>
          <a:p>
            <a:pPr algn="just"/>
            <a:r>
              <a:rPr lang="es-ES" sz="1200" i="1" u="sng" dirty="0"/>
              <a:t>Relevancia de </a:t>
            </a:r>
            <a:r>
              <a:rPr lang="es-ES" sz="1200" i="1" u="sng" dirty="0" err="1"/>
              <a:t>Tame</a:t>
            </a:r>
            <a:r>
              <a:rPr lang="es-ES" sz="1200" i="1" u="sng" dirty="0"/>
              <a:t> como potenciador de la actividad del aeropuerto</a:t>
            </a:r>
          </a:p>
          <a:p>
            <a:pPr marL="171450" indent="-171450" algn="just">
              <a:buFont typeface="Arial" panose="020B0604020202020204" pitchFamily="34" charset="0"/>
              <a:buChar char="•"/>
            </a:pPr>
            <a:r>
              <a:rPr lang="es-ES" sz="1100" dirty="0"/>
              <a:t>El nuevo socio de </a:t>
            </a:r>
            <a:r>
              <a:rPr lang="es-ES" sz="1100" dirty="0" err="1"/>
              <a:t>Tame</a:t>
            </a:r>
            <a:r>
              <a:rPr lang="es-ES" sz="1100" dirty="0"/>
              <a:t> resulta una pieza clave ante la mejora de la conectividad de Quito tanto a nivel doméstico como internacional.</a:t>
            </a:r>
          </a:p>
          <a:p>
            <a:pPr marL="171450" indent="-171450" algn="just">
              <a:buFont typeface="Arial" panose="020B0604020202020204" pitchFamily="34" charset="0"/>
              <a:buChar char="•"/>
            </a:pPr>
            <a:r>
              <a:rPr lang="es-ES" sz="1100" dirty="0"/>
              <a:t>En relación a la venta de </a:t>
            </a:r>
            <a:r>
              <a:rPr lang="es-ES" sz="1100" dirty="0" err="1"/>
              <a:t>Tame</a:t>
            </a:r>
            <a:r>
              <a:rPr lang="es-ES" sz="1100" dirty="0"/>
              <a:t> y observando el comportamiento de Avianca desde la absorción de </a:t>
            </a:r>
            <a:r>
              <a:rPr lang="es-ES" sz="1100" dirty="0" err="1"/>
              <a:t>Aerogal</a:t>
            </a:r>
            <a:r>
              <a:rPr lang="es-ES" sz="1100" dirty="0"/>
              <a:t> y Taca en 2013, se podría afirmar que no se trata de la mejor opción para Quito desde el punto de vista de mejora de su conectividad aérea. La aerolínea limita sus operaciones internacionales desde Quito a sus hubs mientras que en términos domésticos solo opera cuatro destinos (dos de los cuales son Guayaquil y las Islas Galápagos), sin ampliar su oferta a otros pequeños aeropuertos regionales.</a:t>
            </a:r>
          </a:p>
          <a:p>
            <a:pPr algn="just"/>
            <a:endParaRPr lang="es-ES" sz="1100" dirty="0" smtClean="0"/>
          </a:p>
        </p:txBody>
      </p:sp>
    </p:spTree>
    <p:extLst>
      <p:ext uri="{BB962C8B-B14F-4D97-AF65-F5344CB8AC3E}">
        <p14:creationId xmlns:p14="http://schemas.microsoft.com/office/powerpoint/2010/main" val="1389301853"/>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smtClean="0">
                <a:solidFill>
                  <a:srgbClr val="002060"/>
                </a:solidFill>
                <a:cs typeface="Arial" charset="0"/>
              </a:rPr>
              <a:t>Conectividad terrestre en Quito</a:t>
            </a:r>
          </a:p>
          <a:p>
            <a:pPr fontAlgn="base">
              <a:spcBef>
                <a:spcPct val="0"/>
              </a:spcBef>
              <a:spcAft>
                <a:spcPct val="0"/>
              </a:spcAft>
            </a:pPr>
            <a:r>
              <a:rPr lang="es-ES" sz="2000" b="1" dirty="0" smtClean="0">
                <a:solidFill>
                  <a:srgbClr val="00B0F0"/>
                </a:solidFill>
                <a:cs typeface="Arial" charset="0"/>
              </a:rPr>
              <a:t>Conclusiones</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86</a:t>
            </a:fld>
            <a:endParaRPr lang="es-ES" dirty="0">
              <a:solidFill>
                <a:srgbClr val="002776"/>
              </a:solidFill>
            </a:endParaRPr>
          </a:p>
        </p:txBody>
      </p:sp>
      <p:grpSp>
        <p:nvGrpSpPr>
          <p:cNvPr id="9" name="Group 8"/>
          <p:cNvGrpSpPr/>
          <p:nvPr/>
        </p:nvGrpSpPr>
        <p:grpSpPr>
          <a:xfrm>
            <a:off x="369499" y="1084000"/>
            <a:ext cx="9120576" cy="195759"/>
            <a:chOff x="369499" y="1554307"/>
            <a:chExt cx="8388000" cy="208669"/>
          </a:xfrm>
        </p:grpSpPr>
        <p:cxnSp>
          <p:nvCxnSpPr>
            <p:cNvPr id="1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1" name="TxtBox:83/125"/>
            <p:cNvSpPr/>
            <p:nvPr/>
          </p:nvSpPr>
          <p:spPr bwMode="auto">
            <a:xfrm>
              <a:off x="3467475" y="1554307"/>
              <a:ext cx="2183270" cy="20866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Conclusiones generales</a:t>
              </a:r>
              <a:endParaRPr lang="es-ES" sz="1200" b="1" dirty="0">
                <a:solidFill>
                  <a:srgbClr val="002776"/>
                </a:solidFill>
              </a:endParaRPr>
            </a:p>
          </p:txBody>
        </p:sp>
      </p:grpSp>
      <p:sp>
        <p:nvSpPr>
          <p:cNvPr id="12" name="Freeform 25"/>
          <p:cNvSpPr>
            <a:spLocks/>
          </p:cNvSpPr>
          <p:nvPr/>
        </p:nvSpPr>
        <p:spPr bwMode="auto">
          <a:xfrm>
            <a:off x="523354" y="1807759"/>
            <a:ext cx="52620" cy="3600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3" name="Freeform 26"/>
          <p:cNvSpPr>
            <a:spLocks/>
          </p:cNvSpPr>
          <p:nvPr/>
        </p:nvSpPr>
        <p:spPr bwMode="auto">
          <a:xfrm>
            <a:off x="477165" y="2616232"/>
            <a:ext cx="216000" cy="360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4" name="Freeform 27"/>
          <p:cNvSpPr>
            <a:spLocks/>
          </p:cNvSpPr>
          <p:nvPr/>
        </p:nvSpPr>
        <p:spPr bwMode="auto">
          <a:xfrm>
            <a:off x="477165" y="3382160"/>
            <a:ext cx="216000" cy="360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5" name="Freeform 28"/>
          <p:cNvSpPr>
            <a:spLocks noEditPoints="1"/>
          </p:cNvSpPr>
          <p:nvPr/>
        </p:nvSpPr>
        <p:spPr bwMode="auto">
          <a:xfrm>
            <a:off x="477165" y="4256934"/>
            <a:ext cx="216000" cy="360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7" name="TextBox 16"/>
          <p:cNvSpPr txBox="1"/>
          <p:nvPr/>
        </p:nvSpPr>
        <p:spPr bwMode="auto">
          <a:xfrm>
            <a:off x="867371" y="2391415"/>
            <a:ext cx="8280000" cy="702743"/>
          </a:xfrm>
          <a:prstGeom prst="rect">
            <a:avLst/>
          </a:prstGeom>
        </p:spPr>
        <p:txBody>
          <a:bodyPr wrap="square" lIns="36000" rIns="36000" rtlCol="0" anchor="ctr">
            <a:noAutofit/>
          </a:bodyPr>
          <a:lstStyle/>
          <a:p>
            <a:pPr algn="just">
              <a:spcAft>
                <a:spcPts val="600"/>
              </a:spcAft>
            </a:pPr>
            <a:endParaRPr lang="es-ES" sz="1200" b="1" dirty="0">
              <a:solidFill>
                <a:srgbClr val="002060"/>
              </a:solidFill>
            </a:endParaRPr>
          </a:p>
        </p:txBody>
      </p:sp>
      <p:sp>
        <p:nvSpPr>
          <p:cNvPr id="18" name="TextBox 17"/>
          <p:cNvSpPr txBox="1"/>
          <p:nvPr/>
        </p:nvSpPr>
        <p:spPr bwMode="auto">
          <a:xfrm>
            <a:off x="865705" y="3005892"/>
            <a:ext cx="8280000" cy="509960"/>
          </a:xfrm>
          <a:prstGeom prst="rect">
            <a:avLst/>
          </a:prstGeom>
        </p:spPr>
        <p:txBody>
          <a:bodyPr wrap="square" lIns="36000" rIns="36000" rtlCol="0" anchor="ctr">
            <a:noAutofit/>
          </a:bodyPr>
          <a:lstStyle/>
          <a:p>
            <a:pPr algn="just">
              <a:spcAft>
                <a:spcPts val="600"/>
              </a:spcAft>
            </a:pPr>
            <a:endParaRPr lang="es-ES" sz="1200" b="1" dirty="0">
              <a:solidFill>
                <a:srgbClr val="002060"/>
              </a:solidFill>
            </a:endParaRPr>
          </a:p>
        </p:txBody>
      </p:sp>
      <p:sp>
        <p:nvSpPr>
          <p:cNvPr id="19" name="TextBox 18"/>
          <p:cNvSpPr txBox="1"/>
          <p:nvPr/>
        </p:nvSpPr>
        <p:spPr bwMode="auto">
          <a:xfrm>
            <a:off x="864039" y="3404491"/>
            <a:ext cx="8280000" cy="794823"/>
          </a:xfrm>
          <a:prstGeom prst="rect">
            <a:avLst/>
          </a:prstGeom>
        </p:spPr>
        <p:txBody>
          <a:bodyPr wrap="square" lIns="36000" rIns="36000" rtlCol="0" anchor="ctr">
            <a:noAutofit/>
          </a:bodyPr>
          <a:lstStyle/>
          <a:p>
            <a:pPr algn="just">
              <a:spcAft>
                <a:spcPts val="600"/>
              </a:spcAft>
            </a:pPr>
            <a:endParaRPr lang="es-ES" sz="1200" b="1" dirty="0">
              <a:solidFill>
                <a:srgbClr val="002060"/>
              </a:solidFill>
            </a:endParaRPr>
          </a:p>
        </p:txBody>
      </p:sp>
      <p:sp>
        <p:nvSpPr>
          <p:cNvPr id="20" name="TextBox 19"/>
          <p:cNvSpPr txBox="1"/>
          <p:nvPr/>
        </p:nvSpPr>
        <p:spPr bwMode="auto">
          <a:xfrm>
            <a:off x="865705" y="1889411"/>
            <a:ext cx="8280000" cy="830391"/>
          </a:xfrm>
          <a:prstGeom prst="rect">
            <a:avLst/>
          </a:prstGeom>
        </p:spPr>
        <p:txBody>
          <a:bodyPr wrap="square" lIns="36000" rIns="36000" rtlCol="0" anchor="ctr">
            <a:noAutofit/>
          </a:bodyPr>
          <a:lstStyle/>
          <a:p>
            <a:pPr algn="just">
              <a:spcAft>
                <a:spcPts val="600"/>
              </a:spcAft>
            </a:pPr>
            <a:endParaRPr lang="es-ES" sz="1200" b="1" dirty="0">
              <a:solidFill>
                <a:srgbClr val="002060"/>
              </a:solidFill>
            </a:endParaRPr>
          </a:p>
        </p:txBody>
      </p:sp>
      <p:sp>
        <p:nvSpPr>
          <p:cNvPr id="21" name="TextBox 20"/>
          <p:cNvSpPr txBox="1"/>
          <p:nvPr/>
        </p:nvSpPr>
        <p:spPr bwMode="auto">
          <a:xfrm>
            <a:off x="775521" y="1679089"/>
            <a:ext cx="8280000" cy="588053"/>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r>
              <a:rPr lang="es-ES" dirty="0" smtClean="0">
                <a:solidFill>
                  <a:srgbClr val="002776"/>
                </a:solidFill>
              </a:rPr>
              <a:t>Dentro del Distrito Metropolitano de Quito, debería existir un solo terminal terrestre, ya que en la mayoría de los casos los usuarios cuando tienen que trasladarse hacia las provincia del norte y sur del país o viceversa, tienen que abordar más de dos unidades de transporte urbano/convencional para llegar a su destino final.</a:t>
            </a:r>
            <a:endParaRPr lang="es-ES" dirty="0">
              <a:solidFill>
                <a:srgbClr val="002776"/>
              </a:solidFill>
            </a:endParaRPr>
          </a:p>
        </p:txBody>
      </p:sp>
      <p:sp>
        <p:nvSpPr>
          <p:cNvPr id="22" name="TextBox 21"/>
          <p:cNvSpPr txBox="1"/>
          <p:nvPr/>
        </p:nvSpPr>
        <p:spPr bwMode="auto">
          <a:xfrm>
            <a:off x="865705" y="1512462"/>
            <a:ext cx="8280000" cy="830391"/>
          </a:xfrm>
          <a:prstGeom prst="rect">
            <a:avLst/>
          </a:prstGeom>
        </p:spPr>
        <p:txBody>
          <a:bodyPr wrap="square" lIns="36000" rIns="36000" rtlCol="0" anchor="ctr">
            <a:noAutofit/>
          </a:bodyPr>
          <a:lstStyle/>
          <a:p>
            <a:pPr algn="just">
              <a:spcAft>
                <a:spcPts val="600"/>
              </a:spcAft>
            </a:pPr>
            <a:endParaRPr lang="es-ES" sz="1200" b="1" dirty="0">
              <a:solidFill>
                <a:srgbClr val="002060"/>
              </a:solidFill>
            </a:endParaRPr>
          </a:p>
        </p:txBody>
      </p:sp>
      <p:sp>
        <p:nvSpPr>
          <p:cNvPr id="29" name="TextBox 28"/>
          <p:cNvSpPr txBox="1"/>
          <p:nvPr/>
        </p:nvSpPr>
        <p:spPr bwMode="auto">
          <a:xfrm>
            <a:off x="838520" y="3867287"/>
            <a:ext cx="8280000" cy="794823"/>
          </a:xfrm>
          <a:prstGeom prst="rect">
            <a:avLst/>
          </a:prstGeom>
        </p:spPr>
        <p:txBody>
          <a:bodyPr wrap="square" lIns="36000" rIns="36000" rtlCol="0" anchor="ctr">
            <a:noAutofit/>
          </a:bodyPr>
          <a:lstStyle/>
          <a:p>
            <a:pPr algn="just">
              <a:spcAft>
                <a:spcPts val="600"/>
              </a:spcAft>
            </a:pPr>
            <a:endParaRPr lang="es-ES" sz="1200" b="1" dirty="0">
              <a:solidFill>
                <a:srgbClr val="002060"/>
              </a:solidFill>
            </a:endParaRPr>
          </a:p>
        </p:txBody>
      </p:sp>
      <p:sp>
        <p:nvSpPr>
          <p:cNvPr id="32" name="TextBox 31"/>
          <p:cNvSpPr txBox="1"/>
          <p:nvPr/>
        </p:nvSpPr>
        <p:spPr bwMode="auto">
          <a:xfrm>
            <a:off x="838520" y="5095168"/>
            <a:ext cx="8280000" cy="794823"/>
          </a:xfrm>
          <a:prstGeom prst="rect">
            <a:avLst/>
          </a:prstGeom>
        </p:spPr>
        <p:txBody>
          <a:bodyPr wrap="square" lIns="36000" rIns="36000" rtlCol="0" anchor="ctr">
            <a:noAutofit/>
          </a:bodyPr>
          <a:lstStyle/>
          <a:p>
            <a:pPr algn="just">
              <a:spcAft>
                <a:spcPts val="600"/>
              </a:spcAft>
            </a:pPr>
            <a:endParaRPr lang="es-ES" sz="1200" b="1" dirty="0">
              <a:solidFill>
                <a:srgbClr val="002060"/>
              </a:solidFill>
            </a:endParaRPr>
          </a:p>
        </p:txBody>
      </p:sp>
      <p:sp>
        <p:nvSpPr>
          <p:cNvPr id="33" name="TextBox 32"/>
          <p:cNvSpPr txBox="1"/>
          <p:nvPr/>
        </p:nvSpPr>
        <p:spPr bwMode="auto">
          <a:xfrm>
            <a:off x="825398" y="5836212"/>
            <a:ext cx="8280000" cy="794823"/>
          </a:xfrm>
          <a:prstGeom prst="rect">
            <a:avLst/>
          </a:prstGeom>
        </p:spPr>
        <p:txBody>
          <a:bodyPr wrap="square" lIns="36000" rIns="36000" rtlCol="0" anchor="ctr">
            <a:noAutofit/>
          </a:bodyPr>
          <a:lstStyle/>
          <a:p>
            <a:pPr algn="just">
              <a:spcAft>
                <a:spcPts val="600"/>
              </a:spcAft>
            </a:pPr>
            <a:endParaRPr lang="es-ES" sz="1200" b="1" dirty="0">
              <a:solidFill>
                <a:srgbClr val="002060"/>
              </a:solidFill>
            </a:endParaRPr>
          </a:p>
        </p:txBody>
      </p:sp>
      <p:sp>
        <p:nvSpPr>
          <p:cNvPr id="28" name="TextBox 27"/>
          <p:cNvSpPr txBox="1"/>
          <p:nvPr/>
        </p:nvSpPr>
        <p:spPr bwMode="auto">
          <a:xfrm>
            <a:off x="773452" y="2485445"/>
            <a:ext cx="8280000" cy="588053"/>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r>
              <a:rPr lang="es-ES" dirty="0" smtClean="0">
                <a:solidFill>
                  <a:srgbClr val="002776"/>
                </a:solidFill>
              </a:rPr>
              <a:t>En el Distrito Metropolitano de Quito existe una sobrepoblación, y la oferta de transporte no abastece a la población. En algunos casos los turistas que prefieren abordar el servicio de transporte urbano tienen que espera en promedio una hora para poder movilizarse dentro de la ciudad, o llegar al punto de conexión para otras ciudades del país. </a:t>
            </a:r>
            <a:endParaRPr lang="es-ES" dirty="0">
              <a:solidFill>
                <a:srgbClr val="002776"/>
              </a:solidFill>
            </a:endParaRPr>
          </a:p>
        </p:txBody>
      </p:sp>
      <p:sp>
        <p:nvSpPr>
          <p:cNvPr id="34" name="TextBox 33"/>
          <p:cNvSpPr txBox="1"/>
          <p:nvPr/>
        </p:nvSpPr>
        <p:spPr bwMode="auto">
          <a:xfrm>
            <a:off x="820206" y="3230416"/>
            <a:ext cx="8280000" cy="663488"/>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r>
              <a:rPr lang="es-ES" dirty="0" smtClean="0">
                <a:solidFill>
                  <a:srgbClr val="002776"/>
                </a:solidFill>
              </a:rPr>
              <a:t>El sistema Integrado de Transporte Público se asemeja a las diferentes prácticas y experiencias internacionales relacionadas a las operación, a su vez en la práctica no cumple con la capacidad de transporte de pasajeros, ya que en horas pico el sistema colapsa, y hasta el año 2015 no se ha podido evidencia una planificación para resolver este inconveniente.</a:t>
            </a:r>
            <a:endParaRPr lang="es-ES" dirty="0">
              <a:solidFill>
                <a:srgbClr val="002776"/>
              </a:solidFill>
            </a:endParaRPr>
          </a:p>
        </p:txBody>
      </p:sp>
      <p:sp>
        <p:nvSpPr>
          <p:cNvPr id="41" name="TextBox 40"/>
          <p:cNvSpPr txBox="1"/>
          <p:nvPr/>
        </p:nvSpPr>
        <p:spPr bwMode="auto">
          <a:xfrm>
            <a:off x="813000" y="4162792"/>
            <a:ext cx="8280000" cy="663488"/>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r>
              <a:rPr lang="es-ES" dirty="0" smtClean="0">
                <a:solidFill>
                  <a:srgbClr val="002776"/>
                </a:solidFill>
              </a:rPr>
              <a:t>En estos últimos años la conectividad vial ha tenido un impacto positivo no solo a favor de Quito sino también de Ecuador. Se ha podido evidenciar la afluencia de turistas que arriban a Quito por carreteras y autopistas.</a:t>
            </a:r>
            <a:endParaRPr lang="es-ES" dirty="0">
              <a:solidFill>
                <a:srgbClr val="002776"/>
              </a:solidFill>
            </a:endParaRPr>
          </a:p>
        </p:txBody>
      </p:sp>
    </p:spTree>
    <p:extLst>
      <p:ext uri="{BB962C8B-B14F-4D97-AF65-F5344CB8AC3E}">
        <p14:creationId xmlns:p14="http://schemas.microsoft.com/office/powerpoint/2010/main" val="364982614"/>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5" name="Text Placeholder 1"/>
          <p:cNvSpPr txBox="1">
            <a:spLocks/>
          </p:cNvSpPr>
          <p:nvPr/>
        </p:nvSpPr>
        <p:spPr bwMode="invGray">
          <a:xfrm>
            <a:off x="1238252" y="3092944"/>
            <a:ext cx="7819204" cy="1344168"/>
          </a:xfrm>
          <a:prstGeom prst="rect">
            <a:avLst/>
          </a:prstGeom>
          <a:noFill/>
          <a:ln w="9525" algn="ctr">
            <a:noFill/>
            <a:miter lim="800000"/>
            <a:headEnd/>
            <a:tailEnd/>
          </a:ln>
        </p:spPr>
        <p:txBody>
          <a:bodyPr vert="horz" wrap="square" lIns="0" tIns="0" rIns="0" bIns="0" numCol="1" anchor="t" anchorCtr="0" compatLnSpc="1">
            <a:prstTxWarp prst="textNoShape">
              <a:avLst/>
            </a:prstTxWarp>
          </a:bodyPr>
          <a:lstStyle>
            <a:lvl1pPr marL="342900" indent="-342900" algn="l" rtl="0" eaLnBrk="1" fontAlgn="base" hangingPunct="1">
              <a:lnSpc>
                <a:spcPct val="106000"/>
              </a:lnSpc>
              <a:spcBef>
                <a:spcPts val="200"/>
              </a:spcBef>
              <a:spcAft>
                <a:spcPct val="0"/>
              </a:spcAft>
              <a:buClr>
                <a:schemeClr val="tx1"/>
              </a:buClr>
              <a:buSzPct val="80000"/>
              <a:buFont typeface="Wingdings" pitchFamily="2" charset="2"/>
              <a:defRPr sz="2400">
                <a:solidFill>
                  <a:schemeClr val="tx1"/>
                </a:solidFill>
                <a:latin typeface="+mn-lt"/>
                <a:ea typeface="+mn-ea"/>
                <a:cs typeface="+mn-cs"/>
              </a:defRPr>
            </a:lvl1pPr>
            <a:lvl2pPr marL="227013" indent="-225425" algn="l" rtl="0" eaLnBrk="1" fontAlgn="base" hangingPunct="1">
              <a:lnSpc>
                <a:spcPct val="106000"/>
              </a:lnSpc>
              <a:spcBef>
                <a:spcPct val="40000"/>
              </a:spcBef>
              <a:spcAft>
                <a:spcPct val="0"/>
              </a:spcAft>
              <a:buClr>
                <a:schemeClr val="tx1"/>
              </a:buClr>
              <a:buFont typeface="Wingdings 2" pitchFamily="18" charset="2"/>
              <a:buChar char="¡"/>
              <a:defRPr>
                <a:solidFill>
                  <a:schemeClr val="tx1"/>
                </a:solidFill>
                <a:latin typeface="+mn-lt"/>
              </a:defRPr>
            </a:lvl2pPr>
            <a:lvl3pPr marL="457200" indent="-228600" algn="l" rtl="0" eaLnBrk="1" fontAlgn="base" hangingPunct="1">
              <a:lnSpc>
                <a:spcPct val="106000"/>
              </a:lnSpc>
              <a:spcBef>
                <a:spcPct val="20000"/>
              </a:spcBef>
              <a:spcAft>
                <a:spcPct val="0"/>
              </a:spcAft>
              <a:buClr>
                <a:schemeClr val="tx1"/>
              </a:buClr>
              <a:buFont typeface="Arial" pitchFamily="34" charset="0"/>
              <a:buChar char="–"/>
              <a:defRPr sz="1600">
                <a:solidFill>
                  <a:schemeClr val="tx1"/>
                </a:solidFill>
                <a:latin typeface="+mn-lt"/>
              </a:defRPr>
            </a:lvl3pPr>
            <a:lvl4pPr marL="681038" indent="-222250" algn="l" rtl="0" eaLnBrk="1" fontAlgn="base" hangingPunct="1">
              <a:lnSpc>
                <a:spcPct val="106000"/>
              </a:lnSpc>
              <a:spcBef>
                <a:spcPct val="20000"/>
              </a:spcBef>
              <a:spcAft>
                <a:spcPct val="0"/>
              </a:spcAft>
              <a:buClr>
                <a:schemeClr val="tx1"/>
              </a:buClr>
              <a:buChar char="•"/>
              <a:defRPr sz="1600">
                <a:solidFill>
                  <a:schemeClr val="tx1"/>
                </a:solidFill>
                <a:latin typeface="+mn-lt"/>
              </a:defRPr>
            </a:lvl4pPr>
            <a:lvl5pPr marL="1722438" indent="-236538" algn="l" rtl="0" eaLnBrk="1" fontAlgn="base" hangingPunct="1">
              <a:spcBef>
                <a:spcPct val="20000"/>
              </a:spcBef>
              <a:spcAft>
                <a:spcPct val="0"/>
              </a:spcAft>
              <a:buClr>
                <a:schemeClr val="tx1"/>
              </a:buClr>
              <a:buChar char="–"/>
              <a:defRPr sz="1200">
                <a:solidFill>
                  <a:schemeClr val="tx1"/>
                </a:solidFill>
                <a:latin typeface="+mn-lt"/>
              </a:defRPr>
            </a:lvl5pPr>
            <a:lvl6pPr marL="2179638" indent="-236538" algn="l" rtl="0" eaLnBrk="1" fontAlgn="base" hangingPunct="1">
              <a:spcBef>
                <a:spcPct val="20000"/>
              </a:spcBef>
              <a:spcAft>
                <a:spcPct val="0"/>
              </a:spcAft>
              <a:buClr>
                <a:schemeClr val="tx1"/>
              </a:buClr>
              <a:buChar char="–"/>
              <a:defRPr sz="1200">
                <a:solidFill>
                  <a:schemeClr val="tx1"/>
                </a:solidFill>
                <a:latin typeface="+mn-lt"/>
              </a:defRPr>
            </a:lvl6pPr>
            <a:lvl7pPr marL="2636838" indent="-236538" algn="l" rtl="0" eaLnBrk="1" fontAlgn="base" hangingPunct="1">
              <a:spcBef>
                <a:spcPct val="20000"/>
              </a:spcBef>
              <a:spcAft>
                <a:spcPct val="0"/>
              </a:spcAft>
              <a:buClr>
                <a:schemeClr val="tx1"/>
              </a:buClr>
              <a:buChar char="–"/>
              <a:defRPr sz="1200">
                <a:solidFill>
                  <a:schemeClr val="tx1"/>
                </a:solidFill>
                <a:latin typeface="+mn-lt"/>
              </a:defRPr>
            </a:lvl7pPr>
            <a:lvl8pPr marL="3094038" indent="-236538" algn="l" rtl="0" eaLnBrk="1" fontAlgn="base" hangingPunct="1">
              <a:spcBef>
                <a:spcPct val="20000"/>
              </a:spcBef>
              <a:spcAft>
                <a:spcPct val="0"/>
              </a:spcAft>
              <a:buClr>
                <a:schemeClr val="tx1"/>
              </a:buClr>
              <a:buChar char="–"/>
              <a:defRPr sz="1200">
                <a:solidFill>
                  <a:schemeClr val="tx1"/>
                </a:solidFill>
                <a:latin typeface="+mn-lt"/>
              </a:defRPr>
            </a:lvl8pPr>
            <a:lvl9pPr marL="3551238" indent="-236538" algn="l" rtl="0" eaLnBrk="1" fontAlgn="base" hangingPunct="1">
              <a:spcBef>
                <a:spcPct val="20000"/>
              </a:spcBef>
              <a:spcAft>
                <a:spcPct val="0"/>
              </a:spcAft>
              <a:buClr>
                <a:schemeClr val="tx1"/>
              </a:buClr>
              <a:buChar char="–"/>
              <a:defRPr sz="1200">
                <a:solidFill>
                  <a:schemeClr val="tx1"/>
                </a:solidFill>
                <a:latin typeface="+mn-lt"/>
              </a:defRPr>
            </a:lvl9pPr>
          </a:lstStyle>
          <a:p>
            <a:pPr marL="622300" indent="-622300">
              <a:buClr>
                <a:srgbClr val="000000"/>
              </a:buClr>
            </a:pPr>
            <a:r>
              <a:rPr lang="es-ES" sz="2800" kern="0" dirty="0" smtClean="0">
                <a:solidFill>
                  <a:srgbClr val="FFFFFF"/>
                </a:solidFill>
              </a:rPr>
              <a:t>3.4. </a:t>
            </a:r>
            <a:r>
              <a:rPr lang="es-ES" sz="2800" dirty="0" smtClean="0">
                <a:solidFill>
                  <a:srgbClr val="FFFFFF"/>
                </a:solidFill>
              </a:rPr>
              <a:t>Análisis actual de la oferta turística en Quito</a:t>
            </a:r>
          </a:p>
          <a:p>
            <a:pPr marL="723900" indent="0">
              <a:buClr>
                <a:srgbClr val="000000"/>
              </a:buClr>
            </a:pPr>
            <a:endParaRPr lang="es-ES" sz="2800" i="1" dirty="0">
              <a:solidFill>
                <a:srgbClr val="FFFFFF"/>
              </a:solidFill>
            </a:endParaRPr>
          </a:p>
        </p:txBody>
      </p:sp>
    </p:spTree>
    <p:extLst>
      <p:ext uri="{BB962C8B-B14F-4D97-AF65-F5344CB8AC3E}">
        <p14:creationId xmlns:p14="http://schemas.microsoft.com/office/powerpoint/2010/main" val="3996026071"/>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Análisis actual de la oferta turística en </a:t>
            </a:r>
            <a:r>
              <a:rPr lang="es-ES" b="1" dirty="0" smtClean="0">
                <a:solidFill>
                  <a:srgbClr val="002060"/>
                </a:solidFill>
                <a:cs typeface="Arial" charset="0"/>
              </a:rPr>
              <a:t>Quito</a:t>
            </a:r>
          </a:p>
          <a:p>
            <a:pPr fontAlgn="base">
              <a:spcBef>
                <a:spcPct val="0"/>
              </a:spcBef>
              <a:spcAft>
                <a:spcPct val="0"/>
              </a:spcAft>
            </a:pPr>
            <a:r>
              <a:rPr lang="es-ES" sz="2000" b="1" dirty="0" smtClean="0">
                <a:solidFill>
                  <a:srgbClr val="00B0F0"/>
                </a:solidFill>
                <a:cs typeface="Arial" charset="0"/>
              </a:rPr>
              <a:t>Objetivos, contenidos y metodología específica</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88</a:t>
            </a:fld>
            <a:endParaRPr lang="es-ES" dirty="0">
              <a:solidFill>
                <a:srgbClr val="002776"/>
              </a:solidFill>
            </a:endParaRPr>
          </a:p>
        </p:txBody>
      </p:sp>
      <p:sp>
        <p:nvSpPr>
          <p:cNvPr id="15" name="TextBox 14"/>
          <p:cNvSpPr txBox="1"/>
          <p:nvPr/>
        </p:nvSpPr>
        <p:spPr bwMode="auto">
          <a:xfrm>
            <a:off x="1010093" y="1444003"/>
            <a:ext cx="7833501" cy="976885"/>
          </a:xfrm>
          <a:prstGeom prst="roundRect">
            <a:avLst/>
          </a:prstGeom>
          <a:solidFill>
            <a:schemeClr val="accent3">
              <a:lumMod val="20000"/>
              <a:lumOff val="80000"/>
            </a:schemeClr>
          </a:solidFill>
        </p:spPr>
        <p:txBody>
          <a:bodyPr wrap="square" lIns="36000" rIns="36000" rtlCol="0" anchor="ctr">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050" b="1">
                <a:solidFill>
                  <a:srgbClr val="002776"/>
                </a:solidFill>
                <a:cs typeface="Arial" charset="0"/>
              </a:defRPr>
            </a:lvl1pPr>
          </a:lstStyle>
          <a:p>
            <a:pPr marL="1588" indent="0" algn="ctr">
              <a:buFont typeface="Wingdings" panose="05000000000000000000" pitchFamily="2" charset="2"/>
              <a:buNone/>
            </a:pPr>
            <a:r>
              <a:rPr lang="es-ES" sz="1400" b="0" dirty="0"/>
              <a:t>Obtener una </a:t>
            </a:r>
            <a:r>
              <a:rPr lang="es-ES" sz="1400" dirty="0"/>
              <a:t>panorámica de la situación actual </a:t>
            </a:r>
            <a:r>
              <a:rPr lang="es-ES" sz="1400" b="0" dirty="0"/>
              <a:t>en cuanto a </a:t>
            </a:r>
            <a:r>
              <a:rPr lang="es-ES" sz="1400" b="0" dirty="0" smtClean="0"/>
              <a:t>la estructuración de la </a:t>
            </a:r>
            <a:r>
              <a:rPr lang="es-ES" sz="1400" dirty="0" smtClean="0"/>
              <a:t>oferta turística </a:t>
            </a:r>
            <a:r>
              <a:rPr lang="es-ES" sz="1400" b="0" dirty="0" smtClean="0"/>
              <a:t>del </a:t>
            </a:r>
            <a:r>
              <a:rPr lang="es-ES" sz="1400" b="0" dirty="0"/>
              <a:t>Distrito Metropolitano de Quito, </a:t>
            </a:r>
            <a:r>
              <a:rPr lang="es-ES" sz="1400" b="0" dirty="0" smtClean="0"/>
              <a:t>tanto a nivel de atractivos, productos y experiencias, como de oferta de soporte (alojamiento, F&amp;B, etc.) y RICE</a:t>
            </a:r>
            <a:endParaRPr lang="es-ES" sz="1400" b="0" dirty="0"/>
          </a:p>
        </p:txBody>
      </p:sp>
      <p:grpSp>
        <p:nvGrpSpPr>
          <p:cNvPr id="16" name="Group 15"/>
          <p:cNvGrpSpPr/>
          <p:nvPr/>
        </p:nvGrpSpPr>
        <p:grpSpPr>
          <a:xfrm>
            <a:off x="369499" y="1142563"/>
            <a:ext cx="9150044" cy="195759"/>
            <a:chOff x="369499" y="1604824"/>
            <a:chExt cx="8388000" cy="107637"/>
          </a:xfrm>
        </p:grpSpPr>
        <p:cxnSp>
          <p:nvCxnSpPr>
            <p:cNvPr id="17"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8" name="TxtBox:83/125"/>
            <p:cNvSpPr/>
            <p:nvPr/>
          </p:nvSpPr>
          <p:spPr bwMode="auto">
            <a:xfrm>
              <a:off x="3560987" y="1604824"/>
              <a:ext cx="1996249" cy="107637"/>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Objetivo del capítulo</a:t>
              </a:r>
              <a:endParaRPr lang="es-ES" sz="1200" b="1" dirty="0">
                <a:solidFill>
                  <a:srgbClr val="002776"/>
                </a:solidFill>
              </a:endParaRPr>
            </a:p>
          </p:txBody>
        </p:sp>
      </p:grpSp>
      <p:grpSp>
        <p:nvGrpSpPr>
          <p:cNvPr id="19" name="Group 18"/>
          <p:cNvGrpSpPr/>
          <p:nvPr/>
        </p:nvGrpSpPr>
        <p:grpSpPr>
          <a:xfrm>
            <a:off x="369499" y="3298787"/>
            <a:ext cx="4439039" cy="195758"/>
            <a:chOff x="369499" y="1592133"/>
            <a:chExt cx="8388000" cy="133018"/>
          </a:xfrm>
        </p:grpSpPr>
        <p:cxnSp>
          <p:nvCxnSpPr>
            <p:cNvPr id="2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1"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Contenidos del capítulo</a:t>
              </a:r>
            </a:p>
          </p:txBody>
        </p:sp>
      </p:grpSp>
      <p:grpSp>
        <p:nvGrpSpPr>
          <p:cNvPr id="22" name="Group 21"/>
          <p:cNvGrpSpPr/>
          <p:nvPr/>
        </p:nvGrpSpPr>
        <p:grpSpPr>
          <a:xfrm>
            <a:off x="5080504" y="3298799"/>
            <a:ext cx="4439039" cy="195759"/>
            <a:chOff x="369499" y="1592133"/>
            <a:chExt cx="8388000" cy="133018"/>
          </a:xfrm>
        </p:grpSpPr>
        <p:cxnSp>
          <p:nvCxnSpPr>
            <p:cNvPr id="23"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24" name="TxtBox:83/125"/>
            <p:cNvSpPr/>
            <p:nvPr/>
          </p:nvSpPr>
          <p:spPr bwMode="auto">
            <a:xfrm>
              <a:off x="2799146" y="1592133"/>
              <a:ext cx="3519921" cy="133018"/>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a:solidFill>
                    <a:srgbClr val="002776"/>
                  </a:solidFill>
                </a:rPr>
                <a:t>Metodología específica</a:t>
              </a:r>
            </a:p>
          </p:txBody>
        </p:sp>
      </p:grpSp>
      <p:sp>
        <p:nvSpPr>
          <p:cNvPr id="25" name="TextBox 24"/>
          <p:cNvSpPr txBox="1"/>
          <p:nvPr/>
        </p:nvSpPr>
        <p:spPr bwMode="auto">
          <a:xfrm>
            <a:off x="374452" y="3640578"/>
            <a:ext cx="4469715" cy="2452718"/>
          </a:xfrm>
          <a:prstGeom prst="rect">
            <a:avLst/>
          </a:prstGeom>
        </p:spPr>
        <p:txBody>
          <a:bodyPr wrap="square" lIns="36000" rIns="36000" rtlCol="0" anchor="t">
            <a:noAutofit/>
          </a:bodyPr>
          <a:lstStyle/>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Identificación / análisis de atractivos turísticos y productos / experiencias turísticas </a:t>
            </a:r>
            <a:r>
              <a:rPr lang="es-ES" sz="1200" dirty="0" smtClean="0">
                <a:solidFill>
                  <a:srgbClr val="002776"/>
                </a:solidFill>
                <a:cs typeface="Arial" charset="0"/>
              </a:rPr>
              <a:t>(foco en las rutas turísticas)</a:t>
            </a:r>
          </a:p>
          <a:p>
            <a:pPr marL="173038" indent="-171450" defTabSz="914400" fontAlgn="base">
              <a:spcAft>
                <a:spcPts val="600"/>
              </a:spcAft>
              <a:buClr>
                <a:srgbClr val="002060"/>
              </a:buClr>
              <a:buFont typeface="Wingdings" panose="05000000000000000000" pitchFamily="2" charset="2"/>
              <a:buChar char="ü"/>
            </a:pPr>
            <a:r>
              <a:rPr lang="es-ES" sz="1200" b="1" dirty="0" smtClean="0">
                <a:solidFill>
                  <a:srgbClr val="002776"/>
                </a:solidFill>
                <a:cs typeface="Arial" charset="0"/>
              </a:rPr>
              <a:t>Análisis de la estructura, distribución geográfica y distribución por categorías de la oferta de soporte</a:t>
            </a:r>
            <a:r>
              <a:rPr lang="es-ES" sz="1200" dirty="0" smtClean="0">
                <a:solidFill>
                  <a:srgbClr val="002776"/>
                </a:solidFill>
                <a:cs typeface="Arial" charset="0"/>
              </a:rPr>
              <a:t>:</a:t>
            </a:r>
          </a:p>
          <a:p>
            <a:pPr marL="542925" lvl="1" indent="-171450" defTabSz="914400" fontAlgn="base">
              <a:spcAft>
                <a:spcPts val="600"/>
              </a:spcAft>
              <a:buClr>
                <a:srgbClr val="002060"/>
              </a:buClr>
              <a:buFont typeface="Arial" panose="020B0604020202020204" pitchFamily="34" charset="0"/>
              <a:buChar char="•"/>
            </a:pPr>
            <a:r>
              <a:rPr lang="es-ES" sz="1200" dirty="0" smtClean="0">
                <a:solidFill>
                  <a:srgbClr val="002776"/>
                </a:solidFill>
                <a:cs typeface="Arial" charset="0"/>
              </a:rPr>
              <a:t>Alojamiento</a:t>
            </a:r>
          </a:p>
          <a:p>
            <a:pPr marL="542925" lvl="1" indent="-171450" defTabSz="914400" fontAlgn="base">
              <a:spcAft>
                <a:spcPts val="600"/>
              </a:spcAft>
              <a:buClr>
                <a:srgbClr val="002060"/>
              </a:buClr>
              <a:buFont typeface="Arial" panose="020B0604020202020204" pitchFamily="34" charset="0"/>
              <a:buChar char="•"/>
            </a:pPr>
            <a:r>
              <a:rPr lang="es-ES" sz="1200" dirty="0" smtClean="0">
                <a:solidFill>
                  <a:srgbClr val="002776"/>
                </a:solidFill>
                <a:cs typeface="Arial" charset="0"/>
              </a:rPr>
              <a:t>A&amp;B </a:t>
            </a:r>
          </a:p>
          <a:p>
            <a:pPr marL="542925" lvl="1" indent="-171450" defTabSz="914400" fontAlgn="base">
              <a:spcAft>
                <a:spcPts val="600"/>
              </a:spcAft>
              <a:buClr>
                <a:srgbClr val="002060"/>
              </a:buClr>
              <a:buFont typeface="Arial" panose="020B0604020202020204" pitchFamily="34" charset="0"/>
              <a:buChar char="•"/>
            </a:pPr>
            <a:r>
              <a:rPr lang="es-ES" sz="1200" dirty="0" smtClean="0">
                <a:solidFill>
                  <a:srgbClr val="002776"/>
                </a:solidFill>
                <a:cs typeface="Arial" charset="0"/>
              </a:rPr>
              <a:t>Recreación, diversión y esparcimiento</a:t>
            </a:r>
          </a:p>
          <a:p>
            <a:pPr marL="173038" indent="-171450" defTabSz="914400" fontAlgn="base">
              <a:spcAft>
                <a:spcPts val="600"/>
              </a:spcAft>
              <a:buClr>
                <a:srgbClr val="002060"/>
              </a:buClr>
              <a:buFont typeface="Wingdings" panose="05000000000000000000" pitchFamily="2" charset="2"/>
              <a:buChar char="ü"/>
            </a:pPr>
            <a:r>
              <a:rPr lang="es-ES" sz="1200" b="1" dirty="0">
                <a:solidFill>
                  <a:srgbClr val="002776"/>
                </a:solidFill>
                <a:cs typeface="Arial" charset="0"/>
              </a:rPr>
              <a:t>Análisis de la </a:t>
            </a:r>
            <a:r>
              <a:rPr lang="es-ES" sz="1200" b="1" dirty="0" smtClean="0">
                <a:solidFill>
                  <a:srgbClr val="002776"/>
                </a:solidFill>
                <a:cs typeface="Arial" charset="0"/>
              </a:rPr>
              <a:t>composición de la oferta RICE de la ciudad y principales características de los </a:t>
            </a:r>
            <a:r>
              <a:rPr lang="es-ES" sz="1200" b="1" dirty="0" err="1" smtClean="0">
                <a:solidFill>
                  <a:srgbClr val="002776"/>
                </a:solidFill>
                <a:cs typeface="Arial" charset="0"/>
              </a:rPr>
              <a:t>venues</a:t>
            </a:r>
            <a:r>
              <a:rPr lang="es-ES" sz="1200" dirty="0" smtClean="0">
                <a:solidFill>
                  <a:srgbClr val="002776"/>
                </a:solidFill>
                <a:cs typeface="Arial" charset="0"/>
              </a:rPr>
              <a:t> (ej. capacidad)</a:t>
            </a:r>
            <a:endParaRPr lang="es-ES" sz="1200" dirty="0">
              <a:solidFill>
                <a:srgbClr val="002776"/>
              </a:solidFill>
              <a:cs typeface="Arial" charset="0"/>
            </a:endParaRPr>
          </a:p>
        </p:txBody>
      </p:sp>
      <p:sp>
        <p:nvSpPr>
          <p:cNvPr id="26" name="TextBox 25"/>
          <p:cNvSpPr txBox="1"/>
          <p:nvPr/>
        </p:nvSpPr>
        <p:spPr bwMode="auto">
          <a:xfrm>
            <a:off x="5049828" y="3640578"/>
            <a:ext cx="4469715" cy="2452718"/>
          </a:xfrm>
          <a:prstGeom prst="rect">
            <a:avLst/>
          </a:prstGeom>
        </p:spPr>
        <p:txBody>
          <a:bodyPr wrap="square" lIns="36000" rIns="36000" rtlCol="0" anchor="t">
            <a:noAutofit/>
          </a:bodyPr>
          <a:lstStyle>
            <a:defPPr>
              <a:defRPr lang="es-ES"/>
            </a:defPPr>
            <a:lvl1pPr marL="173038" indent="-171450" defTabSz="914400" fontAlgn="base">
              <a:spcAft>
                <a:spcPts val="600"/>
              </a:spcAft>
              <a:buClr>
                <a:srgbClr val="002060"/>
              </a:buClr>
              <a:buFont typeface="Wingdings" panose="05000000000000000000" pitchFamily="2" charset="2"/>
              <a:buChar char="ü"/>
              <a:defRPr sz="1200" b="1">
                <a:solidFill>
                  <a:srgbClr val="002776"/>
                </a:solidFill>
                <a:cs typeface="Arial" charset="0"/>
              </a:defRPr>
            </a:lvl1pPr>
          </a:lstStyle>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Representación en gráficos y árboles de gráficos de la información extraída del Catastro a partir del uso de tablas dinámicas, para facilitar su lectura y obtención de conclusiones</a:t>
            </a:r>
          </a:p>
          <a:p>
            <a:pPr marL="173038" lvl="1" indent="-171450" defTabSz="914400" fontAlgn="base">
              <a:spcAft>
                <a:spcPts val="600"/>
              </a:spcAft>
              <a:buClr>
                <a:srgbClr val="002060"/>
              </a:buClr>
              <a:buFont typeface="Wingdings" panose="05000000000000000000" pitchFamily="2" charset="2"/>
              <a:buChar char="ü"/>
            </a:pPr>
            <a:r>
              <a:rPr lang="es-ES" sz="1200" dirty="0" smtClean="0">
                <a:solidFill>
                  <a:srgbClr val="002776"/>
                </a:solidFill>
                <a:cs typeface="Arial" charset="0"/>
              </a:rPr>
              <a:t>Esquematización de la información de productos turísticos (ej. rutas) en fichas, para facilitar su análisis y comparación</a:t>
            </a:r>
          </a:p>
          <a:p>
            <a:pPr marL="173038" lvl="1" indent="-171450" defTabSz="914400" fontAlgn="base">
              <a:spcAft>
                <a:spcPts val="600"/>
              </a:spcAft>
              <a:buClr>
                <a:srgbClr val="002060"/>
              </a:buClr>
              <a:buFont typeface="Wingdings" panose="05000000000000000000" pitchFamily="2" charset="2"/>
              <a:buChar char="ü"/>
            </a:pPr>
            <a:r>
              <a:rPr lang="es-ES" sz="1200" dirty="0">
                <a:solidFill>
                  <a:srgbClr val="002776"/>
                </a:solidFill>
              </a:rPr>
              <a:t>Trabajo conjunto con el equipo de Quito </a:t>
            </a:r>
            <a:r>
              <a:rPr lang="es-ES" sz="1200" dirty="0" smtClean="0">
                <a:solidFill>
                  <a:srgbClr val="002776"/>
                </a:solidFill>
              </a:rPr>
              <a:t>Turismo</a:t>
            </a:r>
            <a:endParaRPr lang="es-ES" sz="1200" dirty="0">
              <a:solidFill>
                <a:srgbClr val="002776"/>
              </a:solidFill>
              <a:cs typeface="Arial" charset="0"/>
            </a:endParaRPr>
          </a:p>
        </p:txBody>
      </p:sp>
      <p:sp>
        <p:nvSpPr>
          <p:cNvPr id="27" name="Freeform 92"/>
          <p:cNvSpPr>
            <a:spLocks noEditPoints="1"/>
          </p:cNvSpPr>
          <p:nvPr/>
        </p:nvSpPr>
        <p:spPr bwMode="auto">
          <a:xfrm>
            <a:off x="8121352" y="5048823"/>
            <a:ext cx="1274832" cy="1274832"/>
          </a:xfrm>
          <a:custGeom>
            <a:avLst/>
            <a:gdLst>
              <a:gd name="T0" fmla="*/ 383 w 600"/>
              <a:gd name="T1" fmla="*/ 159 h 600"/>
              <a:gd name="T2" fmla="*/ 441 w 600"/>
              <a:gd name="T3" fmla="*/ 216 h 600"/>
              <a:gd name="T4" fmla="*/ 467 w 600"/>
              <a:gd name="T5" fmla="*/ 238 h 600"/>
              <a:gd name="T6" fmla="*/ 494 w 600"/>
              <a:gd name="T7" fmla="*/ 211 h 600"/>
              <a:gd name="T8" fmla="*/ 456 w 600"/>
              <a:gd name="T9" fmla="*/ 142 h 600"/>
              <a:gd name="T10" fmla="*/ 388 w 600"/>
              <a:gd name="T11" fmla="*/ 106 h 600"/>
              <a:gd name="T12" fmla="*/ 362 w 600"/>
              <a:gd name="T13" fmla="*/ 132 h 600"/>
              <a:gd name="T14" fmla="*/ 383 w 600"/>
              <a:gd name="T15" fmla="*/ 159 h 600"/>
              <a:gd name="T16" fmla="*/ 20 w 600"/>
              <a:gd name="T17" fmla="*/ 505 h 600"/>
              <a:gd name="T18" fmla="*/ 20 w 600"/>
              <a:gd name="T19" fmla="*/ 579 h 600"/>
              <a:gd name="T20" fmla="*/ 94 w 600"/>
              <a:gd name="T21" fmla="*/ 579 h 600"/>
              <a:gd name="T22" fmla="*/ 246 w 600"/>
              <a:gd name="T23" fmla="*/ 428 h 600"/>
              <a:gd name="T24" fmla="*/ 368 w 600"/>
              <a:gd name="T25" fmla="*/ 463 h 600"/>
              <a:gd name="T26" fmla="*/ 600 w 600"/>
              <a:gd name="T27" fmla="*/ 231 h 600"/>
              <a:gd name="T28" fmla="*/ 368 w 600"/>
              <a:gd name="T29" fmla="*/ 0 h 600"/>
              <a:gd name="T30" fmla="*/ 137 w 600"/>
              <a:gd name="T31" fmla="*/ 231 h 600"/>
              <a:gd name="T32" fmla="*/ 172 w 600"/>
              <a:gd name="T33" fmla="*/ 353 h 600"/>
              <a:gd name="T34" fmla="*/ 20 w 600"/>
              <a:gd name="T35" fmla="*/ 505 h 600"/>
              <a:gd name="T36" fmla="*/ 203 w 600"/>
              <a:gd name="T37" fmla="*/ 231 h 600"/>
              <a:gd name="T38" fmla="*/ 368 w 600"/>
              <a:gd name="T39" fmla="*/ 66 h 600"/>
              <a:gd name="T40" fmla="*/ 533 w 600"/>
              <a:gd name="T41" fmla="*/ 231 h 600"/>
              <a:gd name="T42" fmla="*/ 368 w 600"/>
              <a:gd name="T43" fmla="*/ 396 h 600"/>
              <a:gd name="T44" fmla="*/ 203 w 600"/>
              <a:gd name="T45" fmla="*/ 231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0" h="600">
                <a:moveTo>
                  <a:pt x="383" y="159"/>
                </a:moveTo>
                <a:cubicBezTo>
                  <a:pt x="412" y="165"/>
                  <a:pt x="435" y="189"/>
                  <a:pt x="441" y="216"/>
                </a:cubicBezTo>
                <a:cubicBezTo>
                  <a:pt x="444" y="228"/>
                  <a:pt x="454" y="238"/>
                  <a:pt x="467" y="238"/>
                </a:cubicBezTo>
                <a:cubicBezTo>
                  <a:pt x="482" y="238"/>
                  <a:pt x="494" y="226"/>
                  <a:pt x="494" y="211"/>
                </a:cubicBezTo>
                <a:cubicBezTo>
                  <a:pt x="494" y="192"/>
                  <a:pt x="478" y="163"/>
                  <a:pt x="456" y="142"/>
                </a:cubicBezTo>
                <a:cubicBezTo>
                  <a:pt x="435" y="121"/>
                  <a:pt x="409" y="106"/>
                  <a:pt x="388" y="106"/>
                </a:cubicBezTo>
                <a:cubicBezTo>
                  <a:pt x="374" y="106"/>
                  <a:pt x="362" y="118"/>
                  <a:pt x="362" y="132"/>
                </a:cubicBezTo>
                <a:cubicBezTo>
                  <a:pt x="362" y="145"/>
                  <a:pt x="371" y="156"/>
                  <a:pt x="383" y="159"/>
                </a:cubicBezTo>
                <a:close/>
                <a:moveTo>
                  <a:pt x="20" y="505"/>
                </a:moveTo>
                <a:cubicBezTo>
                  <a:pt x="0" y="526"/>
                  <a:pt x="0" y="559"/>
                  <a:pt x="20" y="579"/>
                </a:cubicBezTo>
                <a:cubicBezTo>
                  <a:pt x="41" y="600"/>
                  <a:pt x="74" y="600"/>
                  <a:pt x="94" y="579"/>
                </a:cubicBezTo>
                <a:cubicBezTo>
                  <a:pt x="246" y="428"/>
                  <a:pt x="246" y="428"/>
                  <a:pt x="246" y="428"/>
                </a:cubicBezTo>
                <a:cubicBezTo>
                  <a:pt x="282" y="450"/>
                  <a:pt x="323" y="463"/>
                  <a:pt x="368" y="463"/>
                </a:cubicBezTo>
                <a:cubicBezTo>
                  <a:pt x="496" y="463"/>
                  <a:pt x="600" y="359"/>
                  <a:pt x="600" y="231"/>
                </a:cubicBezTo>
                <a:cubicBezTo>
                  <a:pt x="600" y="103"/>
                  <a:pt x="496" y="0"/>
                  <a:pt x="368" y="0"/>
                </a:cubicBezTo>
                <a:cubicBezTo>
                  <a:pt x="240" y="0"/>
                  <a:pt x="137" y="103"/>
                  <a:pt x="137" y="231"/>
                </a:cubicBezTo>
                <a:cubicBezTo>
                  <a:pt x="137" y="276"/>
                  <a:pt x="150" y="318"/>
                  <a:pt x="172" y="353"/>
                </a:cubicBezTo>
                <a:lnTo>
                  <a:pt x="20" y="505"/>
                </a:lnTo>
                <a:close/>
                <a:moveTo>
                  <a:pt x="203" y="231"/>
                </a:moveTo>
                <a:cubicBezTo>
                  <a:pt x="203" y="140"/>
                  <a:pt x="277" y="66"/>
                  <a:pt x="368" y="66"/>
                </a:cubicBezTo>
                <a:cubicBezTo>
                  <a:pt x="459" y="66"/>
                  <a:pt x="533" y="140"/>
                  <a:pt x="533" y="231"/>
                </a:cubicBezTo>
                <a:cubicBezTo>
                  <a:pt x="533" y="322"/>
                  <a:pt x="459" y="396"/>
                  <a:pt x="368" y="396"/>
                </a:cubicBezTo>
                <a:cubicBezTo>
                  <a:pt x="277" y="396"/>
                  <a:pt x="203" y="322"/>
                  <a:pt x="203" y="23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s-ES" dirty="0">
              <a:solidFill>
                <a:srgbClr val="002776"/>
              </a:solidFill>
            </a:endParaRPr>
          </a:p>
        </p:txBody>
      </p:sp>
    </p:spTree>
    <p:extLst>
      <p:ext uri="{BB962C8B-B14F-4D97-AF65-F5344CB8AC3E}">
        <p14:creationId xmlns:p14="http://schemas.microsoft.com/office/powerpoint/2010/main" val="3832200886"/>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Análisis actual de la oferta turística en Quito</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Atractivos </a:t>
            </a:r>
            <a:r>
              <a:rPr lang="es-ES" sz="2000" b="1" dirty="0">
                <a:solidFill>
                  <a:srgbClr val="00B0F0"/>
                </a:solidFill>
                <a:cs typeface="Arial" charset="0"/>
              </a:rPr>
              <a:t>turísticos – </a:t>
            </a:r>
            <a:r>
              <a:rPr lang="es-ES" sz="2000" dirty="0" smtClean="0">
                <a:solidFill>
                  <a:srgbClr val="00B0F0"/>
                </a:solidFill>
                <a:cs typeface="Arial" charset="0"/>
              </a:rPr>
              <a:t>Centro histórico y La Mariscal</a:t>
            </a:r>
            <a:endParaRPr lang="es-ES" sz="1400" i="1" dirty="0">
              <a:solidFill>
                <a:srgbClr val="00B0F0"/>
              </a:solidFill>
              <a:cs typeface="Arial" charset="0"/>
            </a:endParaRPr>
          </a:p>
        </p:txBody>
      </p:sp>
      <p:sp>
        <p:nvSpPr>
          <p:cNvPr id="12" name="Title 1"/>
          <p:cNvSpPr txBox="1">
            <a:spLocks/>
          </p:cNvSpPr>
          <p:nvPr/>
        </p:nvSpPr>
        <p:spPr bwMode="auto">
          <a:xfrm>
            <a:off x="344488" y="1277644"/>
            <a:ext cx="9217025"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200" b="1" u="sng" dirty="0">
                <a:solidFill>
                  <a:srgbClr val="002060"/>
                </a:solidFill>
                <a:cs typeface="Arial" charset="0"/>
              </a:rPr>
              <a:t>Composición de la oferta de </a:t>
            </a:r>
            <a:r>
              <a:rPr lang="es-ES" sz="1200" b="1" u="sng" dirty="0" smtClean="0">
                <a:solidFill>
                  <a:srgbClr val="002060"/>
                </a:solidFill>
                <a:cs typeface="Arial" charset="0"/>
              </a:rPr>
              <a:t>atractivos turísticos </a:t>
            </a:r>
            <a:r>
              <a:rPr lang="es-ES" sz="1200" b="1" u="sng" dirty="0">
                <a:solidFill>
                  <a:srgbClr val="002060"/>
                </a:solidFill>
                <a:cs typeface="Arial" charset="0"/>
              </a:rPr>
              <a:t>en </a:t>
            </a:r>
            <a:r>
              <a:rPr lang="es-ES" sz="1200" b="1" u="sng" dirty="0" smtClean="0">
                <a:solidFill>
                  <a:srgbClr val="002060"/>
                </a:solidFill>
                <a:cs typeface="Arial" charset="0"/>
              </a:rPr>
              <a:t>Quito:</a:t>
            </a:r>
            <a:r>
              <a:rPr lang="es-ES" sz="1200" b="1" dirty="0" smtClean="0">
                <a:solidFill>
                  <a:srgbClr val="002060"/>
                </a:solidFill>
                <a:cs typeface="Arial" charset="0"/>
              </a:rPr>
              <a:t> Centro histórico y La Mariscal</a:t>
            </a:r>
            <a:endParaRPr lang="es-ES" sz="1200" b="1" i="1" dirty="0">
              <a:solidFill>
                <a:srgbClr val="00B0F0"/>
              </a:solidFill>
              <a:cs typeface="Arial" charset="0"/>
            </a:endParaRPr>
          </a:p>
        </p:txBody>
      </p:sp>
      <p:sp>
        <p:nvSpPr>
          <p:cNvPr id="13" name="Slide Number Placeholder 3"/>
          <p:cNvSpPr txBox="1">
            <a:spLocks/>
          </p:cNvSpPr>
          <p:nvPr/>
        </p:nvSpPr>
        <p:spPr>
          <a:xfrm>
            <a:off x="732709" y="6554103"/>
            <a:ext cx="36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Quito Turismo – Dpto. Desarrollo</a:t>
            </a:r>
            <a:endParaRPr lang="es-ES" b="0" i="1" dirty="0">
              <a:solidFill>
                <a:srgbClr val="002776"/>
              </a:solidFill>
            </a:endParaRPr>
          </a:p>
        </p:txBody>
      </p:sp>
      <p:sp>
        <p:nvSpPr>
          <p:cNvPr id="15" name="Rounded Rectangle 14"/>
          <p:cNvSpPr/>
          <p:nvPr/>
        </p:nvSpPr>
        <p:spPr bwMode="auto">
          <a:xfrm>
            <a:off x="1478939" y="1532840"/>
            <a:ext cx="5579970" cy="229087"/>
          </a:xfrm>
          <a:prstGeom prst="roundRect">
            <a:avLst/>
          </a:prstGeom>
          <a:solidFill>
            <a:schemeClr val="accent3"/>
          </a:solidFill>
          <a:ln w="952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31775" indent="-231775" algn="ctr" defTabSz="914400" fontAlgn="base">
              <a:lnSpc>
                <a:spcPct val="106000"/>
              </a:lnSpc>
              <a:spcBef>
                <a:spcPct val="0"/>
              </a:spcBef>
              <a:spcAft>
                <a:spcPct val="0"/>
              </a:spcAft>
              <a:buFont typeface="Wingdings 2" pitchFamily="18" charset="2"/>
              <a:buNone/>
            </a:pPr>
            <a:r>
              <a:rPr lang="es-ES" sz="1200" b="1" dirty="0" smtClean="0">
                <a:solidFill>
                  <a:srgbClr val="FFFFFF"/>
                </a:solidFill>
              </a:rPr>
              <a:t>Centro histórico </a:t>
            </a:r>
          </a:p>
        </p:txBody>
      </p:sp>
      <p:sp>
        <p:nvSpPr>
          <p:cNvPr id="16" name="Rounded Rectangle 15"/>
          <p:cNvSpPr/>
          <p:nvPr/>
        </p:nvSpPr>
        <p:spPr bwMode="auto">
          <a:xfrm>
            <a:off x="7155160" y="1532840"/>
            <a:ext cx="2622376" cy="229087"/>
          </a:xfrm>
          <a:prstGeom prst="roundRect">
            <a:avLst/>
          </a:prstGeom>
          <a:solidFill>
            <a:schemeClr val="accent3"/>
          </a:solidFill>
          <a:ln w="952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231775" indent="-231775" algn="ctr" defTabSz="914400" fontAlgn="base">
              <a:lnSpc>
                <a:spcPct val="106000"/>
              </a:lnSpc>
              <a:spcBef>
                <a:spcPct val="0"/>
              </a:spcBef>
              <a:spcAft>
                <a:spcPct val="0"/>
              </a:spcAft>
              <a:buFont typeface="Wingdings 2" pitchFamily="18" charset="2"/>
              <a:buNone/>
            </a:pPr>
            <a:r>
              <a:rPr lang="es-ES" sz="1200" b="1" dirty="0" smtClean="0">
                <a:solidFill>
                  <a:srgbClr val="FFFFFF"/>
                </a:solidFill>
              </a:rPr>
              <a:t>La Mariscal / La Floresta</a:t>
            </a:r>
          </a:p>
        </p:txBody>
      </p:sp>
      <p:graphicFrame>
        <p:nvGraphicFramePr>
          <p:cNvPr id="2" name="Table 1"/>
          <p:cNvGraphicFramePr>
            <a:graphicFrameLocks noGrp="1"/>
          </p:cNvGraphicFramePr>
          <p:nvPr>
            <p:extLst>
              <p:ext uri="{D42A27DB-BD31-4B8C-83A1-F6EECF244321}">
                <p14:modId xmlns:p14="http://schemas.microsoft.com/office/powerpoint/2010/main" val="1320533056"/>
              </p:ext>
            </p:extLst>
          </p:nvPr>
        </p:nvGraphicFramePr>
        <p:xfrm>
          <a:off x="344488" y="1811635"/>
          <a:ext cx="9396000" cy="4713709"/>
        </p:xfrm>
        <a:graphic>
          <a:graphicData uri="http://schemas.openxmlformats.org/drawingml/2006/table">
            <a:tbl>
              <a:tblPr bandRow="1">
                <a:tableStyleId>{5C22544A-7EE6-4342-B048-85BDC9FD1C3A}</a:tableStyleId>
              </a:tblPr>
              <a:tblGrid>
                <a:gridCol w="1044000"/>
                <a:gridCol w="1944000"/>
                <a:gridCol w="1908000"/>
                <a:gridCol w="1908000"/>
                <a:gridCol w="2592000"/>
              </a:tblGrid>
              <a:tr h="746040">
                <a:tc>
                  <a:txBody>
                    <a:bodyPr/>
                    <a:lstStyle/>
                    <a:p>
                      <a:r>
                        <a:rPr lang="es-ES" sz="1050" b="1" dirty="0" smtClean="0">
                          <a:solidFill>
                            <a:schemeClr val="bg1"/>
                          </a:solidFill>
                        </a:rPr>
                        <a:t>Plazas, parques y monumentos</a:t>
                      </a:r>
                      <a:endParaRPr lang="es-ES" sz="1050" b="1" dirty="0">
                        <a:solidFill>
                          <a:schemeClr val="bg1"/>
                        </a:solidFill>
                      </a:endParaRPr>
                    </a:p>
                  </a:txBody>
                  <a:tcPr marT="0" marB="0" anchor="ctr">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Plaza Santo Domingo</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Plaza San Francisco </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Plaza del Teatro</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Plaza Grande o de La Independencia</a:t>
                      </a:r>
                      <a:endParaRPr lang="es-ES" sz="900" b="0" i="0" u="none" strike="noStrike" dirty="0" smtClean="0">
                        <a:solidFill>
                          <a:srgbClr val="002060"/>
                        </a:solidFill>
                        <a:effectLst/>
                        <a:latin typeface="Arial  "/>
                      </a:endParaRP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Plaza Chica</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Arco de la Reina </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Parque La Alameda</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Plaza de San Marcos</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Panecillo</a:t>
                      </a:r>
                      <a:endParaRPr lang="es-ES" sz="900" b="0" i="0" u="none" strike="noStrike" dirty="0" smtClean="0">
                        <a:solidFill>
                          <a:srgbClr val="002060"/>
                        </a:solidFill>
                        <a:effectLst/>
                        <a:latin typeface="Arial  "/>
                      </a:endParaRP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u="none" strike="noStrike" dirty="0" smtClean="0">
                          <a:solidFill>
                            <a:srgbClr val="002060"/>
                          </a:solidFill>
                          <a:effectLst/>
                          <a:latin typeface="Arial  "/>
                        </a:rPr>
                        <a:t>Plaza Santa Clara</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Parque </a:t>
                      </a:r>
                      <a:r>
                        <a:rPr lang="es-ES" sz="900" u="none" strike="noStrike" dirty="0" err="1" smtClean="0">
                          <a:solidFill>
                            <a:srgbClr val="002060"/>
                          </a:solidFill>
                          <a:effectLst/>
                          <a:latin typeface="Arial  "/>
                        </a:rPr>
                        <a:t>Cumandá</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Plaza Mejía</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Plaza Benalcázar</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Plaza San Blas</a:t>
                      </a:r>
                      <a:endParaRPr lang="es-ES" sz="900" b="0" i="0" u="none" strike="noStrike" dirty="0" smtClean="0">
                        <a:solidFill>
                          <a:srgbClr val="002060"/>
                        </a:solidFill>
                        <a:effectLst/>
                        <a:latin typeface="Arial  "/>
                      </a:endParaRPr>
                    </a:p>
                  </a:txBody>
                  <a:tcPr marT="0" marB="0">
                    <a:lnL w="12700" cap="flat" cmpd="sng" algn="ctr">
                      <a:no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Plaza de los Presidentes</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Plaza El Quinde/Plaza </a:t>
                      </a:r>
                      <a:r>
                        <a:rPr lang="es-ES" sz="900" u="none" strike="noStrike" kern="1200" dirty="0" err="1" smtClean="0">
                          <a:solidFill>
                            <a:srgbClr val="002060"/>
                          </a:solidFill>
                          <a:effectLst/>
                          <a:latin typeface="Arial  "/>
                          <a:ea typeface="+mn-ea"/>
                          <a:cs typeface="+mn-cs"/>
                        </a:rPr>
                        <a:t>Foch</a:t>
                      </a:r>
                      <a:endParaRPr lang="es-ES" sz="900" u="none" strike="noStrike" kern="1200" dirty="0" smtClean="0">
                        <a:solidFill>
                          <a:srgbClr val="002060"/>
                        </a:solidFill>
                        <a:effectLst/>
                        <a:latin typeface="Arial  "/>
                        <a:ea typeface="+mn-ea"/>
                        <a:cs typeface="+mn-cs"/>
                      </a:endParaRP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Plaza Borja Yerovi</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Plaza Gabriela Mistral</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Parque El Ejido</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Mirado</a:t>
                      </a:r>
                      <a:r>
                        <a:rPr lang="es-ES" sz="900" u="none" strike="noStrike" kern="1200" baseline="0" dirty="0" smtClean="0">
                          <a:solidFill>
                            <a:srgbClr val="002060"/>
                          </a:solidFill>
                          <a:effectLst/>
                          <a:latin typeface="Arial  "/>
                          <a:ea typeface="+mn-ea"/>
                          <a:cs typeface="+mn-cs"/>
                        </a:rPr>
                        <a:t>r y Parque</a:t>
                      </a:r>
                      <a:r>
                        <a:rPr lang="es-ES" sz="900" u="none" strike="noStrike" kern="1200" dirty="0" smtClean="0">
                          <a:solidFill>
                            <a:srgbClr val="002060"/>
                          </a:solidFill>
                          <a:effectLst/>
                          <a:latin typeface="Arial  "/>
                          <a:ea typeface="+mn-ea"/>
                          <a:cs typeface="+mn-cs"/>
                        </a:rPr>
                        <a:t> de </a:t>
                      </a:r>
                      <a:r>
                        <a:rPr lang="es-ES" sz="900" u="none" strike="noStrike" kern="1200" dirty="0" err="1" smtClean="0">
                          <a:solidFill>
                            <a:srgbClr val="002060"/>
                          </a:solidFill>
                          <a:effectLst/>
                          <a:latin typeface="Arial  "/>
                          <a:ea typeface="+mn-ea"/>
                          <a:cs typeface="+mn-cs"/>
                        </a:rPr>
                        <a:t>Guapulo</a:t>
                      </a:r>
                      <a:endParaRPr lang="es-ES" sz="900" u="none" strike="noStrike" kern="1200" dirty="0" smtClean="0">
                        <a:solidFill>
                          <a:srgbClr val="002060"/>
                        </a:solidFill>
                        <a:effectLst/>
                        <a:latin typeface="Arial  "/>
                        <a:ea typeface="+mn-ea"/>
                        <a:cs typeface="+mn-cs"/>
                      </a:endParaRPr>
                    </a:p>
                  </a:txBody>
                  <a:tcPr marT="0" marB="0">
                    <a:lnL w="12700" cap="flat" cmpd="sng" algn="ctr">
                      <a:solidFill>
                        <a:schemeClr val="accent3"/>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r>
              <a:tr h="374858">
                <a:tc>
                  <a:txBody>
                    <a:bodyPr/>
                    <a:lstStyle/>
                    <a:p>
                      <a:r>
                        <a:rPr lang="es-ES" sz="1050" b="1" dirty="0" smtClean="0">
                          <a:solidFill>
                            <a:schemeClr val="bg1"/>
                          </a:solidFill>
                        </a:rPr>
                        <a:t>Calles y bulevares</a:t>
                      </a:r>
                      <a:endParaRPr lang="es-ES" sz="1050" b="1" dirty="0">
                        <a:solidFill>
                          <a:schemeClr val="bg1"/>
                        </a:solidFill>
                      </a:endParaRPr>
                    </a:p>
                  </a:txBody>
                  <a:tcPr marT="0" marB="0" anchor="ctr">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171450" indent="-171450" algn="l" fontAlgn="b">
                        <a:buFont typeface="Arial" panose="020B0604020202020204" pitchFamily="34" charset="0"/>
                        <a:buChar char="•"/>
                      </a:pPr>
                      <a:r>
                        <a:rPr lang="es-ES" sz="900" u="none" strike="noStrike" dirty="0" err="1" smtClean="0">
                          <a:solidFill>
                            <a:srgbClr val="002060"/>
                          </a:solidFill>
                          <a:effectLst/>
                          <a:latin typeface="Arial  "/>
                        </a:rPr>
                        <a:t>Bulevard</a:t>
                      </a:r>
                      <a:r>
                        <a:rPr lang="es-ES" sz="900" u="none" strike="noStrike" dirty="0" smtClean="0">
                          <a:solidFill>
                            <a:srgbClr val="002060"/>
                          </a:solidFill>
                          <a:effectLst/>
                          <a:latin typeface="Arial  "/>
                        </a:rPr>
                        <a:t> 24 de Mayo</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u="none" strike="noStrike" dirty="0" smtClean="0">
                          <a:solidFill>
                            <a:srgbClr val="002060"/>
                          </a:solidFill>
                          <a:effectLst/>
                          <a:latin typeface="Arial  "/>
                        </a:rPr>
                        <a:t>Calle La Ronda</a:t>
                      </a:r>
                      <a:endParaRPr lang="es-ES" sz="900" b="0" i="0" u="none" strike="noStrike" dirty="0" smtClean="0">
                        <a:solidFill>
                          <a:srgbClr val="002060"/>
                        </a:solidFill>
                        <a:effectLst/>
                        <a:latin typeface="Arial  "/>
                      </a:endParaRP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fontAlgn="b">
                        <a:buFont typeface="Arial" panose="020B0604020202020204" pitchFamily="34" charset="0"/>
                        <a:buChar char="•"/>
                      </a:pPr>
                      <a:r>
                        <a:rPr lang="es-ES" sz="900" u="none" strike="noStrike" dirty="0" err="1" smtClean="0">
                          <a:solidFill>
                            <a:srgbClr val="002060"/>
                          </a:solidFill>
                          <a:effectLst/>
                          <a:latin typeface="Arial  "/>
                        </a:rPr>
                        <a:t>Bulevard</a:t>
                      </a:r>
                      <a:r>
                        <a:rPr lang="es-ES" sz="900" u="none" strike="noStrike" dirty="0" smtClean="0">
                          <a:solidFill>
                            <a:srgbClr val="002060"/>
                          </a:solidFill>
                          <a:effectLst/>
                          <a:latin typeface="Arial  "/>
                        </a:rPr>
                        <a:t> Flores</a:t>
                      </a:r>
                      <a:endParaRPr lang="es-ES" sz="900" b="0" i="0" u="none" strike="noStrike" dirty="0" smtClean="0">
                        <a:solidFill>
                          <a:srgbClr val="002060"/>
                        </a:solidFill>
                        <a:effectLst/>
                        <a:latin typeface="Arial  "/>
                      </a:endParaRP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u="none" strike="noStrike" dirty="0" smtClean="0">
                          <a:solidFill>
                            <a:srgbClr val="002060"/>
                          </a:solidFill>
                          <a:effectLst/>
                          <a:latin typeface="Arial  "/>
                        </a:rPr>
                        <a:t>Calle García Moreno (7 Cruces)</a:t>
                      </a:r>
                      <a:endParaRPr lang="es-ES" sz="900" b="0" i="0" u="none" strike="noStrike" dirty="0" smtClean="0">
                        <a:solidFill>
                          <a:srgbClr val="002060"/>
                        </a:solidFill>
                        <a:effectLst/>
                        <a:latin typeface="Arial  "/>
                      </a:endParaRPr>
                    </a:p>
                  </a:txBody>
                  <a:tcPr marT="0" marB="0">
                    <a:lnL w="12700" cap="flat" cmpd="sng" algn="ctr">
                      <a:no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Calle Reina Victoria (esquina La Niña)</a:t>
                      </a:r>
                    </a:p>
                    <a:p>
                      <a:pPr marL="171450" indent="-171450" algn="l" defTabSz="806555" rtl="0" eaLnBrk="1" fontAlgn="b" latinLnBrk="0" hangingPunct="1">
                        <a:buFont typeface="Arial" panose="020B0604020202020204" pitchFamily="34" charset="0"/>
                        <a:buChar char="•"/>
                      </a:pPr>
                      <a:r>
                        <a:rPr lang="es-ES" sz="900" u="none" strike="noStrike" kern="1200" dirty="0" err="1" smtClean="0">
                          <a:solidFill>
                            <a:srgbClr val="002060"/>
                          </a:solidFill>
                          <a:effectLst/>
                          <a:latin typeface="Arial  "/>
                          <a:ea typeface="+mn-ea"/>
                          <a:cs typeface="+mn-cs"/>
                        </a:rPr>
                        <a:t>Bulevard</a:t>
                      </a:r>
                      <a:r>
                        <a:rPr lang="es-ES" sz="900" u="none" strike="noStrike" kern="1200" dirty="0" smtClean="0">
                          <a:solidFill>
                            <a:srgbClr val="002060"/>
                          </a:solidFill>
                          <a:effectLst/>
                          <a:latin typeface="Arial  "/>
                          <a:ea typeface="+mn-ea"/>
                          <a:cs typeface="+mn-cs"/>
                        </a:rPr>
                        <a:t> Amazonas (Colón - Patria)</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Calle Juan Rodríguez</a:t>
                      </a:r>
                    </a:p>
                  </a:txBody>
                  <a:tcPr marT="0" marB="0">
                    <a:lnL w="12700" cap="flat" cmpd="sng" algn="ctr">
                      <a:solidFill>
                        <a:schemeClr val="accent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r>
              <a:tr h="870380">
                <a:tc>
                  <a:txBody>
                    <a:bodyPr/>
                    <a:lstStyle/>
                    <a:p>
                      <a:r>
                        <a:rPr lang="es-ES" sz="1050" b="1" dirty="0" smtClean="0">
                          <a:solidFill>
                            <a:schemeClr val="bg1"/>
                          </a:solidFill>
                        </a:rPr>
                        <a:t>Museos</a:t>
                      </a:r>
                      <a:endParaRPr lang="es-ES" sz="1050" b="1" dirty="0">
                        <a:solidFill>
                          <a:schemeClr val="bg1"/>
                        </a:solidFill>
                      </a:endParaRPr>
                    </a:p>
                  </a:txBody>
                  <a:tcPr marT="0" marB="0" anchor="ctr">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Palacio de Gobierno </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Museo de la Ciudad</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Museo Casa María A. </a:t>
                      </a:r>
                      <a:r>
                        <a:rPr lang="es-ES" sz="900" b="0" i="0" u="none" strike="noStrike" dirty="0" err="1" smtClean="0">
                          <a:solidFill>
                            <a:srgbClr val="002060"/>
                          </a:solidFill>
                          <a:effectLst/>
                          <a:latin typeface="Arial  "/>
                        </a:rPr>
                        <a:t>Urrutía</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Museo Numismático Banco Central</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Museo Casa de Sucre</a:t>
                      </a:r>
                    </a:p>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b="0" i="0" u="none" strike="noStrike" dirty="0" smtClean="0">
                          <a:solidFill>
                            <a:srgbClr val="002060"/>
                          </a:solidFill>
                          <a:effectLst/>
                          <a:latin typeface="Arial  "/>
                        </a:rPr>
                        <a:t>Panecillo</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b="0" i="0" u="none" strike="noStrike" dirty="0" smtClean="0">
                          <a:solidFill>
                            <a:srgbClr val="002060"/>
                          </a:solidFill>
                          <a:effectLst/>
                          <a:latin typeface="Arial  "/>
                        </a:rPr>
                        <a:t>Museo de Cera Alberto M. C.</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Museo </a:t>
                      </a:r>
                      <a:r>
                        <a:rPr lang="es-ES" sz="900" b="0" i="0" u="none" strike="noStrike" dirty="0" err="1" smtClean="0">
                          <a:solidFill>
                            <a:srgbClr val="002060"/>
                          </a:solidFill>
                          <a:effectLst/>
                          <a:latin typeface="Arial  "/>
                        </a:rPr>
                        <a:t>Mnauela</a:t>
                      </a:r>
                      <a:r>
                        <a:rPr lang="es-ES" sz="900" b="0" i="0" u="none" strike="noStrike" dirty="0" smtClean="0">
                          <a:solidFill>
                            <a:srgbClr val="002060"/>
                          </a:solidFill>
                          <a:effectLst/>
                          <a:latin typeface="Arial  "/>
                        </a:rPr>
                        <a:t> Sáenz</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Museo Camilo </a:t>
                      </a:r>
                      <a:r>
                        <a:rPr lang="es-ES" sz="900" b="0" i="0" u="none" strike="noStrike" dirty="0" err="1" smtClean="0">
                          <a:solidFill>
                            <a:srgbClr val="002060"/>
                          </a:solidFill>
                          <a:effectLst/>
                          <a:latin typeface="Arial  "/>
                        </a:rPr>
                        <a:t>Egas</a:t>
                      </a:r>
                      <a:endParaRPr lang="es-ES" sz="900" b="0" i="0" u="none" strike="noStrike" dirty="0" smtClean="0">
                        <a:solidFill>
                          <a:srgbClr val="002060"/>
                        </a:solidFill>
                        <a:effectLst/>
                        <a:latin typeface="Arial  "/>
                      </a:endParaRPr>
                    </a:p>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b="0" i="0" u="none" strike="noStrike" dirty="0" err="1" smtClean="0">
                          <a:solidFill>
                            <a:srgbClr val="002060"/>
                          </a:solidFill>
                          <a:effectLst/>
                          <a:latin typeface="Arial  "/>
                        </a:rPr>
                        <a:t>Yaku</a:t>
                      </a:r>
                      <a:r>
                        <a:rPr lang="es-ES" sz="900" b="0" i="0" u="none" strike="noStrike" dirty="0" smtClean="0">
                          <a:solidFill>
                            <a:srgbClr val="002060"/>
                          </a:solidFill>
                          <a:effectLst/>
                          <a:latin typeface="Arial  "/>
                        </a:rPr>
                        <a:t> - Museo del Agua</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Museo Interactivo de Ciencia</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Arte Colonial</a:t>
                      </a:r>
                    </a:p>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b="0" i="0" u="none" strike="noStrike" dirty="0" smtClean="0">
                          <a:solidFill>
                            <a:srgbClr val="002060"/>
                          </a:solidFill>
                          <a:effectLst/>
                          <a:latin typeface="Arial  "/>
                        </a:rPr>
                        <a:t>Museo Casa del Alabado</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Observatorio Astronómico</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Fray Pedro </a:t>
                      </a:r>
                      <a:r>
                        <a:rPr lang="es-ES" sz="900" b="0" i="0" u="none" strike="noStrike" dirty="0" err="1" smtClean="0">
                          <a:solidFill>
                            <a:srgbClr val="002060"/>
                          </a:solidFill>
                          <a:effectLst/>
                          <a:latin typeface="Arial  "/>
                        </a:rPr>
                        <a:t>Bedón</a:t>
                      </a:r>
                      <a:endParaRPr lang="es-ES" sz="900" b="0" i="0" u="none" strike="noStrike" dirty="0" smtClean="0">
                        <a:solidFill>
                          <a:srgbClr val="002060"/>
                        </a:solidFill>
                        <a:effectLst/>
                        <a:latin typeface="Arial  "/>
                      </a:endParaRP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Fray Pedro </a:t>
                      </a:r>
                      <a:r>
                        <a:rPr lang="es-ES" sz="900" b="0" i="0" u="none" strike="noStrike" dirty="0" err="1" smtClean="0">
                          <a:solidFill>
                            <a:srgbClr val="002060"/>
                          </a:solidFill>
                          <a:effectLst/>
                          <a:latin typeface="Arial  "/>
                        </a:rPr>
                        <a:t>Gocial</a:t>
                      </a:r>
                      <a:r>
                        <a:rPr lang="es-ES" sz="900" b="0" i="0" u="none" strike="noStrike" dirty="0" smtClean="0">
                          <a:solidFill>
                            <a:srgbClr val="002060"/>
                          </a:solidFill>
                          <a:effectLst/>
                          <a:latin typeface="Arial  "/>
                        </a:rPr>
                        <a:t> </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Miguel de Santiago </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Carmen Alto</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Franciscano del Padre Almeida</a:t>
                      </a:r>
                    </a:p>
                  </a:txBody>
                  <a:tcPr marT="0" marB="0">
                    <a:lnL w="12700" cap="flat" cmpd="sng" algn="ctr">
                      <a:no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Museo Nacional (Banco Central)</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Museo y Planetario del Instituto Geográfico Militar</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Museo </a:t>
                      </a:r>
                      <a:r>
                        <a:rPr lang="es-ES" sz="900" u="none" strike="noStrike" kern="1200" dirty="0" err="1" smtClean="0">
                          <a:solidFill>
                            <a:srgbClr val="002060"/>
                          </a:solidFill>
                          <a:effectLst/>
                          <a:latin typeface="Arial  "/>
                          <a:ea typeface="+mn-ea"/>
                          <a:cs typeface="+mn-cs"/>
                        </a:rPr>
                        <a:t>Abya</a:t>
                      </a:r>
                      <a:r>
                        <a:rPr lang="es-ES" sz="900" u="none" strike="noStrike" kern="1200" dirty="0" smtClean="0">
                          <a:solidFill>
                            <a:srgbClr val="002060"/>
                          </a:solidFill>
                          <a:effectLst/>
                          <a:latin typeface="Arial  "/>
                          <a:ea typeface="+mn-ea"/>
                          <a:cs typeface="+mn-cs"/>
                        </a:rPr>
                        <a:t> - </a:t>
                      </a:r>
                      <a:r>
                        <a:rPr lang="es-ES" sz="900" u="none" strike="noStrike" kern="1200" dirty="0" err="1" smtClean="0">
                          <a:solidFill>
                            <a:srgbClr val="002060"/>
                          </a:solidFill>
                          <a:effectLst/>
                          <a:latin typeface="Arial  "/>
                          <a:ea typeface="+mn-ea"/>
                          <a:cs typeface="+mn-cs"/>
                        </a:rPr>
                        <a:t>Yala</a:t>
                      </a:r>
                      <a:r>
                        <a:rPr lang="es-ES" sz="900" u="none" strike="noStrike" kern="1200" dirty="0" smtClean="0">
                          <a:solidFill>
                            <a:srgbClr val="002060"/>
                          </a:solidFill>
                          <a:effectLst/>
                          <a:latin typeface="Arial  "/>
                          <a:ea typeface="+mn-ea"/>
                          <a:cs typeface="+mn-cs"/>
                        </a:rPr>
                        <a:t> </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Museo Etnohistórico de Artesanías del Ecuador "</a:t>
                      </a:r>
                      <a:r>
                        <a:rPr lang="es-ES" sz="900" u="none" strike="noStrike" kern="1200" dirty="0" err="1" smtClean="0">
                          <a:solidFill>
                            <a:srgbClr val="002060"/>
                          </a:solidFill>
                          <a:effectLst/>
                          <a:latin typeface="Arial  "/>
                          <a:ea typeface="+mn-ea"/>
                          <a:cs typeface="+mn-cs"/>
                        </a:rPr>
                        <a:t>Mindalae</a:t>
                      </a:r>
                      <a:r>
                        <a:rPr lang="es-ES" sz="900" u="none" strike="noStrike" kern="1200" dirty="0" smtClean="0">
                          <a:solidFill>
                            <a:srgbClr val="002060"/>
                          </a:solidFill>
                          <a:effectLst/>
                          <a:latin typeface="Arial  "/>
                          <a:ea typeface="+mn-ea"/>
                          <a:cs typeface="+mn-cs"/>
                        </a:rPr>
                        <a:t>"</a:t>
                      </a:r>
                    </a:p>
                    <a:p>
                      <a:pPr marL="171450" indent="-171450" algn="l" defTabSz="806555" rtl="0" eaLnBrk="1" fontAlgn="b" latinLnBrk="0" hangingPunct="1">
                        <a:buFont typeface="Arial" panose="020B0604020202020204" pitchFamily="34" charset="0"/>
                        <a:buChar char="•"/>
                      </a:pPr>
                      <a:endParaRPr lang="es-ES" sz="900" u="none" strike="noStrike" kern="1200" dirty="0" smtClean="0">
                        <a:solidFill>
                          <a:srgbClr val="002060"/>
                        </a:solidFill>
                        <a:effectLst/>
                        <a:latin typeface="Arial  "/>
                        <a:ea typeface="+mn-ea"/>
                        <a:cs typeface="+mn-cs"/>
                      </a:endParaRPr>
                    </a:p>
                  </a:txBody>
                  <a:tcPr marT="0" marB="0">
                    <a:lnL w="12700" cap="flat" cmpd="sng" algn="ctr">
                      <a:solidFill>
                        <a:schemeClr val="accent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r>
              <a:tr h="746040">
                <a:tc>
                  <a:txBody>
                    <a:bodyPr/>
                    <a:lstStyle/>
                    <a:p>
                      <a:r>
                        <a:rPr lang="es-ES" sz="1050" b="1" dirty="0" smtClean="0">
                          <a:solidFill>
                            <a:schemeClr val="bg1"/>
                          </a:solidFill>
                        </a:rPr>
                        <a:t>Teatros y centros culturales</a:t>
                      </a:r>
                      <a:endParaRPr lang="es-ES" sz="1050" b="1" dirty="0">
                        <a:solidFill>
                          <a:schemeClr val="bg1"/>
                        </a:solidFill>
                      </a:endParaRPr>
                    </a:p>
                  </a:txBody>
                  <a:tcPr marT="0" marB="0" anchor="ctr">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Teatro Sucre</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Teatro Variedades Ernesto Albán</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Centro Cultural Metropolitano</a:t>
                      </a:r>
                    </a:p>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b="0" i="0" u="none" strike="noStrike" dirty="0" smtClean="0">
                          <a:solidFill>
                            <a:srgbClr val="002060"/>
                          </a:solidFill>
                          <a:effectLst/>
                          <a:latin typeface="Arial  "/>
                        </a:rPr>
                        <a:t>Teatro </a:t>
                      </a:r>
                      <a:r>
                        <a:rPr lang="es-ES" sz="900" b="0" i="0" u="none" strike="noStrike" dirty="0" err="1" smtClean="0">
                          <a:solidFill>
                            <a:srgbClr val="002060"/>
                          </a:solidFill>
                          <a:effectLst/>
                          <a:latin typeface="Arial  "/>
                        </a:rPr>
                        <a:t>Capitol</a:t>
                      </a:r>
                      <a:endParaRPr lang="es-ES" sz="900" b="0" i="0" u="none" strike="noStrike" dirty="0" smtClean="0">
                        <a:solidFill>
                          <a:srgbClr val="002060"/>
                        </a:solidFill>
                        <a:effectLst/>
                        <a:latin typeface="Arial  "/>
                      </a:endParaRP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Teatro México</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Centro Cultural </a:t>
                      </a:r>
                      <a:r>
                        <a:rPr lang="es-ES" sz="900" b="0" i="0" u="none" strike="noStrike" dirty="0" err="1" smtClean="0">
                          <a:solidFill>
                            <a:srgbClr val="002060"/>
                          </a:solidFill>
                          <a:effectLst/>
                          <a:latin typeface="Arial  "/>
                        </a:rPr>
                        <a:t>Itchimbía</a:t>
                      </a:r>
                      <a:r>
                        <a:rPr lang="es-ES" sz="900" b="0" i="0" u="none" strike="noStrike" dirty="0" smtClean="0">
                          <a:solidFill>
                            <a:srgbClr val="002060"/>
                          </a:solidFill>
                          <a:effectLst/>
                          <a:latin typeface="Arial  "/>
                        </a:rPr>
                        <a:t>/Palacio de Cristal</a:t>
                      </a:r>
                    </a:p>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b="0" i="0" u="none" strike="noStrike" dirty="0" smtClean="0">
                          <a:solidFill>
                            <a:srgbClr val="002060"/>
                          </a:solidFill>
                          <a:effectLst/>
                          <a:latin typeface="Arial  "/>
                        </a:rPr>
                        <a:t>Teatro Bolívar</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Centro Cultural Mama Cuchara</a:t>
                      </a:r>
                    </a:p>
                    <a:p>
                      <a:pPr marL="171450" indent="-171450" algn="l" fontAlgn="b">
                        <a:buFont typeface="Arial" panose="020B0604020202020204" pitchFamily="34" charset="0"/>
                        <a:buChar char="•"/>
                      </a:pPr>
                      <a:r>
                        <a:rPr lang="es-ES" sz="900" b="0" i="0" u="none" strike="noStrike" dirty="0" smtClean="0">
                          <a:solidFill>
                            <a:srgbClr val="002060"/>
                          </a:solidFill>
                          <a:effectLst/>
                          <a:latin typeface="Arial  "/>
                        </a:rPr>
                        <a:t>Centro de Arte Contemporáneo</a:t>
                      </a:r>
                    </a:p>
                  </a:txBody>
                  <a:tcPr marT="0" marB="0">
                    <a:lnL w="12700" cap="flat" cmpd="sng" algn="ctr">
                      <a:no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Casa de la Cultura Ecuatoriana </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Centro Cultural Carlos Fuentes</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Patio de Comedias</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Centro Cultural Benjamín Carrión</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Cine ocho y Medio</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Centro Cultural PUCE</a:t>
                      </a:r>
                    </a:p>
                  </a:txBody>
                  <a:tcPr marT="0" marB="0">
                    <a:lnL w="12700" cap="flat" cmpd="sng" algn="ctr">
                      <a:solidFill>
                        <a:schemeClr val="accent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r>
              <a:tr h="870380">
                <a:tc>
                  <a:txBody>
                    <a:bodyPr/>
                    <a:lstStyle/>
                    <a:p>
                      <a:r>
                        <a:rPr lang="es-ES" sz="1050" b="1" dirty="0" smtClean="0">
                          <a:solidFill>
                            <a:schemeClr val="bg1"/>
                          </a:solidFill>
                        </a:rPr>
                        <a:t>Iglesias, monasterios, conventos y cementerios</a:t>
                      </a:r>
                      <a:endParaRPr lang="es-ES" sz="1050" b="1" dirty="0">
                        <a:solidFill>
                          <a:schemeClr val="bg1"/>
                        </a:solidFill>
                      </a:endParaRPr>
                    </a:p>
                  </a:txBody>
                  <a:tcPr marT="0" marB="0" anchor="ctr">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Convento /</a:t>
                      </a:r>
                      <a:r>
                        <a:rPr lang="es-ES" sz="900" b="0" i="0" u="none" strike="noStrike" kern="1200" baseline="0" dirty="0" smtClean="0">
                          <a:solidFill>
                            <a:srgbClr val="002060"/>
                          </a:solidFill>
                          <a:effectLst/>
                          <a:latin typeface="Arial  "/>
                          <a:ea typeface="+mn-ea"/>
                          <a:cs typeface="+mn-cs"/>
                        </a:rPr>
                        <a:t> </a:t>
                      </a:r>
                      <a:r>
                        <a:rPr lang="es-ES" sz="900" b="0" i="0" u="none" strike="noStrike" kern="1200" dirty="0" smtClean="0">
                          <a:solidFill>
                            <a:srgbClr val="002060"/>
                          </a:solidFill>
                          <a:effectLst/>
                          <a:latin typeface="Arial  "/>
                          <a:ea typeface="+mn-ea"/>
                          <a:cs typeface="+mn-cs"/>
                        </a:rPr>
                        <a:t>Iglesia S.</a:t>
                      </a:r>
                      <a:r>
                        <a:rPr lang="es-ES" sz="900" b="0" i="0" u="none" strike="noStrike" kern="1200" baseline="0" dirty="0" smtClean="0">
                          <a:solidFill>
                            <a:srgbClr val="002060"/>
                          </a:solidFill>
                          <a:effectLst/>
                          <a:latin typeface="Arial  "/>
                          <a:ea typeface="+mn-ea"/>
                          <a:cs typeface="+mn-cs"/>
                        </a:rPr>
                        <a:t> </a:t>
                      </a:r>
                      <a:r>
                        <a:rPr lang="es-ES" sz="900" b="0" i="0" u="none" strike="noStrike" kern="1200" dirty="0" smtClean="0">
                          <a:solidFill>
                            <a:srgbClr val="002060"/>
                          </a:solidFill>
                          <a:effectLst/>
                          <a:latin typeface="Arial  "/>
                          <a:ea typeface="+mn-ea"/>
                          <a:cs typeface="+mn-cs"/>
                        </a:rPr>
                        <a:t>Domingo</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Convento /</a:t>
                      </a:r>
                      <a:r>
                        <a:rPr lang="es-ES" sz="900" b="0" i="0" u="none" strike="noStrike" kern="1200" baseline="0" dirty="0" smtClean="0">
                          <a:solidFill>
                            <a:srgbClr val="002060"/>
                          </a:solidFill>
                          <a:effectLst/>
                          <a:latin typeface="Arial  "/>
                          <a:ea typeface="+mn-ea"/>
                          <a:cs typeface="+mn-cs"/>
                        </a:rPr>
                        <a:t> </a:t>
                      </a:r>
                      <a:r>
                        <a:rPr lang="es-ES" sz="900" b="0" i="0" u="none" strike="noStrike" kern="1200" dirty="0" smtClean="0">
                          <a:solidFill>
                            <a:srgbClr val="002060"/>
                          </a:solidFill>
                          <a:effectLst/>
                          <a:latin typeface="Arial  "/>
                          <a:ea typeface="+mn-ea"/>
                          <a:cs typeface="+mn-cs"/>
                        </a:rPr>
                        <a:t>Iglesia S.</a:t>
                      </a:r>
                      <a:r>
                        <a:rPr lang="es-ES" sz="900" b="0" i="0" u="none" strike="noStrike" kern="1200" baseline="0" dirty="0" smtClean="0">
                          <a:solidFill>
                            <a:srgbClr val="002060"/>
                          </a:solidFill>
                          <a:effectLst/>
                          <a:latin typeface="Arial  "/>
                          <a:ea typeface="+mn-ea"/>
                          <a:cs typeface="+mn-cs"/>
                        </a:rPr>
                        <a:t> </a:t>
                      </a:r>
                      <a:r>
                        <a:rPr lang="es-ES" sz="900" b="0" i="0" u="none" strike="noStrike" kern="1200" dirty="0" smtClean="0">
                          <a:solidFill>
                            <a:srgbClr val="002060"/>
                          </a:solidFill>
                          <a:effectLst/>
                          <a:latin typeface="Arial  "/>
                          <a:ea typeface="+mn-ea"/>
                          <a:cs typeface="+mn-cs"/>
                        </a:rPr>
                        <a:t>Francisco</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Convento /</a:t>
                      </a:r>
                      <a:r>
                        <a:rPr lang="es-ES" sz="900" b="0" i="0" u="none" strike="noStrike" kern="1200" baseline="0" dirty="0" smtClean="0">
                          <a:solidFill>
                            <a:srgbClr val="002060"/>
                          </a:solidFill>
                          <a:effectLst/>
                          <a:latin typeface="Arial  "/>
                          <a:ea typeface="+mn-ea"/>
                          <a:cs typeface="+mn-cs"/>
                        </a:rPr>
                        <a:t> </a:t>
                      </a:r>
                      <a:r>
                        <a:rPr lang="es-ES" sz="900" b="0" i="0" u="none" strike="noStrike" kern="1200" dirty="0" smtClean="0">
                          <a:solidFill>
                            <a:srgbClr val="002060"/>
                          </a:solidFill>
                          <a:effectLst/>
                          <a:latin typeface="Arial  "/>
                          <a:ea typeface="+mn-ea"/>
                          <a:cs typeface="+mn-cs"/>
                        </a:rPr>
                        <a:t>Iglesia S.</a:t>
                      </a:r>
                      <a:r>
                        <a:rPr lang="es-ES" sz="900" b="0" i="0" u="none" strike="noStrike" kern="1200" baseline="0" dirty="0" smtClean="0">
                          <a:solidFill>
                            <a:srgbClr val="002060"/>
                          </a:solidFill>
                          <a:effectLst/>
                          <a:latin typeface="Arial  "/>
                          <a:ea typeface="+mn-ea"/>
                          <a:cs typeface="+mn-cs"/>
                        </a:rPr>
                        <a:t> </a:t>
                      </a:r>
                      <a:r>
                        <a:rPr lang="es-ES" sz="900" b="0" i="0" u="none" strike="noStrike" kern="1200" dirty="0" smtClean="0">
                          <a:solidFill>
                            <a:srgbClr val="002060"/>
                          </a:solidFill>
                          <a:effectLst/>
                          <a:latin typeface="Arial  "/>
                          <a:ea typeface="+mn-ea"/>
                          <a:cs typeface="+mn-cs"/>
                        </a:rPr>
                        <a:t>Agustín</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Monasterio / Iglesia Carmen Alto</a:t>
                      </a:r>
                    </a:p>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b="0" i="0" u="none" strike="noStrike" kern="1200" dirty="0" smtClean="0">
                          <a:solidFill>
                            <a:srgbClr val="002060"/>
                          </a:solidFill>
                          <a:effectLst/>
                          <a:latin typeface="Arial  "/>
                          <a:ea typeface="+mn-ea"/>
                          <a:cs typeface="+mn-cs"/>
                        </a:rPr>
                        <a:t>Convento, Iglesia, Cementerio San Diego</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Iglesia de La Compañía de Jesús</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Convento / Iglesia de La Merced</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Catedral Metropolitana de Quito</a:t>
                      </a:r>
                    </a:p>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b="0" i="0" u="none" strike="noStrike" kern="1200" dirty="0" smtClean="0">
                          <a:solidFill>
                            <a:srgbClr val="002060"/>
                          </a:solidFill>
                          <a:effectLst/>
                          <a:latin typeface="Arial  "/>
                          <a:ea typeface="+mn-ea"/>
                          <a:cs typeface="+mn-cs"/>
                        </a:rPr>
                        <a:t>Basílica del Voto Nacional</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b="0" i="0" u="none" strike="noStrike" kern="1200" dirty="0" smtClean="0">
                          <a:solidFill>
                            <a:srgbClr val="002060"/>
                          </a:solidFill>
                          <a:effectLst/>
                          <a:latin typeface="Arial  "/>
                          <a:ea typeface="+mn-ea"/>
                          <a:cs typeface="+mn-cs"/>
                        </a:rPr>
                        <a:t>Iglesia de El Sagrario</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Monasterio de Santa Catalina de Siena</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Monasterio / Iglesia de La Concepción</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Monasterio / Iglesia de El Carmen Bajo</a:t>
                      </a:r>
                    </a:p>
                  </a:txBody>
                  <a:tcPr marT="0" marB="0">
                    <a:lnL w="12700" cap="flat" cmpd="sng" algn="ctr">
                      <a:no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Iglesia de Santa Teresita</a:t>
                      </a:r>
                    </a:p>
                  </a:txBody>
                  <a:tcPr marT="0" marB="0">
                    <a:lnL w="12700" cap="flat" cmpd="sng" algn="ctr">
                      <a:solidFill>
                        <a:schemeClr val="accent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r>
              <a:tr h="497360">
                <a:tc>
                  <a:txBody>
                    <a:bodyPr/>
                    <a:lstStyle/>
                    <a:p>
                      <a:r>
                        <a:rPr lang="es-ES" sz="1050" b="1" dirty="0" smtClean="0">
                          <a:solidFill>
                            <a:schemeClr val="bg1"/>
                          </a:solidFill>
                        </a:rPr>
                        <a:t>Artesanías y compras</a:t>
                      </a:r>
                      <a:endParaRPr lang="es-ES" sz="1050" b="1" dirty="0">
                        <a:solidFill>
                          <a:schemeClr val="bg1"/>
                        </a:solidFill>
                      </a:endParaRPr>
                    </a:p>
                  </a:txBody>
                  <a:tcPr marT="0" marB="0" anchor="ctr">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Talleres artesanales La Ronda</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Torno de Santa Catalina</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Tienda Museo de La Ciudad</a:t>
                      </a:r>
                    </a:p>
                    <a:p>
                      <a:pPr marL="171450" marR="0" indent="-171450" algn="l" defTabSz="806555" rtl="0" eaLnBrk="1" fontAlgn="b" latinLnBrk="0" hangingPunct="1">
                        <a:lnSpc>
                          <a:spcPct val="100000"/>
                        </a:lnSpc>
                        <a:spcBef>
                          <a:spcPts val="0"/>
                        </a:spcBef>
                        <a:spcAft>
                          <a:spcPts val="0"/>
                        </a:spcAft>
                        <a:buClrTx/>
                        <a:buSzTx/>
                        <a:buFont typeface="Arial" panose="020B0604020202020204" pitchFamily="34" charset="0"/>
                        <a:buChar char="•"/>
                        <a:tabLst/>
                        <a:defRPr/>
                      </a:pPr>
                      <a:r>
                        <a:rPr lang="es-ES" sz="900" b="0" i="0" u="none" strike="noStrike" kern="1200" dirty="0" smtClean="0">
                          <a:solidFill>
                            <a:srgbClr val="002060"/>
                          </a:solidFill>
                          <a:effectLst/>
                          <a:latin typeface="Arial  "/>
                          <a:ea typeface="+mn-ea"/>
                          <a:cs typeface="+mn-cs"/>
                        </a:rPr>
                        <a:t>Palacio Arzobispal</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Tienda El </a:t>
                      </a:r>
                      <a:r>
                        <a:rPr lang="es-ES" sz="900" b="0" i="0" u="none" strike="noStrike" kern="1200" dirty="0" err="1" smtClean="0">
                          <a:solidFill>
                            <a:srgbClr val="002060"/>
                          </a:solidFill>
                          <a:effectLst/>
                          <a:latin typeface="Arial  "/>
                          <a:ea typeface="+mn-ea"/>
                          <a:cs typeface="+mn-cs"/>
                        </a:rPr>
                        <a:t>Tianguez</a:t>
                      </a:r>
                      <a:endParaRPr lang="es-ES" sz="900" b="0" i="0" u="none" strike="noStrike" kern="1200" dirty="0" smtClean="0">
                        <a:solidFill>
                          <a:srgbClr val="002060"/>
                        </a:solidFill>
                        <a:effectLst/>
                        <a:latin typeface="Arial  "/>
                        <a:ea typeface="+mn-ea"/>
                        <a:cs typeface="+mn-cs"/>
                      </a:endParaRP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Tienda Casa del Alabado</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Galería Ecuador</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El Quinde </a:t>
                      </a:r>
                      <a:r>
                        <a:rPr lang="es-ES" sz="900" b="0" i="0" u="none" strike="noStrike" kern="1200" dirty="0" err="1" smtClean="0">
                          <a:solidFill>
                            <a:srgbClr val="002060"/>
                          </a:solidFill>
                          <a:effectLst/>
                          <a:latin typeface="Arial  "/>
                          <a:ea typeface="+mn-ea"/>
                          <a:cs typeface="+mn-cs"/>
                        </a:rPr>
                        <a:t>Visitors</a:t>
                      </a:r>
                      <a:r>
                        <a:rPr lang="es-ES" sz="900" b="0" i="0" u="none" strike="noStrike" kern="1200" dirty="0" smtClean="0">
                          <a:solidFill>
                            <a:srgbClr val="002060"/>
                          </a:solidFill>
                          <a:effectLst/>
                          <a:latin typeface="Arial  "/>
                          <a:ea typeface="+mn-ea"/>
                          <a:cs typeface="+mn-cs"/>
                        </a:rPr>
                        <a:t> Center</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Carmen Bajo</a:t>
                      </a:r>
                    </a:p>
                    <a:p>
                      <a:pPr marL="171450" indent="-171450" algn="l" defTabSz="806555" rtl="0" eaLnBrk="1" fontAlgn="b" latinLnBrk="0" hangingPunct="1">
                        <a:buFont typeface="Arial" panose="020B0604020202020204" pitchFamily="34" charset="0"/>
                        <a:buChar char="•"/>
                      </a:pPr>
                      <a:r>
                        <a:rPr lang="es-ES" sz="900" b="0" i="0" u="none" strike="noStrike" kern="1200" dirty="0" smtClean="0">
                          <a:solidFill>
                            <a:srgbClr val="002060"/>
                          </a:solidFill>
                          <a:effectLst/>
                          <a:latin typeface="Arial  "/>
                          <a:ea typeface="+mn-ea"/>
                          <a:cs typeface="+mn-cs"/>
                        </a:rPr>
                        <a:t>Cererías calle Flores (Sucre y Pereira)</a:t>
                      </a:r>
                    </a:p>
                  </a:txBody>
                  <a:tcPr marT="0" marB="0">
                    <a:lnL w="12700" cap="flat" cmpd="sng" algn="ctr">
                      <a:no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Mercado Artesanal </a:t>
                      </a:r>
                    </a:p>
                    <a:p>
                      <a:pPr marL="171450" indent="-171450" algn="l" defTabSz="806555" rtl="0" eaLnBrk="1" fontAlgn="b" latinLnBrk="0" hangingPunct="1">
                        <a:buFont typeface="Arial" panose="020B0604020202020204" pitchFamily="34" charset="0"/>
                        <a:buChar char="•"/>
                      </a:pPr>
                      <a:r>
                        <a:rPr lang="es-ES" sz="900" u="none" strike="noStrike" kern="1200" dirty="0" smtClean="0">
                          <a:solidFill>
                            <a:srgbClr val="002060"/>
                          </a:solidFill>
                          <a:effectLst/>
                          <a:latin typeface="Arial  "/>
                          <a:ea typeface="+mn-ea"/>
                          <a:cs typeface="+mn-cs"/>
                        </a:rPr>
                        <a:t>Galería Ecuador</a:t>
                      </a:r>
                      <a:endParaRPr lang="es-ES" sz="900" u="none" strike="noStrike" kern="1200" dirty="0">
                        <a:solidFill>
                          <a:srgbClr val="002060"/>
                        </a:solidFill>
                        <a:effectLst/>
                        <a:latin typeface="Arial  "/>
                        <a:ea typeface="+mn-ea"/>
                        <a:cs typeface="+mn-cs"/>
                      </a:endParaRPr>
                    </a:p>
                  </a:txBody>
                  <a:tcPr marT="0" marB="0">
                    <a:lnL w="12700" cap="flat" cmpd="sng" algn="ctr">
                      <a:solidFill>
                        <a:schemeClr val="accent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r>
              <a:tr h="187429">
                <a:tc>
                  <a:txBody>
                    <a:bodyPr/>
                    <a:lstStyle/>
                    <a:p>
                      <a:r>
                        <a:rPr lang="es-ES" sz="1050" b="1" dirty="0" smtClean="0">
                          <a:solidFill>
                            <a:schemeClr val="bg1"/>
                          </a:solidFill>
                        </a:rPr>
                        <a:t>Mercados</a:t>
                      </a:r>
                      <a:endParaRPr lang="es-ES" sz="1050" b="1" dirty="0">
                        <a:solidFill>
                          <a:schemeClr val="bg1"/>
                        </a:solidFill>
                      </a:endParaRPr>
                    </a:p>
                  </a:txBody>
                  <a:tcPr marT="0" marB="0" anchor="ctr">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marL="171450" indent="-171450">
                        <a:buFont typeface="Arial" panose="020B0604020202020204" pitchFamily="34" charset="0"/>
                        <a:buChar char="•"/>
                      </a:pPr>
                      <a:r>
                        <a:rPr lang="es-ES" sz="900" dirty="0" smtClean="0">
                          <a:solidFill>
                            <a:srgbClr val="002060"/>
                          </a:solidFill>
                          <a:latin typeface="Arial  "/>
                        </a:rPr>
                        <a:t>Central</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marR="0" indent="-171450"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dirty="0" smtClean="0">
                          <a:solidFill>
                            <a:srgbClr val="002060"/>
                          </a:solidFill>
                          <a:latin typeface="Arial  "/>
                        </a:rPr>
                        <a:t>San Francisco</a:t>
                      </a:r>
                    </a:p>
                  </a:txBody>
                  <a:tcPr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marR="0" indent="-171450"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 sz="900" dirty="0" smtClean="0">
                        <a:solidFill>
                          <a:srgbClr val="002060"/>
                        </a:solidFill>
                        <a:latin typeface="Arial  "/>
                      </a:endParaRPr>
                    </a:p>
                  </a:txBody>
                  <a:tcPr marT="0" marB="0">
                    <a:lnL w="12700" cap="flat" cmpd="sng" algn="ctr">
                      <a:noFill/>
                      <a:prstDash val="solid"/>
                      <a:round/>
                      <a:headEnd type="none" w="med" len="med"/>
                      <a:tailEnd type="none" w="med" len="med"/>
                    </a:lnL>
                    <a:lnR w="12700" cap="flat" cmpd="sng" algn="ctr">
                      <a:solidFill>
                        <a:schemeClr val="accent3"/>
                      </a:solid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marR="0" indent="-171450" algn="l" defTabSz="806555"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 sz="900" dirty="0" smtClean="0">
                        <a:solidFill>
                          <a:srgbClr val="002060"/>
                        </a:solidFill>
                        <a:latin typeface="Arial  "/>
                      </a:endParaRPr>
                    </a:p>
                  </a:txBody>
                  <a:tcPr marT="0" marB="0">
                    <a:lnL w="12700" cap="flat" cmpd="sng" algn="ctr">
                      <a:solidFill>
                        <a:schemeClr val="accent3"/>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ysDash"/>
                      <a:round/>
                      <a:headEnd type="none" w="med" len="med"/>
                      <a:tailEnd type="none" w="med" len="med"/>
                    </a:lnT>
                    <a:lnB w="12700" cap="flat" cmpd="sng" algn="ctr">
                      <a:solidFill>
                        <a:schemeClr val="bg1">
                          <a:lumMod val="85000"/>
                        </a:schemeClr>
                      </a:solidFill>
                      <a:prstDash val="sysDash"/>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89</a:t>
            </a:fld>
            <a:endParaRPr lang="es-ES" dirty="0">
              <a:solidFill>
                <a:srgbClr val="002776"/>
              </a:solidFill>
            </a:endParaRPr>
          </a:p>
        </p:txBody>
      </p:sp>
      <p:sp>
        <p:nvSpPr>
          <p:cNvPr id="9" name="Content Placeholder 5"/>
          <p:cNvSpPr txBox="1">
            <a:spLocks/>
          </p:cNvSpPr>
          <p:nvPr/>
        </p:nvSpPr>
        <p:spPr bwMode="auto">
          <a:xfrm>
            <a:off x="362559" y="1052737"/>
            <a:ext cx="9198953" cy="28597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100" dirty="0" smtClean="0">
                <a:solidFill>
                  <a:srgbClr val="002060"/>
                </a:solidFill>
              </a:rPr>
              <a:t>La oferta de atractivos turísticos en los principales barrios identificados se centra fundamentalmente en </a:t>
            </a:r>
            <a:r>
              <a:rPr lang="es-ES" sz="1100" b="1" dirty="0" smtClean="0">
                <a:solidFill>
                  <a:srgbClr val="002060"/>
                </a:solidFill>
              </a:rPr>
              <a:t>elementos culturales y patrimoniales </a:t>
            </a:r>
            <a:endParaRPr lang="es-ES" sz="1100" b="1" dirty="0">
              <a:solidFill>
                <a:srgbClr val="002060"/>
              </a:solidFill>
            </a:endParaRPr>
          </a:p>
          <a:p>
            <a:pPr algn="just">
              <a:spcAft>
                <a:spcPts val="600"/>
              </a:spcAft>
            </a:pPr>
            <a:endParaRPr lang="es-ES" sz="1100" dirty="0">
              <a:solidFill>
                <a:srgbClr val="002776"/>
              </a:solidFill>
            </a:endParaRPr>
          </a:p>
        </p:txBody>
      </p:sp>
    </p:spTree>
    <p:extLst>
      <p:ext uri="{BB962C8B-B14F-4D97-AF65-F5344CB8AC3E}">
        <p14:creationId xmlns:p14="http://schemas.microsoft.com/office/powerpoint/2010/main" val="33671551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smtClean="0">
                <a:solidFill>
                  <a:srgbClr val="002060"/>
                </a:solidFill>
                <a:cs typeface="Arial" charset="0"/>
              </a:rPr>
              <a:t>Cifras y datos de turismo en el mundo y la región</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Llegadas de turistas </a:t>
            </a:r>
            <a:r>
              <a:rPr lang="es-ES" sz="2000" b="1" dirty="0">
                <a:solidFill>
                  <a:srgbClr val="00B0F0"/>
                </a:solidFill>
                <a:cs typeface="Arial" charset="0"/>
              </a:rPr>
              <a:t>internacionales a nivel mundial y Sudamérica</a:t>
            </a:r>
            <a:endParaRPr lang="es-ES" sz="1400" i="1" dirty="0">
              <a:solidFill>
                <a:srgbClr val="00B0F0"/>
              </a:solidFill>
              <a:cs typeface="Arial" charset="0"/>
            </a:endParaRPr>
          </a:p>
        </p:txBody>
      </p:sp>
      <p:sp>
        <p:nvSpPr>
          <p:cNvPr id="7" name="Slide Number Placeholder 3"/>
          <p:cNvSpPr txBox="1">
            <a:spLocks/>
          </p:cNvSpPr>
          <p:nvPr/>
        </p:nvSpPr>
        <p:spPr>
          <a:xfrm>
            <a:off x="732709" y="6589636"/>
            <a:ext cx="3744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OMT </a:t>
            </a:r>
            <a:endParaRPr lang="es-ES" b="0" i="1" dirty="0">
              <a:solidFill>
                <a:srgbClr val="002776"/>
              </a:solidFill>
            </a:endParaRPr>
          </a:p>
        </p:txBody>
      </p:sp>
      <p:graphicFrame>
        <p:nvGraphicFramePr>
          <p:cNvPr id="44" name="Chart 43"/>
          <p:cNvGraphicFramePr/>
          <p:nvPr>
            <p:extLst/>
          </p:nvPr>
        </p:nvGraphicFramePr>
        <p:xfrm>
          <a:off x="401387" y="2146543"/>
          <a:ext cx="9127777" cy="2002537"/>
        </p:xfrm>
        <a:graphic>
          <a:graphicData uri="http://schemas.openxmlformats.org/drawingml/2006/chart">
            <c:chart xmlns:c="http://schemas.openxmlformats.org/drawingml/2006/chart" xmlns:r="http://schemas.openxmlformats.org/officeDocument/2006/relationships" r:id="rId3"/>
          </a:graphicData>
        </a:graphic>
      </p:graphicFrame>
      <p:sp>
        <p:nvSpPr>
          <p:cNvPr id="45" name="Freeform 44"/>
          <p:cNvSpPr/>
          <p:nvPr/>
        </p:nvSpPr>
        <p:spPr>
          <a:xfrm rot="21285408">
            <a:off x="596116" y="2460389"/>
            <a:ext cx="7697077" cy="349915"/>
          </a:xfrm>
          <a:custGeom>
            <a:avLst/>
            <a:gdLst>
              <a:gd name="connsiteX0" fmla="*/ 0 w 1358900"/>
              <a:gd name="connsiteY0" fmla="*/ 477425 h 477425"/>
              <a:gd name="connsiteX1" fmla="*/ 457200 w 1358900"/>
              <a:gd name="connsiteY1" fmla="*/ 32925 h 477425"/>
              <a:gd name="connsiteX2" fmla="*/ 1358900 w 1358900"/>
              <a:gd name="connsiteY2" fmla="*/ 32925 h 477425"/>
              <a:gd name="connsiteX3" fmla="*/ 1358900 w 1358900"/>
              <a:gd name="connsiteY3" fmla="*/ 32925 h 477425"/>
              <a:gd name="connsiteX4" fmla="*/ 1358900 w 1358900"/>
              <a:gd name="connsiteY4" fmla="*/ 32925 h 47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900" h="477425">
                <a:moveTo>
                  <a:pt x="0" y="477425"/>
                </a:moveTo>
                <a:cubicBezTo>
                  <a:pt x="115358" y="292216"/>
                  <a:pt x="230717" y="107008"/>
                  <a:pt x="457200" y="32925"/>
                </a:cubicBezTo>
                <a:cubicBezTo>
                  <a:pt x="683683" y="-41158"/>
                  <a:pt x="1358900" y="32925"/>
                  <a:pt x="1358900" y="32925"/>
                </a:cubicBezTo>
                <a:lnTo>
                  <a:pt x="1358900" y="32925"/>
                </a:lnTo>
                <a:lnTo>
                  <a:pt x="1358900" y="32925"/>
                </a:lnTo>
              </a:path>
            </a:pathLst>
          </a:custGeom>
          <a:noFill/>
          <a:ln w="3175">
            <a:solidFill>
              <a:schemeClr val="accent2"/>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s-ES" sz="2400" dirty="0">
              <a:solidFill>
                <a:srgbClr val="FFFFFF"/>
              </a:solidFill>
            </a:endParaRPr>
          </a:p>
        </p:txBody>
      </p:sp>
      <p:sp>
        <p:nvSpPr>
          <p:cNvPr id="46" name="TextBox 45"/>
          <p:cNvSpPr txBox="1"/>
          <p:nvPr/>
        </p:nvSpPr>
        <p:spPr>
          <a:xfrm>
            <a:off x="1348766" y="2300910"/>
            <a:ext cx="2285619" cy="261556"/>
          </a:xfrm>
          <a:prstGeom prst="rect">
            <a:avLst/>
          </a:prstGeom>
          <a:noFill/>
          <a:ln>
            <a:noFill/>
          </a:ln>
        </p:spPr>
        <p:txBody>
          <a:bodyPr wrap="square" lIns="35977" tIns="45693" rIns="35977" bIns="45693" rtlCol="0">
            <a:spAutoFit/>
          </a:bodyPr>
          <a:lstStyle/>
          <a:p>
            <a:pPr defTabSz="914400" fontAlgn="base">
              <a:spcBef>
                <a:spcPct val="0"/>
              </a:spcBef>
              <a:spcAft>
                <a:spcPct val="0"/>
              </a:spcAft>
            </a:pPr>
            <a:r>
              <a:rPr lang="es-ES" sz="1100" b="1" i="1" dirty="0" smtClean="0">
                <a:solidFill>
                  <a:srgbClr val="92D400"/>
                </a:solidFill>
                <a:cs typeface="Arial" pitchFamily="34" charset="0"/>
              </a:rPr>
              <a:t>TACC 2000-15: +3,8%</a:t>
            </a:r>
            <a:endParaRPr lang="es-ES" sz="1100" b="1" i="1" dirty="0">
              <a:solidFill>
                <a:srgbClr val="92D400"/>
              </a:solidFill>
              <a:cs typeface="Arial" pitchFamily="34" charset="0"/>
            </a:endParaRPr>
          </a:p>
        </p:txBody>
      </p:sp>
      <p:graphicFrame>
        <p:nvGraphicFramePr>
          <p:cNvPr id="47" name="Chart 46"/>
          <p:cNvGraphicFramePr/>
          <p:nvPr>
            <p:extLst/>
          </p:nvPr>
        </p:nvGraphicFramePr>
        <p:xfrm>
          <a:off x="394425" y="4503072"/>
          <a:ext cx="9020732" cy="2094280"/>
        </p:xfrm>
        <a:graphic>
          <a:graphicData uri="http://schemas.openxmlformats.org/drawingml/2006/chart">
            <c:chart xmlns:c="http://schemas.openxmlformats.org/drawingml/2006/chart" xmlns:r="http://schemas.openxmlformats.org/officeDocument/2006/relationships" r:id="rId4"/>
          </a:graphicData>
        </a:graphic>
      </p:graphicFrame>
      <p:sp>
        <p:nvSpPr>
          <p:cNvPr id="48" name="TextBox 47"/>
          <p:cNvSpPr txBox="1"/>
          <p:nvPr/>
        </p:nvSpPr>
        <p:spPr>
          <a:xfrm>
            <a:off x="4236025" y="5053137"/>
            <a:ext cx="1927672" cy="261556"/>
          </a:xfrm>
          <a:prstGeom prst="rect">
            <a:avLst/>
          </a:prstGeom>
          <a:noFill/>
          <a:ln>
            <a:noFill/>
          </a:ln>
        </p:spPr>
        <p:txBody>
          <a:bodyPr wrap="square" lIns="35977" tIns="45693" rIns="35977" bIns="45693" rtlCol="0">
            <a:spAutoFit/>
          </a:bodyPr>
          <a:lstStyle/>
          <a:p>
            <a:pPr defTabSz="914400" fontAlgn="base">
              <a:spcBef>
                <a:spcPct val="0"/>
              </a:spcBef>
              <a:spcAft>
                <a:spcPts val="638"/>
              </a:spcAft>
            </a:pPr>
            <a:r>
              <a:rPr lang="es-ES" sz="1100" b="1" i="1" dirty="0" smtClean="0">
                <a:solidFill>
                  <a:srgbClr val="00A1DE"/>
                </a:solidFill>
                <a:cs typeface="Arial" pitchFamily="34" charset="0"/>
              </a:rPr>
              <a:t>TACC 2010-15: +4,7%</a:t>
            </a:r>
            <a:endParaRPr lang="es-ES" sz="1100" b="1" i="1" dirty="0">
              <a:solidFill>
                <a:srgbClr val="00A1DE"/>
              </a:solidFill>
              <a:cs typeface="Arial" pitchFamily="34" charset="0"/>
            </a:endParaRPr>
          </a:p>
        </p:txBody>
      </p:sp>
      <p:sp>
        <p:nvSpPr>
          <p:cNvPr id="49" name="TextBox 48"/>
          <p:cNvSpPr txBox="1"/>
          <p:nvPr/>
        </p:nvSpPr>
        <p:spPr>
          <a:xfrm>
            <a:off x="696085" y="4933207"/>
            <a:ext cx="2285619" cy="261556"/>
          </a:xfrm>
          <a:prstGeom prst="rect">
            <a:avLst/>
          </a:prstGeom>
          <a:noFill/>
          <a:ln>
            <a:noFill/>
          </a:ln>
        </p:spPr>
        <p:txBody>
          <a:bodyPr wrap="square" lIns="35977" tIns="45693" rIns="35977" bIns="45693" rtlCol="0">
            <a:spAutoFit/>
          </a:bodyPr>
          <a:lstStyle/>
          <a:p>
            <a:pPr defTabSz="914400" fontAlgn="base">
              <a:spcBef>
                <a:spcPct val="0"/>
              </a:spcBef>
              <a:spcAft>
                <a:spcPct val="0"/>
              </a:spcAft>
            </a:pPr>
            <a:r>
              <a:rPr lang="es-ES" sz="1100" b="1" i="1" dirty="0" smtClean="0">
                <a:solidFill>
                  <a:srgbClr val="92D400"/>
                </a:solidFill>
                <a:cs typeface="Arial" pitchFamily="34" charset="0"/>
              </a:rPr>
              <a:t>TACC 2000-15: +4,5%</a:t>
            </a:r>
            <a:endParaRPr lang="es-ES" sz="1100" b="1" i="1" dirty="0">
              <a:solidFill>
                <a:srgbClr val="92D400"/>
              </a:solidFill>
              <a:cs typeface="Arial" pitchFamily="34" charset="0"/>
            </a:endParaRPr>
          </a:p>
        </p:txBody>
      </p:sp>
      <p:sp>
        <p:nvSpPr>
          <p:cNvPr id="50" name="Freeform 49"/>
          <p:cNvSpPr/>
          <p:nvPr/>
        </p:nvSpPr>
        <p:spPr>
          <a:xfrm rot="21371748">
            <a:off x="633958" y="5025577"/>
            <a:ext cx="7473036" cy="197738"/>
          </a:xfrm>
          <a:custGeom>
            <a:avLst/>
            <a:gdLst>
              <a:gd name="connsiteX0" fmla="*/ 0 w 1358900"/>
              <a:gd name="connsiteY0" fmla="*/ 477425 h 477425"/>
              <a:gd name="connsiteX1" fmla="*/ 457200 w 1358900"/>
              <a:gd name="connsiteY1" fmla="*/ 32925 h 477425"/>
              <a:gd name="connsiteX2" fmla="*/ 1358900 w 1358900"/>
              <a:gd name="connsiteY2" fmla="*/ 32925 h 477425"/>
              <a:gd name="connsiteX3" fmla="*/ 1358900 w 1358900"/>
              <a:gd name="connsiteY3" fmla="*/ 32925 h 477425"/>
              <a:gd name="connsiteX4" fmla="*/ 1358900 w 1358900"/>
              <a:gd name="connsiteY4" fmla="*/ 32925 h 47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900" h="477425">
                <a:moveTo>
                  <a:pt x="0" y="477425"/>
                </a:moveTo>
                <a:cubicBezTo>
                  <a:pt x="115358" y="292216"/>
                  <a:pt x="230717" y="107008"/>
                  <a:pt x="457200" y="32925"/>
                </a:cubicBezTo>
                <a:cubicBezTo>
                  <a:pt x="683683" y="-41158"/>
                  <a:pt x="1358900" y="32925"/>
                  <a:pt x="1358900" y="32925"/>
                </a:cubicBezTo>
                <a:lnTo>
                  <a:pt x="1358900" y="32925"/>
                </a:lnTo>
                <a:lnTo>
                  <a:pt x="1358900" y="32925"/>
                </a:lnTo>
              </a:path>
            </a:pathLst>
          </a:custGeom>
          <a:noFill/>
          <a:ln w="3175">
            <a:solidFill>
              <a:schemeClr val="accent2"/>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s-ES" sz="2400" dirty="0">
              <a:solidFill>
                <a:srgbClr val="FFFFFF"/>
              </a:solidFill>
            </a:endParaRPr>
          </a:p>
        </p:txBody>
      </p:sp>
      <p:sp>
        <p:nvSpPr>
          <p:cNvPr id="51" name="Freeform 50"/>
          <p:cNvSpPr/>
          <p:nvPr/>
        </p:nvSpPr>
        <p:spPr>
          <a:xfrm rot="21251613">
            <a:off x="5748513" y="5090977"/>
            <a:ext cx="2328859" cy="235268"/>
          </a:xfrm>
          <a:custGeom>
            <a:avLst/>
            <a:gdLst>
              <a:gd name="connsiteX0" fmla="*/ 0 w 1358900"/>
              <a:gd name="connsiteY0" fmla="*/ 477425 h 477425"/>
              <a:gd name="connsiteX1" fmla="*/ 457200 w 1358900"/>
              <a:gd name="connsiteY1" fmla="*/ 32925 h 477425"/>
              <a:gd name="connsiteX2" fmla="*/ 1358900 w 1358900"/>
              <a:gd name="connsiteY2" fmla="*/ 32925 h 477425"/>
              <a:gd name="connsiteX3" fmla="*/ 1358900 w 1358900"/>
              <a:gd name="connsiteY3" fmla="*/ 32925 h 477425"/>
              <a:gd name="connsiteX4" fmla="*/ 1358900 w 1358900"/>
              <a:gd name="connsiteY4" fmla="*/ 32925 h 47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900" h="477425">
                <a:moveTo>
                  <a:pt x="0" y="477425"/>
                </a:moveTo>
                <a:cubicBezTo>
                  <a:pt x="115358" y="292216"/>
                  <a:pt x="230717" y="107008"/>
                  <a:pt x="457200" y="32925"/>
                </a:cubicBezTo>
                <a:cubicBezTo>
                  <a:pt x="683683" y="-41158"/>
                  <a:pt x="1358900" y="32925"/>
                  <a:pt x="1358900" y="32925"/>
                </a:cubicBezTo>
                <a:lnTo>
                  <a:pt x="1358900" y="32925"/>
                </a:lnTo>
                <a:lnTo>
                  <a:pt x="1358900" y="32925"/>
                </a:lnTo>
              </a:path>
            </a:pathLst>
          </a:custGeom>
          <a:noFill/>
          <a:ln w="3175">
            <a:solidFill>
              <a:schemeClr val="accent3"/>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s-ES" sz="2400" dirty="0">
              <a:solidFill>
                <a:srgbClr val="FFFFFF"/>
              </a:solidFill>
            </a:endParaRPr>
          </a:p>
        </p:txBody>
      </p:sp>
      <p:sp>
        <p:nvSpPr>
          <p:cNvPr id="52" name="TextBox 51"/>
          <p:cNvSpPr txBox="1"/>
          <p:nvPr/>
        </p:nvSpPr>
        <p:spPr>
          <a:xfrm>
            <a:off x="6370694" y="5113925"/>
            <a:ext cx="1779677" cy="261556"/>
          </a:xfrm>
          <a:prstGeom prst="rect">
            <a:avLst/>
          </a:prstGeom>
          <a:noFill/>
          <a:ln>
            <a:noFill/>
          </a:ln>
        </p:spPr>
        <p:txBody>
          <a:bodyPr wrap="square" lIns="35977" tIns="45693" rIns="35977" bIns="45693" rtlCol="0">
            <a:spAutoFit/>
          </a:bodyPr>
          <a:lstStyle/>
          <a:p>
            <a:pPr defTabSz="914400" fontAlgn="base">
              <a:spcBef>
                <a:spcPct val="0"/>
              </a:spcBef>
              <a:spcAft>
                <a:spcPts val="638"/>
              </a:spcAft>
            </a:pPr>
            <a:r>
              <a:rPr lang="es-ES" sz="1100" b="1" i="1" dirty="0" smtClean="0">
                <a:solidFill>
                  <a:srgbClr val="3C8A2E"/>
                </a:solidFill>
                <a:cs typeface="Arial" pitchFamily="34" charset="0"/>
              </a:rPr>
              <a:t>TACC 2015-20: +6,1%</a:t>
            </a:r>
            <a:endParaRPr lang="es-ES" sz="1100" b="1" i="1" dirty="0">
              <a:solidFill>
                <a:srgbClr val="3C8A2E"/>
              </a:solidFill>
              <a:cs typeface="Arial" pitchFamily="34" charset="0"/>
            </a:endParaRPr>
          </a:p>
        </p:txBody>
      </p:sp>
      <p:sp>
        <p:nvSpPr>
          <p:cNvPr id="53" name="Freeform 52"/>
          <p:cNvSpPr/>
          <p:nvPr/>
        </p:nvSpPr>
        <p:spPr>
          <a:xfrm rot="21251613">
            <a:off x="7913347" y="2811204"/>
            <a:ext cx="986805" cy="288510"/>
          </a:xfrm>
          <a:custGeom>
            <a:avLst/>
            <a:gdLst>
              <a:gd name="connsiteX0" fmla="*/ 0 w 1358900"/>
              <a:gd name="connsiteY0" fmla="*/ 477425 h 477425"/>
              <a:gd name="connsiteX1" fmla="*/ 457200 w 1358900"/>
              <a:gd name="connsiteY1" fmla="*/ 32925 h 477425"/>
              <a:gd name="connsiteX2" fmla="*/ 1358900 w 1358900"/>
              <a:gd name="connsiteY2" fmla="*/ 32925 h 477425"/>
              <a:gd name="connsiteX3" fmla="*/ 1358900 w 1358900"/>
              <a:gd name="connsiteY3" fmla="*/ 32925 h 477425"/>
              <a:gd name="connsiteX4" fmla="*/ 1358900 w 1358900"/>
              <a:gd name="connsiteY4" fmla="*/ 32925 h 47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900" h="477425">
                <a:moveTo>
                  <a:pt x="0" y="477425"/>
                </a:moveTo>
                <a:cubicBezTo>
                  <a:pt x="115358" y="292216"/>
                  <a:pt x="230717" y="107008"/>
                  <a:pt x="457200" y="32925"/>
                </a:cubicBezTo>
                <a:cubicBezTo>
                  <a:pt x="683683" y="-41158"/>
                  <a:pt x="1358900" y="32925"/>
                  <a:pt x="1358900" y="32925"/>
                </a:cubicBezTo>
                <a:lnTo>
                  <a:pt x="1358900" y="32925"/>
                </a:lnTo>
                <a:lnTo>
                  <a:pt x="1358900" y="32925"/>
                </a:lnTo>
              </a:path>
            </a:pathLst>
          </a:custGeom>
          <a:noFill/>
          <a:ln w="3175">
            <a:solidFill>
              <a:schemeClr val="accent4"/>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s-ES" sz="2400" dirty="0">
              <a:solidFill>
                <a:srgbClr val="3C8A2E"/>
              </a:solidFill>
            </a:endParaRPr>
          </a:p>
        </p:txBody>
      </p:sp>
      <p:sp>
        <p:nvSpPr>
          <p:cNvPr id="54" name="TextBox 53"/>
          <p:cNvSpPr txBox="1"/>
          <p:nvPr/>
        </p:nvSpPr>
        <p:spPr>
          <a:xfrm>
            <a:off x="6415587" y="2722152"/>
            <a:ext cx="1779677" cy="261556"/>
          </a:xfrm>
          <a:prstGeom prst="rect">
            <a:avLst/>
          </a:prstGeom>
          <a:noFill/>
          <a:ln>
            <a:noFill/>
          </a:ln>
        </p:spPr>
        <p:txBody>
          <a:bodyPr wrap="square" lIns="35977" tIns="45693" rIns="35977" bIns="45693" rtlCol="0">
            <a:spAutoFit/>
          </a:bodyPr>
          <a:lstStyle/>
          <a:p>
            <a:pPr defTabSz="914400" fontAlgn="base">
              <a:spcBef>
                <a:spcPct val="0"/>
              </a:spcBef>
              <a:spcAft>
                <a:spcPts val="638"/>
              </a:spcAft>
            </a:pPr>
            <a:r>
              <a:rPr lang="es-ES" sz="1100" b="1" i="1" dirty="0" smtClean="0">
                <a:solidFill>
                  <a:srgbClr val="3C8A2E"/>
                </a:solidFill>
                <a:cs typeface="Arial" pitchFamily="34" charset="0"/>
              </a:rPr>
              <a:t>TACC 2015-20: +2,8%</a:t>
            </a:r>
            <a:endParaRPr lang="es-ES" sz="1100" b="1" i="1" dirty="0">
              <a:solidFill>
                <a:srgbClr val="3C8A2E"/>
              </a:solidFill>
              <a:cs typeface="Arial" pitchFamily="34" charset="0"/>
            </a:endParaRPr>
          </a:p>
        </p:txBody>
      </p:sp>
      <p:sp>
        <p:nvSpPr>
          <p:cNvPr id="55" name="Freeform 54"/>
          <p:cNvSpPr/>
          <p:nvPr/>
        </p:nvSpPr>
        <p:spPr>
          <a:xfrm rot="21251613">
            <a:off x="7820447" y="5272208"/>
            <a:ext cx="947333" cy="288510"/>
          </a:xfrm>
          <a:custGeom>
            <a:avLst/>
            <a:gdLst>
              <a:gd name="connsiteX0" fmla="*/ 0 w 1358900"/>
              <a:gd name="connsiteY0" fmla="*/ 477425 h 477425"/>
              <a:gd name="connsiteX1" fmla="*/ 457200 w 1358900"/>
              <a:gd name="connsiteY1" fmla="*/ 32925 h 477425"/>
              <a:gd name="connsiteX2" fmla="*/ 1358900 w 1358900"/>
              <a:gd name="connsiteY2" fmla="*/ 32925 h 477425"/>
              <a:gd name="connsiteX3" fmla="*/ 1358900 w 1358900"/>
              <a:gd name="connsiteY3" fmla="*/ 32925 h 477425"/>
              <a:gd name="connsiteX4" fmla="*/ 1358900 w 1358900"/>
              <a:gd name="connsiteY4" fmla="*/ 32925 h 47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900" h="477425">
                <a:moveTo>
                  <a:pt x="0" y="477425"/>
                </a:moveTo>
                <a:cubicBezTo>
                  <a:pt x="115358" y="292216"/>
                  <a:pt x="230717" y="107008"/>
                  <a:pt x="457200" y="32925"/>
                </a:cubicBezTo>
                <a:cubicBezTo>
                  <a:pt x="683683" y="-41158"/>
                  <a:pt x="1358900" y="32925"/>
                  <a:pt x="1358900" y="32925"/>
                </a:cubicBezTo>
                <a:lnTo>
                  <a:pt x="1358900" y="32925"/>
                </a:lnTo>
                <a:lnTo>
                  <a:pt x="1358900" y="32925"/>
                </a:lnTo>
              </a:path>
            </a:pathLst>
          </a:custGeom>
          <a:noFill/>
          <a:ln w="3175">
            <a:solidFill>
              <a:schemeClr val="accent4"/>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s-ES" sz="2400" dirty="0">
              <a:solidFill>
                <a:srgbClr val="3C8A2E"/>
              </a:solidFill>
            </a:endParaRPr>
          </a:p>
        </p:txBody>
      </p:sp>
      <p:sp>
        <p:nvSpPr>
          <p:cNvPr id="56" name="TextBox 55"/>
          <p:cNvSpPr txBox="1"/>
          <p:nvPr/>
        </p:nvSpPr>
        <p:spPr>
          <a:xfrm>
            <a:off x="4236025" y="2511531"/>
            <a:ext cx="1927672" cy="261556"/>
          </a:xfrm>
          <a:prstGeom prst="rect">
            <a:avLst/>
          </a:prstGeom>
          <a:noFill/>
          <a:ln>
            <a:noFill/>
          </a:ln>
        </p:spPr>
        <p:txBody>
          <a:bodyPr wrap="square" lIns="35977" tIns="45693" rIns="35977" bIns="45693" rtlCol="0">
            <a:spAutoFit/>
          </a:bodyPr>
          <a:lstStyle/>
          <a:p>
            <a:pPr defTabSz="914400" fontAlgn="base">
              <a:spcBef>
                <a:spcPct val="0"/>
              </a:spcBef>
              <a:spcAft>
                <a:spcPts val="638"/>
              </a:spcAft>
            </a:pPr>
            <a:r>
              <a:rPr lang="es-ES" sz="1100" b="1" i="1" dirty="0" smtClean="0">
                <a:solidFill>
                  <a:srgbClr val="00A1DE"/>
                </a:solidFill>
                <a:cs typeface="Arial" pitchFamily="34" charset="0"/>
              </a:rPr>
              <a:t>TACC 2010-15: +4,5%</a:t>
            </a:r>
            <a:endParaRPr lang="es-ES" sz="1100" b="1" i="1" dirty="0">
              <a:solidFill>
                <a:srgbClr val="00A1DE"/>
              </a:solidFill>
              <a:cs typeface="Arial" pitchFamily="34" charset="0"/>
            </a:endParaRPr>
          </a:p>
        </p:txBody>
      </p:sp>
      <p:sp>
        <p:nvSpPr>
          <p:cNvPr id="57" name="Freeform 56"/>
          <p:cNvSpPr/>
          <p:nvPr/>
        </p:nvSpPr>
        <p:spPr>
          <a:xfrm rot="21251613">
            <a:off x="5824000" y="2498872"/>
            <a:ext cx="2328859" cy="235268"/>
          </a:xfrm>
          <a:custGeom>
            <a:avLst/>
            <a:gdLst>
              <a:gd name="connsiteX0" fmla="*/ 0 w 1358900"/>
              <a:gd name="connsiteY0" fmla="*/ 477425 h 477425"/>
              <a:gd name="connsiteX1" fmla="*/ 457200 w 1358900"/>
              <a:gd name="connsiteY1" fmla="*/ 32925 h 477425"/>
              <a:gd name="connsiteX2" fmla="*/ 1358900 w 1358900"/>
              <a:gd name="connsiteY2" fmla="*/ 32925 h 477425"/>
              <a:gd name="connsiteX3" fmla="*/ 1358900 w 1358900"/>
              <a:gd name="connsiteY3" fmla="*/ 32925 h 477425"/>
              <a:gd name="connsiteX4" fmla="*/ 1358900 w 1358900"/>
              <a:gd name="connsiteY4" fmla="*/ 32925 h 477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900" h="477425">
                <a:moveTo>
                  <a:pt x="0" y="477425"/>
                </a:moveTo>
                <a:cubicBezTo>
                  <a:pt x="115358" y="292216"/>
                  <a:pt x="230717" y="107008"/>
                  <a:pt x="457200" y="32925"/>
                </a:cubicBezTo>
                <a:cubicBezTo>
                  <a:pt x="683683" y="-41158"/>
                  <a:pt x="1358900" y="32925"/>
                  <a:pt x="1358900" y="32925"/>
                </a:cubicBezTo>
                <a:lnTo>
                  <a:pt x="1358900" y="32925"/>
                </a:lnTo>
                <a:lnTo>
                  <a:pt x="1358900" y="32925"/>
                </a:lnTo>
              </a:path>
            </a:pathLst>
          </a:custGeom>
          <a:noFill/>
          <a:ln w="3175">
            <a:solidFill>
              <a:schemeClr val="accent3"/>
            </a:solidFill>
            <a:prstDash val="dash"/>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base">
              <a:spcBef>
                <a:spcPct val="0"/>
              </a:spcBef>
              <a:spcAft>
                <a:spcPct val="0"/>
              </a:spcAft>
            </a:pPr>
            <a:endParaRPr lang="es-ES" sz="2400" dirty="0">
              <a:solidFill>
                <a:srgbClr val="FFFFFF"/>
              </a:solidFill>
            </a:endParaRPr>
          </a:p>
        </p:txBody>
      </p:sp>
      <p:sp>
        <p:nvSpPr>
          <p:cNvPr id="58" name="Rectangle 57"/>
          <p:cNvSpPr/>
          <p:nvPr/>
        </p:nvSpPr>
        <p:spPr bwMode="auto">
          <a:xfrm>
            <a:off x="8499958" y="1998243"/>
            <a:ext cx="1049409" cy="456320"/>
          </a:xfrm>
          <a:prstGeom prst="rect">
            <a:avLst/>
          </a:prstGeom>
          <a:noFill/>
          <a:ln w="9525" cap="flat" cmpd="sng" algn="ctr">
            <a:solidFill>
              <a:schemeClr val="bg1">
                <a:lumMod val="75000"/>
              </a:schemeClr>
            </a:solidFill>
            <a:prstDash val="sysDash"/>
            <a:round/>
            <a:headEnd type="none" w="med" len="med"/>
            <a:tailEnd type="none" w="med" len="med"/>
          </a:ln>
          <a:effectLst/>
        </p:spPr>
        <p:txBody>
          <a:bodyPr vert="horz" wrap="square" lIns="36000" tIns="36000" rIns="36000" bIns="3600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i="1" dirty="0" smtClean="0">
                <a:solidFill>
                  <a:srgbClr val="000000"/>
                </a:solidFill>
                <a:cs typeface="Arial" pitchFamily="34" charset="0"/>
              </a:rPr>
              <a:t>TACC 2015-30</a:t>
            </a:r>
          </a:p>
          <a:p>
            <a:pPr algn="ctr" defTabSz="914400" fontAlgn="base">
              <a:lnSpc>
                <a:spcPct val="106000"/>
              </a:lnSpc>
              <a:spcBef>
                <a:spcPct val="0"/>
              </a:spcBef>
              <a:spcAft>
                <a:spcPct val="0"/>
              </a:spcAft>
            </a:pPr>
            <a:r>
              <a:rPr lang="es-ES" sz="1000" b="1" i="1" dirty="0" smtClean="0">
                <a:solidFill>
                  <a:srgbClr val="000000"/>
                </a:solidFill>
                <a:cs typeface="Arial" pitchFamily="34" charset="0"/>
              </a:rPr>
              <a:t>+2,9%</a:t>
            </a:r>
            <a:endParaRPr lang="es-ES" sz="1000" b="1" i="1" dirty="0">
              <a:solidFill>
                <a:srgbClr val="000000"/>
              </a:solidFill>
              <a:cs typeface="Arial" pitchFamily="34" charset="0"/>
            </a:endParaRPr>
          </a:p>
        </p:txBody>
      </p:sp>
      <p:sp>
        <p:nvSpPr>
          <p:cNvPr id="59" name="Rectangle 58"/>
          <p:cNvSpPr/>
          <p:nvPr/>
        </p:nvSpPr>
        <p:spPr bwMode="auto">
          <a:xfrm>
            <a:off x="8495950" y="4511754"/>
            <a:ext cx="1049409" cy="456320"/>
          </a:xfrm>
          <a:prstGeom prst="rect">
            <a:avLst/>
          </a:prstGeom>
          <a:noFill/>
          <a:ln w="9525" cap="flat" cmpd="sng" algn="ctr">
            <a:solidFill>
              <a:schemeClr val="bg1">
                <a:lumMod val="75000"/>
              </a:schemeClr>
            </a:solidFill>
            <a:prstDash val="sysDash"/>
            <a:round/>
            <a:headEnd type="none" w="med" len="med"/>
            <a:tailEnd type="none" w="med" len="med"/>
          </a:ln>
          <a:effectLst/>
        </p:spPr>
        <p:txBody>
          <a:bodyPr vert="horz" wrap="square" lIns="36000" tIns="36000" rIns="36000" bIns="36000" numCol="1" rtlCol="0" anchor="ctr" anchorCtr="0" compatLnSpc="1">
            <a:prstTxWarp prst="textNoShape">
              <a:avLst/>
            </a:prstTxWarp>
          </a:bodyPr>
          <a:lstStyle/>
          <a:p>
            <a:pPr algn="ctr" defTabSz="914400" fontAlgn="base">
              <a:lnSpc>
                <a:spcPct val="106000"/>
              </a:lnSpc>
              <a:spcBef>
                <a:spcPct val="0"/>
              </a:spcBef>
              <a:spcAft>
                <a:spcPct val="0"/>
              </a:spcAft>
            </a:pPr>
            <a:r>
              <a:rPr lang="es-ES" sz="1000" b="1" i="1" dirty="0" smtClean="0">
                <a:solidFill>
                  <a:srgbClr val="000000"/>
                </a:solidFill>
                <a:cs typeface="Arial" pitchFamily="34" charset="0"/>
              </a:rPr>
              <a:t>TACC 2015-30</a:t>
            </a:r>
          </a:p>
          <a:p>
            <a:pPr algn="ctr" defTabSz="914400" fontAlgn="base">
              <a:lnSpc>
                <a:spcPct val="106000"/>
              </a:lnSpc>
              <a:spcBef>
                <a:spcPct val="0"/>
              </a:spcBef>
              <a:spcAft>
                <a:spcPct val="0"/>
              </a:spcAft>
            </a:pPr>
            <a:r>
              <a:rPr lang="es-ES" sz="1000" b="1" i="1" dirty="0" smtClean="0">
                <a:solidFill>
                  <a:srgbClr val="000000"/>
                </a:solidFill>
                <a:cs typeface="Arial" pitchFamily="34" charset="0"/>
              </a:rPr>
              <a:t>+4,5%</a:t>
            </a:r>
            <a:endParaRPr lang="es-ES" sz="1000" b="1" i="1" dirty="0">
              <a:solidFill>
                <a:srgbClr val="000000"/>
              </a:solidFill>
              <a:cs typeface="Arial" pitchFamily="34" charset="0"/>
            </a:endParaRPr>
          </a:p>
        </p:txBody>
      </p:sp>
      <p:sp>
        <p:nvSpPr>
          <p:cNvPr id="60" name="Rounded Rectangle 59"/>
          <p:cNvSpPr/>
          <p:nvPr/>
        </p:nvSpPr>
        <p:spPr bwMode="auto">
          <a:xfrm>
            <a:off x="344488" y="1594891"/>
            <a:ext cx="9212346" cy="354800"/>
          </a:xfrm>
          <a:prstGeom prst="roundRect">
            <a:avLst/>
          </a:prstGeom>
          <a:solidFill>
            <a:schemeClr val="accent3"/>
          </a:solidFill>
          <a:ln w="9525" cap="flat" cmpd="sng" algn="ctr">
            <a:solidFill>
              <a:schemeClr val="bg1"/>
            </a:solid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smtClean="0">
                <a:solidFill>
                  <a:srgbClr val="FFFFFF"/>
                </a:solidFill>
                <a:cs typeface="Arial" pitchFamily="34" charset="0"/>
              </a:rPr>
              <a:t>Llegadas de turistas internacionales a nivel mundial, 2000-2015 y proyecciones a 2030 (millones)</a:t>
            </a:r>
            <a:endParaRPr lang="es-ES" sz="1050" b="1" dirty="0">
              <a:solidFill>
                <a:srgbClr val="FFFFFF"/>
              </a:solidFill>
              <a:cs typeface="Arial" pitchFamily="34" charset="0"/>
            </a:endParaRPr>
          </a:p>
        </p:txBody>
      </p:sp>
      <p:sp>
        <p:nvSpPr>
          <p:cNvPr id="61" name="Rounded Rectangle 60"/>
          <p:cNvSpPr/>
          <p:nvPr/>
        </p:nvSpPr>
        <p:spPr bwMode="auto">
          <a:xfrm>
            <a:off x="349167" y="4123620"/>
            <a:ext cx="9212346" cy="354800"/>
          </a:xfrm>
          <a:prstGeom prst="roundRect">
            <a:avLst/>
          </a:prstGeom>
          <a:solidFill>
            <a:schemeClr val="accent3"/>
          </a:solidFill>
          <a:ln w="9525" cap="flat" cmpd="sng" algn="ctr">
            <a:solidFill>
              <a:schemeClr val="bg1"/>
            </a:solidFill>
            <a:prstDash val="solid"/>
            <a:round/>
            <a:headEnd type="none" w="med" len="med"/>
            <a:tailEnd type="none" w="med" len="med"/>
          </a:ln>
          <a:effectLst/>
        </p:spPr>
        <p:txBody>
          <a:bodyPr vert="horz" wrap="square" lIns="72000" tIns="0" rIns="72000" bIns="0" numCol="1" rtlCol="0" anchor="ctr" anchorCtr="0" compatLnSpc="1">
            <a:prstTxWarp prst="textNoShape">
              <a:avLst/>
            </a:prstTxWarp>
          </a:bodyPr>
          <a:lstStyle/>
          <a:p>
            <a:pPr algn="ctr" defTabSz="914400" fontAlgn="base">
              <a:lnSpc>
                <a:spcPct val="106000"/>
              </a:lnSpc>
              <a:spcBef>
                <a:spcPct val="0"/>
              </a:spcBef>
              <a:spcAft>
                <a:spcPct val="0"/>
              </a:spcAft>
            </a:pPr>
            <a:r>
              <a:rPr lang="es-ES" sz="1050" b="1" dirty="0" smtClean="0">
                <a:solidFill>
                  <a:srgbClr val="FFFFFF"/>
                </a:solidFill>
                <a:cs typeface="Arial" pitchFamily="34" charset="0"/>
              </a:rPr>
              <a:t>Llegadas de turistas internacionales en Sudamérica, 2000-2015 y proyecciones a 2030 (millones)</a:t>
            </a:r>
            <a:endParaRPr lang="es-ES" sz="1050" b="1" dirty="0">
              <a:solidFill>
                <a:srgbClr val="FFFFFF"/>
              </a:solidFill>
              <a:cs typeface="Arial" pitchFamily="34" charset="0"/>
            </a:endParaRPr>
          </a:p>
        </p:txBody>
      </p:sp>
      <p:sp>
        <p:nvSpPr>
          <p:cNvPr id="62" name="Content Placeholder 5"/>
          <p:cNvSpPr txBox="1">
            <a:spLocks/>
          </p:cNvSpPr>
          <p:nvPr/>
        </p:nvSpPr>
        <p:spPr bwMode="auto">
          <a:xfrm>
            <a:off x="362559" y="1067908"/>
            <a:ext cx="9198953" cy="37829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marL="1588" defTabSz="914400">
              <a:lnSpc>
                <a:spcPct val="106000"/>
              </a:lnSpc>
              <a:spcBef>
                <a:spcPct val="40000"/>
              </a:spcBef>
              <a:spcAft>
                <a:spcPts val="300"/>
              </a:spcAft>
              <a:buClr>
                <a:srgbClr val="002060"/>
              </a:buClr>
            </a:pPr>
            <a:r>
              <a:rPr lang="es-ES" sz="1100" b="1" dirty="0">
                <a:solidFill>
                  <a:srgbClr val="002776"/>
                </a:solidFill>
                <a:cs typeface="Arial" charset="0"/>
              </a:rPr>
              <a:t>Sudamérica creció en llegadas internacionales por encima del promedio mundial </a:t>
            </a:r>
            <a:r>
              <a:rPr lang="es-ES" sz="1100" dirty="0">
                <a:solidFill>
                  <a:srgbClr val="002776"/>
                </a:solidFill>
                <a:cs typeface="Arial" charset="0"/>
              </a:rPr>
              <a:t>en el periodo 2000-15 (+4,5% vs +3,8% TACC). Esta diferencia se acortó en 2010-15, pero se prevé que se acentúe ampliando la brecha en el </a:t>
            </a:r>
            <a:r>
              <a:rPr lang="es-ES" sz="1100" b="1" dirty="0">
                <a:solidFill>
                  <a:srgbClr val="002776"/>
                </a:solidFill>
                <a:cs typeface="Arial" charset="0"/>
              </a:rPr>
              <a:t>crecimiento hasta el 2020</a:t>
            </a:r>
            <a:r>
              <a:rPr lang="es-ES" sz="1100" dirty="0">
                <a:solidFill>
                  <a:srgbClr val="002776"/>
                </a:solidFill>
                <a:cs typeface="Arial" charset="0"/>
              </a:rPr>
              <a:t> (+6,1% Latinoamérica vs +2,8% mundial TACC 2014-20)</a:t>
            </a: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9</a:t>
            </a:fld>
            <a:endParaRPr lang="es-ES" dirty="0">
              <a:solidFill>
                <a:srgbClr val="002776"/>
              </a:solidFill>
            </a:endParaRPr>
          </a:p>
        </p:txBody>
      </p:sp>
    </p:spTree>
    <p:extLst>
      <p:ext uri="{BB962C8B-B14F-4D97-AF65-F5344CB8AC3E}">
        <p14:creationId xmlns:p14="http://schemas.microsoft.com/office/powerpoint/2010/main" val="3492942588"/>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Content Placeholder 5"/>
          <p:cNvSpPr txBox="1">
            <a:spLocks/>
          </p:cNvSpPr>
          <p:nvPr/>
        </p:nvSpPr>
        <p:spPr bwMode="auto">
          <a:xfrm>
            <a:off x="362559" y="1054792"/>
            <a:ext cx="9198953" cy="28597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200" b="1" dirty="0" smtClean="0">
                <a:solidFill>
                  <a:srgbClr val="002060"/>
                </a:solidFill>
              </a:rPr>
              <a:t>Los hoteles </a:t>
            </a:r>
            <a:r>
              <a:rPr lang="es-ES" sz="1200" b="1" dirty="0">
                <a:solidFill>
                  <a:srgbClr val="002060"/>
                </a:solidFill>
              </a:rPr>
              <a:t>representan el 36% </a:t>
            </a:r>
            <a:r>
              <a:rPr lang="es-ES" sz="1200" dirty="0">
                <a:solidFill>
                  <a:srgbClr val="002060"/>
                </a:solidFill>
              </a:rPr>
              <a:t>de la oferta de </a:t>
            </a:r>
            <a:r>
              <a:rPr lang="es-ES" sz="1200" dirty="0" smtClean="0">
                <a:solidFill>
                  <a:srgbClr val="002060"/>
                </a:solidFill>
              </a:rPr>
              <a:t>habitaciones, por detrás de hostales, y </a:t>
            </a:r>
            <a:r>
              <a:rPr lang="es-ES" sz="1200" b="1" dirty="0" smtClean="0">
                <a:solidFill>
                  <a:srgbClr val="002060"/>
                </a:solidFill>
              </a:rPr>
              <a:t>se concentran en el centro y La Mariscal</a:t>
            </a:r>
            <a:endParaRPr lang="es-ES" sz="1200" b="1" dirty="0">
              <a:solidFill>
                <a:srgbClr val="002060"/>
              </a:solidFill>
            </a:endParaRPr>
          </a:p>
        </p:txBody>
      </p:sp>
      <p:pic>
        <p:nvPicPr>
          <p:cNvPr id="17"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2960" r="7812"/>
          <a:stretch/>
        </p:blipFill>
        <p:spPr bwMode="auto">
          <a:xfrm rot="16200000">
            <a:off x="2396716" y="-423428"/>
            <a:ext cx="5112568" cy="9217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1826214" y="6258167"/>
            <a:ext cx="2741513" cy="224914"/>
          </a:xfrm>
          <a:prstGeom prst="rect">
            <a:avLst/>
          </a:prstGeom>
          <a:solidFill>
            <a:schemeClr val="bg1"/>
          </a:solidFill>
          <a:ln w="12700">
            <a:solidFill>
              <a:schemeClr val="bg1">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3" name="Slide Number Placeholder 3"/>
          <p:cNvSpPr txBox="1">
            <a:spLocks/>
          </p:cNvSpPr>
          <p:nvPr/>
        </p:nvSpPr>
        <p:spPr>
          <a:xfrm>
            <a:off x="1906906" y="6554103"/>
            <a:ext cx="27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Quito Turismo – Dpto. Calidad (Catastro)</a:t>
            </a:r>
            <a:endParaRPr lang="es-ES" b="0" i="1" dirty="0">
              <a:solidFill>
                <a:srgbClr val="002776"/>
              </a:solidFill>
            </a:endParaRPr>
          </a:p>
        </p:txBody>
      </p:sp>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Análisis actual de la oferta turística en Quito</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Oferta de soporte – </a:t>
            </a:r>
            <a:r>
              <a:rPr lang="es-ES" sz="2000" dirty="0" smtClean="0">
                <a:solidFill>
                  <a:srgbClr val="00B0F0"/>
                </a:solidFill>
                <a:cs typeface="Arial" charset="0"/>
              </a:rPr>
              <a:t>Alojamiento (</a:t>
            </a:r>
            <a:r>
              <a:rPr lang="es-ES" sz="2000" dirty="0" smtClean="0">
                <a:solidFill>
                  <a:srgbClr val="00B0F0"/>
                </a:solidFill>
                <a:cs typeface="Arial" charset="0"/>
              </a:rPr>
              <a:t>i/iii)</a:t>
            </a:r>
            <a:endParaRPr lang="es-ES" sz="1400" i="1" dirty="0">
              <a:solidFill>
                <a:srgbClr val="00B0F0"/>
              </a:solidFill>
              <a:cs typeface="Arial" charset="0"/>
            </a:endParaRPr>
          </a:p>
        </p:txBody>
      </p:sp>
      <p:sp>
        <p:nvSpPr>
          <p:cNvPr id="13" name="Title 1"/>
          <p:cNvSpPr txBox="1">
            <a:spLocks/>
          </p:cNvSpPr>
          <p:nvPr/>
        </p:nvSpPr>
        <p:spPr bwMode="auto">
          <a:xfrm>
            <a:off x="344488" y="1340768"/>
            <a:ext cx="9217025"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100" b="1" u="sng" dirty="0" smtClean="0">
                <a:solidFill>
                  <a:srgbClr val="002060"/>
                </a:solidFill>
                <a:cs typeface="Arial" charset="0"/>
              </a:rPr>
              <a:t>Mapa de localización de establecimientos de alojamiento turístico en Quito, por principales áreas de la ciudad</a:t>
            </a:r>
            <a:endParaRPr lang="es-ES" sz="1100" b="1" i="1" u="sng" dirty="0">
              <a:solidFill>
                <a:srgbClr val="00B0F0"/>
              </a:solidFill>
              <a:cs typeface="Arial" charset="0"/>
            </a:endParaRPr>
          </a:p>
        </p:txBody>
      </p:sp>
      <p:pic>
        <p:nvPicPr>
          <p:cNvPr id="24"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78797" b="92188"/>
          <a:stretch/>
        </p:blipFill>
        <p:spPr bwMode="auto">
          <a:xfrm>
            <a:off x="344487" y="6021289"/>
            <a:ext cx="136815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 name="Group 17"/>
          <p:cNvGrpSpPr>
            <a:grpSpLocks/>
          </p:cNvGrpSpPr>
          <p:nvPr/>
        </p:nvGrpSpPr>
        <p:grpSpPr bwMode="auto">
          <a:xfrm rot="16200000">
            <a:off x="9057911" y="1485031"/>
            <a:ext cx="287338" cy="576263"/>
            <a:chOff x="476" y="3249"/>
            <a:chExt cx="181" cy="363"/>
          </a:xfrm>
          <a:solidFill>
            <a:schemeClr val="bg1"/>
          </a:solidFill>
        </p:grpSpPr>
        <p:sp>
          <p:nvSpPr>
            <p:cNvPr id="19" name="Oval 18"/>
            <p:cNvSpPr>
              <a:spLocks noChangeArrowheads="1"/>
            </p:cNvSpPr>
            <p:nvPr/>
          </p:nvSpPr>
          <p:spPr bwMode="auto">
            <a:xfrm>
              <a:off x="476" y="3430"/>
              <a:ext cx="181" cy="182"/>
            </a:xfrm>
            <a:prstGeom prst="ellipse">
              <a:avLst/>
            </a:prstGeom>
            <a:grpFill/>
            <a:ln w="9525">
              <a:solidFill>
                <a:srgbClr val="808080"/>
              </a:solidFill>
              <a:round/>
              <a:headEnd/>
              <a:tailEnd/>
            </a:ln>
            <a:extLst/>
          </p:spPr>
          <p:txBody>
            <a:bodyPr wrap="none"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ltLang="es-ES">
                <a:solidFill>
                  <a:srgbClr val="002776"/>
                </a:solidFill>
              </a:endParaRPr>
            </a:p>
          </p:txBody>
        </p:sp>
        <p:sp>
          <p:nvSpPr>
            <p:cNvPr id="20" name="Rectangle 19"/>
            <p:cNvSpPr>
              <a:spLocks noChangeArrowheads="1"/>
            </p:cNvSpPr>
            <p:nvPr/>
          </p:nvSpPr>
          <p:spPr bwMode="auto">
            <a:xfrm>
              <a:off x="476" y="3249"/>
              <a:ext cx="181" cy="1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r"/>
              <a:r>
                <a:rPr lang="es-ES" altLang="es-ES" sz="1000" dirty="0" smtClean="0">
                  <a:solidFill>
                    <a:srgbClr val="002776"/>
                  </a:solidFill>
                </a:rPr>
                <a:t>N</a:t>
              </a:r>
              <a:endParaRPr lang="es-ES" altLang="es-ES" sz="1000" dirty="0">
                <a:solidFill>
                  <a:srgbClr val="002776"/>
                </a:solidFill>
              </a:endParaRPr>
            </a:p>
          </p:txBody>
        </p:sp>
        <p:sp>
          <p:nvSpPr>
            <p:cNvPr id="21" name="Line 15"/>
            <p:cNvSpPr>
              <a:spLocks noChangeShapeType="1"/>
            </p:cNvSpPr>
            <p:nvPr/>
          </p:nvSpPr>
          <p:spPr bwMode="auto">
            <a:xfrm>
              <a:off x="476" y="3521"/>
              <a:ext cx="181" cy="0"/>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22" name="Line 16"/>
            <p:cNvSpPr>
              <a:spLocks noChangeShapeType="1"/>
            </p:cNvSpPr>
            <p:nvPr/>
          </p:nvSpPr>
          <p:spPr bwMode="auto">
            <a:xfrm>
              <a:off x="567" y="3431"/>
              <a:ext cx="0" cy="181"/>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23" name="Line 17"/>
            <p:cNvSpPr>
              <a:spLocks noChangeShapeType="1"/>
            </p:cNvSpPr>
            <p:nvPr/>
          </p:nvSpPr>
          <p:spPr bwMode="auto">
            <a:xfrm flipV="1">
              <a:off x="567" y="3385"/>
              <a:ext cx="0" cy="136"/>
            </a:xfrm>
            <a:prstGeom prst="line">
              <a:avLst/>
            </a:prstGeom>
            <a:grpFill/>
            <a:ln w="19050">
              <a:solidFill>
                <a:schemeClr val="tx1"/>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grpSp>
      <p:sp>
        <p:nvSpPr>
          <p:cNvPr id="25" name="Slide Number Placeholder 3"/>
          <p:cNvSpPr txBox="1">
            <a:spLocks/>
          </p:cNvSpPr>
          <p:nvPr/>
        </p:nvSpPr>
        <p:spPr>
          <a:xfrm>
            <a:off x="8030495" y="5240310"/>
            <a:ext cx="1327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Centro histórico de Quito (ZET)</a:t>
            </a:r>
            <a:endParaRPr lang="es-ES" sz="1200" dirty="0">
              <a:solidFill>
                <a:srgbClr val="002060"/>
              </a:solidFill>
            </a:endParaRPr>
          </a:p>
        </p:txBody>
      </p:sp>
      <p:sp>
        <p:nvSpPr>
          <p:cNvPr id="37" name="Slide Number Placeholder 3"/>
          <p:cNvSpPr txBox="1">
            <a:spLocks/>
          </p:cNvSpPr>
          <p:nvPr/>
        </p:nvSpPr>
        <p:spPr>
          <a:xfrm>
            <a:off x="2089301" y="6309205"/>
            <a:ext cx="453806"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Hostal</a:t>
            </a:r>
            <a:endParaRPr lang="es-ES" sz="900" b="0" dirty="0">
              <a:solidFill>
                <a:srgbClr val="002776"/>
              </a:solidFill>
            </a:endParaRPr>
          </a:p>
        </p:txBody>
      </p:sp>
      <p:sp>
        <p:nvSpPr>
          <p:cNvPr id="38" name="Slide Number Placeholder 3"/>
          <p:cNvSpPr txBox="1">
            <a:spLocks/>
          </p:cNvSpPr>
          <p:nvPr/>
        </p:nvSpPr>
        <p:spPr>
          <a:xfrm>
            <a:off x="2801178" y="6309204"/>
            <a:ext cx="453806"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Hotel </a:t>
            </a:r>
            <a:endParaRPr lang="es-ES" sz="900" b="0" dirty="0">
              <a:solidFill>
                <a:srgbClr val="002776"/>
              </a:solidFill>
            </a:endParaRPr>
          </a:p>
        </p:txBody>
      </p:sp>
      <p:sp>
        <p:nvSpPr>
          <p:cNvPr id="39" name="Slide Number Placeholder 3"/>
          <p:cNvSpPr txBox="1">
            <a:spLocks/>
          </p:cNvSpPr>
          <p:nvPr/>
        </p:nvSpPr>
        <p:spPr>
          <a:xfrm>
            <a:off x="3480003" y="6309205"/>
            <a:ext cx="453806"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Pensión</a:t>
            </a:r>
            <a:endParaRPr lang="es-ES" sz="900" b="0" dirty="0">
              <a:solidFill>
                <a:srgbClr val="002776"/>
              </a:solidFill>
            </a:endParaRPr>
          </a:p>
        </p:txBody>
      </p:sp>
      <p:sp>
        <p:nvSpPr>
          <p:cNvPr id="40" name="Slide Number Placeholder 3"/>
          <p:cNvSpPr txBox="1">
            <a:spLocks/>
          </p:cNvSpPr>
          <p:nvPr/>
        </p:nvSpPr>
        <p:spPr>
          <a:xfrm>
            <a:off x="4227497" y="6309204"/>
            <a:ext cx="453806"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Otros</a:t>
            </a:r>
            <a:endParaRPr lang="es-ES" sz="900" b="0" dirty="0">
              <a:solidFill>
                <a:srgbClr val="002776"/>
              </a:solidFill>
            </a:endParaRPr>
          </a:p>
        </p:txBody>
      </p:sp>
      <p:sp>
        <p:nvSpPr>
          <p:cNvPr id="2" name="Rectangle 1"/>
          <p:cNvSpPr/>
          <p:nvPr/>
        </p:nvSpPr>
        <p:spPr>
          <a:xfrm>
            <a:off x="1906906" y="6309204"/>
            <a:ext cx="144000" cy="1442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1" name="Rectangle 40"/>
          <p:cNvSpPr/>
          <p:nvPr/>
        </p:nvSpPr>
        <p:spPr>
          <a:xfrm>
            <a:off x="2615612" y="6309204"/>
            <a:ext cx="144000" cy="14424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2" name="Rectangle 41"/>
          <p:cNvSpPr/>
          <p:nvPr/>
        </p:nvSpPr>
        <p:spPr>
          <a:xfrm>
            <a:off x="3278102" y="6309204"/>
            <a:ext cx="144000" cy="1442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3" name="Rectangle 42"/>
          <p:cNvSpPr/>
          <p:nvPr/>
        </p:nvSpPr>
        <p:spPr>
          <a:xfrm>
            <a:off x="4011906" y="6309204"/>
            <a:ext cx="144000" cy="144247"/>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6" name="Slide Number Placeholder 3"/>
          <p:cNvSpPr txBox="1">
            <a:spLocks/>
          </p:cNvSpPr>
          <p:nvPr/>
        </p:nvSpPr>
        <p:spPr>
          <a:xfrm>
            <a:off x="6465168" y="5480261"/>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156 </a:t>
            </a:r>
            <a:r>
              <a:rPr lang="es-ES" sz="900" b="0" dirty="0" smtClean="0">
                <a:solidFill>
                  <a:srgbClr val="002060"/>
                </a:solidFill>
              </a:rPr>
              <a:t>establecimientos</a:t>
            </a:r>
            <a:endParaRPr lang="es-ES" sz="1000" b="0" dirty="0">
              <a:solidFill>
                <a:srgbClr val="002060"/>
              </a:solidFill>
            </a:endParaRPr>
          </a:p>
        </p:txBody>
      </p:sp>
      <p:graphicFrame>
        <p:nvGraphicFramePr>
          <p:cNvPr id="36" name="Chart 35"/>
          <p:cNvGraphicFramePr/>
          <p:nvPr>
            <p:extLst>
              <p:ext uri="{D42A27DB-BD31-4B8C-83A1-F6EECF244321}">
                <p14:modId xmlns:p14="http://schemas.microsoft.com/office/powerpoint/2010/main" val="4280282937"/>
              </p:ext>
            </p:extLst>
          </p:nvPr>
        </p:nvGraphicFramePr>
        <p:xfrm>
          <a:off x="5951302" y="4628268"/>
          <a:ext cx="2310904" cy="2134048"/>
        </p:xfrm>
        <a:graphic>
          <a:graphicData uri="http://schemas.openxmlformats.org/drawingml/2006/chart">
            <c:chart xmlns:c="http://schemas.openxmlformats.org/drawingml/2006/chart" xmlns:r="http://schemas.openxmlformats.org/officeDocument/2006/relationships" r:id="rId4"/>
          </a:graphicData>
        </a:graphic>
      </p:graphicFrame>
      <p:sp>
        <p:nvSpPr>
          <p:cNvPr id="47" name="Slide Number Placeholder 3"/>
          <p:cNvSpPr txBox="1">
            <a:spLocks/>
          </p:cNvSpPr>
          <p:nvPr/>
        </p:nvSpPr>
        <p:spPr>
          <a:xfrm>
            <a:off x="756590" y="3068960"/>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127 </a:t>
            </a:r>
            <a:r>
              <a:rPr lang="es-ES" sz="900" b="0" dirty="0" smtClean="0">
                <a:solidFill>
                  <a:srgbClr val="002060"/>
                </a:solidFill>
              </a:rPr>
              <a:t>establecimientos</a:t>
            </a:r>
            <a:endParaRPr lang="es-ES" sz="1000" b="0" dirty="0">
              <a:solidFill>
                <a:srgbClr val="002060"/>
              </a:solidFill>
            </a:endParaRPr>
          </a:p>
        </p:txBody>
      </p:sp>
      <p:sp>
        <p:nvSpPr>
          <p:cNvPr id="48" name="Slide Number Placeholder 3"/>
          <p:cNvSpPr txBox="1">
            <a:spLocks/>
          </p:cNvSpPr>
          <p:nvPr/>
        </p:nvSpPr>
        <p:spPr>
          <a:xfrm>
            <a:off x="7711486" y="1951869"/>
            <a:ext cx="848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Sur</a:t>
            </a:r>
            <a:endParaRPr lang="es-ES" sz="1200" dirty="0">
              <a:solidFill>
                <a:srgbClr val="002060"/>
              </a:solidFill>
            </a:endParaRPr>
          </a:p>
        </p:txBody>
      </p:sp>
      <p:sp>
        <p:nvSpPr>
          <p:cNvPr id="49" name="Slide Number Placeholder 3"/>
          <p:cNvSpPr txBox="1">
            <a:spLocks/>
          </p:cNvSpPr>
          <p:nvPr/>
        </p:nvSpPr>
        <p:spPr>
          <a:xfrm>
            <a:off x="3644900" y="2982476"/>
            <a:ext cx="1327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La Mariscal (ZET)*</a:t>
            </a:r>
            <a:endParaRPr lang="es-ES" sz="1200" dirty="0">
              <a:solidFill>
                <a:srgbClr val="002060"/>
              </a:solidFill>
            </a:endParaRPr>
          </a:p>
        </p:txBody>
      </p:sp>
      <p:sp>
        <p:nvSpPr>
          <p:cNvPr id="50" name="Slide Number Placeholder 3"/>
          <p:cNvSpPr txBox="1">
            <a:spLocks/>
          </p:cNvSpPr>
          <p:nvPr/>
        </p:nvSpPr>
        <p:spPr>
          <a:xfrm>
            <a:off x="3785824" y="4259864"/>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216</a:t>
            </a:r>
          </a:p>
          <a:p>
            <a:pPr algn="ctr"/>
            <a:r>
              <a:rPr lang="es-ES" sz="900" b="0" dirty="0" smtClean="0">
                <a:solidFill>
                  <a:srgbClr val="002060"/>
                </a:solidFill>
              </a:rPr>
              <a:t>establecimientos</a:t>
            </a:r>
            <a:endParaRPr lang="es-ES" sz="1000" b="0" dirty="0">
              <a:solidFill>
                <a:srgbClr val="002060"/>
              </a:solidFill>
            </a:endParaRPr>
          </a:p>
        </p:txBody>
      </p:sp>
      <p:graphicFrame>
        <p:nvGraphicFramePr>
          <p:cNvPr id="51" name="Chart 50"/>
          <p:cNvGraphicFramePr/>
          <p:nvPr>
            <p:extLst>
              <p:ext uri="{D42A27DB-BD31-4B8C-83A1-F6EECF244321}">
                <p14:modId xmlns:p14="http://schemas.microsoft.com/office/powerpoint/2010/main" val="3672141934"/>
              </p:ext>
            </p:extLst>
          </p:nvPr>
        </p:nvGraphicFramePr>
        <p:xfrm>
          <a:off x="3276173" y="3427349"/>
          <a:ext cx="2310904" cy="21340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3" name="Chart 52"/>
          <p:cNvGraphicFramePr/>
          <p:nvPr>
            <p:extLst>
              <p:ext uri="{D42A27DB-BD31-4B8C-83A1-F6EECF244321}">
                <p14:modId xmlns:p14="http://schemas.microsoft.com/office/powerpoint/2010/main" val="592901684"/>
              </p:ext>
            </p:extLst>
          </p:nvPr>
        </p:nvGraphicFramePr>
        <p:xfrm>
          <a:off x="247204" y="2244610"/>
          <a:ext cx="2310904" cy="2134048"/>
        </p:xfrm>
        <a:graphic>
          <a:graphicData uri="http://schemas.openxmlformats.org/drawingml/2006/chart">
            <c:chart xmlns:c="http://schemas.openxmlformats.org/drawingml/2006/chart" xmlns:r="http://schemas.openxmlformats.org/officeDocument/2006/relationships" r:id="rId6"/>
          </a:graphicData>
        </a:graphic>
      </p:graphicFrame>
      <p:sp>
        <p:nvSpPr>
          <p:cNvPr id="54" name="Slide Number Placeholder 3"/>
          <p:cNvSpPr txBox="1">
            <a:spLocks/>
          </p:cNvSpPr>
          <p:nvPr/>
        </p:nvSpPr>
        <p:spPr>
          <a:xfrm>
            <a:off x="741600" y="1844824"/>
            <a:ext cx="848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Norte</a:t>
            </a:r>
            <a:endParaRPr lang="es-ES" sz="1200" dirty="0">
              <a:solidFill>
                <a:srgbClr val="002060"/>
              </a:solidFill>
            </a:endParaRPr>
          </a:p>
        </p:txBody>
      </p:sp>
      <p:sp>
        <p:nvSpPr>
          <p:cNvPr id="55" name="Slide Number Placeholder 3"/>
          <p:cNvSpPr txBox="1">
            <a:spLocks/>
          </p:cNvSpPr>
          <p:nvPr/>
        </p:nvSpPr>
        <p:spPr>
          <a:xfrm>
            <a:off x="8265368" y="3118337"/>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132 </a:t>
            </a:r>
            <a:r>
              <a:rPr lang="es-ES" sz="900" b="0" dirty="0" smtClean="0">
                <a:solidFill>
                  <a:srgbClr val="002060"/>
                </a:solidFill>
              </a:rPr>
              <a:t>establecimientos</a:t>
            </a:r>
            <a:endParaRPr lang="es-ES" sz="1000" b="0" dirty="0">
              <a:solidFill>
                <a:srgbClr val="002060"/>
              </a:solidFill>
            </a:endParaRPr>
          </a:p>
        </p:txBody>
      </p:sp>
      <p:graphicFrame>
        <p:nvGraphicFramePr>
          <p:cNvPr id="44" name="Chart 43"/>
          <p:cNvGraphicFramePr/>
          <p:nvPr>
            <p:extLst>
              <p:ext uri="{D42A27DB-BD31-4B8C-83A1-F6EECF244321}">
                <p14:modId xmlns:p14="http://schemas.microsoft.com/office/powerpoint/2010/main" val="2950501209"/>
              </p:ext>
            </p:extLst>
          </p:nvPr>
        </p:nvGraphicFramePr>
        <p:xfrm>
          <a:off x="7815178" y="2291792"/>
          <a:ext cx="2196539" cy="2028435"/>
        </p:xfrm>
        <a:graphic>
          <a:graphicData uri="http://schemas.openxmlformats.org/drawingml/2006/chart">
            <c:chart xmlns:c="http://schemas.openxmlformats.org/drawingml/2006/chart" xmlns:r="http://schemas.openxmlformats.org/officeDocument/2006/relationships" r:id="rId7"/>
          </a:graphicData>
        </a:graphic>
      </p:graphicFrame>
      <p:sp>
        <p:nvSpPr>
          <p:cNvPr id="56" name="Slide Number Placeholder 3"/>
          <p:cNvSpPr txBox="1">
            <a:spLocks/>
          </p:cNvSpPr>
          <p:nvPr/>
        </p:nvSpPr>
        <p:spPr>
          <a:xfrm>
            <a:off x="5488875" y="2263318"/>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85 </a:t>
            </a:r>
            <a:r>
              <a:rPr lang="es-ES" sz="900" b="0" dirty="0" smtClean="0">
                <a:solidFill>
                  <a:srgbClr val="002060"/>
                </a:solidFill>
              </a:rPr>
              <a:t>establecimientos</a:t>
            </a:r>
            <a:endParaRPr lang="es-ES" sz="1000" b="0" dirty="0">
              <a:solidFill>
                <a:srgbClr val="002060"/>
              </a:solidFill>
            </a:endParaRPr>
          </a:p>
        </p:txBody>
      </p:sp>
      <p:graphicFrame>
        <p:nvGraphicFramePr>
          <p:cNvPr id="57" name="Chart 56"/>
          <p:cNvGraphicFramePr/>
          <p:nvPr>
            <p:extLst>
              <p:ext uri="{D42A27DB-BD31-4B8C-83A1-F6EECF244321}">
                <p14:modId xmlns:p14="http://schemas.microsoft.com/office/powerpoint/2010/main" val="2802230188"/>
              </p:ext>
            </p:extLst>
          </p:nvPr>
        </p:nvGraphicFramePr>
        <p:xfrm>
          <a:off x="4979489" y="1438968"/>
          <a:ext cx="2310904" cy="2134048"/>
        </p:xfrm>
        <a:graphic>
          <a:graphicData uri="http://schemas.openxmlformats.org/drawingml/2006/chart">
            <c:chart xmlns:c="http://schemas.openxmlformats.org/drawingml/2006/chart" xmlns:r="http://schemas.openxmlformats.org/officeDocument/2006/relationships" r:id="rId8"/>
          </a:graphicData>
        </a:graphic>
      </p:graphicFrame>
      <p:sp>
        <p:nvSpPr>
          <p:cNvPr id="58" name="Slide Number Placeholder 3"/>
          <p:cNvSpPr txBox="1">
            <a:spLocks/>
          </p:cNvSpPr>
          <p:nvPr/>
        </p:nvSpPr>
        <p:spPr>
          <a:xfrm>
            <a:off x="4113964" y="1877948"/>
            <a:ext cx="848071" cy="588061"/>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Valles </a:t>
            </a:r>
            <a:r>
              <a:rPr lang="es-ES" sz="1000" b="0" dirty="0" smtClean="0">
                <a:solidFill>
                  <a:srgbClr val="002060"/>
                </a:solidFill>
              </a:rPr>
              <a:t>(Chillos &amp; Tumbaco)</a:t>
            </a:r>
            <a:endParaRPr lang="es-ES" sz="1200" b="0" dirty="0">
              <a:solidFill>
                <a:srgbClr val="002060"/>
              </a:solidFill>
            </a:endParaRPr>
          </a:p>
        </p:txBody>
      </p:sp>
      <p:sp>
        <p:nvSpPr>
          <p:cNvPr id="52" name="Slide Number Placeholder 3"/>
          <p:cNvSpPr txBox="1">
            <a:spLocks/>
          </p:cNvSpPr>
          <p:nvPr/>
        </p:nvSpPr>
        <p:spPr>
          <a:xfrm>
            <a:off x="413408" y="5750221"/>
            <a:ext cx="27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*Incluye La Floresta</a:t>
            </a:r>
            <a:endParaRPr lang="es-ES" b="0" i="1" dirty="0">
              <a:solidFill>
                <a:srgbClr val="002776"/>
              </a:solidFill>
            </a:endParaRPr>
          </a:p>
        </p:txBody>
      </p:sp>
      <p:sp>
        <p:nvSpPr>
          <p:cNvPr id="5" name="Slide Number Placeholder 4"/>
          <p:cNvSpPr>
            <a:spLocks noGrp="1"/>
          </p:cNvSpPr>
          <p:nvPr>
            <p:ph type="sldNum" sz="quarter" idx="10"/>
          </p:nvPr>
        </p:nvSpPr>
        <p:spPr/>
        <p:txBody>
          <a:bodyPr/>
          <a:lstStyle/>
          <a:p>
            <a:fld id="{20A7A354-C5FB-4D1E-BE75-5A939ED93F75}" type="slidenum">
              <a:rPr lang="es-ES" smtClean="0">
                <a:solidFill>
                  <a:srgbClr val="002776"/>
                </a:solidFill>
              </a:rPr>
              <a:pPr/>
              <a:t>90</a:t>
            </a:fld>
            <a:endParaRPr lang="es-ES" dirty="0">
              <a:solidFill>
                <a:srgbClr val="002776"/>
              </a:solidFill>
            </a:endParaRPr>
          </a:p>
        </p:txBody>
      </p:sp>
    </p:spTree>
    <p:extLst>
      <p:ext uri="{BB962C8B-B14F-4D97-AF65-F5344CB8AC3E}">
        <p14:creationId xmlns:p14="http://schemas.microsoft.com/office/powerpoint/2010/main" val="3525056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Content Placeholder 5"/>
          <p:cNvSpPr txBox="1">
            <a:spLocks/>
          </p:cNvSpPr>
          <p:nvPr/>
        </p:nvSpPr>
        <p:spPr bwMode="auto">
          <a:xfrm>
            <a:off x="362559" y="1054792"/>
            <a:ext cx="9198953" cy="28597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200" dirty="0" smtClean="0">
                <a:solidFill>
                  <a:srgbClr val="002060"/>
                </a:solidFill>
              </a:rPr>
              <a:t>El 60</a:t>
            </a:r>
            <a:r>
              <a:rPr lang="es-ES" sz="1200" dirty="0">
                <a:solidFill>
                  <a:srgbClr val="002060"/>
                </a:solidFill>
              </a:rPr>
              <a:t>% </a:t>
            </a:r>
            <a:r>
              <a:rPr lang="es-ES" sz="1200" dirty="0" smtClean="0">
                <a:solidFill>
                  <a:srgbClr val="002060"/>
                </a:solidFill>
              </a:rPr>
              <a:t>de habitaciones hoteleras son de </a:t>
            </a:r>
            <a:r>
              <a:rPr lang="es-ES" sz="1200" b="1" dirty="0" smtClean="0">
                <a:solidFill>
                  <a:srgbClr val="002060"/>
                </a:solidFill>
              </a:rPr>
              <a:t>lujo/primera </a:t>
            </a:r>
            <a:r>
              <a:rPr lang="es-ES" sz="1200" b="1" dirty="0">
                <a:solidFill>
                  <a:srgbClr val="002060"/>
                </a:solidFill>
              </a:rPr>
              <a:t>categoría</a:t>
            </a:r>
            <a:r>
              <a:rPr lang="es-ES" sz="1200" dirty="0">
                <a:solidFill>
                  <a:srgbClr val="002060"/>
                </a:solidFill>
              </a:rPr>
              <a:t>, ubicados en </a:t>
            </a:r>
            <a:r>
              <a:rPr lang="es-ES" sz="1200" b="1" dirty="0">
                <a:solidFill>
                  <a:srgbClr val="002060"/>
                </a:solidFill>
              </a:rPr>
              <a:t>centro histórico y La Mariscal</a:t>
            </a:r>
          </a:p>
        </p:txBody>
      </p:sp>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Análisis actual de la oferta turística en Quito</a:t>
            </a:r>
            <a:endParaRPr lang="es-ES"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Oferta de soporte – </a:t>
            </a:r>
            <a:r>
              <a:rPr lang="es-ES" sz="2000" dirty="0" smtClean="0">
                <a:solidFill>
                  <a:srgbClr val="00B0F0"/>
                </a:solidFill>
                <a:cs typeface="Arial" charset="0"/>
              </a:rPr>
              <a:t>Alojamiento (</a:t>
            </a:r>
            <a:r>
              <a:rPr lang="es-ES" sz="2000" dirty="0" smtClean="0">
                <a:solidFill>
                  <a:srgbClr val="00B0F0"/>
                </a:solidFill>
                <a:cs typeface="Arial" charset="0"/>
              </a:rPr>
              <a:t>ii/iii)</a:t>
            </a:r>
            <a:endParaRPr lang="es-ES" sz="1400" i="1" dirty="0">
              <a:solidFill>
                <a:srgbClr val="00B0F0"/>
              </a:solidFill>
              <a:cs typeface="Arial" charset="0"/>
            </a:endParaRPr>
          </a:p>
        </p:txBody>
      </p:sp>
      <p:pic>
        <p:nvPicPr>
          <p:cNvPr id="59"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2960" r="6696"/>
          <a:stretch/>
        </p:blipFill>
        <p:spPr bwMode="auto">
          <a:xfrm rot="16200000">
            <a:off x="2360712" y="-459432"/>
            <a:ext cx="5184576" cy="9217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Slide Number Placeholder 3"/>
          <p:cNvSpPr txBox="1">
            <a:spLocks/>
          </p:cNvSpPr>
          <p:nvPr/>
        </p:nvSpPr>
        <p:spPr>
          <a:xfrm>
            <a:off x="1906906" y="6554103"/>
            <a:ext cx="27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Quito Turismo – Dpto. Calidad (Catastro)</a:t>
            </a:r>
            <a:endParaRPr lang="es-ES" b="0" i="1" dirty="0">
              <a:solidFill>
                <a:srgbClr val="002776"/>
              </a:solidFill>
            </a:endParaRPr>
          </a:p>
        </p:txBody>
      </p:sp>
      <p:sp>
        <p:nvSpPr>
          <p:cNvPr id="62" name="Title 1"/>
          <p:cNvSpPr txBox="1">
            <a:spLocks/>
          </p:cNvSpPr>
          <p:nvPr/>
        </p:nvSpPr>
        <p:spPr bwMode="auto">
          <a:xfrm>
            <a:off x="344488" y="1306846"/>
            <a:ext cx="9217025"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100" b="1" u="sng" dirty="0" smtClean="0">
                <a:solidFill>
                  <a:srgbClr val="002060"/>
                </a:solidFill>
                <a:cs typeface="Arial" charset="0"/>
              </a:rPr>
              <a:t>Mapa de localización de establecimientos de alojamiento turístico en Quito, por principales áreas de la ciudad y categoría</a:t>
            </a:r>
            <a:endParaRPr lang="es-ES" sz="1100" b="1" i="1" u="sng" dirty="0">
              <a:solidFill>
                <a:srgbClr val="00B0F0"/>
              </a:solidFill>
              <a:cs typeface="Arial" charset="0"/>
            </a:endParaRPr>
          </a:p>
        </p:txBody>
      </p:sp>
      <p:pic>
        <p:nvPicPr>
          <p:cNvPr id="63"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78797" b="92188"/>
          <a:stretch/>
        </p:blipFill>
        <p:spPr bwMode="auto">
          <a:xfrm>
            <a:off x="344487" y="6021289"/>
            <a:ext cx="136815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4" name="Group 63"/>
          <p:cNvGrpSpPr>
            <a:grpSpLocks/>
          </p:cNvGrpSpPr>
          <p:nvPr/>
        </p:nvGrpSpPr>
        <p:grpSpPr bwMode="auto">
          <a:xfrm rot="16200000">
            <a:off x="9057911" y="1268314"/>
            <a:ext cx="287338" cy="576263"/>
            <a:chOff x="476" y="3249"/>
            <a:chExt cx="181" cy="363"/>
          </a:xfrm>
          <a:solidFill>
            <a:schemeClr val="bg1"/>
          </a:solidFill>
        </p:grpSpPr>
        <p:sp>
          <p:nvSpPr>
            <p:cNvPr id="65" name="Oval 64"/>
            <p:cNvSpPr>
              <a:spLocks noChangeArrowheads="1"/>
            </p:cNvSpPr>
            <p:nvPr/>
          </p:nvSpPr>
          <p:spPr bwMode="auto">
            <a:xfrm>
              <a:off x="476" y="3430"/>
              <a:ext cx="181" cy="182"/>
            </a:xfrm>
            <a:prstGeom prst="ellipse">
              <a:avLst/>
            </a:prstGeom>
            <a:grpFill/>
            <a:ln w="9525">
              <a:solidFill>
                <a:srgbClr val="808080"/>
              </a:solidFill>
              <a:round/>
              <a:headEnd/>
              <a:tailEnd/>
            </a:ln>
            <a:extLst/>
          </p:spPr>
          <p:txBody>
            <a:bodyPr wrap="none"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ltLang="es-ES">
                <a:solidFill>
                  <a:srgbClr val="002776"/>
                </a:solidFill>
              </a:endParaRPr>
            </a:p>
          </p:txBody>
        </p:sp>
        <p:sp>
          <p:nvSpPr>
            <p:cNvPr id="66" name="Rectangle 65"/>
            <p:cNvSpPr>
              <a:spLocks noChangeArrowheads="1"/>
            </p:cNvSpPr>
            <p:nvPr/>
          </p:nvSpPr>
          <p:spPr bwMode="auto">
            <a:xfrm>
              <a:off x="476" y="3249"/>
              <a:ext cx="181" cy="1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r"/>
              <a:r>
                <a:rPr lang="es-ES" altLang="es-ES" sz="1000" dirty="0" smtClean="0">
                  <a:solidFill>
                    <a:srgbClr val="002776"/>
                  </a:solidFill>
                </a:rPr>
                <a:t>N</a:t>
              </a:r>
              <a:endParaRPr lang="es-ES" altLang="es-ES" sz="1000" dirty="0">
                <a:solidFill>
                  <a:srgbClr val="002776"/>
                </a:solidFill>
              </a:endParaRPr>
            </a:p>
          </p:txBody>
        </p:sp>
        <p:sp>
          <p:nvSpPr>
            <p:cNvPr id="67" name="Line 15"/>
            <p:cNvSpPr>
              <a:spLocks noChangeShapeType="1"/>
            </p:cNvSpPr>
            <p:nvPr/>
          </p:nvSpPr>
          <p:spPr bwMode="auto">
            <a:xfrm>
              <a:off x="476" y="3521"/>
              <a:ext cx="181" cy="0"/>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68" name="Line 16"/>
            <p:cNvSpPr>
              <a:spLocks noChangeShapeType="1"/>
            </p:cNvSpPr>
            <p:nvPr/>
          </p:nvSpPr>
          <p:spPr bwMode="auto">
            <a:xfrm>
              <a:off x="567" y="3431"/>
              <a:ext cx="0" cy="181"/>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69" name="Line 17"/>
            <p:cNvSpPr>
              <a:spLocks noChangeShapeType="1"/>
            </p:cNvSpPr>
            <p:nvPr/>
          </p:nvSpPr>
          <p:spPr bwMode="auto">
            <a:xfrm flipV="1">
              <a:off x="567" y="3385"/>
              <a:ext cx="0" cy="136"/>
            </a:xfrm>
            <a:prstGeom prst="line">
              <a:avLst/>
            </a:prstGeom>
            <a:grpFill/>
            <a:ln w="19050">
              <a:solidFill>
                <a:schemeClr val="tx1"/>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grpSp>
      <p:sp>
        <p:nvSpPr>
          <p:cNvPr id="70" name="Slide Number Placeholder 3"/>
          <p:cNvSpPr txBox="1">
            <a:spLocks/>
          </p:cNvSpPr>
          <p:nvPr/>
        </p:nvSpPr>
        <p:spPr>
          <a:xfrm>
            <a:off x="8030495" y="5240310"/>
            <a:ext cx="1327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Centro histórico de Quito (ZET)</a:t>
            </a:r>
            <a:endParaRPr lang="es-ES" sz="1200" dirty="0">
              <a:solidFill>
                <a:srgbClr val="002060"/>
              </a:solidFill>
            </a:endParaRPr>
          </a:p>
        </p:txBody>
      </p:sp>
      <p:sp>
        <p:nvSpPr>
          <p:cNvPr id="77" name="Slide Number Placeholder 3"/>
          <p:cNvSpPr txBox="1">
            <a:spLocks/>
          </p:cNvSpPr>
          <p:nvPr/>
        </p:nvSpPr>
        <p:spPr>
          <a:xfrm>
            <a:off x="6465168" y="5480261"/>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156 </a:t>
            </a:r>
            <a:r>
              <a:rPr lang="es-ES" sz="900" b="0" dirty="0" smtClean="0">
                <a:solidFill>
                  <a:srgbClr val="002060"/>
                </a:solidFill>
              </a:rPr>
              <a:t>establecimientos</a:t>
            </a:r>
            <a:endParaRPr lang="es-ES" sz="1000" b="0" dirty="0">
              <a:solidFill>
                <a:srgbClr val="002060"/>
              </a:solidFill>
            </a:endParaRPr>
          </a:p>
        </p:txBody>
      </p:sp>
      <p:graphicFrame>
        <p:nvGraphicFramePr>
          <p:cNvPr id="78" name="Chart 77"/>
          <p:cNvGraphicFramePr/>
          <p:nvPr>
            <p:extLst>
              <p:ext uri="{D42A27DB-BD31-4B8C-83A1-F6EECF244321}">
                <p14:modId xmlns:p14="http://schemas.microsoft.com/office/powerpoint/2010/main" val="1975765985"/>
              </p:ext>
            </p:extLst>
          </p:nvPr>
        </p:nvGraphicFramePr>
        <p:xfrm>
          <a:off x="5951302" y="4628268"/>
          <a:ext cx="2310904" cy="2134048"/>
        </p:xfrm>
        <a:graphic>
          <a:graphicData uri="http://schemas.openxmlformats.org/drawingml/2006/chart">
            <c:chart xmlns:c="http://schemas.openxmlformats.org/drawingml/2006/chart" xmlns:r="http://schemas.openxmlformats.org/officeDocument/2006/relationships" r:id="rId4"/>
          </a:graphicData>
        </a:graphic>
      </p:graphicFrame>
      <p:sp>
        <p:nvSpPr>
          <p:cNvPr id="79" name="Slide Number Placeholder 3"/>
          <p:cNvSpPr txBox="1">
            <a:spLocks/>
          </p:cNvSpPr>
          <p:nvPr/>
        </p:nvSpPr>
        <p:spPr>
          <a:xfrm>
            <a:off x="756590" y="3068960"/>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127 </a:t>
            </a:r>
            <a:r>
              <a:rPr lang="es-ES" sz="900" b="0" dirty="0" smtClean="0">
                <a:solidFill>
                  <a:srgbClr val="002060"/>
                </a:solidFill>
              </a:rPr>
              <a:t>establecimientos</a:t>
            </a:r>
            <a:endParaRPr lang="es-ES" sz="1000" b="0" dirty="0">
              <a:solidFill>
                <a:srgbClr val="002060"/>
              </a:solidFill>
            </a:endParaRPr>
          </a:p>
        </p:txBody>
      </p:sp>
      <p:sp>
        <p:nvSpPr>
          <p:cNvPr id="80" name="Slide Number Placeholder 3"/>
          <p:cNvSpPr txBox="1">
            <a:spLocks/>
          </p:cNvSpPr>
          <p:nvPr/>
        </p:nvSpPr>
        <p:spPr>
          <a:xfrm>
            <a:off x="7711486" y="1951869"/>
            <a:ext cx="848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Sur</a:t>
            </a:r>
            <a:endParaRPr lang="es-ES" sz="1200" dirty="0">
              <a:solidFill>
                <a:srgbClr val="002060"/>
              </a:solidFill>
            </a:endParaRPr>
          </a:p>
        </p:txBody>
      </p:sp>
      <p:sp>
        <p:nvSpPr>
          <p:cNvPr id="81" name="Slide Number Placeholder 3"/>
          <p:cNvSpPr txBox="1">
            <a:spLocks/>
          </p:cNvSpPr>
          <p:nvPr/>
        </p:nvSpPr>
        <p:spPr>
          <a:xfrm>
            <a:off x="3644900" y="2982476"/>
            <a:ext cx="1327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La Mariscal (ZET)*</a:t>
            </a:r>
            <a:endParaRPr lang="es-ES" sz="1200" dirty="0">
              <a:solidFill>
                <a:srgbClr val="002060"/>
              </a:solidFill>
            </a:endParaRPr>
          </a:p>
        </p:txBody>
      </p:sp>
      <p:sp>
        <p:nvSpPr>
          <p:cNvPr id="82" name="Slide Number Placeholder 3"/>
          <p:cNvSpPr txBox="1">
            <a:spLocks/>
          </p:cNvSpPr>
          <p:nvPr/>
        </p:nvSpPr>
        <p:spPr>
          <a:xfrm>
            <a:off x="3785824" y="4259864"/>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216</a:t>
            </a:r>
          </a:p>
          <a:p>
            <a:pPr algn="ctr"/>
            <a:r>
              <a:rPr lang="es-ES" sz="900" b="0" dirty="0" smtClean="0">
                <a:solidFill>
                  <a:srgbClr val="002060"/>
                </a:solidFill>
              </a:rPr>
              <a:t>establecimientos</a:t>
            </a:r>
            <a:endParaRPr lang="es-ES" sz="1000" b="0" dirty="0">
              <a:solidFill>
                <a:srgbClr val="002060"/>
              </a:solidFill>
            </a:endParaRPr>
          </a:p>
        </p:txBody>
      </p:sp>
      <p:graphicFrame>
        <p:nvGraphicFramePr>
          <p:cNvPr id="83" name="Chart 82"/>
          <p:cNvGraphicFramePr/>
          <p:nvPr>
            <p:extLst>
              <p:ext uri="{D42A27DB-BD31-4B8C-83A1-F6EECF244321}">
                <p14:modId xmlns:p14="http://schemas.microsoft.com/office/powerpoint/2010/main" val="1139089461"/>
              </p:ext>
            </p:extLst>
          </p:nvPr>
        </p:nvGraphicFramePr>
        <p:xfrm>
          <a:off x="3276173" y="3427349"/>
          <a:ext cx="2310904" cy="21340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4" name="Chart 83"/>
          <p:cNvGraphicFramePr/>
          <p:nvPr>
            <p:extLst>
              <p:ext uri="{D42A27DB-BD31-4B8C-83A1-F6EECF244321}">
                <p14:modId xmlns:p14="http://schemas.microsoft.com/office/powerpoint/2010/main" val="3604922669"/>
              </p:ext>
            </p:extLst>
          </p:nvPr>
        </p:nvGraphicFramePr>
        <p:xfrm>
          <a:off x="247204" y="2244610"/>
          <a:ext cx="2310904" cy="2134048"/>
        </p:xfrm>
        <a:graphic>
          <a:graphicData uri="http://schemas.openxmlformats.org/drawingml/2006/chart">
            <c:chart xmlns:c="http://schemas.openxmlformats.org/drawingml/2006/chart" xmlns:r="http://schemas.openxmlformats.org/officeDocument/2006/relationships" r:id="rId6"/>
          </a:graphicData>
        </a:graphic>
      </p:graphicFrame>
      <p:sp>
        <p:nvSpPr>
          <p:cNvPr id="85" name="Slide Number Placeholder 3"/>
          <p:cNvSpPr txBox="1">
            <a:spLocks/>
          </p:cNvSpPr>
          <p:nvPr/>
        </p:nvSpPr>
        <p:spPr>
          <a:xfrm>
            <a:off x="741600" y="1844824"/>
            <a:ext cx="848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Norte</a:t>
            </a:r>
            <a:endParaRPr lang="es-ES" sz="1200" dirty="0">
              <a:solidFill>
                <a:srgbClr val="002060"/>
              </a:solidFill>
            </a:endParaRPr>
          </a:p>
        </p:txBody>
      </p:sp>
      <p:sp>
        <p:nvSpPr>
          <p:cNvPr id="86" name="Slide Number Placeholder 3"/>
          <p:cNvSpPr txBox="1">
            <a:spLocks/>
          </p:cNvSpPr>
          <p:nvPr/>
        </p:nvSpPr>
        <p:spPr>
          <a:xfrm>
            <a:off x="8265368" y="3118337"/>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132 </a:t>
            </a:r>
            <a:r>
              <a:rPr lang="es-ES" sz="900" b="0" dirty="0" smtClean="0">
                <a:solidFill>
                  <a:srgbClr val="002060"/>
                </a:solidFill>
              </a:rPr>
              <a:t>establecimientos</a:t>
            </a:r>
            <a:endParaRPr lang="es-ES" sz="1000" b="0" dirty="0">
              <a:solidFill>
                <a:srgbClr val="002060"/>
              </a:solidFill>
            </a:endParaRPr>
          </a:p>
        </p:txBody>
      </p:sp>
      <p:graphicFrame>
        <p:nvGraphicFramePr>
          <p:cNvPr id="87" name="Chart 86"/>
          <p:cNvGraphicFramePr/>
          <p:nvPr>
            <p:extLst>
              <p:ext uri="{D42A27DB-BD31-4B8C-83A1-F6EECF244321}">
                <p14:modId xmlns:p14="http://schemas.microsoft.com/office/powerpoint/2010/main" val="3015778501"/>
              </p:ext>
            </p:extLst>
          </p:nvPr>
        </p:nvGraphicFramePr>
        <p:xfrm>
          <a:off x="7815178" y="2291792"/>
          <a:ext cx="2196539" cy="2028435"/>
        </p:xfrm>
        <a:graphic>
          <a:graphicData uri="http://schemas.openxmlformats.org/drawingml/2006/chart">
            <c:chart xmlns:c="http://schemas.openxmlformats.org/drawingml/2006/chart" xmlns:r="http://schemas.openxmlformats.org/officeDocument/2006/relationships" r:id="rId7"/>
          </a:graphicData>
        </a:graphic>
      </p:graphicFrame>
      <p:sp>
        <p:nvSpPr>
          <p:cNvPr id="88" name="Slide Number Placeholder 3"/>
          <p:cNvSpPr txBox="1">
            <a:spLocks/>
          </p:cNvSpPr>
          <p:nvPr/>
        </p:nvSpPr>
        <p:spPr>
          <a:xfrm>
            <a:off x="5488875" y="2263318"/>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85 </a:t>
            </a:r>
            <a:r>
              <a:rPr lang="es-ES" sz="900" b="0" dirty="0" smtClean="0">
                <a:solidFill>
                  <a:srgbClr val="002060"/>
                </a:solidFill>
              </a:rPr>
              <a:t>establecimientos</a:t>
            </a:r>
            <a:endParaRPr lang="es-ES" sz="1000" b="0" dirty="0">
              <a:solidFill>
                <a:srgbClr val="002060"/>
              </a:solidFill>
            </a:endParaRPr>
          </a:p>
        </p:txBody>
      </p:sp>
      <p:graphicFrame>
        <p:nvGraphicFramePr>
          <p:cNvPr id="89" name="Chart 88"/>
          <p:cNvGraphicFramePr/>
          <p:nvPr>
            <p:extLst>
              <p:ext uri="{D42A27DB-BD31-4B8C-83A1-F6EECF244321}">
                <p14:modId xmlns:p14="http://schemas.microsoft.com/office/powerpoint/2010/main" val="3043613791"/>
              </p:ext>
            </p:extLst>
          </p:nvPr>
        </p:nvGraphicFramePr>
        <p:xfrm>
          <a:off x="4979489" y="1438968"/>
          <a:ext cx="2310904" cy="2134048"/>
        </p:xfrm>
        <a:graphic>
          <a:graphicData uri="http://schemas.openxmlformats.org/drawingml/2006/chart">
            <c:chart xmlns:c="http://schemas.openxmlformats.org/drawingml/2006/chart" xmlns:r="http://schemas.openxmlformats.org/officeDocument/2006/relationships" r:id="rId8"/>
          </a:graphicData>
        </a:graphic>
      </p:graphicFrame>
      <p:sp>
        <p:nvSpPr>
          <p:cNvPr id="90" name="Slide Number Placeholder 3"/>
          <p:cNvSpPr txBox="1">
            <a:spLocks/>
          </p:cNvSpPr>
          <p:nvPr/>
        </p:nvSpPr>
        <p:spPr>
          <a:xfrm>
            <a:off x="4104928" y="1675257"/>
            <a:ext cx="848071" cy="588061"/>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Valles </a:t>
            </a:r>
            <a:r>
              <a:rPr lang="es-ES" sz="1000" b="0" dirty="0" smtClean="0">
                <a:solidFill>
                  <a:srgbClr val="002060"/>
                </a:solidFill>
              </a:rPr>
              <a:t>(Chillos &amp; Tumbaco)</a:t>
            </a:r>
            <a:endParaRPr lang="es-ES" sz="1200" b="0" dirty="0">
              <a:solidFill>
                <a:srgbClr val="002060"/>
              </a:solidFill>
            </a:endParaRPr>
          </a:p>
        </p:txBody>
      </p:sp>
      <p:sp>
        <p:nvSpPr>
          <p:cNvPr id="91" name="Slide Number Placeholder 3"/>
          <p:cNvSpPr txBox="1">
            <a:spLocks/>
          </p:cNvSpPr>
          <p:nvPr/>
        </p:nvSpPr>
        <p:spPr>
          <a:xfrm>
            <a:off x="413408" y="5750221"/>
            <a:ext cx="27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*Incluye La Floresta</a:t>
            </a:r>
            <a:endParaRPr lang="es-ES" b="0" i="1" dirty="0">
              <a:solidFill>
                <a:srgbClr val="002776"/>
              </a:solidFill>
            </a:endParaRPr>
          </a:p>
        </p:txBody>
      </p:sp>
      <p:sp>
        <p:nvSpPr>
          <p:cNvPr id="92" name="Rectangle 91"/>
          <p:cNvSpPr/>
          <p:nvPr/>
        </p:nvSpPr>
        <p:spPr>
          <a:xfrm>
            <a:off x="1826214" y="6258167"/>
            <a:ext cx="2741513" cy="224914"/>
          </a:xfrm>
          <a:prstGeom prst="rect">
            <a:avLst/>
          </a:prstGeom>
          <a:solidFill>
            <a:schemeClr val="bg1"/>
          </a:solidFill>
          <a:ln w="12700">
            <a:solidFill>
              <a:schemeClr val="bg1">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93" name="Slide Number Placeholder 3"/>
          <p:cNvSpPr txBox="1">
            <a:spLocks/>
          </p:cNvSpPr>
          <p:nvPr/>
        </p:nvSpPr>
        <p:spPr>
          <a:xfrm>
            <a:off x="2126215" y="6309205"/>
            <a:ext cx="453806"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Lujo</a:t>
            </a:r>
            <a:endParaRPr lang="es-ES" sz="900" b="0" dirty="0">
              <a:solidFill>
                <a:srgbClr val="002776"/>
              </a:solidFill>
            </a:endParaRPr>
          </a:p>
        </p:txBody>
      </p:sp>
      <p:sp>
        <p:nvSpPr>
          <p:cNvPr id="94" name="Slide Number Placeholder 3"/>
          <p:cNvSpPr txBox="1">
            <a:spLocks/>
          </p:cNvSpPr>
          <p:nvPr/>
        </p:nvSpPr>
        <p:spPr>
          <a:xfrm>
            <a:off x="2649913" y="6309204"/>
            <a:ext cx="193665"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1ª</a:t>
            </a:r>
            <a:endParaRPr lang="es-ES" sz="900" b="0" dirty="0">
              <a:solidFill>
                <a:srgbClr val="002776"/>
              </a:solidFill>
            </a:endParaRPr>
          </a:p>
        </p:txBody>
      </p:sp>
      <p:sp>
        <p:nvSpPr>
          <p:cNvPr id="95" name="Slide Number Placeholder 3"/>
          <p:cNvSpPr txBox="1">
            <a:spLocks/>
          </p:cNvSpPr>
          <p:nvPr/>
        </p:nvSpPr>
        <p:spPr>
          <a:xfrm>
            <a:off x="3212073" y="6309205"/>
            <a:ext cx="193665"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2ª</a:t>
            </a:r>
            <a:endParaRPr lang="es-ES" sz="900" b="0" dirty="0">
              <a:solidFill>
                <a:srgbClr val="002776"/>
              </a:solidFill>
            </a:endParaRPr>
          </a:p>
        </p:txBody>
      </p:sp>
      <p:sp>
        <p:nvSpPr>
          <p:cNvPr id="96" name="Slide Number Placeholder 3"/>
          <p:cNvSpPr txBox="1">
            <a:spLocks/>
          </p:cNvSpPr>
          <p:nvPr/>
        </p:nvSpPr>
        <p:spPr>
          <a:xfrm>
            <a:off x="3769963" y="6309204"/>
            <a:ext cx="193665"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3ª</a:t>
            </a:r>
            <a:endParaRPr lang="es-ES" sz="900" b="0" dirty="0">
              <a:solidFill>
                <a:srgbClr val="002776"/>
              </a:solidFill>
            </a:endParaRPr>
          </a:p>
        </p:txBody>
      </p:sp>
      <p:sp>
        <p:nvSpPr>
          <p:cNvPr id="97" name="Rectangle 96"/>
          <p:cNvSpPr/>
          <p:nvPr/>
        </p:nvSpPr>
        <p:spPr>
          <a:xfrm>
            <a:off x="1943820" y="6309204"/>
            <a:ext cx="144000" cy="1442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98" name="Rectangle 97"/>
          <p:cNvSpPr/>
          <p:nvPr/>
        </p:nvSpPr>
        <p:spPr>
          <a:xfrm>
            <a:off x="2484097" y="6309204"/>
            <a:ext cx="144000" cy="144247"/>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99" name="Rectangle 98"/>
          <p:cNvSpPr/>
          <p:nvPr/>
        </p:nvSpPr>
        <p:spPr>
          <a:xfrm>
            <a:off x="3024374" y="6309204"/>
            <a:ext cx="144000" cy="14424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00" name="Rectangle 99"/>
          <p:cNvSpPr/>
          <p:nvPr/>
        </p:nvSpPr>
        <p:spPr>
          <a:xfrm>
            <a:off x="3564651" y="6309204"/>
            <a:ext cx="144000" cy="1442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01" name="Slide Number Placeholder 3"/>
          <p:cNvSpPr txBox="1">
            <a:spLocks/>
          </p:cNvSpPr>
          <p:nvPr/>
        </p:nvSpPr>
        <p:spPr>
          <a:xfrm>
            <a:off x="4314505" y="6309204"/>
            <a:ext cx="193665"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4ª</a:t>
            </a:r>
            <a:endParaRPr lang="es-ES" sz="900" b="0" dirty="0">
              <a:solidFill>
                <a:srgbClr val="002776"/>
              </a:solidFill>
            </a:endParaRPr>
          </a:p>
        </p:txBody>
      </p:sp>
      <p:sp>
        <p:nvSpPr>
          <p:cNvPr id="102" name="Rectangle 101"/>
          <p:cNvSpPr/>
          <p:nvPr/>
        </p:nvSpPr>
        <p:spPr>
          <a:xfrm>
            <a:off x="4104928" y="6309204"/>
            <a:ext cx="144000" cy="144247"/>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91</a:t>
            </a:fld>
            <a:endParaRPr lang="es-ES" dirty="0">
              <a:solidFill>
                <a:srgbClr val="002776"/>
              </a:solidFill>
            </a:endParaRPr>
          </a:p>
        </p:txBody>
      </p:sp>
    </p:spTree>
    <p:extLst>
      <p:ext uri="{BB962C8B-B14F-4D97-AF65-F5344CB8AC3E}">
        <p14:creationId xmlns:p14="http://schemas.microsoft.com/office/powerpoint/2010/main" val="23428866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txBox="1">
            <a:spLocks/>
          </p:cNvSpPr>
          <p:nvPr/>
        </p:nvSpPr>
        <p:spPr bwMode="auto">
          <a:xfrm>
            <a:off x="344488" y="1545489"/>
            <a:ext cx="9217025"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200" b="1" u="sng" dirty="0" smtClean="0">
                <a:solidFill>
                  <a:srgbClr val="002060"/>
                </a:solidFill>
                <a:cs typeface="Arial" charset="0"/>
              </a:rPr>
              <a:t>Composición de la oferta de alojamiento turístico en Quito </a:t>
            </a:r>
            <a:r>
              <a:rPr lang="es-ES" sz="1200" b="1" dirty="0" smtClean="0">
                <a:solidFill>
                  <a:srgbClr val="002060"/>
                </a:solidFill>
                <a:cs typeface="Arial" charset="0"/>
              </a:rPr>
              <a:t>(establecimientos y habitaciones)</a:t>
            </a:r>
            <a:endParaRPr lang="es-ES" sz="1200" b="1" i="1" u="sng" dirty="0">
              <a:solidFill>
                <a:srgbClr val="00B0F0"/>
              </a:solidFill>
              <a:cs typeface="Arial" charset="0"/>
            </a:endParaRPr>
          </a:p>
        </p:txBody>
      </p:sp>
      <p:sp>
        <p:nvSpPr>
          <p:cNvPr id="14" name="Slide Number Placeholder 3"/>
          <p:cNvSpPr txBox="1">
            <a:spLocks/>
          </p:cNvSpPr>
          <p:nvPr/>
        </p:nvSpPr>
        <p:spPr>
          <a:xfrm>
            <a:off x="732709" y="6525344"/>
            <a:ext cx="36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a:solidFill>
                  <a:srgbClr val="002776"/>
                </a:solidFill>
              </a:rPr>
              <a:t>Fuente: Quito Turismo – Dpto. Calidad (Catastro)</a:t>
            </a:r>
          </a:p>
        </p:txBody>
      </p:sp>
      <p:sp>
        <p:nvSpPr>
          <p:cNvPr id="2" name="Rounded Rectangle 1"/>
          <p:cNvSpPr/>
          <p:nvPr/>
        </p:nvSpPr>
        <p:spPr>
          <a:xfrm>
            <a:off x="3930186" y="1773312"/>
            <a:ext cx="2425639" cy="501640"/>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s-ES" sz="1200" b="1" dirty="0" smtClean="0">
                <a:solidFill>
                  <a:srgbClr val="FFFFFF"/>
                </a:solidFill>
              </a:rPr>
              <a:t>Alojamiento</a:t>
            </a:r>
          </a:p>
          <a:p>
            <a:pPr algn="ctr"/>
            <a:r>
              <a:rPr lang="es-ES" sz="1200" dirty="0" smtClean="0">
                <a:solidFill>
                  <a:srgbClr val="FFFFFF"/>
                </a:solidFill>
              </a:rPr>
              <a:t>719 </a:t>
            </a:r>
            <a:r>
              <a:rPr lang="es-ES" sz="1200" dirty="0" err="1" smtClean="0">
                <a:solidFill>
                  <a:srgbClr val="FFFFFF"/>
                </a:solidFill>
              </a:rPr>
              <a:t>establ</a:t>
            </a:r>
            <a:r>
              <a:rPr lang="es-ES" sz="1200" dirty="0" smtClean="0">
                <a:solidFill>
                  <a:srgbClr val="FFFFFF"/>
                </a:solidFill>
              </a:rPr>
              <a:t>. / 14.562 hab.</a:t>
            </a:r>
            <a:endParaRPr lang="es-ES" sz="1200" dirty="0">
              <a:solidFill>
                <a:srgbClr val="FFFFFF"/>
              </a:solidFill>
            </a:endParaRPr>
          </a:p>
        </p:txBody>
      </p:sp>
      <p:sp>
        <p:nvSpPr>
          <p:cNvPr id="15" name="Oval 14"/>
          <p:cNvSpPr/>
          <p:nvPr/>
        </p:nvSpPr>
        <p:spPr>
          <a:xfrm>
            <a:off x="558300" y="2556634"/>
            <a:ext cx="1448430" cy="144843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Aft>
                <a:spcPts val="300"/>
              </a:spcAft>
            </a:pPr>
            <a:r>
              <a:rPr lang="es-ES" sz="1200" b="1" dirty="0" smtClean="0">
                <a:solidFill>
                  <a:srgbClr val="FFFFFF"/>
                </a:solidFill>
              </a:rPr>
              <a:t>Hoteles</a:t>
            </a:r>
          </a:p>
          <a:p>
            <a:pPr algn="ctr"/>
            <a:r>
              <a:rPr lang="es-ES" sz="1000" dirty="0" smtClean="0">
                <a:solidFill>
                  <a:srgbClr val="FFFFFF"/>
                </a:solidFill>
              </a:rPr>
              <a:t>13% </a:t>
            </a:r>
            <a:r>
              <a:rPr lang="es-ES" sz="1000" dirty="0" err="1" smtClean="0">
                <a:solidFill>
                  <a:srgbClr val="FFFFFF"/>
                </a:solidFill>
              </a:rPr>
              <a:t>establ</a:t>
            </a:r>
            <a:r>
              <a:rPr lang="es-ES" sz="1000" dirty="0" smtClean="0">
                <a:solidFill>
                  <a:srgbClr val="FFFFFF"/>
                </a:solidFill>
              </a:rPr>
              <a:t>. (93)</a:t>
            </a:r>
          </a:p>
          <a:p>
            <a:pPr algn="ctr"/>
            <a:r>
              <a:rPr lang="es-ES" sz="1000" dirty="0" smtClean="0">
                <a:solidFill>
                  <a:srgbClr val="FFFFFF"/>
                </a:solidFill>
              </a:rPr>
              <a:t>36% hab. (5.242)</a:t>
            </a:r>
            <a:endParaRPr lang="es-ES" sz="1000" dirty="0">
              <a:solidFill>
                <a:srgbClr val="FFFFFF"/>
              </a:solidFill>
            </a:endParaRPr>
          </a:p>
        </p:txBody>
      </p:sp>
      <p:sp>
        <p:nvSpPr>
          <p:cNvPr id="16" name="Oval 15"/>
          <p:cNvSpPr/>
          <p:nvPr/>
        </p:nvSpPr>
        <p:spPr>
          <a:xfrm>
            <a:off x="2534727" y="2556634"/>
            <a:ext cx="1309844" cy="130984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s-ES" sz="1200" b="1" dirty="0" smtClean="0">
                <a:solidFill>
                  <a:srgbClr val="FFFFFF"/>
                </a:solidFill>
              </a:rPr>
              <a:t>273 </a:t>
            </a:r>
          </a:p>
          <a:p>
            <a:pPr algn="ctr">
              <a:spcAft>
                <a:spcPts val="300"/>
              </a:spcAft>
            </a:pPr>
            <a:r>
              <a:rPr lang="es-ES" sz="1200" b="1" dirty="0" smtClean="0">
                <a:solidFill>
                  <a:srgbClr val="FFFFFF"/>
                </a:solidFill>
              </a:rPr>
              <a:t>hostales</a:t>
            </a:r>
          </a:p>
          <a:p>
            <a:pPr algn="ctr"/>
            <a:r>
              <a:rPr lang="es-ES" sz="1050" dirty="0" smtClean="0">
                <a:solidFill>
                  <a:srgbClr val="FFFFFF"/>
                </a:solidFill>
              </a:rPr>
              <a:t>38% </a:t>
            </a:r>
            <a:r>
              <a:rPr lang="es-ES" sz="1050" dirty="0" err="1" smtClean="0">
                <a:solidFill>
                  <a:srgbClr val="FFFFFF"/>
                </a:solidFill>
              </a:rPr>
              <a:t>establ</a:t>
            </a:r>
            <a:r>
              <a:rPr lang="es-ES" sz="1050" dirty="0" smtClean="0">
                <a:solidFill>
                  <a:srgbClr val="FFFFFF"/>
                </a:solidFill>
              </a:rPr>
              <a:t>. (273)</a:t>
            </a:r>
          </a:p>
          <a:p>
            <a:pPr algn="ctr"/>
            <a:r>
              <a:rPr lang="es-ES" sz="1050" dirty="0" smtClean="0">
                <a:solidFill>
                  <a:srgbClr val="FFFFFF"/>
                </a:solidFill>
              </a:rPr>
              <a:t>28% hab. (4.077)</a:t>
            </a:r>
            <a:endParaRPr lang="es-ES" sz="1050" dirty="0">
              <a:solidFill>
                <a:srgbClr val="FFFFFF"/>
              </a:solidFill>
            </a:endParaRPr>
          </a:p>
        </p:txBody>
      </p:sp>
      <p:sp>
        <p:nvSpPr>
          <p:cNvPr id="17" name="Oval 16"/>
          <p:cNvSpPr/>
          <p:nvPr/>
        </p:nvSpPr>
        <p:spPr>
          <a:xfrm>
            <a:off x="4553861" y="2556633"/>
            <a:ext cx="1178287" cy="11782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s-ES" sz="1200" b="1" dirty="0" smtClean="0">
                <a:solidFill>
                  <a:srgbClr val="FFFFFF"/>
                </a:solidFill>
              </a:rPr>
              <a:t>Hostales </a:t>
            </a:r>
          </a:p>
          <a:p>
            <a:pPr algn="ctr">
              <a:spcAft>
                <a:spcPts val="300"/>
              </a:spcAft>
            </a:pPr>
            <a:r>
              <a:rPr lang="es-ES" sz="1200" b="1" dirty="0" err="1" smtClean="0">
                <a:solidFill>
                  <a:srgbClr val="FFFFFF"/>
                </a:solidFill>
              </a:rPr>
              <a:t>residenc</a:t>
            </a:r>
            <a:r>
              <a:rPr lang="es-ES" sz="1200" b="1" dirty="0" smtClean="0">
                <a:solidFill>
                  <a:srgbClr val="FFFFFF"/>
                </a:solidFill>
              </a:rPr>
              <a:t>.</a:t>
            </a:r>
          </a:p>
          <a:p>
            <a:pPr algn="ctr"/>
            <a:r>
              <a:rPr lang="es-ES" sz="1000" dirty="0" smtClean="0">
                <a:solidFill>
                  <a:srgbClr val="FFFFFF"/>
                </a:solidFill>
              </a:rPr>
              <a:t>22% </a:t>
            </a:r>
            <a:r>
              <a:rPr lang="es-ES" sz="1000" dirty="0" err="1" smtClean="0">
                <a:solidFill>
                  <a:srgbClr val="FFFFFF"/>
                </a:solidFill>
              </a:rPr>
              <a:t>establ</a:t>
            </a:r>
            <a:r>
              <a:rPr lang="es-ES" sz="1000" dirty="0" smtClean="0">
                <a:solidFill>
                  <a:srgbClr val="FFFFFF"/>
                </a:solidFill>
              </a:rPr>
              <a:t>. (158)</a:t>
            </a:r>
          </a:p>
          <a:p>
            <a:pPr algn="ctr"/>
            <a:r>
              <a:rPr lang="es-ES" sz="1000" dirty="0" smtClean="0">
                <a:solidFill>
                  <a:srgbClr val="FFFFFF"/>
                </a:solidFill>
              </a:rPr>
              <a:t>19% hab. (2.767) </a:t>
            </a:r>
            <a:endParaRPr lang="es-ES" sz="1000" dirty="0">
              <a:solidFill>
                <a:srgbClr val="FFFFFF"/>
              </a:solidFill>
            </a:endParaRPr>
          </a:p>
        </p:txBody>
      </p:sp>
      <p:sp>
        <p:nvSpPr>
          <p:cNvPr id="18" name="Oval 17"/>
          <p:cNvSpPr/>
          <p:nvPr/>
        </p:nvSpPr>
        <p:spPr>
          <a:xfrm>
            <a:off x="6441438" y="2556633"/>
            <a:ext cx="1244067" cy="124406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Aft>
                <a:spcPts val="300"/>
              </a:spcAft>
            </a:pPr>
            <a:r>
              <a:rPr lang="es-ES" sz="1200" b="1" dirty="0" smtClean="0">
                <a:solidFill>
                  <a:srgbClr val="FFFFFF"/>
                </a:solidFill>
              </a:rPr>
              <a:t>Pensiones*</a:t>
            </a:r>
          </a:p>
          <a:p>
            <a:pPr algn="ctr"/>
            <a:r>
              <a:rPr lang="es-ES" sz="1000" dirty="0" smtClean="0">
                <a:solidFill>
                  <a:srgbClr val="FFFFFF"/>
                </a:solidFill>
              </a:rPr>
              <a:t>16% </a:t>
            </a:r>
            <a:r>
              <a:rPr lang="es-ES" sz="1000" dirty="0" err="1" smtClean="0">
                <a:solidFill>
                  <a:srgbClr val="FFFFFF"/>
                </a:solidFill>
              </a:rPr>
              <a:t>establ</a:t>
            </a:r>
            <a:r>
              <a:rPr lang="es-ES" sz="1000" dirty="0" smtClean="0">
                <a:solidFill>
                  <a:srgbClr val="FFFFFF"/>
                </a:solidFill>
              </a:rPr>
              <a:t>. (115)</a:t>
            </a:r>
          </a:p>
          <a:p>
            <a:pPr algn="ctr"/>
            <a:r>
              <a:rPr lang="es-ES" sz="1000" dirty="0" smtClean="0">
                <a:solidFill>
                  <a:srgbClr val="FFFFFF"/>
                </a:solidFill>
              </a:rPr>
              <a:t>7% hab. (1.019)</a:t>
            </a:r>
            <a:endParaRPr lang="es-ES" sz="1000" dirty="0">
              <a:solidFill>
                <a:srgbClr val="FFFFFF"/>
              </a:solidFill>
            </a:endParaRPr>
          </a:p>
        </p:txBody>
      </p:sp>
      <p:sp>
        <p:nvSpPr>
          <p:cNvPr id="19" name="Oval 18"/>
          <p:cNvSpPr/>
          <p:nvPr/>
        </p:nvSpPr>
        <p:spPr>
          <a:xfrm>
            <a:off x="8345653" y="2556635"/>
            <a:ext cx="1178286" cy="11782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Aft>
                <a:spcPts val="300"/>
              </a:spcAft>
            </a:pPr>
            <a:r>
              <a:rPr lang="es-ES" sz="1200" b="1" dirty="0" smtClean="0">
                <a:solidFill>
                  <a:srgbClr val="FFFFFF"/>
                </a:solidFill>
              </a:rPr>
              <a:t>Otros</a:t>
            </a:r>
          </a:p>
          <a:p>
            <a:pPr algn="ctr"/>
            <a:r>
              <a:rPr lang="es-ES" sz="1000" dirty="0" smtClean="0">
                <a:solidFill>
                  <a:srgbClr val="FFFFFF"/>
                </a:solidFill>
              </a:rPr>
              <a:t>11% </a:t>
            </a:r>
            <a:r>
              <a:rPr lang="es-ES" sz="1000" dirty="0" err="1" smtClean="0">
                <a:solidFill>
                  <a:srgbClr val="FFFFFF"/>
                </a:solidFill>
              </a:rPr>
              <a:t>establ</a:t>
            </a:r>
            <a:r>
              <a:rPr lang="es-ES" sz="1000" dirty="0" smtClean="0">
                <a:solidFill>
                  <a:srgbClr val="FFFFFF"/>
                </a:solidFill>
              </a:rPr>
              <a:t>. (79)</a:t>
            </a:r>
          </a:p>
          <a:p>
            <a:pPr algn="ctr"/>
            <a:r>
              <a:rPr lang="es-ES" sz="1000" dirty="0" smtClean="0">
                <a:solidFill>
                  <a:srgbClr val="FFFFFF"/>
                </a:solidFill>
              </a:rPr>
              <a:t>11% hab. (1.456)</a:t>
            </a:r>
            <a:endParaRPr lang="es-ES" sz="1000" dirty="0">
              <a:solidFill>
                <a:srgbClr val="FFFFFF"/>
              </a:solidFill>
            </a:endParaRPr>
          </a:p>
        </p:txBody>
      </p:sp>
      <p:sp>
        <p:nvSpPr>
          <p:cNvPr id="20" name="Slide Number Placeholder 3"/>
          <p:cNvSpPr txBox="1">
            <a:spLocks/>
          </p:cNvSpPr>
          <p:nvPr/>
        </p:nvSpPr>
        <p:spPr>
          <a:xfrm>
            <a:off x="3225408" y="6525344"/>
            <a:ext cx="54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u="sng" dirty="0" smtClean="0">
                <a:solidFill>
                  <a:srgbClr val="002776"/>
                </a:solidFill>
              </a:rPr>
              <a:t>Nota</a:t>
            </a:r>
            <a:r>
              <a:rPr lang="es-ES" b="0" i="1" dirty="0" smtClean="0">
                <a:solidFill>
                  <a:srgbClr val="002776"/>
                </a:solidFill>
              </a:rPr>
              <a:t>: tamaño bola representa el % de habitaciones sobre la planta de alojamiento total del catastro</a:t>
            </a:r>
            <a:endParaRPr lang="es-ES" b="0" i="1" dirty="0">
              <a:solidFill>
                <a:srgbClr val="002776"/>
              </a:solidFill>
            </a:endParaRPr>
          </a:p>
        </p:txBody>
      </p:sp>
      <p:cxnSp>
        <p:nvCxnSpPr>
          <p:cNvPr id="7" name="Elbow Connector 6"/>
          <p:cNvCxnSpPr>
            <a:stCxn id="2" idx="2"/>
            <a:endCxn id="19" idx="0"/>
          </p:cNvCxnSpPr>
          <p:nvPr/>
        </p:nvCxnSpPr>
        <p:spPr>
          <a:xfrm rot="16200000" flipH="1">
            <a:off x="6898060" y="519898"/>
            <a:ext cx="281683" cy="379179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Elbow Connector 20"/>
          <p:cNvCxnSpPr>
            <a:stCxn id="2" idx="2"/>
            <a:endCxn id="18" idx="0"/>
          </p:cNvCxnSpPr>
          <p:nvPr/>
        </p:nvCxnSpPr>
        <p:spPr>
          <a:xfrm rot="16200000" flipH="1">
            <a:off x="5962399" y="1455559"/>
            <a:ext cx="281681" cy="1920466"/>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Elbow Connector 23"/>
          <p:cNvCxnSpPr>
            <a:stCxn id="2" idx="2"/>
            <a:endCxn id="17" idx="0"/>
          </p:cNvCxnSpPr>
          <p:nvPr/>
        </p:nvCxnSpPr>
        <p:spPr>
          <a:xfrm rot="5400000">
            <a:off x="5002166" y="2415792"/>
            <a:ext cx="281681" cy="1"/>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Elbow Connector 26"/>
          <p:cNvCxnSpPr>
            <a:stCxn id="2" idx="2"/>
            <a:endCxn id="16" idx="0"/>
          </p:cNvCxnSpPr>
          <p:nvPr/>
        </p:nvCxnSpPr>
        <p:spPr>
          <a:xfrm rot="5400000">
            <a:off x="4025487" y="1439115"/>
            <a:ext cx="281682" cy="1953357"/>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2" idx="2"/>
            <a:endCxn id="15" idx="0"/>
          </p:cNvCxnSpPr>
          <p:nvPr/>
        </p:nvCxnSpPr>
        <p:spPr>
          <a:xfrm rot="5400000">
            <a:off x="3071920" y="485548"/>
            <a:ext cx="281682" cy="3860491"/>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39" name="Picture 38"/>
          <p:cNvPicPr>
            <a:picLocks noChangeAspect="1"/>
          </p:cNvPicPr>
          <p:nvPr/>
        </p:nvPicPr>
        <p:blipFill rotWithShape="1">
          <a:blip r:embed="rId3" cstate="print">
            <a:extLst>
              <a:ext uri="{28A0092B-C50C-407E-A947-70E740481C1C}">
                <a14:useLocalDpi xmlns:a14="http://schemas.microsoft.com/office/drawing/2010/main" val="0"/>
              </a:ext>
            </a:extLst>
          </a:blip>
          <a:srcRect l="20253" t="90213" r="18687" b="1745"/>
          <a:stretch/>
        </p:blipFill>
        <p:spPr>
          <a:xfrm>
            <a:off x="2290870" y="6253381"/>
            <a:ext cx="5263334" cy="202436"/>
          </a:xfrm>
          <a:prstGeom prst="rect">
            <a:avLst/>
          </a:prstGeom>
        </p:spPr>
      </p:pic>
      <p:sp>
        <p:nvSpPr>
          <p:cNvPr id="40" name="Title 1"/>
          <p:cNvSpPr txBox="1">
            <a:spLocks/>
          </p:cNvSpPr>
          <p:nvPr/>
        </p:nvSpPr>
        <p:spPr bwMode="auto">
          <a:xfrm rot="16200000">
            <a:off x="-466561" y="3083116"/>
            <a:ext cx="1440000" cy="249949"/>
          </a:xfrm>
          <a:prstGeom prst="roundRect">
            <a:avLst/>
          </a:prstGeom>
          <a:solidFill>
            <a:schemeClr val="bg1">
              <a:lumMod val="85000"/>
            </a:schemeClr>
          </a:solidFill>
          <a:ln>
            <a:noFill/>
          </a:ln>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fontAlgn="base">
              <a:spcBef>
                <a:spcPct val="0"/>
              </a:spcBef>
              <a:spcAft>
                <a:spcPct val="0"/>
              </a:spcAft>
            </a:pPr>
            <a:r>
              <a:rPr lang="es-ES" sz="1200" b="1" dirty="0" smtClean="0">
                <a:solidFill>
                  <a:srgbClr val="FFFFFF">
                    <a:lumMod val="50000"/>
                  </a:srgbClr>
                </a:solidFill>
                <a:cs typeface="Arial" charset="0"/>
              </a:rPr>
              <a:t>Tipo</a:t>
            </a:r>
            <a:endParaRPr lang="es-ES" sz="1200" b="1" i="1" dirty="0">
              <a:solidFill>
                <a:srgbClr val="FFFFFF">
                  <a:lumMod val="50000"/>
                </a:srgbClr>
              </a:solidFill>
              <a:cs typeface="Arial" charset="0"/>
            </a:endParaRPr>
          </a:p>
        </p:txBody>
      </p:sp>
      <p:sp>
        <p:nvSpPr>
          <p:cNvPr id="41" name="Title 1"/>
          <p:cNvSpPr txBox="1">
            <a:spLocks/>
          </p:cNvSpPr>
          <p:nvPr/>
        </p:nvSpPr>
        <p:spPr bwMode="auto">
          <a:xfrm rot="16200000">
            <a:off x="-743099" y="5104451"/>
            <a:ext cx="1993077" cy="249949"/>
          </a:xfrm>
          <a:prstGeom prst="roundRect">
            <a:avLst/>
          </a:prstGeom>
          <a:solidFill>
            <a:schemeClr val="bg1">
              <a:lumMod val="85000"/>
            </a:schemeClr>
          </a:solidFill>
          <a:ln>
            <a:noFill/>
          </a:ln>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fontAlgn="base">
              <a:spcBef>
                <a:spcPct val="0"/>
              </a:spcBef>
              <a:spcAft>
                <a:spcPct val="0"/>
              </a:spcAft>
            </a:pPr>
            <a:r>
              <a:rPr lang="es-ES" sz="1200" b="1" dirty="0" smtClean="0">
                <a:solidFill>
                  <a:srgbClr val="FFFFFF">
                    <a:lumMod val="50000"/>
                  </a:srgbClr>
                </a:solidFill>
                <a:cs typeface="Arial" charset="0"/>
              </a:rPr>
              <a:t>Categoría </a:t>
            </a:r>
            <a:r>
              <a:rPr lang="es-ES" sz="1100" dirty="0" smtClean="0">
                <a:solidFill>
                  <a:srgbClr val="FFFFFF">
                    <a:lumMod val="50000"/>
                  </a:srgbClr>
                </a:solidFill>
                <a:cs typeface="Arial" charset="0"/>
              </a:rPr>
              <a:t>(% habitaciones)</a:t>
            </a:r>
            <a:endParaRPr lang="es-ES" sz="1100" i="1" dirty="0">
              <a:solidFill>
                <a:srgbClr val="FFFFFF">
                  <a:lumMod val="50000"/>
                </a:srgbClr>
              </a:solidFill>
              <a:cs typeface="Arial" charset="0"/>
            </a:endParaRPr>
          </a:p>
        </p:txBody>
      </p:sp>
      <p:sp>
        <p:nvSpPr>
          <p:cNvPr id="42" name="Isosceles Triangle 41"/>
          <p:cNvSpPr/>
          <p:nvPr/>
        </p:nvSpPr>
        <p:spPr>
          <a:xfrm flipV="1">
            <a:off x="957669" y="4024235"/>
            <a:ext cx="649693" cy="140841"/>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3" name="Isosceles Triangle 42"/>
          <p:cNvSpPr/>
          <p:nvPr/>
        </p:nvSpPr>
        <p:spPr>
          <a:xfrm flipV="1">
            <a:off x="2864802" y="4024234"/>
            <a:ext cx="649693" cy="140842"/>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4" name="Isosceles Triangle 43"/>
          <p:cNvSpPr/>
          <p:nvPr/>
        </p:nvSpPr>
        <p:spPr>
          <a:xfrm flipV="1">
            <a:off x="4818157" y="4024234"/>
            <a:ext cx="649693" cy="140842"/>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5" name="Isosceles Triangle 44"/>
          <p:cNvSpPr/>
          <p:nvPr/>
        </p:nvSpPr>
        <p:spPr>
          <a:xfrm flipV="1">
            <a:off x="6637984" y="4024234"/>
            <a:ext cx="649693" cy="140842"/>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6" name="Isosceles Triangle 45"/>
          <p:cNvSpPr/>
          <p:nvPr/>
        </p:nvSpPr>
        <p:spPr>
          <a:xfrm flipV="1">
            <a:off x="8609949" y="4024234"/>
            <a:ext cx="649693" cy="140842"/>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57"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Análisis actual de la oferta turística en Quito</a:t>
            </a:r>
            <a:endParaRPr lang="es-ES" b="1"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Oferta de soporte – </a:t>
            </a:r>
            <a:r>
              <a:rPr lang="es-ES" sz="2000" dirty="0" smtClean="0">
                <a:solidFill>
                  <a:srgbClr val="00B0F0"/>
                </a:solidFill>
                <a:cs typeface="Arial" charset="0"/>
              </a:rPr>
              <a:t>Alojamiento (</a:t>
            </a:r>
            <a:r>
              <a:rPr lang="es-ES" sz="2000" dirty="0" smtClean="0">
                <a:solidFill>
                  <a:srgbClr val="00B0F0"/>
                </a:solidFill>
                <a:cs typeface="Arial" charset="0"/>
              </a:rPr>
              <a:t>iii/iii)</a:t>
            </a:r>
            <a:endParaRPr lang="es-ES" sz="1400" i="1" dirty="0">
              <a:solidFill>
                <a:srgbClr val="00B0F0"/>
              </a:solidFill>
              <a:cs typeface="Arial" charset="0"/>
            </a:endParaRPr>
          </a:p>
        </p:txBody>
      </p:sp>
      <p:sp>
        <p:nvSpPr>
          <p:cNvPr id="32" name="Slide Number Placeholder 3"/>
          <p:cNvSpPr txBox="1">
            <a:spLocks/>
          </p:cNvSpPr>
          <p:nvPr/>
        </p:nvSpPr>
        <p:spPr>
          <a:xfrm>
            <a:off x="732709" y="6698350"/>
            <a:ext cx="36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 Pensiones: en proceso de reclasificación y </a:t>
            </a:r>
            <a:r>
              <a:rPr lang="es-ES" b="0" i="1" dirty="0" err="1" smtClean="0">
                <a:solidFill>
                  <a:srgbClr val="002776"/>
                </a:solidFill>
              </a:rPr>
              <a:t>recategorización</a:t>
            </a:r>
            <a:endParaRPr lang="es-ES" b="0" i="1" dirty="0">
              <a:solidFill>
                <a:srgbClr val="002776"/>
              </a:solidFill>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92</a:t>
            </a:fld>
            <a:endParaRPr lang="es-ES" dirty="0">
              <a:solidFill>
                <a:srgbClr val="002776"/>
              </a:solidFill>
            </a:endParaRPr>
          </a:p>
        </p:txBody>
      </p:sp>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8414" y="4309168"/>
            <a:ext cx="9633093" cy="1928144"/>
          </a:xfrm>
          <a:prstGeom prst="rect">
            <a:avLst/>
          </a:prstGeom>
        </p:spPr>
      </p:pic>
      <p:sp>
        <p:nvSpPr>
          <p:cNvPr id="35" name="Content Placeholder 5"/>
          <p:cNvSpPr txBox="1">
            <a:spLocks/>
          </p:cNvSpPr>
          <p:nvPr/>
        </p:nvSpPr>
        <p:spPr bwMode="auto">
          <a:xfrm>
            <a:off x="362559" y="1054792"/>
            <a:ext cx="9198953" cy="4619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200" dirty="0" smtClean="0">
                <a:solidFill>
                  <a:srgbClr val="002060"/>
                </a:solidFill>
              </a:rPr>
              <a:t>Los </a:t>
            </a:r>
            <a:r>
              <a:rPr lang="es-ES" sz="1200" b="1" dirty="0" smtClean="0">
                <a:solidFill>
                  <a:srgbClr val="002060"/>
                </a:solidFill>
              </a:rPr>
              <a:t>hoteles agrupan la oferta de alojamiento de primera categoría y lujo</a:t>
            </a:r>
            <a:r>
              <a:rPr lang="es-ES" sz="1200" dirty="0" smtClean="0">
                <a:solidFill>
                  <a:srgbClr val="002060"/>
                </a:solidFill>
              </a:rPr>
              <a:t> (59% de habitaciones hoteleras), mientras que </a:t>
            </a:r>
            <a:r>
              <a:rPr lang="es-ES" sz="1200" b="1" dirty="0" smtClean="0">
                <a:solidFill>
                  <a:srgbClr val="002060"/>
                </a:solidFill>
              </a:rPr>
              <a:t>hostales, hostales residenciales y pensiones concentran más del 50% de su oferta de habitaciones en la tercera categoría</a:t>
            </a:r>
            <a:endParaRPr lang="es-ES" sz="1200" b="1" dirty="0">
              <a:solidFill>
                <a:srgbClr val="002060"/>
              </a:solidFill>
            </a:endParaRPr>
          </a:p>
        </p:txBody>
      </p:sp>
    </p:spTree>
    <p:extLst>
      <p:ext uri="{BB962C8B-B14F-4D97-AF65-F5344CB8AC3E}">
        <p14:creationId xmlns:p14="http://schemas.microsoft.com/office/powerpoint/2010/main" val="13494238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Análisis actual de la oferta turística en Quito</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Oferta de soporte – </a:t>
            </a:r>
            <a:r>
              <a:rPr lang="es-ES" sz="2000" dirty="0" smtClean="0">
                <a:solidFill>
                  <a:srgbClr val="00B0F0"/>
                </a:solidFill>
                <a:cs typeface="Arial" charset="0"/>
              </a:rPr>
              <a:t>Alimentos y bebidas (i/ii)</a:t>
            </a:r>
            <a:endParaRPr lang="es-ES" sz="1400" i="1" dirty="0">
              <a:solidFill>
                <a:srgbClr val="00B0F0"/>
              </a:solidFill>
              <a:cs typeface="Arial" charset="0"/>
            </a:endParaRPr>
          </a:p>
        </p:txBody>
      </p:sp>
      <p:pic>
        <p:nvPicPr>
          <p:cNvPr id="15"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2960" r="6696"/>
          <a:stretch/>
        </p:blipFill>
        <p:spPr bwMode="auto">
          <a:xfrm rot="16200000">
            <a:off x="2360712" y="-459432"/>
            <a:ext cx="5184576" cy="9217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Rectangle 15"/>
          <p:cNvSpPr/>
          <p:nvPr/>
        </p:nvSpPr>
        <p:spPr>
          <a:xfrm>
            <a:off x="1826214" y="6258167"/>
            <a:ext cx="3630842" cy="224914"/>
          </a:xfrm>
          <a:prstGeom prst="rect">
            <a:avLst/>
          </a:prstGeom>
          <a:solidFill>
            <a:schemeClr val="bg1"/>
          </a:solidFill>
          <a:ln w="12700">
            <a:solidFill>
              <a:schemeClr val="bg1">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9" name="Title 1"/>
          <p:cNvSpPr txBox="1">
            <a:spLocks/>
          </p:cNvSpPr>
          <p:nvPr/>
        </p:nvSpPr>
        <p:spPr bwMode="auto">
          <a:xfrm>
            <a:off x="344488" y="1304997"/>
            <a:ext cx="9217025"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200" b="1" u="sng" dirty="0" smtClean="0">
                <a:solidFill>
                  <a:srgbClr val="002060"/>
                </a:solidFill>
                <a:cs typeface="Arial" charset="0"/>
              </a:rPr>
              <a:t>Mapa de localización de establecimientos de alimentos y bebidas en Quito, por principales áreas de la ciudad</a:t>
            </a:r>
            <a:endParaRPr lang="es-ES" sz="1200" b="1" i="1" u="sng" dirty="0">
              <a:solidFill>
                <a:srgbClr val="00B0F0"/>
              </a:solidFill>
              <a:cs typeface="Arial" charset="0"/>
            </a:endParaRPr>
          </a:p>
        </p:txBody>
      </p:sp>
      <p:pic>
        <p:nvPicPr>
          <p:cNvPr id="20"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78797" b="92188"/>
          <a:stretch/>
        </p:blipFill>
        <p:spPr bwMode="auto">
          <a:xfrm>
            <a:off x="344487" y="6021289"/>
            <a:ext cx="136815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 name="Group 20"/>
          <p:cNvGrpSpPr>
            <a:grpSpLocks/>
          </p:cNvGrpSpPr>
          <p:nvPr/>
        </p:nvGrpSpPr>
        <p:grpSpPr bwMode="auto">
          <a:xfrm rot="16200000">
            <a:off x="9057911" y="1268314"/>
            <a:ext cx="287338" cy="576263"/>
            <a:chOff x="476" y="3249"/>
            <a:chExt cx="181" cy="363"/>
          </a:xfrm>
          <a:solidFill>
            <a:schemeClr val="bg1"/>
          </a:solidFill>
        </p:grpSpPr>
        <p:sp>
          <p:nvSpPr>
            <p:cNvPr id="22" name="Oval 21"/>
            <p:cNvSpPr>
              <a:spLocks noChangeArrowheads="1"/>
            </p:cNvSpPr>
            <p:nvPr/>
          </p:nvSpPr>
          <p:spPr bwMode="auto">
            <a:xfrm>
              <a:off x="476" y="3430"/>
              <a:ext cx="181" cy="182"/>
            </a:xfrm>
            <a:prstGeom prst="ellipse">
              <a:avLst/>
            </a:prstGeom>
            <a:grpFill/>
            <a:ln w="9525">
              <a:solidFill>
                <a:srgbClr val="808080"/>
              </a:solidFill>
              <a:round/>
              <a:headEnd/>
              <a:tailEnd/>
            </a:ln>
            <a:extLst/>
          </p:spPr>
          <p:txBody>
            <a:bodyPr wrap="none"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ltLang="es-ES">
                <a:solidFill>
                  <a:srgbClr val="002776"/>
                </a:solidFill>
              </a:endParaRPr>
            </a:p>
          </p:txBody>
        </p:sp>
        <p:sp>
          <p:nvSpPr>
            <p:cNvPr id="23" name="Rectangle 22"/>
            <p:cNvSpPr>
              <a:spLocks noChangeArrowheads="1"/>
            </p:cNvSpPr>
            <p:nvPr/>
          </p:nvSpPr>
          <p:spPr bwMode="auto">
            <a:xfrm>
              <a:off x="476" y="3249"/>
              <a:ext cx="181" cy="1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r"/>
              <a:r>
                <a:rPr lang="es-ES" altLang="es-ES" sz="1000" dirty="0" smtClean="0">
                  <a:solidFill>
                    <a:srgbClr val="002776"/>
                  </a:solidFill>
                </a:rPr>
                <a:t>N</a:t>
              </a:r>
              <a:endParaRPr lang="es-ES" altLang="es-ES" sz="1000" dirty="0">
                <a:solidFill>
                  <a:srgbClr val="002776"/>
                </a:solidFill>
              </a:endParaRPr>
            </a:p>
          </p:txBody>
        </p:sp>
        <p:sp>
          <p:nvSpPr>
            <p:cNvPr id="24" name="Line 15"/>
            <p:cNvSpPr>
              <a:spLocks noChangeShapeType="1"/>
            </p:cNvSpPr>
            <p:nvPr/>
          </p:nvSpPr>
          <p:spPr bwMode="auto">
            <a:xfrm>
              <a:off x="476" y="3521"/>
              <a:ext cx="181" cy="0"/>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25" name="Line 16"/>
            <p:cNvSpPr>
              <a:spLocks noChangeShapeType="1"/>
            </p:cNvSpPr>
            <p:nvPr/>
          </p:nvSpPr>
          <p:spPr bwMode="auto">
            <a:xfrm>
              <a:off x="567" y="3431"/>
              <a:ext cx="0" cy="181"/>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26" name="Line 17"/>
            <p:cNvSpPr>
              <a:spLocks noChangeShapeType="1"/>
            </p:cNvSpPr>
            <p:nvPr/>
          </p:nvSpPr>
          <p:spPr bwMode="auto">
            <a:xfrm flipV="1">
              <a:off x="567" y="3385"/>
              <a:ext cx="0" cy="136"/>
            </a:xfrm>
            <a:prstGeom prst="line">
              <a:avLst/>
            </a:prstGeom>
            <a:grpFill/>
            <a:ln w="19050">
              <a:solidFill>
                <a:schemeClr val="tx1"/>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grpSp>
      <p:sp>
        <p:nvSpPr>
          <p:cNvPr id="27" name="Slide Number Placeholder 3"/>
          <p:cNvSpPr txBox="1">
            <a:spLocks/>
          </p:cNvSpPr>
          <p:nvPr/>
        </p:nvSpPr>
        <p:spPr>
          <a:xfrm>
            <a:off x="8030495" y="5240310"/>
            <a:ext cx="1327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Centro histórico de Quito (ZET)</a:t>
            </a:r>
            <a:endParaRPr lang="es-ES" sz="1200" dirty="0">
              <a:solidFill>
                <a:srgbClr val="002060"/>
              </a:solidFill>
            </a:endParaRPr>
          </a:p>
        </p:txBody>
      </p:sp>
      <p:sp>
        <p:nvSpPr>
          <p:cNvPr id="28" name="Slide Number Placeholder 3"/>
          <p:cNvSpPr txBox="1">
            <a:spLocks/>
          </p:cNvSpPr>
          <p:nvPr/>
        </p:nvSpPr>
        <p:spPr>
          <a:xfrm>
            <a:off x="2089300" y="6309205"/>
            <a:ext cx="647329"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Restaurante</a:t>
            </a:r>
            <a:endParaRPr lang="es-ES" sz="900" b="0" dirty="0">
              <a:solidFill>
                <a:srgbClr val="002776"/>
              </a:solidFill>
            </a:endParaRPr>
          </a:p>
        </p:txBody>
      </p:sp>
      <p:sp>
        <p:nvSpPr>
          <p:cNvPr id="29" name="Slide Number Placeholder 3"/>
          <p:cNvSpPr txBox="1">
            <a:spLocks/>
          </p:cNvSpPr>
          <p:nvPr/>
        </p:nvSpPr>
        <p:spPr>
          <a:xfrm>
            <a:off x="3045661" y="6309204"/>
            <a:ext cx="905728"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a:solidFill>
                  <a:srgbClr val="002776"/>
                </a:solidFill>
              </a:rPr>
              <a:t>Fuente de soda</a:t>
            </a:r>
          </a:p>
          <a:p>
            <a:endParaRPr lang="es-ES" sz="900" b="0" dirty="0">
              <a:solidFill>
                <a:srgbClr val="002776"/>
              </a:solidFill>
            </a:endParaRPr>
          </a:p>
        </p:txBody>
      </p:sp>
      <p:sp>
        <p:nvSpPr>
          <p:cNvPr id="30" name="Slide Number Placeholder 3"/>
          <p:cNvSpPr txBox="1">
            <a:spLocks/>
          </p:cNvSpPr>
          <p:nvPr/>
        </p:nvSpPr>
        <p:spPr>
          <a:xfrm>
            <a:off x="4123953" y="6309205"/>
            <a:ext cx="905728"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Cafetería</a:t>
            </a:r>
            <a:endParaRPr lang="es-ES" sz="900" b="0" dirty="0">
              <a:solidFill>
                <a:srgbClr val="002776"/>
              </a:solidFill>
            </a:endParaRPr>
          </a:p>
        </p:txBody>
      </p:sp>
      <p:sp>
        <p:nvSpPr>
          <p:cNvPr id="31" name="Slide Number Placeholder 3"/>
          <p:cNvSpPr txBox="1">
            <a:spLocks/>
          </p:cNvSpPr>
          <p:nvPr/>
        </p:nvSpPr>
        <p:spPr>
          <a:xfrm>
            <a:off x="5020406" y="6309204"/>
            <a:ext cx="292634"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Bar</a:t>
            </a:r>
            <a:endParaRPr lang="es-ES" sz="900" b="0" dirty="0">
              <a:solidFill>
                <a:srgbClr val="002776"/>
              </a:solidFill>
            </a:endParaRPr>
          </a:p>
        </p:txBody>
      </p:sp>
      <p:sp>
        <p:nvSpPr>
          <p:cNvPr id="32" name="Rectangle 31"/>
          <p:cNvSpPr/>
          <p:nvPr/>
        </p:nvSpPr>
        <p:spPr>
          <a:xfrm>
            <a:off x="1906906" y="6309204"/>
            <a:ext cx="144000" cy="1442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3" name="Rectangle 32"/>
          <p:cNvSpPr/>
          <p:nvPr/>
        </p:nvSpPr>
        <p:spPr>
          <a:xfrm>
            <a:off x="2860095" y="6309204"/>
            <a:ext cx="144000" cy="14424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4" name="Rectangle 33"/>
          <p:cNvSpPr/>
          <p:nvPr/>
        </p:nvSpPr>
        <p:spPr>
          <a:xfrm>
            <a:off x="3944888" y="6309204"/>
            <a:ext cx="144000" cy="1442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5" name="Rectangle 34"/>
          <p:cNvSpPr/>
          <p:nvPr/>
        </p:nvSpPr>
        <p:spPr>
          <a:xfrm>
            <a:off x="4804815" y="6309204"/>
            <a:ext cx="144000" cy="144247"/>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6" name="Slide Number Placeholder 3"/>
          <p:cNvSpPr txBox="1">
            <a:spLocks/>
          </p:cNvSpPr>
          <p:nvPr/>
        </p:nvSpPr>
        <p:spPr>
          <a:xfrm>
            <a:off x="6465168" y="5480261"/>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508 </a:t>
            </a:r>
            <a:r>
              <a:rPr lang="es-ES" sz="900" b="0" dirty="0" smtClean="0">
                <a:solidFill>
                  <a:srgbClr val="002060"/>
                </a:solidFill>
              </a:rPr>
              <a:t>establecimientos</a:t>
            </a:r>
            <a:endParaRPr lang="es-ES" sz="1000" b="0" dirty="0">
              <a:solidFill>
                <a:srgbClr val="002060"/>
              </a:solidFill>
            </a:endParaRPr>
          </a:p>
        </p:txBody>
      </p:sp>
      <p:graphicFrame>
        <p:nvGraphicFramePr>
          <p:cNvPr id="37" name="Chart 36"/>
          <p:cNvGraphicFramePr/>
          <p:nvPr>
            <p:extLst>
              <p:ext uri="{D42A27DB-BD31-4B8C-83A1-F6EECF244321}">
                <p14:modId xmlns:p14="http://schemas.microsoft.com/office/powerpoint/2010/main" val="1637078908"/>
              </p:ext>
            </p:extLst>
          </p:nvPr>
        </p:nvGraphicFramePr>
        <p:xfrm>
          <a:off x="5951302" y="4628268"/>
          <a:ext cx="2310904" cy="2134048"/>
        </p:xfrm>
        <a:graphic>
          <a:graphicData uri="http://schemas.openxmlformats.org/drawingml/2006/chart">
            <c:chart xmlns:c="http://schemas.openxmlformats.org/drawingml/2006/chart" xmlns:r="http://schemas.openxmlformats.org/officeDocument/2006/relationships" r:id="rId4"/>
          </a:graphicData>
        </a:graphic>
      </p:graphicFrame>
      <p:sp>
        <p:nvSpPr>
          <p:cNvPr id="38" name="Slide Number Placeholder 3"/>
          <p:cNvSpPr txBox="1">
            <a:spLocks/>
          </p:cNvSpPr>
          <p:nvPr/>
        </p:nvSpPr>
        <p:spPr>
          <a:xfrm>
            <a:off x="756590" y="3068960"/>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619 </a:t>
            </a:r>
            <a:r>
              <a:rPr lang="es-ES" sz="900" b="0" dirty="0" smtClean="0">
                <a:solidFill>
                  <a:srgbClr val="002060"/>
                </a:solidFill>
              </a:rPr>
              <a:t>establecimientos</a:t>
            </a:r>
            <a:endParaRPr lang="es-ES" sz="1000" b="0" dirty="0">
              <a:solidFill>
                <a:srgbClr val="002060"/>
              </a:solidFill>
            </a:endParaRPr>
          </a:p>
        </p:txBody>
      </p:sp>
      <p:sp>
        <p:nvSpPr>
          <p:cNvPr id="39" name="Slide Number Placeholder 3"/>
          <p:cNvSpPr txBox="1">
            <a:spLocks/>
          </p:cNvSpPr>
          <p:nvPr/>
        </p:nvSpPr>
        <p:spPr>
          <a:xfrm>
            <a:off x="7711486" y="1951869"/>
            <a:ext cx="848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Sur</a:t>
            </a:r>
            <a:endParaRPr lang="es-ES" sz="1200" dirty="0">
              <a:solidFill>
                <a:srgbClr val="002060"/>
              </a:solidFill>
            </a:endParaRPr>
          </a:p>
        </p:txBody>
      </p:sp>
      <p:sp>
        <p:nvSpPr>
          <p:cNvPr id="40" name="Slide Number Placeholder 3"/>
          <p:cNvSpPr txBox="1">
            <a:spLocks/>
          </p:cNvSpPr>
          <p:nvPr/>
        </p:nvSpPr>
        <p:spPr>
          <a:xfrm>
            <a:off x="3644900" y="2982476"/>
            <a:ext cx="1327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La Mariscal (ZET)*</a:t>
            </a:r>
            <a:endParaRPr lang="es-ES" sz="1200" dirty="0">
              <a:solidFill>
                <a:srgbClr val="002060"/>
              </a:solidFill>
            </a:endParaRPr>
          </a:p>
        </p:txBody>
      </p:sp>
      <p:sp>
        <p:nvSpPr>
          <p:cNvPr id="41" name="Slide Number Placeholder 3"/>
          <p:cNvSpPr txBox="1">
            <a:spLocks/>
          </p:cNvSpPr>
          <p:nvPr/>
        </p:nvSpPr>
        <p:spPr>
          <a:xfrm>
            <a:off x="3785824" y="4259864"/>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1.696</a:t>
            </a:r>
          </a:p>
          <a:p>
            <a:pPr algn="ctr"/>
            <a:r>
              <a:rPr lang="es-ES" sz="900" b="0" dirty="0" smtClean="0">
                <a:solidFill>
                  <a:srgbClr val="002060"/>
                </a:solidFill>
              </a:rPr>
              <a:t>establecimientos</a:t>
            </a:r>
            <a:endParaRPr lang="es-ES" sz="1000" b="0" dirty="0">
              <a:solidFill>
                <a:srgbClr val="002060"/>
              </a:solidFill>
            </a:endParaRPr>
          </a:p>
        </p:txBody>
      </p:sp>
      <p:graphicFrame>
        <p:nvGraphicFramePr>
          <p:cNvPr id="42" name="Chart 41"/>
          <p:cNvGraphicFramePr/>
          <p:nvPr>
            <p:extLst>
              <p:ext uri="{D42A27DB-BD31-4B8C-83A1-F6EECF244321}">
                <p14:modId xmlns:p14="http://schemas.microsoft.com/office/powerpoint/2010/main" val="2501045506"/>
              </p:ext>
            </p:extLst>
          </p:nvPr>
        </p:nvGraphicFramePr>
        <p:xfrm>
          <a:off x="3276173" y="3427349"/>
          <a:ext cx="2310904" cy="21340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3" name="Chart 42"/>
          <p:cNvGraphicFramePr/>
          <p:nvPr>
            <p:extLst>
              <p:ext uri="{D42A27DB-BD31-4B8C-83A1-F6EECF244321}">
                <p14:modId xmlns:p14="http://schemas.microsoft.com/office/powerpoint/2010/main" val="1880532338"/>
              </p:ext>
            </p:extLst>
          </p:nvPr>
        </p:nvGraphicFramePr>
        <p:xfrm>
          <a:off x="247204" y="2244610"/>
          <a:ext cx="2310904" cy="2134048"/>
        </p:xfrm>
        <a:graphic>
          <a:graphicData uri="http://schemas.openxmlformats.org/drawingml/2006/chart">
            <c:chart xmlns:c="http://schemas.openxmlformats.org/drawingml/2006/chart" xmlns:r="http://schemas.openxmlformats.org/officeDocument/2006/relationships" r:id="rId6"/>
          </a:graphicData>
        </a:graphic>
      </p:graphicFrame>
      <p:sp>
        <p:nvSpPr>
          <p:cNvPr id="45" name="Slide Number Placeholder 3"/>
          <p:cNvSpPr txBox="1">
            <a:spLocks/>
          </p:cNvSpPr>
          <p:nvPr/>
        </p:nvSpPr>
        <p:spPr>
          <a:xfrm>
            <a:off x="8265368" y="3118337"/>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337 </a:t>
            </a:r>
            <a:r>
              <a:rPr lang="es-ES" sz="900" b="0" dirty="0" smtClean="0">
                <a:solidFill>
                  <a:srgbClr val="002060"/>
                </a:solidFill>
              </a:rPr>
              <a:t>establecimientos</a:t>
            </a:r>
            <a:endParaRPr lang="es-ES" sz="1000" b="0" dirty="0">
              <a:solidFill>
                <a:srgbClr val="002060"/>
              </a:solidFill>
            </a:endParaRPr>
          </a:p>
        </p:txBody>
      </p:sp>
      <p:graphicFrame>
        <p:nvGraphicFramePr>
          <p:cNvPr id="46" name="Chart 45"/>
          <p:cNvGraphicFramePr/>
          <p:nvPr>
            <p:extLst>
              <p:ext uri="{D42A27DB-BD31-4B8C-83A1-F6EECF244321}">
                <p14:modId xmlns:p14="http://schemas.microsoft.com/office/powerpoint/2010/main" val="1901761057"/>
              </p:ext>
            </p:extLst>
          </p:nvPr>
        </p:nvGraphicFramePr>
        <p:xfrm>
          <a:off x="7815178" y="2291792"/>
          <a:ext cx="2196539" cy="2028435"/>
        </p:xfrm>
        <a:graphic>
          <a:graphicData uri="http://schemas.openxmlformats.org/drawingml/2006/chart">
            <c:chart xmlns:c="http://schemas.openxmlformats.org/drawingml/2006/chart" xmlns:r="http://schemas.openxmlformats.org/officeDocument/2006/relationships" r:id="rId7"/>
          </a:graphicData>
        </a:graphic>
      </p:graphicFrame>
      <p:sp>
        <p:nvSpPr>
          <p:cNvPr id="47" name="Slide Number Placeholder 3"/>
          <p:cNvSpPr txBox="1">
            <a:spLocks/>
          </p:cNvSpPr>
          <p:nvPr/>
        </p:nvSpPr>
        <p:spPr>
          <a:xfrm>
            <a:off x="1906906" y="6554103"/>
            <a:ext cx="27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Quito Turismo – Dpto. Calidad (Catastro)</a:t>
            </a:r>
            <a:endParaRPr lang="es-ES" b="0" i="1" dirty="0">
              <a:solidFill>
                <a:srgbClr val="002776"/>
              </a:solidFill>
            </a:endParaRPr>
          </a:p>
        </p:txBody>
      </p:sp>
      <p:sp>
        <p:nvSpPr>
          <p:cNvPr id="48" name="Slide Number Placeholder 3"/>
          <p:cNvSpPr txBox="1">
            <a:spLocks/>
          </p:cNvSpPr>
          <p:nvPr/>
        </p:nvSpPr>
        <p:spPr>
          <a:xfrm>
            <a:off x="5553012" y="2335326"/>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270 </a:t>
            </a:r>
            <a:r>
              <a:rPr lang="es-ES" sz="900" b="0" dirty="0" smtClean="0">
                <a:solidFill>
                  <a:srgbClr val="002060"/>
                </a:solidFill>
              </a:rPr>
              <a:t>establecimientos</a:t>
            </a:r>
            <a:endParaRPr lang="es-ES" sz="1000" b="0" dirty="0">
              <a:solidFill>
                <a:srgbClr val="002060"/>
              </a:solidFill>
            </a:endParaRPr>
          </a:p>
        </p:txBody>
      </p:sp>
      <p:graphicFrame>
        <p:nvGraphicFramePr>
          <p:cNvPr id="49" name="Chart 48"/>
          <p:cNvGraphicFramePr/>
          <p:nvPr>
            <p:extLst>
              <p:ext uri="{D42A27DB-BD31-4B8C-83A1-F6EECF244321}">
                <p14:modId xmlns:p14="http://schemas.microsoft.com/office/powerpoint/2010/main" val="2276360568"/>
              </p:ext>
            </p:extLst>
          </p:nvPr>
        </p:nvGraphicFramePr>
        <p:xfrm>
          <a:off x="5043626" y="1510976"/>
          <a:ext cx="2310904" cy="2134048"/>
        </p:xfrm>
        <a:graphic>
          <a:graphicData uri="http://schemas.openxmlformats.org/drawingml/2006/chart">
            <c:chart xmlns:c="http://schemas.openxmlformats.org/drawingml/2006/chart" xmlns:r="http://schemas.openxmlformats.org/officeDocument/2006/relationships" r:id="rId8"/>
          </a:graphicData>
        </a:graphic>
      </p:graphicFrame>
      <p:sp>
        <p:nvSpPr>
          <p:cNvPr id="51" name="Slide Number Placeholder 3"/>
          <p:cNvSpPr txBox="1">
            <a:spLocks/>
          </p:cNvSpPr>
          <p:nvPr/>
        </p:nvSpPr>
        <p:spPr>
          <a:xfrm>
            <a:off x="4176937" y="1681361"/>
            <a:ext cx="848071" cy="588061"/>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Valles </a:t>
            </a:r>
            <a:r>
              <a:rPr lang="es-ES" sz="1000" b="0" dirty="0" smtClean="0">
                <a:solidFill>
                  <a:srgbClr val="002060"/>
                </a:solidFill>
              </a:rPr>
              <a:t>(Chillos &amp; Tumbaco)</a:t>
            </a:r>
            <a:endParaRPr lang="es-ES" sz="1200" b="0" dirty="0">
              <a:solidFill>
                <a:srgbClr val="002060"/>
              </a:solidFill>
            </a:endParaRPr>
          </a:p>
        </p:txBody>
      </p:sp>
      <p:sp>
        <p:nvSpPr>
          <p:cNvPr id="50" name="Slide Number Placeholder 3"/>
          <p:cNvSpPr txBox="1">
            <a:spLocks/>
          </p:cNvSpPr>
          <p:nvPr/>
        </p:nvSpPr>
        <p:spPr>
          <a:xfrm>
            <a:off x="741600" y="1844824"/>
            <a:ext cx="848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Norte</a:t>
            </a:r>
            <a:endParaRPr lang="es-ES" sz="1200" dirty="0">
              <a:solidFill>
                <a:srgbClr val="002060"/>
              </a:solidFill>
            </a:endParaRPr>
          </a:p>
        </p:txBody>
      </p:sp>
      <p:sp>
        <p:nvSpPr>
          <p:cNvPr id="52" name="Slide Number Placeholder 3"/>
          <p:cNvSpPr txBox="1">
            <a:spLocks/>
          </p:cNvSpPr>
          <p:nvPr/>
        </p:nvSpPr>
        <p:spPr>
          <a:xfrm>
            <a:off x="413408" y="5750221"/>
            <a:ext cx="27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*Incluye La Floresta</a:t>
            </a:r>
            <a:endParaRPr lang="es-ES" b="0" i="1" dirty="0">
              <a:solidFill>
                <a:srgbClr val="002776"/>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93</a:t>
            </a:fld>
            <a:endParaRPr lang="es-ES" dirty="0">
              <a:solidFill>
                <a:srgbClr val="002776"/>
              </a:solidFill>
            </a:endParaRPr>
          </a:p>
        </p:txBody>
      </p:sp>
      <p:sp>
        <p:nvSpPr>
          <p:cNvPr id="44" name="Content Placeholder 5"/>
          <p:cNvSpPr txBox="1">
            <a:spLocks/>
          </p:cNvSpPr>
          <p:nvPr/>
        </p:nvSpPr>
        <p:spPr bwMode="auto">
          <a:xfrm>
            <a:off x="362559" y="1054792"/>
            <a:ext cx="9198953" cy="285976"/>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200" dirty="0">
                <a:solidFill>
                  <a:srgbClr val="002060"/>
                </a:solidFill>
              </a:rPr>
              <a:t>Destaca la </a:t>
            </a:r>
            <a:r>
              <a:rPr lang="es-ES" sz="1200" b="1" dirty="0">
                <a:solidFill>
                  <a:srgbClr val="002060"/>
                </a:solidFill>
              </a:rPr>
              <a:t>elevada concentración de oferta A&amp;B y recreación en La Mariscal</a:t>
            </a:r>
            <a:r>
              <a:rPr lang="es-ES" sz="1200" dirty="0">
                <a:solidFill>
                  <a:srgbClr val="002060"/>
                </a:solidFill>
              </a:rPr>
              <a:t>: 50% y 65% de los establecimientos totales, </a:t>
            </a:r>
            <a:r>
              <a:rPr lang="es-ES" sz="1200" dirty="0" err="1">
                <a:solidFill>
                  <a:srgbClr val="002060"/>
                </a:solidFill>
              </a:rPr>
              <a:t>respect</a:t>
            </a:r>
            <a:r>
              <a:rPr lang="es-ES" sz="1200" dirty="0">
                <a:solidFill>
                  <a:srgbClr val="002060"/>
                </a:solidFill>
              </a:rPr>
              <a:t>.</a:t>
            </a:r>
          </a:p>
        </p:txBody>
      </p:sp>
    </p:spTree>
    <p:extLst>
      <p:ext uri="{BB962C8B-B14F-4D97-AF65-F5344CB8AC3E}">
        <p14:creationId xmlns:p14="http://schemas.microsoft.com/office/powerpoint/2010/main" val="41486325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Análisis actual de la oferta turística en Quito</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Oferta de soporte – </a:t>
            </a:r>
            <a:r>
              <a:rPr lang="es-ES" sz="2000" dirty="0">
                <a:solidFill>
                  <a:srgbClr val="00B0F0"/>
                </a:solidFill>
                <a:cs typeface="Arial" charset="0"/>
              </a:rPr>
              <a:t>Alimentos y </a:t>
            </a:r>
            <a:r>
              <a:rPr lang="es-ES" sz="2000" dirty="0" smtClean="0">
                <a:solidFill>
                  <a:srgbClr val="00B0F0"/>
                </a:solidFill>
                <a:cs typeface="Arial" charset="0"/>
              </a:rPr>
              <a:t>bebidas (ii/ii)</a:t>
            </a:r>
            <a:endParaRPr lang="es-ES" sz="1400" i="1" dirty="0">
              <a:solidFill>
                <a:srgbClr val="00B0F0"/>
              </a:solidFill>
              <a:cs typeface="Arial" charset="0"/>
            </a:endParaRPr>
          </a:p>
          <a:p>
            <a:pPr fontAlgn="base">
              <a:spcBef>
                <a:spcPct val="0"/>
              </a:spcBef>
              <a:spcAft>
                <a:spcPct val="0"/>
              </a:spcAft>
            </a:pPr>
            <a:endParaRPr lang="es-ES" sz="1400" i="1" dirty="0">
              <a:solidFill>
                <a:srgbClr val="00B0F0"/>
              </a:solidFill>
              <a:cs typeface="Arial" charset="0"/>
            </a:endParaRPr>
          </a:p>
        </p:txBody>
      </p:sp>
      <p:sp>
        <p:nvSpPr>
          <p:cNvPr id="5" name="Title 1"/>
          <p:cNvSpPr txBox="1">
            <a:spLocks/>
          </p:cNvSpPr>
          <p:nvPr/>
        </p:nvSpPr>
        <p:spPr bwMode="auto">
          <a:xfrm>
            <a:off x="344488" y="1465611"/>
            <a:ext cx="9217025"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200" b="1" u="sng" dirty="0" smtClean="0">
                <a:solidFill>
                  <a:srgbClr val="002060"/>
                </a:solidFill>
                <a:cs typeface="Arial" charset="0"/>
              </a:rPr>
              <a:t>Composición de la oferta de alimentos y bebidas en Quito </a:t>
            </a:r>
            <a:r>
              <a:rPr lang="es-ES" sz="1200" b="1" dirty="0" smtClean="0">
                <a:solidFill>
                  <a:srgbClr val="002060"/>
                </a:solidFill>
                <a:cs typeface="Arial" charset="0"/>
              </a:rPr>
              <a:t>(establecimientos y plazas mesas)</a:t>
            </a:r>
            <a:endParaRPr lang="es-ES" sz="1200" b="1" i="1" u="sng" dirty="0">
              <a:solidFill>
                <a:srgbClr val="00B0F0"/>
              </a:solidFill>
              <a:cs typeface="Arial" charset="0"/>
            </a:endParaRPr>
          </a:p>
        </p:txBody>
      </p:sp>
      <p:sp>
        <p:nvSpPr>
          <p:cNvPr id="25" name="Rounded Rectangle 24"/>
          <p:cNvSpPr/>
          <p:nvPr/>
        </p:nvSpPr>
        <p:spPr>
          <a:xfrm>
            <a:off x="3440832" y="1729936"/>
            <a:ext cx="3327070" cy="501640"/>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s-ES" sz="1200" b="1" dirty="0" smtClean="0">
                <a:solidFill>
                  <a:srgbClr val="FFFFFF"/>
                </a:solidFill>
              </a:rPr>
              <a:t>Alimentos y Bebidas</a:t>
            </a:r>
          </a:p>
          <a:p>
            <a:pPr algn="ctr"/>
            <a:r>
              <a:rPr lang="es-ES" sz="1200" dirty="0" smtClean="0">
                <a:solidFill>
                  <a:srgbClr val="FFFFFF"/>
                </a:solidFill>
              </a:rPr>
              <a:t>3.430 </a:t>
            </a:r>
            <a:r>
              <a:rPr lang="es-ES" sz="1200" dirty="0">
                <a:solidFill>
                  <a:srgbClr val="FFFFFF"/>
                </a:solidFill>
              </a:rPr>
              <a:t>establecimientos / </a:t>
            </a:r>
            <a:r>
              <a:rPr lang="es-ES" sz="1200" dirty="0" smtClean="0">
                <a:solidFill>
                  <a:srgbClr val="FFFFFF"/>
                </a:solidFill>
              </a:rPr>
              <a:t>153.796 plazas mesas</a:t>
            </a:r>
            <a:endParaRPr lang="es-ES" sz="1200" dirty="0">
              <a:solidFill>
                <a:srgbClr val="FFFFFF"/>
              </a:solidFill>
            </a:endParaRPr>
          </a:p>
        </p:txBody>
      </p:sp>
      <p:sp>
        <p:nvSpPr>
          <p:cNvPr id="26" name="Oval 25"/>
          <p:cNvSpPr/>
          <p:nvPr/>
        </p:nvSpPr>
        <p:spPr>
          <a:xfrm>
            <a:off x="8164988" y="2513258"/>
            <a:ext cx="1211978" cy="12119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Aft>
                <a:spcPts val="300"/>
              </a:spcAft>
            </a:pPr>
            <a:r>
              <a:rPr lang="es-ES" sz="1200" b="1" dirty="0" smtClean="0">
                <a:solidFill>
                  <a:srgbClr val="FFFFFF"/>
                </a:solidFill>
              </a:rPr>
              <a:t>Bar</a:t>
            </a:r>
            <a:endParaRPr lang="es-ES" sz="1100" dirty="0" smtClean="0">
              <a:solidFill>
                <a:srgbClr val="FFFFFF"/>
              </a:solidFill>
            </a:endParaRPr>
          </a:p>
          <a:p>
            <a:pPr algn="ctr"/>
            <a:r>
              <a:rPr lang="es-ES" sz="1000" dirty="0">
                <a:solidFill>
                  <a:srgbClr val="FFFFFF"/>
                </a:solidFill>
              </a:rPr>
              <a:t>8</a:t>
            </a:r>
            <a:r>
              <a:rPr lang="es-ES" sz="1000" dirty="0" smtClean="0">
                <a:solidFill>
                  <a:srgbClr val="FFFFFF"/>
                </a:solidFill>
              </a:rPr>
              <a:t>% </a:t>
            </a:r>
            <a:r>
              <a:rPr lang="es-ES" sz="1000" dirty="0" err="1">
                <a:solidFill>
                  <a:srgbClr val="FFFFFF"/>
                </a:solidFill>
              </a:rPr>
              <a:t>establ</a:t>
            </a:r>
            <a:r>
              <a:rPr lang="es-ES" sz="1000" dirty="0">
                <a:solidFill>
                  <a:srgbClr val="FFFFFF"/>
                </a:solidFill>
              </a:rPr>
              <a:t>. </a:t>
            </a:r>
            <a:r>
              <a:rPr lang="es-ES" sz="1000" dirty="0" smtClean="0">
                <a:solidFill>
                  <a:srgbClr val="FFFFFF"/>
                </a:solidFill>
              </a:rPr>
              <a:t>(274)</a:t>
            </a:r>
            <a:endParaRPr lang="es-ES" sz="1000" dirty="0">
              <a:solidFill>
                <a:srgbClr val="FFFFFF"/>
              </a:solidFill>
            </a:endParaRPr>
          </a:p>
          <a:p>
            <a:pPr algn="ctr"/>
            <a:r>
              <a:rPr lang="es-ES" sz="1000" dirty="0">
                <a:solidFill>
                  <a:srgbClr val="FFFFFF"/>
                </a:solidFill>
              </a:rPr>
              <a:t>1</a:t>
            </a:r>
            <a:r>
              <a:rPr lang="es-ES" sz="1000" dirty="0" smtClean="0">
                <a:solidFill>
                  <a:srgbClr val="FFFFFF"/>
                </a:solidFill>
              </a:rPr>
              <a:t>% </a:t>
            </a:r>
            <a:r>
              <a:rPr lang="es-ES" sz="1000" dirty="0">
                <a:solidFill>
                  <a:srgbClr val="FFFFFF"/>
                </a:solidFill>
              </a:rPr>
              <a:t>p</a:t>
            </a:r>
            <a:r>
              <a:rPr lang="es-ES" sz="1000" dirty="0" smtClean="0">
                <a:solidFill>
                  <a:srgbClr val="FFFFFF"/>
                </a:solidFill>
              </a:rPr>
              <a:t>lazas (1.538)</a:t>
            </a:r>
            <a:endParaRPr lang="es-ES" sz="1000" dirty="0">
              <a:solidFill>
                <a:srgbClr val="FFFFFF"/>
              </a:solidFill>
            </a:endParaRPr>
          </a:p>
        </p:txBody>
      </p:sp>
      <p:cxnSp>
        <p:nvCxnSpPr>
          <p:cNvPr id="27" name="Elbow Connector 26"/>
          <p:cNvCxnSpPr>
            <a:stCxn id="25" idx="2"/>
            <a:endCxn id="42" idx="0"/>
          </p:cNvCxnSpPr>
          <p:nvPr/>
        </p:nvCxnSpPr>
        <p:spPr>
          <a:xfrm rot="5400000">
            <a:off x="4365785" y="1774676"/>
            <a:ext cx="281683" cy="1195483"/>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Elbow Connector 27"/>
          <p:cNvCxnSpPr>
            <a:stCxn id="25" idx="2"/>
            <a:endCxn id="41" idx="0"/>
          </p:cNvCxnSpPr>
          <p:nvPr/>
        </p:nvCxnSpPr>
        <p:spPr>
          <a:xfrm rot="16200000" flipH="1">
            <a:off x="5578920" y="1757022"/>
            <a:ext cx="281683" cy="1230789"/>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Elbow Connector 28"/>
          <p:cNvCxnSpPr>
            <a:stCxn id="25" idx="2"/>
            <a:endCxn id="26" idx="0"/>
          </p:cNvCxnSpPr>
          <p:nvPr/>
        </p:nvCxnSpPr>
        <p:spPr>
          <a:xfrm rot="16200000" flipH="1">
            <a:off x="6796831" y="539112"/>
            <a:ext cx="281682" cy="3666610"/>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25" idx="2"/>
            <a:endCxn id="43" idx="0"/>
          </p:cNvCxnSpPr>
          <p:nvPr/>
        </p:nvCxnSpPr>
        <p:spPr>
          <a:xfrm rot="5400000">
            <a:off x="3194559" y="603450"/>
            <a:ext cx="281682" cy="3537934"/>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 name="Title 1"/>
          <p:cNvSpPr txBox="1">
            <a:spLocks/>
          </p:cNvSpPr>
          <p:nvPr/>
        </p:nvSpPr>
        <p:spPr bwMode="auto">
          <a:xfrm rot="16200000">
            <a:off x="-466561" y="3039740"/>
            <a:ext cx="1440000" cy="249949"/>
          </a:xfrm>
          <a:prstGeom prst="roundRect">
            <a:avLst/>
          </a:prstGeom>
          <a:solidFill>
            <a:schemeClr val="bg1">
              <a:lumMod val="85000"/>
            </a:schemeClr>
          </a:solidFill>
          <a:ln>
            <a:noFill/>
          </a:ln>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fontAlgn="base">
              <a:spcBef>
                <a:spcPct val="0"/>
              </a:spcBef>
              <a:spcAft>
                <a:spcPct val="0"/>
              </a:spcAft>
            </a:pPr>
            <a:r>
              <a:rPr lang="es-ES" sz="1200" b="1" dirty="0" smtClean="0">
                <a:solidFill>
                  <a:srgbClr val="FFFFFF">
                    <a:lumMod val="50000"/>
                  </a:srgbClr>
                </a:solidFill>
                <a:cs typeface="Arial" charset="0"/>
              </a:rPr>
              <a:t>Tipo**</a:t>
            </a:r>
            <a:endParaRPr lang="es-ES" sz="1200" b="1" i="1" dirty="0">
              <a:solidFill>
                <a:srgbClr val="FFFFFF">
                  <a:lumMod val="50000"/>
                </a:srgbClr>
              </a:solidFill>
              <a:cs typeface="Arial" charset="0"/>
            </a:endParaRPr>
          </a:p>
        </p:txBody>
      </p:sp>
      <p:sp>
        <p:nvSpPr>
          <p:cNvPr id="33" name="Title 1"/>
          <p:cNvSpPr txBox="1">
            <a:spLocks/>
          </p:cNvSpPr>
          <p:nvPr/>
        </p:nvSpPr>
        <p:spPr bwMode="auto">
          <a:xfrm rot="16200000">
            <a:off x="-743099" y="5132887"/>
            <a:ext cx="1993077" cy="249949"/>
          </a:xfrm>
          <a:prstGeom prst="roundRect">
            <a:avLst/>
          </a:prstGeom>
          <a:solidFill>
            <a:schemeClr val="bg1">
              <a:lumMod val="85000"/>
            </a:schemeClr>
          </a:solidFill>
          <a:ln>
            <a:noFill/>
          </a:ln>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fontAlgn="base">
              <a:spcBef>
                <a:spcPct val="0"/>
              </a:spcBef>
              <a:spcAft>
                <a:spcPct val="0"/>
              </a:spcAft>
            </a:pPr>
            <a:r>
              <a:rPr lang="es-ES" sz="1200" b="1" dirty="0" smtClean="0">
                <a:solidFill>
                  <a:srgbClr val="FFFFFF">
                    <a:lumMod val="50000"/>
                  </a:srgbClr>
                </a:solidFill>
                <a:cs typeface="Arial" charset="0"/>
              </a:rPr>
              <a:t>Categoría </a:t>
            </a:r>
            <a:r>
              <a:rPr lang="es-ES" sz="1100" dirty="0">
                <a:solidFill>
                  <a:srgbClr val="FFFFFF">
                    <a:lumMod val="50000"/>
                  </a:srgbClr>
                </a:solidFill>
                <a:cs typeface="Arial" charset="0"/>
              </a:rPr>
              <a:t>(% </a:t>
            </a:r>
            <a:r>
              <a:rPr lang="es-ES" sz="1100" dirty="0" smtClean="0">
                <a:solidFill>
                  <a:srgbClr val="FFFFFF">
                    <a:lumMod val="50000"/>
                  </a:srgbClr>
                </a:solidFill>
                <a:cs typeface="Arial" charset="0"/>
              </a:rPr>
              <a:t>plazas mesas)</a:t>
            </a:r>
            <a:endParaRPr lang="es-ES" sz="1100" i="1" dirty="0">
              <a:solidFill>
                <a:srgbClr val="FFFFFF">
                  <a:lumMod val="50000"/>
                </a:srgbClr>
              </a:solidFill>
              <a:cs typeface="Arial" charset="0"/>
            </a:endParaRPr>
          </a:p>
        </p:txBody>
      </p:sp>
      <p:sp>
        <p:nvSpPr>
          <p:cNvPr id="34" name="Isosceles Triangle 33"/>
          <p:cNvSpPr/>
          <p:nvPr/>
        </p:nvSpPr>
        <p:spPr>
          <a:xfrm flipV="1">
            <a:off x="1241586" y="4178440"/>
            <a:ext cx="649693" cy="140841"/>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5" name="Isosceles Triangle 34"/>
          <p:cNvSpPr/>
          <p:nvPr/>
        </p:nvSpPr>
        <p:spPr>
          <a:xfrm flipV="1">
            <a:off x="3584038" y="4178439"/>
            <a:ext cx="649693" cy="140842"/>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6" name="Isosceles Triangle 35"/>
          <p:cNvSpPr/>
          <p:nvPr/>
        </p:nvSpPr>
        <p:spPr>
          <a:xfrm flipV="1">
            <a:off x="5963536" y="4178439"/>
            <a:ext cx="649693" cy="140842"/>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7" name="Isosceles Triangle 36"/>
          <p:cNvSpPr/>
          <p:nvPr/>
        </p:nvSpPr>
        <p:spPr>
          <a:xfrm flipV="1">
            <a:off x="8374399" y="4178439"/>
            <a:ext cx="649693" cy="140842"/>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41" name="Oval 15"/>
          <p:cNvSpPr/>
          <p:nvPr/>
        </p:nvSpPr>
        <p:spPr>
          <a:xfrm>
            <a:off x="5719229" y="2513259"/>
            <a:ext cx="1231854" cy="123185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Aft>
                <a:spcPts val="300"/>
              </a:spcAft>
            </a:pPr>
            <a:r>
              <a:rPr lang="es-ES" sz="1200" b="1" dirty="0" smtClean="0">
                <a:solidFill>
                  <a:srgbClr val="FFFFFF"/>
                </a:solidFill>
              </a:rPr>
              <a:t>Cafetería</a:t>
            </a:r>
          </a:p>
          <a:p>
            <a:pPr algn="ctr"/>
            <a:r>
              <a:rPr lang="es-ES" sz="1000" dirty="0" smtClean="0">
                <a:solidFill>
                  <a:srgbClr val="FFFFFF"/>
                </a:solidFill>
              </a:rPr>
              <a:t>10% </a:t>
            </a:r>
            <a:r>
              <a:rPr lang="es-ES" sz="1000" dirty="0" err="1">
                <a:solidFill>
                  <a:srgbClr val="FFFFFF"/>
                </a:solidFill>
              </a:rPr>
              <a:t>establ</a:t>
            </a:r>
            <a:r>
              <a:rPr lang="es-ES" sz="1000" dirty="0" smtClean="0">
                <a:solidFill>
                  <a:srgbClr val="FFFFFF"/>
                </a:solidFill>
              </a:rPr>
              <a:t>. (343) </a:t>
            </a:r>
            <a:endParaRPr lang="es-ES" sz="1000" dirty="0">
              <a:solidFill>
                <a:srgbClr val="FFFFFF"/>
              </a:solidFill>
            </a:endParaRPr>
          </a:p>
          <a:p>
            <a:pPr algn="ctr"/>
            <a:r>
              <a:rPr lang="es-ES" sz="1000" dirty="0" smtClean="0">
                <a:solidFill>
                  <a:srgbClr val="FFFFFF"/>
                </a:solidFill>
              </a:rPr>
              <a:t>8% </a:t>
            </a:r>
            <a:r>
              <a:rPr lang="es-ES" sz="1000" dirty="0">
                <a:solidFill>
                  <a:srgbClr val="FFFFFF"/>
                </a:solidFill>
              </a:rPr>
              <a:t>plazas </a:t>
            </a:r>
            <a:r>
              <a:rPr lang="es-ES" sz="1000" dirty="0" smtClean="0">
                <a:solidFill>
                  <a:srgbClr val="FFFFFF"/>
                </a:solidFill>
              </a:rPr>
              <a:t>(12.302)</a:t>
            </a:r>
          </a:p>
        </p:txBody>
      </p:sp>
      <p:sp>
        <p:nvSpPr>
          <p:cNvPr id="42" name="Oval 15"/>
          <p:cNvSpPr/>
          <p:nvPr/>
        </p:nvSpPr>
        <p:spPr>
          <a:xfrm>
            <a:off x="3219671" y="2513259"/>
            <a:ext cx="1378426" cy="137842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Aft>
                <a:spcPts val="300"/>
              </a:spcAft>
            </a:pPr>
            <a:r>
              <a:rPr lang="es-ES" sz="1200" b="1" dirty="0" smtClean="0">
                <a:solidFill>
                  <a:srgbClr val="FFFFFF"/>
                </a:solidFill>
              </a:rPr>
              <a:t>Fuente de Soda</a:t>
            </a:r>
          </a:p>
          <a:p>
            <a:pPr algn="ctr"/>
            <a:r>
              <a:rPr lang="es-ES" sz="1100" dirty="0" smtClean="0">
                <a:solidFill>
                  <a:srgbClr val="FFFFFF"/>
                </a:solidFill>
              </a:rPr>
              <a:t>17% </a:t>
            </a:r>
            <a:r>
              <a:rPr lang="es-ES" sz="1100" dirty="0" err="1">
                <a:solidFill>
                  <a:srgbClr val="FFFFFF"/>
                </a:solidFill>
              </a:rPr>
              <a:t>establ</a:t>
            </a:r>
            <a:r>
              <a:rPr lang="es-ES" sz="1100" dirty="0">
                <a:solidFill>
                  <a:srgbClr val="FFFFFF"/>
                </a:solidFill>
              </a:rPr>
              <a:t>. </a:t>
            </a:r>
            <a:r>
              <a:rPr lang="es-ES" sz="1100" dirty="0" smtClean="0">
                <a:solidFill>
                  <a:srgbClr val="FFFFFF"/>
                </a:solidFill>
              </a:rPr>
              <a:t>(583)</a:t>
            </a:r>
            <a:endParaRPr lang="es-ES" sz="1100" dirty="0">
              <a:solidFill>
                <a:srgbClr val="FFFFFF"/>
              </a:solidFill>
            </a:endParaRPr>
          </a:p>
          <a:p>
            <a:pPr algn="ctr"/>
            <a:r>
              <a:rPr lang="es-ES" sz="1100" dirty="0">
                <a:solidFill>
                  <a:srgbClr val="FFFFFF"/>
                </a:solidFill>
              </a:rPr>
              <a:t>1% plazas </a:t>
            </a:r>
            <a:r>
              <a:rPr lang="es-ES" sz="1100" dirty="0" smtClean="0">
                <a:solidFill>
                  <a:srgbClr val="FFFFFF"/>
                </a:solidFill>
              </a:rPr>
              <a:t>(1.538)</a:t>
            </a:r>
            <a:endParaRPr lang="es-ES" sz="1100" dirty="0">
              <a:solidFill>
                <a:srgbClr val="FFFFFF"/>
              </a:solidFill>
            </a:endParaRPr>
          </a:p>
        </p:txBody>
      </p:sp>
      <p:sp>
        <p:nvSpPr>
          <p:cNvPr id="43" name="Oval 15"/>
          <p:cNvSpPr/>
          <p:nvPr/>
        </p:nvSpPr>
        <p:spPr>
          <a:xfrm>
            <a:off x="755030" y="2513258"/>
            <a:ext cx="1622805" cy="162280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Aft>
                <a:spcPts val="300"/>
              </a:spcAft>
            </a:pPr>
            <a:r>
              <a:rPr lang="es-ES" sz="1200" b="1" dirty="0" smtClean="0">
                <a:solidFill>
                  <a:srgbClr val="FFFFFF"/>
                </a:solidFill>
              </a:rPr>
              <a:t>Restaurante</a:t>
            </a:r>
          </a:p>
          <a:p>
            <a:pPr algn="ctr"/>
            <a:r>
              <a:rPr lang="es-ES" sz="1100" dirty="0" smtClean="0">
                <a:solidFill>
                  <a:srgbClr val="FFFFFF"/>
                </a:solidFill>
              </a:rPr>
              <a:t>65% </a:t>
            </a:r>
            <a:r>
              <a:rPr lang="es-ES" sz="1100" dirty="0" err="1">
                <a:solidFill>
                  <a:srgbClr val="FFFFFF"/>
                </a:solidFill>
              </a:rPr>
              <a:t>establ</a:t>
            </a:r>
            <a:r>
              <a:rPr lang="es-ES" sz="1100" dirty="0" smtClean="0">
                <a:solidFill>
                  <a:srgbClr val="FFFFFF"/>
                </a:solidFill>
              </a:rPr>
              <a:t>. (2.230) </a:t>
            </a:r>
            <a:endParaRPr lang="es-ES" sz="1100" dirty="0">
              <a:solidFill>
                <a:srgbClr val="FFFFFF"/>
              </a:solidFill>
            </a:endParaRPr>
          </a:p>
          <a:p>
            <a:pPr algn="ctr"/>
            <a:r>
              <a:rPr lang="es-ES" sz="1100" dirty="0" smtClean="0">
                <a:solidFill>
                  <a:srgbClr val="FFFFFF"/>
                </a:solidFill>
              </a:rPr>
              <a:t>90% </a:t>
            </a:r>
            <a:r>
              <a:rPr lang="es-ES" sz="1100" dirty="0">
                <a:solidFill>
                  <a:srgbClr val="FFFFFF"/>
                </a:solidFill>
              </a:rPr>
              <a:t>plazas </a:t>
            </a:r>
            <a:r>
              <a:rPr lang="es-ES" sz="1100" dirty="0" smtClean="0">
                <a:solidFill>
                  <a:srgbClr val="FFFFFF"/>
                </a:solidFill>
              </a:rPr>
              <a:t>(138.392)</a:t>
            </a:r>
            <a:endParaRPr lang="es-ES" sz="1100" dirty="0">
              <a:solidFill>
                <a:srgbClr val="FFFFFF"/>
              </a:solidFill>
            </a:endParaRPr>
          </a:p>
        </p:txBody>
      </p:sp>
      <p:sp>
        <p:nvSpPr>
          <p:cNvPr id="49" name="Slide Number Placeholder 3"/>
          <p:cNvSpPr txBox="1">
            <a:spLocks/>
          </p:cNvSpPr>
          <p:nvPr/>
        </p:nvSpPr>
        <p:spPr>
          <a:xfrm>
            <a:off x="3225408" y="6525344"/>
            <a:ext cx="54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u="sng" dirty="0" smtClean="0">
                <a:solidFill>
                  <a:srgbClr val="002776"/>
                </a:solidFill>
              </a:rPr>
              <a:t>Nota</a:t>
            </a:r>
            <a:r>
              <a:rPr lang="es-ES" b="0" i="1" dirty="0" smtClean="0">
                <a:solidFill>
                  <a:srgbClr val="002776"/>
                </a:solidFill>
              </a:rPr>
              <a:t>: tamaño bola representa el % de plazas mesas sobre la planta de alimentos y bebidos total de catastro</a:t>
            </a:r>
            <a:endParaRPr lang="es-ES" b="0" i="1" dirty="0">
              <a:solidFill>
                <a:srgbClr val="002776"/>
              </a:solidFill>
            </a:endParaRPr>
          </a:p>
        </p:txBody>
      </p:sp>
      <p:sp>
        <p:nvSpPr>
          <p:cNvPr id="57" name="Slide Number Placeholder 3"/>
          <p:cNvSpPr txBox="1">
            <a:spLocks/>
          </p:cNvSpPr>
          <p:nvPr/>
        </p:nvSpPr>
        <p:spPr>
          <a:xfrm>
            <a:off x="732709" y="6525344"/>
            <a:ext cx="36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a:solidFill>
                  <a:srgbClr val="002776"/>
                </a:solidFill>
              </a:rPr>
              <a:t>Fuente: Quito Turismo – Dpto. Calidad (Catastro)</a:t>
            </a: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94</a:t>
            </a:fld>
            <a:endParaRPr lang="es-ES" dirty="0">
              <a:solidFill>
                <a:srgbClr val="002776"/>
              </a:solidFill>
            </a:endParaRPr>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9968" y="4128962"/>
            <a:ext cx="9875521" cy="2468390"/>
          </a:xfrm>
          <a:prstGeom prst="rect">
            <a:avLst/>
          </a:prstGeom>
        </p:spPr>
      </p:pic>
      <p:sp>
        <p:nvSpPr>
          <p:cNvPr id="44" name="Content Placeholder 5"/>
          <p:cNvSpPr txBox="1">
            <a:spLocks/>
          </p:cNvSpPr>
          <p:nvPr/>
        </p:nvSpPr>
        <p:spPr bwMode="auto">
          <a:xfrm>
            <a:off x="362559" y="1054792"/>
            <a:ext cx="9198953" cy="4619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200" dirty="0" smtClean="0">
                <a:solidFill>
                  <a:srgbClr val="002060"/>
                </a:solidFill>
              </a:rPr>
              <a:t>La oferta de A&amp;B se concentra en </a:t>
            </a:r>
            <a:r>
              <a:rPr lang="es-ES" sz="1200" b="1" dirty="0" smtClean="0">
                <a:solidFill>
                  <a:srgbClr val="002060"/>
                </a:solidFill>
              </a:rPr>
              <a:t>restaurantes</a:t>
            </a:r>
            <a:r>
              <a:rPr lang="es-ES" sz="1200" dirty="0" smtClean="0">
                <a:solidFill>
                  <a:srgbClr val="002060"/>
                </a:solidFill>
              </a:rPr>
              <a:t> (90% de las plazas totales), siendo </a:t>
            </a:r>
            <a:r>
              <a:rPr lang="es-ES" sz="1200" b="1" dirty="0" smtClean="0">
                <a:solidFill>
                  <a:srgbClr val="002060"/>
                </a:solidFill>
              </a:rPr>
              <a:t>en su mayoría de segunda y tercera categoría </a:t>
            </a:r>
            <a:r>
              <a:rPr lang="es-ES" sz="1200" dirty="0" smtClean="0">
                <a:solidFill>
                  <a:srgbClr val="002060"/>
                </a:solidFill>
              </a:rPr>
              <a:t>(34% y 28%, respectivamente); el </a:t>
            </a:r>
            <a:r>
              <a:rPr lang="es-ES" sz="1200" b="1" dirty="0" smtClean="0">
                <a:solidFill>
                  <a:srgbClr val="002060"/>
                </a:solidFill>
              </a:rPr>
              <a:t>19% de plazas corresponden a las categorías lujo y primera</a:t>
            </a:r>
            <a:endParaRPr lang="es-ES" sz="1200" b="1" dirty="0">
              <a:solidFill>
                <a:srgbClr val="002060"/>
              </a:solidFill>
            </a:endParaRPr>
          </a:p>
        </p:txBody>
      </p:sp>
    </p:spTree>
    <p:extLst>
      <p:ext uri="{BB962C8B-B14F-4D97-AF65-F5344CB8AC3E}">
        <p14:creationId xmlns:p14="http://schemas.microsoft.com/office/powerpoint/2010/main" val="4196011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Análisis actual de la oferta turística en Quito</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Oferta de soporte </a:t>
            </a:r>
            <a:r>
              <a:rPr lang="es-ES" sz="2000" b="1" dirty="0" smtClean="0">
                <a:solidFill>
                  <a:srgbClr val="00B0F0"/>
                </a:solidFill>
                <a:cs typeface="Arial" charset="0"/>
              </a:rPr>
              <a:t>– </a:t>
            </a:r>
            <a:r>
              <a:rPr lang="es-ES" sz="2000" dirty="0" smtClean="0">
                <a:solidFill>
                  <a:srgbClr val="00B0F0"/>
                </a:solidFill>
                <a:cs typeface="Arial" charset="0"/>
              </a:rPr>
              <a:t>Recreación, diversión y esparcimiento (i/ii)</a:t>
            </a:r>
            <a:endParaRPr lang="es-ES" sz="1400" i="1" dirty="0">
              <a:solidFill>
                <a:srgbClr val="00B0F0"/>
              </a:solidFill>
              <a:cs typeface="Arial" charset="0"/>
            </a:endParaRPr>
          </a:p>
        </p:txBody>
      </p:sp>
      <p:pic>
        <p:nvPicPr>
          <p:cNvPr id="17"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2960" r="4150"/>
          <a:stretch/>
        </p:blipFill>
        <p:spPr bwMode="auto">
          <a:xfrm rot="16200000">
            <a:off x="2278578" y="-541566"/>
            <a:ext cx="5348844" cy="9217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ectangle 17"/>
          <p:cNvSpPr/>
          <p:nvPr/>
        </p:nvSpPr>
        <p:spPr>
          <a:xfrm>
            <a:off x="1826213" y="6020822"/>
            <a:ext cx="3859123" cy="514470"/>
          </a:xfrm>
          <a:prstGeom prst="rect">
            <a:avLst/>
          </a:prstGeom>
          <a:solidFill>
            <a:schemeClr val="bg1"/>
          </a:solidFill>
          <a:ln w="12700">
            <a:solidFill>
              <a:schemeClr val="bg1">
                <a:lumMod val="75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1" name="Title 1"/>
          <p:cNvSpPr txBox="1">
            <a:spLocks/>
          </p:cNvSpPr>
          <p:nvPr/>
        </p:nvSpPr>
        <p:spPr bwMode="auto">
          <a:xfrm>
            <a:off x="344488" y="1142578"/>
            <a:ext cx="9667229" cy="240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200" b="1" u="sng" dirty="0" smtClean="0">
                <a:solidFill>
                  <a:srgbClr val="002060"/>
                </a:solidFill>
                <a:cs typeface="Arial" charset="0"/>
              </a:rPr>
              <a:t>Mapa de localización de establecimientos de recreación, diversión y esparcimiento en  Quito, por principales áreas de la ciudad</a:t>
            </a:r>
            <a:endParaRPr lang="es-ES" sz="1200" b="1" i="1" u="sng" dirty="0">
              <a:solidFill>
                <a:srgbClr val="00B0F0"/>
              </a:solidFill>
              <a:cs typeface="Arial" charset="0"/>
            </a:endParaRPr>
          </a:p>
        </p:txBody>
      </p:sp>
      <p:pic>
        <p:nvPicPr>
          <p:cNvPr id="22" name="3F0DD60B-72FB-4A7A-BBC2-7F3F6B002DAA" descr="A39DE074-27B1-40F3-A8AD-4FB81B03A2C9@quito-turism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78797" b="92188"/>
          <a:stretch/>
        </p:blipFill>
        <p:spPr bwMode="auto">
          <a:xfrm>
            <a:off x="344487" y="6021289"/>
            <a:ext cx="1368150" cy="720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 name="Group 22"/>
          <p:cNvGrpSpPr>
            <a:grpSpLocks/>
          </p:cNvGrpSpPr>
          <p:nvPr/>
        </p:nvGrpSpPr>
        <p:grpSpPr bwMode="auto">
          <a:xfrm rot="16200000">
            <a:off x="9057911" y="1268314"/>
            <a:ext cx="287338" cy="576263"/>
            <a:chOff x="476" y="3249"/>
            <a:chExt cx="181" cy="363"/>
          </a:xfrm>
          <a:solidFill>
            <a:schemeClr val="bg1"/>
          </a:solidFill>
        </p:grpSpPr>
        <p:sp>
          <p:nvSpPr>
            <p:cNvPr id="24" name="Oval 23"/>
            <p:cNvSpPr>
              <a:spLocks noChangeArrowheads="1"/>
            </p:cNvSpPr>
            <p:nvPr/>
          </p:nvSpPr>
          <p:spPr bwMode="auto">
            <a:xfrm>
              <a:off x="476" y="3430"/>
              <a:ext cx="181" cy="182"/>
            </a:xfrm>
            <a:prstGeom prst="ellipse">
              <a:avLst/>
            </a:prstGeom>
            <a:grpFill/>
            <a:ln w="9525">
              <a:solidFill>
                <a:srgbClr val="808080"/>
              </a:solidFill>
              <a:round/>
              <a:headEnd/>
              <a:tailEnd/>
            </a:ln>
            <a:extLst/>
          </p:spPr>
          <p:txBody>
            <a:bodyPr wrap="none" anchor="ct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ltLang="es-ES">
                <a:solidFill>
                  <a:srgbClr val="002776"/>
                </a:solidFill>
              </a:endParaRPr>
            </a:p>
          </p:txBody>
        </p:sp>
        <p:sp>
          <p:nvSpPr>
            <p:cNvPr id="25" name="Rectangle 24"/>
            <p:cNvSpPr>
              <a:spLocks noChangeArrowheads="1"/>
            </p:cNvSpPr>
            <p:nvPr/>
          </p:nvSpPr>
          <p:spPr bwMode="auto">
            <a:xfrm>
              <a:off x="476" y="3249"/>
              <a:ext cx="181" cy="1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r"/>
              <a:r>
                <a:rPr lang="es-ES" altLang="es-ES" sz="1000" dirty="0" smtClean="0">
                  <a:solidFill>
                    <a:srgbClr val="002776"/>
                  </a:solidFill>
                </a:rPr>
                <a:t>N</a:t>
              </a:r>
              <a:endParaRPr lang="es-ES" altLang="es-ES" sz="1000" dirty="0">
                <a:solidFill>
                  <a:srgbClr val="002776"/>
                </a:solidFill>
              </a:endParaRPr>
            </a:p>
          </p:txBody>
        </p:sp>
        <p:sp>
          <p:nvSpPr>
            <p:cNvPr id="26" name="Line 15"/>
            <p:cNvSpPr>
              <a:spLocks noChangeShapeType="1"/>
            </p:cNvSpPr>
            <p:nvPr/>
          </p:nvSpPr>
          <p:spPr bwMode="auto">
            <a:xfrm>
              <a:off x="476" y="3521"/>
              <a:ext cx="181" cy="0"/>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27" name="Line 16"/>
            <p:cNvSpPr>
              <a:spLocks noChangeShapeType="1"/>
            </p:cNvSpPr>
            <p:nvPr/>
          </p:nvSpPr>
          <p:spPr bwMode="auto">
            <a:xfrm>
              <a:off x="567" y="3431"/>
              <a:ext cx="0" cy="181"/>
            </a:xfrm>
            <a:prstGeom prst="line">
              <a:avLst/>
            </a:prstGeom>
            <a:grpFill/>
            <a:ln w="9525">
              <a:solidFill>
                <a:schemeClr val="bg2"/>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sp>
          <p:nvSpPr>
            <p:cNvPr id="28" name="Line 17"/>
            <p:cNvSpPr>
              <a:spLocks noChangeShapeType="1"/>
            </p:cNvSpPr>
            <p:nvPr/>
          </p:nvSpPr>
          <p:spPr bwMode="auto">
            <a:xfrm flipV="1">
              <a:off x="567" y="3385"/>
              <a:ext cx="0" cy="136"/>
            </a:xfrm>
            <a:prstGeom prst="line">
              <a:avLst/>
            </a:prstGeom>
            <a:grpFill/>
            <a:ln w="19050">
              <a:solidFill>
                <a:schemeClr val="tx1"/>
              </a:solidFill>
              <a:round/>
              <a:headEnd/>
              <a:tailEnd/>
            </a:ln>
            <a:extLst/>
          </p:spPr>
          <p:txBody>
            <a:bodyPr/>
            <a:lstStyle>
              <a:defPPr>
                <a:defRPr lang="es-ES"/>
              </a:defPPr>
              <a:lvl1pPr marL="0" algn="l" defTabSz="913965" rtl="0" eaLnBrk="1" latinLnBrk="0" hangingPunct="1">
                <a:defRPr sz="1800" kern="1200">
                  <a:solidFill>
                    <a:schemeClr val="tx1"/>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endParaRPr lang="es-ES">
                <a:solidFill>
                  <a:srgbClr val="002776"/>
                </a:solidFill>
              </a:endParaRPr>
            </a:p>
          </p:txBody>
        </p:sp>
      </p:grpSp>
      <p:sp>
        <p:nvSpPr>
          <p:cNvPr id="29" name="Slide Number Placeholder 3"/>
          <p:cNvSpPr txBox="1">
            <a:spLocks/>
          </p:cNvSpPr>
          <p:nvPr/>
        </p:nvSpPr>
        <p:spPr>
          <a:xfrm>
            <a:off x="8030495" y="5240310"/>
            <a:ext cx="1327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Centro histórico de Quito (ZET)</a:t>
            </a:r>
            <a:endParaRPr lang="es-ES" sz="1200" dirty="0">
              <a:solidFill>
                <a:srgbClr val="002060"/>
              </a:solidFill>
            </a:endParaRPr>
          </a:p>
        </p:txBody>
      </p:sp>
      <p:sp>
        <p:nvSpPr>
          <p:cNvPr id="30" name="Slide Number Placeholder 3"/>
          <p:cNvSpPr txBox="1">
            <a:spLocks/>
          </p:cNvSpPr>
          <p:nvPr/>
        </p:nvSpPr>
        <p:spPr>
          <a:xfrm>
            <a:off x="2089298" y="6361416"/>
            <a:ext cx="2562697"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Centro </a:t>
            </a:r>
            <a:r>
              <a:rPr lang="es-ES" sz="900" b="0" dirty="0" err="1" smtClean="0">
                <a:solidFill>
                  <a:srgbClr val="002776"/>
                </a:solidFill>
              </a:rPr>
              <a:t>recr</a:t>
            </a:r>
            <a:r>
              <a:rPr lang="es-ES" sz="900" b="0" dirty="0" smtClean="0">
                <a:solidFill>
                  <a:srgbClr val="002776"/>
                </a:solidFill>
              </a:rPr>
              <a:t>. turística + Terma/Balneario</a:t>
            </a:r>
            <a:endParaRPr lang="es-ES" sz="900" b="0" dirty="0">
              <a:solidFill>
                <a:srgbClr val="002776"/>
              </a:solidFill>
            </a:endParaRPr>
          </a:p>
        </p:txBody>
      </p:sp>
      <p:sp>
        <p:nvSpPr>
          <p:cNvPr id="31" name="Slide Number Placeholder 3"/>
          <p:cNvSpPr txBox="1">
            <a:spLocks/>
          </p:cNvSpPr>
          <p:nvPr/>
        </p:nvSpPr>
        <p:spPr>
          <a:xfrm>
            <a:off x="4440036" y="6361415"/>
            <a:ext cx="1212731"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Bolera / Pista patinaje</a:t>
            </a:r>
            <a:endParaRPr lang="es-ES" sz="900" b="0" dirty="0">
              <a:solidFill>
                <a:srgbClr val="002776"/>
              </a:solidFill>
            </a:endParaRPr>
          </a:p>
        </p:txBody>
      </p:sp>
      <p:sp>
        <p:nvSpPr>
          <p:cNvPr id="34" name="Rectangle 33"/>
          <p:cNvSpPr/>
          <p:nvPr/>
        </p:nvSpPr>
        <p:spPr>
          <a:xfrm>
            <a:off x="1906906" y="6361415"/>
            <a:ext cx="144000" cy="1442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5" name="Rectangle 34"/>
          <p:cNvSpPr/>
          <p:nvPr/>
        </p:nvSpPr>
        <p:spPr>
          <a:xfrm>
            <a:off x="4254471" y="6361415"/>
            <a:ext cx="144000" cy="144247"/>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38" name="Slide Number Placeholder 3"/>
          <p:cNvSpPr txBox="1">
            <a:spLocks/>
          </p:cNvSpPr>
          <p:nvPr/>
        </p:nvSpPr>
        <p:spPr>
          <a:xfrm>
            <a:off x="6465168" y="5480261"/>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2 </a:t>
            </a:r>
            <a:r>
              <a:rPr lang="es-ES" sz="900" b="0" dirty="0" smtClean="0">
                <a:solidFill>
                  <a:srgbClr val="002060"/>
                </a:solidFill>
              </a:rPr>
              <a:t>establecimientos</a:t>
            </a:r>
            <a:endParaRPr lang="es-ES" sz="1000" b="0" dirty="0">
              <a:solidFill>
                <a:srgbClr val="002060"/>
              </a:solidFill>
            </a:endParaRPr>
          </a:p>
        </p:txBody>
      </p:sp>
      <p:graphicFrame>
        <p:nvGraphicFramePr>
          <p:cNvPr id="39" name="Chart 38"/>
          <p:cNvGraphicFramePr/>
          <p:nvPr>
            <p:extLst>
              <p:ext uri="{D42A27DB-BD31-4B8C-83A1-F6EECF244321}">
                <p14:modId xmlns:p14="http://schemas.microsoft.com/office/powerpoint/2010/main" val="3893628470"/>
              </p:ext>
            </p:extLst>
          </p:nvPr>
        </p:nvGraphicFramePr>
        <p:xfrm>
          <a:off x="5951302" y="4628268"/>
          <a:ext cx="2310904" cy="2134048"/>
        </p:xfrm>
        <a:graphic>
          <a:graphicData uri="http://schemas.openxmlformats.org/drawingml/2006/chart">
            <c:chart xmlns:c="http://schemas.openxmlformats.org/drawingml/2006/chart" xmlns:r="http://schemas.openxmlformats.org/officeDocument/2006/relationships" r:id="rId4"/>
          </a:graphicData>
        </a:graphic>
      </p:graphicFrame>
      <p:sp>
        <p:nvSpPr>
          <p:cNvPr id="40" name="Slide Number Placeholder 3"/>
          <p:cNvSpPr txBox="1">
            <a:spLocks/>
          </p:cNvSpPr>
          <p:nvPr/>
        </p:nvSpPr>
        <p:spPr>
          <a:xfrm>
            <a:off x="756590" y="3068960"/>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18 </a:t>
            </a:r>
            <a:r>
              <a:rPr lang="es-ES" sz="900" b="0" dirty="0" smtClean="0">
                <a:solidFill>
                  <a:srgbClr val="002060"/>
                </a:solidFill>
              </a:rPr>
              <a:t>establecimientos</a:t>
            </a:r>
            <a:endParaRPr lang="es-ES" sz="1000" b="0" dirty="0">
              <a:solidFill>
                <a:srgbClr val="002060"/>
              </a:solidFill>
            </a:endParaRPr>
          </a:p>
        </p:txBody>
      </p:sp>
      <p:sp>
        <p:nvSpPr>
          <p:cNvPr id="41" name="Slide Number Placeholder 3"/>
          <p:cNvSpPr txBox="1">
            <a:spLocks/>
          </p:cNvSpPr>
          <p:nvPr/>
        </p:nvSpPr>
        <p:spPr>
          <a:xfrm>
            <a:off x="7711486" y="1951869"/>
            <a:ext cx="848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Sur</a:t>
            </a:r>
            <a:endParaRPr lang="es-ES" sz="1200" dirty="0">
              <a:solidFill>
                <a:srgbClr val="002060"/>
              </a:solidFill>
            </a:endParaRPr>
          </a:p>
        </p:txBody>
      </p:sp>
      <p:sp>
        <p:nvSpPr>
          <p:cNvPr id="42" name="Slide Number Placeholder 3"/>
          <p:cNvSpPr txBox="1">
            <a:spLocks/>
          </p:cNvSpPr>
          <p:nvPr/>
        </p:nvSpPr>
        <p:spPr>
          <a:xfrm>
            <a:off x="3644900" y="2982476"/>
            <a:ext cx="1327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La Mariscal (ZET)*</a:t>
            </a:r>
            <a:endParaRPr lang="es-ES" sz="1200" dirty="0">
              <a:solidFill>
                <a:srgbClr val="002060"/>
              </a:solidFill>
            </a:endParaRPr>
          </a:p>
        </p:txBody>
      </p:sp>
      <p:sp>
        <p:nvSpPr>
          <p:cNvPr id="43" name="Slide Number Placeholder 3"/>
          <p:cNvSpPr txBox="1">
            <a:spLocks/>
          </p:cNvSpPr>
          <p:nvPr/>
        </p:nvSpPr>
        <p:spPr>
          <a:xfrm>
            <a:off x="3785824" y="4259864"/>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109</a:t>
            </a:r>
          </a:p>
          <a:p>
            <a:pPr algn="ctr"/>
            <a:r>
              <a:rPr lang="es-ES" sz="900" b="0" dirty="0" smtClean="0">
                <a:solidFill>
                  <a:srgbClr val="002060"/>
                </a:solidFill>
              </a:rPr>
              <a:t>establecimientos</a:t>
            </a:r>
            <a:endParaRPr lang="es-ES" sz="1000" b="0" dirty="0">
              <a:solidFill>
                <a:srgbClr val="002060"/>
              </a:solidFill>
            </a:endParaRPr>
          </a:p>
        </p:txBody>
      </p:sp>
      <p:graphicFrame>
        <p:nvGraphicFramePr>
          <p:cNvPr id="44" name="Chart 43"/>
          <p:cNvGraphicFramePr/>
          <p:nvPr>
            <p:extLst>
              <p:ext uri="{D42A27DB-BD31-4B8C-83A1-F6EECF244321}">
                <p14:modId xmlns:p14="http://schemas.microsoft.com/office/powerpoint/2010/main" val="629659464"/>
              </p:ext>
            </p:extLst>
          </p:nvPr>
        </p:nvGraphicFramePr>
        <p:xfrm>
          <a:off x="3276173" y="3427349"/>
          <a:ext cx="2310904" cy="21340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5" name="Chart 44"/>
          <p:cNvGraphicFramePr/>
          <p:nvPr>
            <p:extLst>
              <p:ext uri="{D42A27DB-BD31-4B8C-83A1-F6EECF244321}">
                <p14:modId xmlns:p14="http://schemas.microsoft.com/office/powerpoint/2010/main" val="3653787771"/>
              </p:ext>
            </p:extLst>
          </p:nvPr>
        </p:nvGraphicFramePr>
        <p:xfrm>
          <a:off x="247204" y="2244610"/>
          <a:ext cx="2310904" cy="2134048"/>
        </p:xfrm>
        <a:graphic>
          <a:graphicData uri="http://schemas.openxmlformats.org/drawingml/2006/chart">
            <c:chart xmlns:c="http://schemas.openxmlformats.org/drawingml/2006/chart" xmlns:r="http://schemas.openxmlformats.org/officeDocument/2006/relationships" r:id="rId6"/>
          </a:graphicData>
        </a:graphic>
      </p:graphicFrame>
      <p:sp>
        <p:nvSpPr>
          <p:cNvPr id="47" name="Slide Number Placeholder 3"/>
          <p:cNvSpPr txBox="1">
            <a:spLocks/>
          </p:cNvSpPr>
          <p:nvPr/>
        </p:nvSpPr>
        <p:spPr>
          <a:xfrm>
            <a:off x="8265368" y="3118337"/>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37 </a:t>
            </a:r>
            <a:r>
              <a:rPr lang="es-ES" sz="900" b="0" dirty="0" smtClean="0">
                <a:solidFill>
                  <a:srgbClr val="002060"/>
                </a:solidFill>
              </a:rPr>
              <a:t>establecimientos</a:t>
            </a:r>
            <a:endParaRPr lang="es-ES" sz="1000" b="0" dirty="0">
              <a:solidFill>
                <a:srgbClr val="002060"/>
              </a:solidFill>
            </a:endParaRPr>
          </a:p>
        </p:txBody>
      </p:sp>
      <p:graphicFrame>
        <p:nvGraphicFramePr>
          <p:cNvPr id="48" name="Chart 47"/>
          <p:cNvGraphicFramePr/>
          <p:nvPr>
            <p:extLst>
              <p:ext uri="{D42A27DB-BD31-4B8C-83A1-F6EECF244321}">
                <p14:modId xmlns:p14="http://schemas.microsoft.com/office/powerpoint/2010/main" val="3264747849"/>
              </p:ext>
            </p:extLst>
          </p:nvPr>
        </p:nvGraphicFramePr>
        <p:xfrm>
          <a:off x="7815178" y="2291792"/>
          <a:ext cx="2196539" cy="2028435"/>
        </p:xfrm>
        <a:graphic>
          <a:graphicData uri="http://schemas.openxmlformats.org/drawingml/2006/chart">
            <c:chart xmlns:c="http://schemas.openxmlformats.org/drawingml/2006/chart" xmlns:r="http://schemas.openxmlformats.org/officeDocument/2006/relationships" r:id="rId7"/>
          </a:graphicData>
        </a:graphic>
      </p:graphicFrame>
      <p:sp>
        <p:nvSpPr>
          <p:cNvPr id="49" name="Slide Number Placeholder 3"/>
          <p:cNvSpPr txBox="1">
            <a:spLocks/>
          </p:cNvSpPr>
          <p:nvPr/>
        </p:nvSpPr>
        <p:spPr>
          <a:xfrm>
            <a:off x="2089299" y="6089339"/>
            <a:ext cx="936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smtClean="0">
                <a:solidFill>
                  <a:srgbClr val="002776"/>
                </a:solidFill>
              </a:rPr>
              <a:t>Discoteca</a:t>
            </a:r>
            <a:endParaRPr lang="es-ES" sz="900" b="0" dirty="0">
              <a:solidFill>
                <a:srgbClr val="002776"/>
              </a:solidFill>
            </a:endParaRPr>
          </a:p>
        </p:txBody>
      </p:sp>
      <p:sp>
        <p:nvSpPr>
          <p:cNvPr id="50" name="Slide Number Placeholder 3"/>
          <p:cNvSpPr txBox="1">
            <a:spLocks/>
          </p:cNvSpPr>
          <p:nvPr/>
        </p:nvSpPr>
        <p:spPr>
          <a:xfrm>
            <a:off x="2913337" y="6089338"/>
            <a:ext cx="2772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sz="900" b="0" dirty="0">
                <a:solidFill>
                  <a:srgbClr val="002776"/>
                </a:solidFill>
              </a:rPr>
              <a:t>Peña + Sala de Baile + Sala </a:t>
            </a:r>
            <a:r>
              <a:rPr lang="es-ES" sz="900" b="0" dirty="0" smtClean="0">
                <a:solidFill>
                  <a:srgbClr val="002776"/>
                </a:solidFill>
              </a:rPr>
              <a:t>recepciones/banquetes </a:t>
            </a:r>
            <a:endParaRPr lang="es-ES" sz="900" b="0" dirty="0">
              <a:solidFill>
                <a:srgbClr val="002776"/>
              </a:solidFill>
            </a:endParaRPr>
          </a:p>
          <a:p>
            <a:endParaRPr lang="es-ES" sz="900" b="0" dirty="0">
              <a:solidFill>
                <a:srgbClr val="002776"/>
              </a:solidFill>
            </a:endParaRPr>
          </a:p>
        </p:txBody>
      </p:sp>
      <p:sp>
        <p:nvSpPr>
          <p:cNvPr id="51" name="Rectangle 50"/>
          <p:cNvSpPr/>
          <p:nvPr/>
        </p:nvSpPr>
        <p:spPr>
          <a:xfrm>
            <a:off x="1906906" y="6089338"/>
            <a:ext cx="144000" cy="1442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52" name="Rectangle 51"/>
          <p:cNvSpPr/>
          <p:nvPr/>
        </p:nvSpPr>
        <p:spPr>
          <a:xfrm>
            <a:off x="2704789" y="6089338"/>
            <a:ext cx="144000" cy="14424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57" name="Slide Number Placeholder 3"/>
          <p:cNvSpPr txBox="1">
            <a:spLocks/>
          </p:cNvSpPr>
          <p:nvPr/>
        </p:nvSpPr>
        <p:spPr>
          <a:xfrm>
            <a:off x="1906906" y="6597121"/>
            <a:ext cx="27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Fuente: Quito Turismo – Dpto. Calidad (Catastro)</a:t>
            </a:r>
            <a:endParaRPr lang="es-ES" b="0" i="1" dirty="0">
              <a:solidFill>
                <a:srgbClr val="002776"/>
              </a:solidFill>
            </a:endParaRPr>
          </a:p>
        </p:txBody>
      </p:sp>
      <p:sp>
        <p:nvSpPr>
          <p:cNvPr id="58" name="Slide Number Placeholder 3"/>
          <p:cNvSpPr txBox="1">
            <a:spLocks/>
          </p:cNvSpPr>
          <p:nvPr/>
        </p:nvSpPr>
        <p:spPr>
          <a:xfrm>
            <a:off x="4176937" y="1461057"/>
            <a:ext cx="848071" cy="588061"/>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Valles </a:t>
            </a:r>
            <a:r>
              <a:rPr lang="es-ES" sz="1000" b="0" dirty="0" smtClean="0">
                <a:solidFill>
                  <a:srgbClr val="002060"/>
                </a:solidFill>
              </a:rPr>
              <a:t>(Chillos &amp; Tumbaco)</a:t>
            </a:r>
            <a:endParaRPr lang="es-ES" sz="1200" b="0" dirty="0">
              <a:solidFill>
                <a:srgbClr val="002060"/>
              </a:solidFill>
            </a:endParaRPr>
          </a:p>
        </p:txBody>
      </p:sp>
      <p:sp>
        <p:nvSpPr>
          <p:cNvPr id="61" name="Slide Number Placeholder 3"/>
          <p:cNvSpPr txBox="1">
            <a:spLocks/>
          </p:cNvSpPr>
          <p:nvPr/>
        </p:nvSpPr>
        <p:spPr>
          <a:xfrm>
            <a:off x="5523908" y="2089367"/>
            <a:ext cx="1006818" cy="469019"/>
          </a:xfrm>
          <a:prstGeom prst="rect">
            <a:avLst/>
          </a:prstGeom>
          <a:solidFill>
            <a:schemeClr val="bg1"/>
          </a:solidFill>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600" dirty="0" smtClean="0">
                <a:solidFill>
                  <a:srgbClr val="002060"/>
                </a:solidFill>
              </a:rPr>
              <a:t>13 </a:t>
            </a:r>
            <a:r>
              <a:rPr lang="es-ES" sz="900" b="0" dirty="0" smtClean="0">
                <a:solidFill>
                  <a:srgbClr val="002060"/>
                </a:solidFill>
              </a:rPr>
              <a:t>establecimientos</a:t>
            </a:r>
            <a:endParaRPr lang="es-ES" sz="1000" b="0" dirty="0">
              <a:solidFill>
                <a:srgbClr val="002060"/>
              </a:solidFill>
            </a:endParaRPr>
          </a:p>
        </p:txBody>
      </p:sp>
      <p:graphicFrame>
        <p:nvGraphicFramePr>
          <p:cNvPr id="62" name="Chart 61"/>
          <p:cNvGraphicFramePr/>
          <p:nvPr>
            <p:extLst>
              <p:ext uri="{D42A27DB-BD31-4B8C-83A1-F6EECF244321}">
                <p14:modId xmlns:p14="http://schemas.microsoft.com/office/powerpoint/2010/main" val="4080058216"/>
              </p:ext>
            </p:extLst>
          </p:nvPr>
        </p:nvGraphicFramePr>
        <p:xfrm>
          <a:off x="5014522" y="1265017"/>
          <a:ext cx="2310904" cy="2134048"/>
        </p:xfrm>
        <a:graphic>
          <a:graphicData uri="http://schemas.openxmlformats.org/drawingml/2006/chart">
            <c:chart xmlns:c="http://schemas.openxmlformats.org/drawingml/2006/chart" xmlns:r="http://schemas.openxmlformats.org/officeDocument/2006/relationships" r:id="rId8"/>
          </a:graphicData>
        </a:graphic>
      </p:graphicFrame>
      <p:sp>
        <p:nvSpPr>
          <p:cNvPr id="37" name="Slide Number Placeholder 3"/>
          <p:cNvSpPr txBox="1">
            <a:spLocks/>
          </p:cNvSpPr>
          <p:nvPr/>
        </p:nvSpPr>
        <p:spPr>
          <a:xfrm>
            <a:off x="741600" y="1844824"/>
            <a:ext cx="848071" cy="469019"/>
          </a:xfrm>
          <a:prstGeom prst="roundRect">
            <a:avLst/>
          </a:prstGeom>
          <a:solidFill>
            <a:schemeClr val="bg1"/>
          </a:solidFill>
          <a:ln>
            <a:solidFill>
              <a:schemeClr val="bg1">
                <a:lumMod val="75000"/>
              </a:schemeClr>
            </a:solidFill>
          </a:ln>
          <a:effectLst>
            <a:outerShdw blurRad="50800" dist="38100" dir="8100000" algn="tr" rotWithShape="0">
              <a:prstClr val="black">
                <a:alpha val="40000"/>
              </a:prstClr>
            </a:outerShdw>
          </a:effectLst>
        </p:spPr>
        <p:txBody>
          <a:bodyPr vert="horz" wrap="square" lIns="0" tIns="0" rIns="0" bIns="0" numCol="1" anchor="ctr"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pPr algn="ctr"/>
            <a:r>
              <a:rPr lang="es-ES" sz="1200" dirty="0" smtClean="0">
                <a:solidFill>
                  <a:srgbClr val="002060"/>
                </a:solidFill>
              </a:rPr>
              <a:t>Norte</a:t>
            </a:r>
            <a:endParaRPr lang="es-ES" sz="1200" dirty="0">
              <a:solidFill>
                <a:srgbClr val="002060"/>
              </a:solidFill>
            </a:endParaRPr>
          </a:p>
        </p:txBody>
      </p:sp>
      <p:sp>
        <p:nvSpPr>
          <p:cNvPr id="53" name="Slide Number Placeholder 3"/>
          <p:cNvSpPr txBox="1">
            <a:spLocks/>
          </p:cNvSpPr>
          <p:nvPr/>
        </p:nvSpPr>
        <p:spPr>
          <a:xfrm>
            <a:off x="413408" y="5750221"/>
            <a:ext cx="27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smtClean="0">
                <a:solidFill>
                  <a:srgbClr val="002776"/>
                </a:solidFill>
              </a:rPr>
              <a:t>*Incluye La Floresta</a:t>
            </a:r>
            <a:endParaRPr lang="es-ES" b="0" i="1" dirty="0">
              <a:solidFill>
                <a:srgbClr val="002776"/>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95</a:t>
            </a:fld>
            <a:endParaRPr lang="es-ES" dirty="0">
              <a:solidFill>
                <a:srgbClr val="002776"/>
              </a:solidFill>
            </a:endParaRPr>
          </a:p>
        </p:txBody>
      </p:sp>
    </p:spTree>
    <p:extLst>
      <p:ext uri="{BB962C8B-B14F-4D97-AF65-F5344CB8AC3E}">
        <p14:creationId xmlns:p14="http://schemas.microsoft.com/office/powerpoint/2010/main" val="17799292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Análisis actual de la oferta turística en Quito</a:t>
            </a:r>
            <a:endParaRPr lang="es-ES" dirty="0" smtClean="0">
              <a:solidFill>
                <a:srgbClr val="002060"/>
              </a:solidFill>
              <a:cs typeface="Arial" charset="0"/>
            </a:endParaRPr>
          </a:p>
          <a:p>
            <a:pPr fontAlgn="base">
              <a:spcBef>
                <a:spcPct val="0"/>
              </a:spcBef>
              <a:spcAft>
                <a:spcPct val="0"/>
              </a:spcAft>
            </a:pPr>
            <a:r>
              <a:rPr lang="es-ES" sz="2000" b="1" dirty="0">
                <a:solidFill>
                  <a:srgbClr val="00B0F0"/>
                </a:solidFill>
                <a:cs typeface="Arial" charset="0"/>
              </a:rPr>
              <a:t>Oferta de soporte – </a:t>
            </a:r>
            <a:r>
              <a:rPr lang="es-ES" sz="2000" dirty="0">
                <a:solidFill>
                  <a:srgbClr val="00B0F0"/>
                </a:solidFill>
                <a:cs typeface="Arial" charset="0"/>
              </a:rPr>
              <a:t>Recreación, diversión y </a:t>
            </a:r>
            <a:r>
              <a:rPr lang="es-ES" sz="2000" dirty="0" smtClean="0">
                <a:solidFill>
                  <a:srgbClr val="00B0F0"/>
                </a:solidFill>
                <a:cs typeface="Arial" charset="0"/>
              </a:rPr>
              <a:t>esparcimiento (ii/ii)</a:t>
            </a:r>
            <a:endParaRPr lang="es-ES" sz="1400" i="1" dirty="0">
              <a:solidFill>
                <a:srgbClr val="00B0F0"/>
              </a:solidFill>
              <a:cs typeface="Arial" charset="0"/>
            </a:endParaRPr>
          </a:p>
          <a:p>
            <a:pPr fontAlgn="base">
              <a:spcBef>
                <a:spcPct val="0"/>
              </a:spcBef>
              <a:spcAft>
                <a:spcPct val="0"/>
              </a:spcAft>
            </a:pPr>
            <a:endParaRPr lang="es-ES" sz="1400" i="1" dirty="0">
              <a:solidFill>
                <a:srgbClr val="00B0F0"/>
              </a:solidFill>
              <a:cs typeface="Arial" charset="0"/>
            </a:endParaRPr>
          </a:p>
        </p:txBody>
      </p:sp>
      <p:sp>
        <p:nvSpPr>
          <p:cNvPr id="5" name="Title 1"/>
          <p:cNvSpPr txBox="1">
            <a:spLocks/>
          </p:cNvSpPr>
          <p:nvPr/>
        </p:nvSpPr>
        <p:spPr bwMode="auto">
          <a:xfrm>
            <a:off x="344488" y="1412776"/>
            <a:ext cx="9217025" cy="24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200" b="1" u="sng" dirty="0">
                <a:solidFill>
                  <a:srgbClr val="002060"/>
                </a:solidFill>
                <a:cs typeface="Arial" charset="0"/>
              </a:rPr>
              <a:t>Composición de la oferta de </a:t>
            </a:r>
            <a:r>
              <a:rPr lang="es-ES" sz="1200" b="1" u="sng" dirty="0" smtClean="0">
                <a:solidFill>
                  <a:srgbClr val="002060"/>
                </a:solidFill>
                <a:cs typeface="Arial" charset="0"/>
              </a:rPr>
              <a:t>recreación, diversión y esparcimiento en </a:t>
            </a:r>
            <a:r>
              <a:rPr lang="es-ES" sz="1200" b="1" u="sng" dirty="0">
                <a:solidFill>
                  <a:srgbClr val="002060"/>
                </a:solidFill>
                <a:cs typeface="Arial" charset="0"/>
              </a:rPr>
              <a:t>Quito </a:t>
            </a:r>
            <a:r>
              <a:rPr lang="es-ES" sz="1200" b="1" dirty="0">
                <a:solidFill>
                  <a:srgbClr val="002060"/>
                </a:solidFill>
                <a:cs typeface="Arial" charset="0"/>
              </a:rPr>
              <a:t>(</a:t>
            </a:r>
            <a:r>
              <a:rPr lang="es-ES" sz="1200" b="1" dirty="0" smtClean="0">
                <a:solidFill>
                  <a:srgbClr val="002060"/>
                </a:solidFill>
                <a:cs typeface="Arial" charset="0"/>
              </a:rPr>
              <a:t>establecimientos)</a:t>
            </a:r>
            <a:endParaRPr lang="es-ES" sz="1200" b="1" i="1" u="sng" dirty="0">
              <a:solidFill>
                <a:srgbClr val="00B0F0"/>
              </a:solidFill>
              <a:cs typeface="Arial" charset="0"/>
            </a:endParaRPr>
          </a:p>
        </p:txBody>
      </p:sp>
      <p:sp>
        <p:nvSpPr>
          <p:cNvPr id="9" name="Rounded Rectangle 8"/>
          <p:cNvSpPr/>
          <p:nvPr/>
        </p:nvSpPr>
        <p:spPr>
          <a:xfrm>
            <a:off x="3440832" y="1668200"/>
            <a:ext cx="3816424" cy="501640"/>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s-ES" sz="1200" b="1" dirty="0" smtClean="0">
                <a:solidFill>
                  <a:srgbClr val="FFFFFF"/>
                </a:solidFill>
              </a:rPr>
              <a:t>R</a:t>
            </a:r>
            <a:r>
              <a:rPr lang="es-ES" sz="1200" b="1" dirty="0" smtClean="0">
                <a:solidFill>
                  <a:srgbClr val="FFFFFF"/>
                </a:solidFill>
                <a:cs typeface="Arial" charset="0"/>
              </a:rPr>
              <a:t>ecreación</a:t>
            </a:r>
            <a:r>
              <a:rPr lang="es-ES" sz="1200" b="1" dirty="0">
                <a:solidFill>
                  <a:srgbClr val="FFFFFF"/>
                </a:solidFill>
                <a:cs typeface="Arial" charset="0"/>
              </a:rPr>
              <a:t>, diversión y esparcimiento en DMQ</a:t>
            </a:r>
            <a:endParaRPr lang="es-ES" sz="1200" b="1" dirty="0" smtClean="0">
              <a:solidFill>
                <a:srgbClr val="FFFFFF"/>
              </a:solidFill>
            </a:endParaRPr>
          </a:p>
          <a:p>
            <a:pPr algn="ctr"/>
            <a:r>
              <a:rPr lang="es-ES" sz="1200" dirty="0" smtClean="0">
                <a:solidFill>
                  <a:srgbClr val="FFFFFF"/>
                </a:solidFill>
              </a:rPr>
              <a:t>179 establecimientos</a:t>
            </a:r>
            <a:endParaRPr lang="es-ES" sz="1200" dirty="0">
              <a:solidFill>
                <a:srgbClr val="FFFFFF"/>
              </a:solidFill>
            </a:endParaRPr>
          </a:p>
        </p:txBody>
      </p:sp>
      <p:sp>
        <p:nvSpPr>
          <p:cNvPr id="10" name="Oval 9"/>
          <p:cNvSpPr/>
          <p:nvPr/>
        </p:nvSpPr>
        <p:spPr>
          <a:xfrm>
            <a:off x="8193360" y="2382978"/>
            <a:ext cx="1224136" cy="12284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300"/>
              </a:spcAft>
            </a:pPr>
            <a:r>
              <a:rPr lang="es-ES" sz="1100" b="1" dirty="0">
                <a:solidFill>
                  <a:srgbClr val="FFFFFF"/>
                </a:solidFill>
              </a:rPr>
              <a:t>Bolera + Pista de Patinaje </a:t>
            </a:r>
            <a:endParaRPr lang="es-ES" sz="1100" b="1" dirty="0" smtClean="0">
              <a:solidFill>
                <a:srgbClr val="FFFFFF"/>
              </a:solidFill>
            </a:endParaRPr>
          </a:p>
          <a:p>
            <a:pPr algn="ctr">
              <a:spcAft>
                <a:spcPts val="300"/>
              </a:spcAft>
            </a:pPr>
            <a:r>
              <a:rPr lang="es-ES" sz="1100" dirty="0">
                <a:solidFill>
                  <a:srgbClr val="FFFFFF"/>
                </a:solidFill>
              </a:rPr>
              <a:t>2</a:t>
            </a:r>
            <a:r>
              <a:rPr lang="es-ES" sz="1100" dirty="0" smtClean="0">
                <a:solidFill>
                  <a:srgbClr val="FFFFFF"/>
                </a:solidFill>
              </a:rPr>
              <a:t>% </a:t>
            </a:r>
            <a:r>
              <a:rPr lang="es-ES" sz="1100" dirty="0" err="1">
                <a:solidFill>
                  <a:srgbClr val="FFFFFF"/>
                </a:solidFill>
              </a:rPr>
              <a:t>establ</a:t>
            </a:r>
            <a:r>
              <a:rPr lang="es-ES" sz="1100" dirty="0" smtClean="0">
                <a:solidFill>
                  <a:srgbClr val="FFFFFF"/>
                </a:solidFill>
              </a:rPr>
              <a:t>. (4) </a:t>
            </a:r>
            <a:endParaRPr lang="es-ES" sz="1100" dirty="0">
              <a:solidFill>
                <a:srgbClr val="FFFFFF"/>
              </a:solidFill>
            </a:endParaRPr>
          </a:p>
        </p:txBody>
      </p:sp>
      <p:cxnSp>
        <p:nvCxnSpPr>
          <p:cNvPr id="11" name="Elbow Connector 10"/>
          <p:cNvCxnSpPr>
            <a:stCxn id="9" idx="2"/>
            <a:endCxn id="26" idx="0"/>
          </p:cNvCxnSpPr>
          <p:nvPr/>
        </p:nvCxnSpPr>
        <p:spPr>
          <a:xfrm rot="16200000" flipH="1">
            <a:off x="5778674" y="1740209"/>
            <a:ext cx="213139" cy="1072399"/>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Elbow Connector 11"/>
          <p:cNvCxnSpPr>
            <a:stCxn id="9" idx="2"/>
            <a:endCxn id="27" idx="0"/>
          </p:cNvCxnSpPr>
          <p:nvPr/>
        </p:nvCxnSpPr>
        <p:spPr>
          <a:xfrm rot="5400000">
            <a:off x="4594441" y="1628375"/>
            <a:ext cx="213138" cy="1296068"/>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Elbow Connector 12"/>
          <p:cNvCxnSpPr>
            <a:stCxn id="9" idx="2"/>
            <a:endCxn id="10" idx="0"/>
          </p:cNvCxnSpPr>
          <p:nvPr/>
        </p:nvCxnSpPr>
        <p:spPr>
          <a:xfrm rot="16200000" flipH="1">
            <a:off x="6970667" y="548217"/>
            <a:ext cx="213138" cy="3456384"/>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Elbow Connector 13"/>
          <p:cNvCxnSpPr>
            <a:stCxn id="9" idx="2"/>
            <a:endCxn id="25" idx="0"/>
          </p:cNvCxnSpPr>
          <p:nvPr/>
        </p:nvCxnSpPr>
        <p:spPr>
          <a:xfrm rot="5400000">
            <a:off x="3396098" y="430032"/>
            <a:ext cx="213138" cy="3692754"/>
          </a:xfrm>
          <a:prstGeom prst="bentConnector3">
            <a:avLst>
              <a:gd name="adj1" fmla="val 50000"/>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5" name="Chart 14"/>
          <p:cNvGraphicFramePr/>
          <p:nvPr>
            <p:extLst>
              <p:ext uri="{D42A27DB-BD31-4B8C-83A1-F6EECF244321}">
                <p14:modId xmlns:p14="http://schemas.microsoft.com/office/powerpoint/2010/main" val="3449761402"/>
              </p:ext>
            </p:extLst>
          </p:nvPr>
        </p:nvGraphicFramePr>
        <p:xfrm>
          <a:off x="172630" y="4025081"/>
          <a:ext cx="2801844" cy="2369684"/>
        </p:xfrm>
        <a:graphic>
          <a:graphicData uri="http://schemas.openxmlformats.org/drawingml/2006/chart">
            <c:chart xmlns:c="http://schemas.openxmlformats.org/drawingml/2006/chart" xmlns:r="http://schemas.openxmlformats.org/officeDocument/2006/relationships" r:id="rId3"/>
          </a:graphicData>
        </a:graphic>
      </p:graphicFrame>
      <p:sp>
        <p:nvSpPr>
          <p:cNvPr id="16" name="Title 1"/>
          <p:cNvSpPr txBox="1">
            <a:spLocks/>
          </p:cNvSpPr>
          <p:nvPr/>
        </p:nvSpPr>
        <p:spPr bwMode="auto">
          <a:xfrm rot="16200000">
            <a:off x="-466561" y="2978004"/>
            <a:ext cx="1440000" cy="249949"/>
          </a:xfrm>
          <a:prstGeom prst="roundRect">
            <a:avLst/>
          </a:prstGeom>
          <a:solidFill>
            <a:schemeClr val="bg1">
              <a:lumMod val="85000"/>
            </a:schemeClr>
          </a:solidFill>
          <a:ln>
            <a:noFill/>
          </a:ln>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fontAlgn="base">
              <a:spcBef>
                <a:spcPct val="0"/>
              </a:spcBef>
              <a:spcAft>
                <a:spcPct val="0"/>
              </a:spcAft>
            </a:pPr>
            <a:r>
              <a:rPr lang="es-ES" sz="1200" b="1" dirty="0" smtClean="0">
                <a:solidFill>
                  <a:srgbClr val="FFFFFF">
                    <a:lumMod val="50000"/>
                  </a:srgbClr>
                </a:solidFill>
                <a:cs typeface="Arial" charset="0"/>
              </a:rPr>
              <a:t>Tipo**</a:t>
            </a:r>
            <a:endParaRPr lang="es-ES" sz="1200" b="1" i="1" dirty="0">
              <a:solidFill>
                <a:srgbClr val="FFFFFF">
                  <a:lumMod val="50000"/>
                </a:srgbClr>
              </a:solidFill>
              <a:cs typeface="Arial" charset="0"/>
            </a:endParaRPr>
          </a:p>
        </p:txBody>
      </p:sp>
      <p:sp>
        <p:nvSpPr>
          <p:cNvPr id="17" name="Title 1"/>
          <p:cNvSpPr txBox="1">
            <a:spLocks/>
          </p:cNvSpPr>
          <p:nvPr/>
        </p:nvSpPr>
        <p:spPr bwMode="auto">
          <a:xfrm rot="16200000">
            <a:off x="-743099" y="5048886"/>
            <a:ext cx="1993077" cy="249949"/>
          </a:xfrm>
          <a:prstGeom prst="roundRect">
            <a:avLst/>
          </a:prstGeom>
          <a:solidFill>
            <a:schemeClr val="bg1">
              <a:lumMod val="85000"/>
            </a:schemeClr>
          </a:solidFill>
          <a:ln>
            <a:noFill/>
          </a:ln>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fontAlgn="base">
              <a:spcBef>
                <a:spcPct val="0"/>
              </a:spcBef>
              <a:spcAft>
                <a:spcPct val="0"/>
              </a:spcAft>
            </a:pPr>
            <a:r>
              <a:rPr lang="es-ES" sz="1200" b="1" dirty="0" smtClean="0">
                <a:solidFill>
                  <a:srgbClr val="FFFFFF">
                    <a:lumMod val="50000"/>
                  </a:srgbClr>
                </a:solidFill>
                <a:cs typeface="Arial" charset="0"/>
              </a:rPr>
              <a:t>Categoría </a:t>
            </a:r>
            <a:r>
              <a:rPr lang="es-ES" sz="1100" dirty="0" smtClean="0">
                <a:solidFill>
                  <a:srgbClr val="FFFFFF">
                    <a:lumMod val="50000"/>
                  </a:srgbClr>
                </a:solidFill>
                <a:cs typeface="Arial" charset="0"/>
              </a:rPr>
              <a:t>(%)</a:t>
            </a:r>
            <a:endParaRPr lang="es-ES" sz="1100" i="1" dirty="0">
              <a:solidFill>
                <a:srgbClr val="FFFFFF">
                  <a:lumMod val="50000"/>
                </a:srgbClr>
              </a:solidFill>
              <a:cs typeface="Arial" charset="0"/>
            </a:endParaRPr>
          </a:p>
        </p:txBody>
      </p:sp>
      <p:sp>
        <p:nvSpPr>
          <p:cNvPr id="18" name="Isosceles Triangle 17"/>
          <p:cNvSpPr/>
          <p:nvPr/>
        </p:nvSpPr>
        <p:spPr>
          <a:xfrm flipV="1">
            <a:off x="8418712" y="4021153"/>
            <a:ext cx="649693" cy="140841"/>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19" name="Isosceles Triangle 18"/>
          <p:cNvSpPr/>
          <p:nvPr/>
        </p:nvSpPr>
        <p:spPr>
          <a:xfrm flipV="1">
            <a:off x="1278971" y="4021152"/>
            <a:ext cx="649693" cy="140842"/>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0" name="Isosceles Triangle 19"/>
          <p:cNvSpPr/>
          <p:nvPr/>
        </p:nvSpPr>
        <p:spPr>
          <a:xfrm flipV="1">
            <a:off x="6014378" y="4021152"/>
            <a:ext cx="649693" cy="140842"/>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sp>
        <p:nvSpPr>
          <p:cNvPr id="21" name="Isosceles Triangle 20"/>
          <p:cNvSpPr/>
          <p:nvPr/>
        </p:nvSpPr>
        <p:spPr>
          <a:xfrm flipV="1">
            <a:off x="3728130" y="4021152"/>
            <a:ext cx="649693" cy="140842"/>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solidFill>
                <a:srgbClr val="FFFFFF"/>
              </a:solidFill>
            </a:endParaRPr>
          </a:p>
        </p:txBody>
      </p:sp>
      <p:graphicFrame>
        <p:nvGraphicFramePr>
          <p:cNvPr id="22" name="Chart 21"/>
          <p:cNvGraphicFramePr/>
          <p:nvPr>
            <p:extLst>
              <p:ext uri="{D42A27DB-BD31-4B8C-83A1-F6EECF244321}">
                <p14:modId xmlns:p14="http://schemas.microsoft.com/office/powerpoint/2010/main" val="2970401527"/>
              </p:ext>
            </p:extLst>
          </p:nvPr>
        </p:nvGraphicFramePr>
        <p:xfrm>
          <a:off x="7424725" y="4207152"/>
          <a:ext cx="2732645" cy="222182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22"/>
          <p:cNvGraphicFramePr/>
          <p:nvPr>
            <p:extLst>
              <p:ext uri="{D42A27DB-BD31-4B8C-83A1-F6EECF244321}">
                <p14:modId xmlns:p14="http://schemas.microsoft.com/office/powerpoint/2010/main" val="2253790039"/>
              </p:ext>
            </p:extLst>
          </p:nvPr>
        </p:nvGraphicFramePr>
        <p:xfrm>
          <a:off x="5014972" y="3896248"/>
          <a:ext cx="2808312" cy="266301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23"/>
          <p:cNvGraphicFramePr/>
          <p:nvPr>
            <p:extLst>
              <p:ext uri="{D42A27DB-BD31-4B8C-83A1-F6EECF244321}">
                <p14:modId xmlns:p14="http://schemas.microsoft.com/office/powerpoint/2010/main" val="4026362187"/>
              </p:ext>
            </p:extLst>
          </p:nvPr>
        </p:nvGraphicFramePr>
        <p:xfrm>
          <a:off x="2575916" y="3990864"/>
          <a:ext cx="2837614" cy="2438118"/>
        </p:xfrm>
        <a:graphic>
          <a:graphicData uri="http://schemas.openxmlformats.org/drawingml/2006/chart">
            <c:chart xmlns:c="http://schemas.openxmlformats.org/drawingml/2006/chart" xmlns:r="http://schemas.openxmlformats.org/officeDocument/2006/relationships" r:id="rId6"/>
          </a:graphicData>
        </a:graphic>
      </p:graphicFrame>
      <p:sp>
        <p:nvSpPr>
          <p:cNvPr id="25" name="Oval 15"/>
          <p:cNvSpPr/>
          <p:nvPr/>
        </p:nvSpPr>
        <p:spPr>
          <a:xfrm>
            <a:off x="864290" y="2382978"/>
            <a:ext cx="1584000" cy="1584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300"/>
              </a:spcAft>
            </a:pPr>
            <a:r>
              <a:rPr lang="es-ES" sz="1100" b="1" dirty="0">
                <a:solidFill>
                  <a:srgbClr val="FFFFFF"/>
                </a:solidFill>
              </a:rPr>
              <a:t>Discoteca</a:t>
            </a:r>
            <a:r>
              <a:rPr lang="es-ES" sz="1200" b="1" dirty="0">
                <a:solidFill>
                  <a:srgbClr val="FFFFFF"/>
                </a:solidFill>
              </a:rPr>
              <a:t> </a:t>
            </a:r>
          </a:p>
          <a:p>
            <a:pPr algn="ctr">
              <a:spcAft>
                <a:spcPts val="300"/>
              </a:spcAft>
            </a:pPr>
            <a:r>
              <a:rPr lang="es-ES" sz="1100" dirty="0" smtClean="0">
                <a:solidFill>
                  <a:srgbClr val="FFFFFF"/>
                </a:solidFill>
              </a:rPr>
              <a:t>72% </a:t>
            </a:r>
            <a:r>
              <a:rPr lang="es-ES" sz="1100" dirty="0" err="1">
                <a:solidFill>
                  <a:srgbClr val="FFFFFF"/>
                </a:solidFill>
              </a:rPr>
              <a:t>establ</a:t>
            </a:r>
            <a:r>
              <a:rPr lang="es-ES" sz="1100" dirty="0" smtClean="0">
                <a:solidFill>
                  <a:srgbClr val="FFFFFF"/>
                </a:solidFill>
              </a:rPr>
              <a:t>. (129) </a:t>
            </a:r>
            <a:endParaRPr lang="es-ES" sz="1100" dirty="0">
              <a:solidFill>
                <a:srgbClr val="FFFFFF"/>
              </a:solidFill>
            </a:endParaRPr>
          </a:p>
        </p:txBody>
      </p:sp>
      <p:sp>
        <p:nvSpPr>
          <p:cNvPr id="26" name="Oval 15"/>
          <p:cNvSpPr/>
          <p:nvPr/>
        </p:nvSpPr>
        <p:spPr>
          <a:xfrm>
            <a:off x="5709224" y="2382979"/>
            <a:ext cx="1424438" cy="142443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300"/>
              </a:spcAft>
            </a:pPr>
            <a:r>
              <a:rPr lang="es-ES" sz="1100" b="1" dirty="0" smtClean="0">
                <a:solidFill>
                  <a:srgbClr val="FFFFFF"/>
                </a:solidFill>
              </a:rPr>
              <a:t>Centro de Recreación Turística + Termas / Balnearios </a:t>
            </a:r>
          </a:p>
          <a:p>
            <a:pPr algn="ctr">
              <a:spcAft>
                <a:spcPts val="300"/>
              </a:spcAft>
            </a:pPr>
            <a:r>
              <a:rPr lang="es-ES" sz="1100" dirty="0" smtClean="0">
                <a:solidFill>
                  <a:srgbClr val="FFFFFF"/>
                </a:solidFill>
              </a:rPr>
              <a:t>6% </a:t>
            </a:r>
            <a:r>
              <a:rPr lang="es-ES" sz="1100" dirty="0" err="1" smtClean="0">
                <a:solidFill>
                  <a:srgbClr val="FFFFFF"/>
                </a:solidFill>
              </a:rPr>
              <a:t>establ</a:t>
            </a:r>
            <a:r>
              <a:rPr lang="es-ES" sz="1100" dirty="0" smtClean="0">
                <a:solidFill>
                  <a:srgbClr val="FFFFFF"/>
                </a:solidFill>
              </a:rPr>
              <a:t>. (11)</a:t>
            </a:r>
            <a:endParaRPr lang="es-ES" sz="1100" dirty="0">
              <a:solidFill>
                <a:srgbClr val="FFFFFF"/>
              </a:solidFill>
            </a:endParaRPr>
          </a:p>
        </p:txBody>
      </p:sp>
      <p:sp>
        <p:nvSpPr>
          <p:cNvPr id="27" name="Oval 15"/>
          <p:cNvSpPr/>
          <p:nvPr/>
        </p:nvSpPr>
        <p:spPr>
          <a:xfrm>
            <a:off x="3368976" y="2382978"/>
            <a:ext cx="1368000" cy="1368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Aft>
                <a:spcPts val="300"/>
              </a:spcAft>
            </a:pPr>
            <a:r>
              <a:rPr lang="es-ES" sz="1100" b="1" dirty="0" smtClean="0">
                <a:solidFill>
                  <a:srgbClr val="FFFFFF"/>
                </a:solidFill>
              </a:rPr>
              <a:t>Peña + Sala de Baile + Sala </a:t>
            </a:r>
            <a:r>
              <a:rPr lang="es-ES" sz="1100" b="1" dirty="0" err="1" smtClean="0">
                <a:solidFill>
                  <a:srgbClr val="FFFFFF"/>
                </a:solidFill>
              </a:rPr>
              <a:t>recepc</a:t>
            </a:r>
            <a:r>
              <a:rPr lang="es-ES" sz="1100" b="1" dirty="0" smtClean="0">
                <a:solidFill>
                  <a:srgbClr val="FFFFFF"/>
                </a:solidFill>
              </a:rPr>
              <a:t>. y banquetes </a:t>
            </a:r>
          </a:p>
          <a:p>
            <a:pPr algn="ctr">
              <a:spcAft>
                <a:spcPts val="300"/>
              </a:spcAft>
            </a:pPr>
            <a:r>
              <a:rPr lang="es-ES" sz="1100" dirty="0" smtClean="0">
                <a:solidFill>
                  <a:srgbClr val="FFFFFF"/>
                </a:solidFill>
              </a:rPr>
              <a:t>20% </a:t>
            </a:r>
            <a:r>
              <a:rPr lang="es-ES" sz="1100" dirty="0" err="1" smtClean="0">
                <a:solidFill>
                  <a:srgbClr val="FFFFFF"/>
                </a:solidFill>
              </a:rPr>
              <a:t>establ</a:t>
            </a:r>
            <a:r>
              <a:rPr lang="es-ES" sz="1100" dirty="0" smtClean="0">
                <a:solidFill>
                  <a:srgbClr val="FFFFFF"/>
                </a:solidFill>
              </a:rPr>
              <a:t>. (36) </a:t>
            </a:r>
            <a:endParaRPr lang="es-ES" sz="1100" dirty="0">
              <a:solidFill>
                <a:srgbClr val="FFFFFF"/>
              </a:solidFill>
            </a:endParaRPr>
          </a:p>
        </p:txBody>
      </p:sp>
      <p:sp>
        <p:nvSpPr>
          <p:cNvPr id="29" name="Slide Number Placeholder 3"/>
          <p:cNvSpPr txBox="1">
            <a:spLocks/>
          </p:cNvSpPr>
          <p:nvPr/>
        </p:nvSpPr>
        <p:spPr>
          <a:xfrm>
            <a:off x="732709" y="6605695"/>
            <a:ext cx="7482506" cy="191084"/>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u="sng" dirty="0" smtClean="0">
                <a:solidFill>
                  <a:srgbClr val="002776"/>
                </a:solidFill>
              </a:rPr>
              <a:t>Nota</a:t>
            </a:r>
            <a:r>
              <a:rPr lang="es-ES" b="0" i="1" dirty="0" smtClean="0">
                <a:solidFill>
                  <a:srgbClr val="002776"/>
                </a:solidFill>
              </a:rPr>
              <a:t>: tamaño bola representa el % de habitaciones sobre la planta de establecimientos de recreación diversión y esparcimiento total del catastro</a:t>
            </a:r>
            <a:endParaRPr lang="es-ES" b="0" i="1" dirty="0">
              <a:solidFill>
                <a:srgbClr val="002776"/>
              </a:solidFill>
            </a:endParaRPr>
          </a:p>
        </p:txBody>
      </p:sp>
      <p:sp>
        <p:nvSpPr>
          <p:cNvPr id="38" name="Slide Number Placeholder 3"/>
          <p:cNvSpPr txBox="1">
            <a:spLocks/>
          </p:cNvSpPr>
          <p:nvPr/>
        </p:nvSpPr>
        <p:spPr>
          <a:xfrm>
            <a:off x="732709" y="6453105"/>
            <a:ext cx="3600000" cy="144247"/>
          </a:xfrm>
          <a:prstGeom prst="rect">
            <a:avLst/>
          </a:prstGeom>
        </p:spPr>
        <p:txBody>
          <a:bodyPr vert="horz" wrap="square" lIns="0" tIns="0" rIns="0" bIns="0" numCol="1" anchor="t" anchorCtr="0" compatLnSpc="1">
            <a:prstTxWarp prst="textNoShape">
              <a:avLst/>
            </a:prstTxWarp>
            <a:noAutofit/>
          </a:bodyPr>
          <a:lstStyle>
            <a:defPPr>
              <a:defRPr lang="es-ES"/>
            </a:defPPr>
            <a:lvl1pPr marL="0" algn="l" defTabSz="898972" rtl="0" eaLnBrk="1" latinLnBrk="0" hangingPunct="1">
              <a:lnSpc>
                <a:spcPts val="1059"/>
              </a:lnSpc>
              <a:defRPr sz="882" b="1" kern="1200">
                <a:solidFill>
                  <a:schemeClr val="tx2"/>
                </a:solidFill>
                <a:latin typeface="+mn-lt"/>
                <a:ea typeface="+mn-ea"/>
                <a:cs typeface="+mn-cs"/>
              </a:defRPr>
            </a:lvl1pPr>
            <a:lvl2pPr marL="456982" algn="l" defTabSz="913965" rtl="0" eaLnBrk="1" latinLnBrk="0" hangingPunct="1">
              <a:defRPr sz="1800" kern="1200">
                <a:solidFill>
                  <a:schemeClr val="tx1"/>
                </a:solidFill>
                <a:latin typeface="+mn-lt"/>
                <a:ea typeface="+mn-ea"/>
                <a:cs typeface="+mn-cs"/>
              </a:defRPr>
            </a:lvl2pPr>
            <a:lvl3pPr marL="913965" algn="l" defTabSz="913965" rtl="0" eaLnBrk="1" latinLnBrk="0" hangingPunct="1">
              <a:defRPr sz="1800" kern="1200">
                <a:solidFill>
                  <a:schemeClr val="tx1"/>
                </a:solidFill>
                <a:latin typeface="+mn-lt"/>
                <a:ea typeface="+mn-ea"/>
                <a:cs typeface="+mn-cs"/>
              </a:defRPr>
            </a:lvl3pPr>
            <a:lvl4pPr marL="1370947" algn="l" defTabSz="913965" rtl="0" eaLnBrk="1" latinLnBrk="0" hangingPunct="1">
              <a:defRPr sz="1800" kern="1200">
                <a:solidFill>
                  <a:schemeClr val="tx1"/>
                </a:solidFill>
                <a:latin typeface="+mn-lt"/>
                <a:ea typeface="+mn-ea"/>
                <a:cs typeface="+mn-cs"/>
              </a:defRPr>
            </a:lvl4pPr>
            <a:lvl5pPr marL="1827931" algn="l" defTabSz="913965" rtl="0" eaLnBrk="1" latinLnBrk="0" hangingPunct="1">
              <a:defRPr sz="1800" kern="1200">
                <a:solidFill>
                  <a:schemeClr val="tx1"/>
                </a:solidFill>
                <a:latin typeface="+mn-lt"/>
                <a:ea typeface="+mn-ea"/>
                <a:cs typeface="+mn-cs"/>
              </a:defRPr>
            </a:lvl5pPr>
            <a:lvl6pPr marL="2284912" algn="l" defTabSz="913965" rtl="0" eaLnBrk="1" latinLnBrk="0" hangingPunct="1">
              <a:defRPr sz="1800" kern="1200">
                <a:solidFill>
                  <a:schemeClr val="tx1"/>
                </a:solidFill>
                <a:latin typeface="+mn-lt"/>
                <a:ea typeface="+mn-ea"/>
                <a:cs typeface="+mn-cs"/>
              </a:defRPr>
            </a:lvl6pPr>
            <a:lvl7pPr marL="2741895" algn="l" defTabSz="913965" rtl="0" eaLnBrk="1" latinLnBrk="0" hangingPunct="1">
              <a:defRPr sz="1800" kern="1200">
                <a:solidFill>
                  <a:schemeClr val="tx1"/>
                </a:solidFill>
                <a:latin typeface="+mn-lt"/>
                <a:ea typeface="+mn-ea"/>
                <a:cs typeface="+mn-cs"/>
              </a:defRPr>
            </a:lvl7pPr>
            <a:lvl8pPr marL="3198878" algn="l" defTabSz="913965" rtl="0" eaLnBrk="1" latinLnBrk="0" hangingPunct="1">
              <a:defRPr sz="1800" kern="1200">
                <a:solidFill>
                  <a:schemeClr val="tx1"/>
                </a:solidFill>
                <a:latin typeface="+mn-lt"/>
                <a:ea typeface="+mn-ea"/>
                <a:cs typeface="+mn-cs"/>
              </a:defRPr>
            </a:lvl8pPr>
            <a:lvl9pPr marL="3655862" algn="l" defTabSz="913965" rtl="0" eaLnBrk="1" latinLnBrk="0" hangingPunct="1">
              <a:defRPr sz="1800" kern="1200">
                <a:solidFill>
                  <a:schemeClr val="tx1"/>
                </a:solidFill>
                <a:latin typeface="+mn-lt"/>
                <a:ea typeface="+mn-ea"/>
                <a:cs typeface="+mn-cs"/>
              </a:defRPr>
            </a:lvl9pPr>
          </a:lstStyle>
          <a:p>
            <a:r>
              <a:rPr lang="es-ES" b="0" i="1" dirty="0">
                <a:solidFill>
                  <a:srgbClr val="002776"/>
                </a:solidFill>
              </a:rPr>
              <a:t>Fuente: Quito Turismo – Dpto. Calidad (Catastro)</a:t>
            </a: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96</a:t>
            </a:fld>
            <a:endParaRPr lang="es-ES" dirty="0">
              <a:solidFill>
                <a:srgbClr val="002776"/>
              </a:solidFill>
            </a:endParaRPr>
          </a:p>
        </p:txBody>
      </p:sp>
      <p:sp>
        <p:nvSpPr>
          <p:cNvPr id="28" name="Content Placeholder 5"/>
          <p:cNvSpPr txBox="1">
            <a:spLocks/>
          </p:cNvSpPr>
          <p:nvPr/>
        </p:nvSpPr>
        <p:spPr bwMode="auto">
          <a:xfrm>
            <a:off x="362559" y="1054792"/>
            <a:ext cx="9198953" cy="4619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algn="l" defTabSz="914258" rtl="0" eaLnBrk="1" fontAlgn="base" hangingPunct="1">
              <a:spcBef>
                <a:spcPct val="0"/>
              </a:spcBef>
              <a:spcAft>
                <a:spcPts val="269"/>
              </a:spcAft>
              <a:buFont typeface="Arial" charset="0"/>
              <a:defRPr sz="1800">
                <a:solidFill>
                  <a:schemeClr val="tx2"/>
                </a:solidFill>
                <a:latin typeface="+mn-lt"/>
                <a:ea typeface="+mn-ea"/>
                <a:cs typeface="+mn-cs"/>
              </a:defRPr>
            </a:lvl1pPr>
            <a:lvl2pPr marL="160921" indent="-159496" algn="l" defTabSz="914258" rtl="0" eaLnBrk="1" fontAlgn="base" hangingPunct="1">
              <a:spcBef>
                <a:spcPct val="0"/>
              </a:spcBef>
              <a:spcAft>
                <a:spcPts val="269"/>
              </a:spcAft>
              <a:buChar char="•"/>
              <a:defRPr sz="1800">
                <a:solidFill>
                  <a:schemeClr val="tx2"/>
                </a:solidFill>
                <a:latin typeface="+mn-lt"/>
              </a:defRPr>
            </a:lvl2pPr>
            <a:lvl3pPr marL="321842" indent="-159496" algn="l" defTabSz="914258" rtl="0" eaLnBrk="1" fontAlgn="base" hangingPunct="1">
              <a:spcBef>
                <a:spcPct val="0"/>
              </a:spcBef>
              <a:spcAft>
                <a:spcPts val="269"/>
              </a:spcAft>
              <a:buFont typeface="Arial" charset="0"/>
              <a:buChar char="‒"/>
              <a:defRPr sz="1800">
                <a:solidFill>
                  <a:schemeClr val="tx2"/>
                </a:solidFill>
                <a:latin typeface="+mn-lt"/>
              </a:defRPr>
            </a:lvl3pPr>
            <a:lvl4pPr marL="482763" indent="-159496" algn="l" defTabSz="914258" rtl="0" eaLnBrk="1" fontAlgn="base" hangingPunct="1">
              <a:spcBef>
                <a:spcPct val="0"/>
              </a:spcBef>
              <a:spcAft>
                <a:spcPts val="538"/>
              </a:spcAft>
              <a:buChar char="•"/>
              <a:defRPr>
                <a:solidFill>
                  <a:schemeClr val="tx2"/>
                </a:solidFill>
                <a:latin typeface="+mn-lt"/>
              </a:defRPr>
            </a:lvl4pPr>
            <a:lvl5pPr marL="643683" indent="-159496" algn="l" defTabSz="914258" rtl="0" eaLnBrk="1" fontAlgn="base" hangingPunct="1">
              <a:spcBef>
                <a:spcPct val="0"/>
              </a:spcBef>
              <a:spcAft>
                <a:spcPts val="538"/>
              </a:spcAft>
              <a:buFont typeface="Arial" charset="0"/>
              <a:buChar char="‒"/>
              <a:defRPr>
                <a:solidFill>
                  <a:schemeClr val="tx2"/>
                </a:solidFill>
                <a:latin typeface="+mn-lt"/>
              </a:defRPr>
            </a:lvl5pPr>
            <a:lvl6pPr marL="1053817" indent="-159496" algn="l" defTabSz="914258" rtl="0" eaLnBrk="1" fontAlgn="base" hangingPunct="1">
              <a:spcBef>
                <a:spcPct val="0"/>
              </a:spcBef>
              <a:spcAft>
                <a:spcPts val="538"/>
              </a:spcAft>
              <a:buFont typeface="Arial" charset="0"/>
              <a:buChar char="‒"/>
              <a:defRPr>
                <a:solidFill>
                  <a:schemeClr val="tx2"/>
                </a:solidFill>
                <a:latin typeface="+mn-lt"/>
              </a:defRPr>
            </a:lvl6pPr>
            <a:lvl7pPr marL="1463951" indent="-159496" algn="l" defTabSz="914258" rtl="0" eaLnBrk="1" fontAlgn="base" hangingPunct="1">
              <a:spcBef>
                <a:spcPct val="0"/>
              </a:spcBef>
              <a:spcAft>
                <a:spcPts val="538"/>
              </a:spcAft>
              <a:buFont typeface="Arial" charset="0"/>
              <a:buChar char="‒"/>
              <a:defRPr>
                <a:solidFill>
                  <a:schemeClr val="tx2"/>
                </a:solidFill>
                <a:latin typeface="+mn-lt"/>
              </a:defRPr>
            </a:lvl7pPr>
            <a:lvl8pPr marL="1874085" indent="-159496" algn="l" defTabSz="914258" rtl="0" eaLnBrk="1" fontAlgn="base" hangingPunct="1">
              <a:spcBef>
                <a:spcPct val="0"/>
              </a:spcBef>
              <a:spcAft>
                <a:spcPts val="538"/>
              </a:spcAft>
              <a:buFont typeface="Arial" charset="0"/>
              <a:buChar char="‒"/>
              <a:defRPr>
                <a:solidFill>
                  <a:schemeClr val="tx2"/>
                </a:solidFill>
                <a:latin typeface="+mn-lt"/>
              </a:defRPr>
            </a:lvl8pPr>
            <a:lvl9pPr marL="2284219" indent="-159496" algn="l" defTabSz="914258" rtl="0" eaLnBrk="1" fontAlgn="base" hangingPunct="1">
              <a:spcBef>
                <a:spcPct val="0"/>
              </a:spcBef>
              <a:spcAft>
                <a:spcPts val="538"/>
              </a:spcAft>
              <a:buFont typeface="Arial" charset="0"/>
              <a:buChar char="‒"/>
              <a:defRPr>
                <a:solidFill>
                  <a:schemeClr val="tx2"/>
                </a:solidFill>
                <a:latin typeface="+mn-lt"/>
              </a:defRPr>
            </a:lvl9pPr>
          </a:lstStyle>
          <a:p>
            <a:pPr algn="just">
              <a:spcAft>
                <a:spcPts val="600"/>
              </a:spcAft>
            </a:pPr>
            <a:r>
              <a:rPr lang="es-ES" sz="1200" dirty="0" smtClean="0">
                <a:solidFill>
                  <a:srgbClr val="002060"/>
                </a:solidFill>
              </a:rPr>
              <a:t>La oferta de recreación se concentra en </a:t>
            </a:r>
            <a:r>
              <a:rPr lang="es-ES" sz="1200" b="1" dirty="0" smtClean="0">
                <a:solidFill>
                  <a:srgbClr val="002060"/>
                </a:solidFill>
              </a:rPr>
              <a:t>discotecas</a:t>
            </a:r>
            <a:r>
              <a:rPr lang="es-ES" sz="1200" dirty="0" smtClean="0">
                <a:solidFill>
                  <a:srgbClr val="002060"/>
                </a:solidFill>
              </a:rPr>
              <a:t> (72% de establecimientos)</a:t>
            </a:r>
            <a:endParaRPr lang="es-ES" sz="1200" b="1" dirty="0">
              <a:solidFill>
                <a:srgbClr val="002060"/>
              </a:solidFill>
            </a:endParaRPr>
          </a:p>
        </p:txBody>
      </p:sp>
    </p:spTree>
    <p:extLst>
      <p:ext uri="{BB962C8B-B14F-4D97-AF65-F5344CB8AC3E}">
        <p14:creationId xmlns:p14="http://schemas.microsoft.com/office/powerpoint/2010/main" val="31053823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4488" y="260648"/>
            <a:ext cx="92170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b="1" dirty="0">
                <a:solidFill>
                  <a:srgbClr val="002060"/>
                </a:solidFill>
                <a:cs typeface="Arial" charset="0"/>
              </a:rPr>
              <a:t>Análisis actual de la oferta turística en Quito</a:t>
            </a:r>
            <a:endParaRPr lang="es-ES" b="1" dirty="0" smtClean="0">
              <a:solidFill>
                <a:srgbClr val="002060"/>
              </a:solidFill>
              <a:cs typeface="Arial" charset="0"/>
            </a:endParaRPr>
          </a:p>
          <a:p>
            <a:pPr fontAlgn="base">
              <a:spcBef>
                <a:spcPct val="0"/>
              </a:spcBef>
              <a:spcAft>
                <a:spcPct val="0"/>
              </a:spcAft>
            </a:pPr>
            <a:r>
              <a:rPr lang="es-ES" sz="2000" b="1" dirty="0" smtClean="0">
                <a:solidFill>
                  <a:srgbClr val="00B0F0"/>
                </a:solidFill>
                <a:cs typeface="Arial" charset="0"/>
              </a:rPr>
              <a:t>Conclusiones</a:t>
            </a:r>
            <a:endParaRPr lang="es-ES" sz="1400" i="1" dirty="0">
              <a:solidFill>
                <a:srgbClr val="00B0F0"/>
              </a:solidFill>
              <a:cs typeface="Arial" charset="0"/>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97</a:t>
            </a:fld>
            <a:endParaRPr lang="es-ES" dirty="0">
              <a:solidFill>
                <a:srgbClr val="002776"/>
              </a:solidFill>
            </a:endParaRPr>
          </a:p>
        </p:txBody>
      </p:sp>
      <p:grpSp>
        <p:nvGrpSpPr>
          <p:cNvPr id="9" name="Group 8"/>
          <p:cNvGrpSpPr/>
          <p:nvPr/>
        </p:nvGrpSpPr>
        <p:grpSpPr>
          <a:xfrm>
            <a:off x="369499" y="1084000"/>
            <a:ext cx="9120576" cy="195759"/>
            <a:chOff x="369499" y="1554307"/>
            <a:chExt cx="8388000" cy="208669"/>
          </a:xfrm>
        </p:grpSpPr>
        <p:cxnSp>
          <p:nvCxnSpPr>
            <p:cNvPr id="10" name="iBar:83/125"/>
            <p:cNvCxnSpPr>
              <a:cxnSpLocks noChangeShapeType="1"/>
            </p:cNvCxnSpPr>
            <p:nvPr/>
          </p:nvCxnSpPr>
          <p:spPr bwMode="auto">
            <a:xfrm flipV="1">
              <a:off x="369499" y="1629455"/>
              <a:ext cx="8388000" cy="17771"/>
            </a:xfrm>
            <a:prstGeom prst="line">
              <a:avLst/>
            </a:prstGeom>
            <a:noFill/>
            <a:ln w="9525" algn="ctr">
              <a:solidFill>
                <a:srgbClr val="002776"/>
              </a:solidFill>
              <a:round/>
              <a:headEnd/>
              <a:tailEnd/>
            </a:ln>
            <a:extLst>
              <a:ext uri="{909E8E84-426E-40DD-AFC4-6F175D3DCCD1}">
                <a14:hiddenFill xmlns:a14="http://schemas.microsoft.com/office/drawing/2010/main">
                  <a:noFill/>
                </a14:hiddenFill>
              </a:ext>
            </a:extLst>
          </p:spPr>
        </p:cxnSp>
        <p:sp>
          <p:nvSpPr>
            <p:cNvPr id="11" name="TxtBox:83/125"/>
            <p:cNvSpPr/>
            <p:nvPr/>
          </p:nvSpPr>
          <p:spPr bwMode="auto">
            <a:xfrm>
              <a:off x="3467475" y="1554307"/>
              <a:ext cx="2183270" cy="208669"/>
            </a:xfrm>
            <a:prstGeom prst="rect">
              <a:avLst/>
            </a:prstGeom>
            <a:solidFill>
              <a:srgbClr val="FFFFFF"/>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Lst>
          </p:spPr>
          <p:txBody>
            <a:bodyPr wrap="square" lIns="36000" tIns="0" rIns="36000" bIns="0" anchor="ctr">
              <a:spAutoFit/>
            </a:bodyPr>
            <a:lstStyle/>
            <a:p>
              <a:pPr algn="ctr">
                <a:lnSpc>
                  <a:spcPct val="106000"/>
                </a:lnSpc>
              </a:pPr>
              <a:r>
                <a:rPr lang="es-ES" sz="1200" b="1" dirty="0" smtClean="0">
                  <a:solidFill>
                    <a:srgbClr val="002776"/>
                  </a:solidFill>
                </a:rPr>
                <a:t>Conclusiones generales</a:t>
              </a:r>
              <a:endParaRPr lang="es-ES" sz="1200" b="1" dirty="0">
                <a:solidFill>
                  <a:srgbClr val="002776"/>
                </a:solidFill>
              </a:endParaRPr>
            </a:p>
          </p:txBody>
        </p:sp>
      </p:grpSp>
      <p:sp>
        <p:nvSpPr>
          <p:cNvPr id="12" name="Freeform 25"/>
          <p:cNvSpPr>
            <a:spLocks/>
          </p:cNvSpPr>
          <p:nvPr/>
        </p:nvSpPr>
        <p:spPr bwMode="auto">
          <a:xfrm>
            <a:off x="602405" y="1503037"/>
            <a:ext cx="52620" cy="360000"/>
          </a:xfrm>
          <a:custGeom>
            <a:avLst/>
            <a:gdLst>
              <a:gd name="T0" fmla="*/ 10 w 10"/>
              <a:gd name="T1" fmla="*/ 7 h 70"/>
              <a:gd name="T2" fmla="*/ 8 w 10"/>
              <a:gd name="T3" fmla="*/ 14 h 70"/>
              <a:gd name="T4" fmla="*/ 6 w 10"/>
              <a:gd name="T5" fmla="*/ 35 h 70"/>
              <a:gd name="T6" fmla="*/ 6 w 10"/>
              <a:gd name="T7" fmla="*/ 55 h 70"/>
              <a:gd name="T8" fmla="*/ 7 w 10"/>
              <a:gd name="T9" fmla="*/ 66 h 70"/>
              <a:gd name="T10" fmla="*/ 8 w 10"/>
              <a:gd name="T11" fmla="*/ 67 h 70"/>
              <a:gd name="T12" fmla="*/ 9 w 10"/>
              <a:gd name="T13" fmla="*/ 68 h 70"/>
              <a:gd name="T14" fmla="*/ 7 w 10"/>
              <a:gd name="T15" fmla="*/ 70 h 70"/>
              <a:gd name="T16" fmla="*/ 3 w 10"/>
              <a:gd name="T17" fmla="*/ 68 h 70"/>
              <a:gd name="T18" fmla="*/ 2 w 10"/>
              <a:gd name="T19" fmla="*/ 65 h 70"/>
              <a:gd name="T20" fmla="*/ 2 w 10"/>
              <a:gd name="T21" fmla="*/ 20 h 70"/>
              <a:gd name="T22" fmla="*/ 0 w 10"/>
              <a:gd name="T23" fmla="*/ 19 h 70"/>
              <a:gd name="T24" fmla="*/ 0 w 10"/>
              <a:gd name="T25" fmla="*/ 17 h 70"/>
              <a:gd name="T26" fmla="*/ 2 w 10"/>
              <a:gd name="T27" fmla="*/ 8 h 70"/>
              <a:gd name="T28" fmla="*/ 5 w 10"/>
              <a:gd name="T29" fmla="*/ 0 h 70"/>
              <a:gd name="T30" fmla="*/ 8 w 10"/>
              <a:gd name="T31" fmla="*/ 3 h 70"/>
              <a:gd name="T32" fmla="*/ 10 w 10"/>
              <a:gd name="T3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0">
                <a:moveTo>
                  <a:pt x="10" y="7"/>
                </a:moveTo>
                <a:cubicBezTo>
                  <a:pt x="10" y="8"/>
                  <a:pt x="9" y="10"/>
                  <a:pt x="8" y="14"/>
                </a:cubicBezTo>
                <a:cubicBezTo>
                  <a:pt x="7" y="23"/>
                  <a:pt x="6" y="30"/>
                  <a:pt x="6" y="35"/>
                </a:cubicBezTo>
                <a:cubicBezTo>
                  <a:pt x="6" y="55"/>
                  <a:pt x="6" y="55"/>
                  <a:pt x="6" y="55"/>
                </a:cubicBezTo>
                <a:cubicBezTo>
                  <a:pt x="6" y="61"/>
                  <a:pt x="6" y="64"/>
                  <a:pt x="7" y="66"/>
                </a:cubicBezTo>
                <a:cubicBezTo>
                  <a:pt x="7" y="66"/>
                  <a:pt x="7" y="66"/>
                  <a:pt x="8" y="67"/>
                </a:cubicBezTo>
                <a:cubicBezTo>
                  <a:pt x="8" y="67"/>
                  <a:pt x="9" y="68"/>
                  <a:pt x="9" y="68"/>
                </a:cubicBezTo>
                <a:cubicBezTo>
                  <a:pt x="9" y="69"/>
                  <a:pt x="8" y="70"/>
                  <a:pt x="7" y="70"/>
                </a:cubicBezTo>
                <a:cubicBezTo>
                  <a:pt x="6" y="70"/>
                  <a:pt x="4" y="69"/>
                  <a:pt x="3" y="68"/>
                </a:cubicBezTo>
                <a:cubicBezTo>
                  <a:pt x="2" y="67"/>
                  <a:pt x="2" y="66"/>
                  <a:pt x="2" y="65"/>
                </a:cubicBezTo>
                <a:cubicBezTo>
                  <a:pt x="2" y="20"/>
                  <a:pt x="2" y="20"/>
                  <a:pt x="2" y="20"/>
                </a:cubicBezTo>
                <a:cubicBezTo>
                  <a:pt x="2" y="20"/>
                  <a:pt x="1" y="19"/>
                  <a:pt x="0" y="19"/>
                </a:cubicBezTo>
                <a:cubicBezTo>
                  <a:pt x="0" y="17"/>
                  <a:pt x="0" y="17"/>
                  <a:pt x="0" y="17"/>
                </a:cubicBezTo>
                <a:cubicBezTo>
                  <a:pt x="0" y="15"/>
                  <a:pt x="1" y="12"/>
                  <a:pt x="2" y="8"/>
                </a:cubicBezTo>
                <a:cubicBezTo>
                  <a:pt x="3" y="3"/>
                  <a:pt x="4" y="0"/>
                  <a:pt x="5" y="0"/>
                </a:cubicBezTo>
                <a:cubicBezTo>
                  <a:pt x="6" y="0"/>
                  <a:pt x="7" y="1"/>
                  <a:pt x="8" y="3"/>
                </a:cubicBezTo>
                <a:cubicBezTo>
                  <a:pt x="9" y="5"/>
                  <a:pt x="10" y="6"/>
                  <a:pt x="10" y="7"/>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3" name="Freeform 26"/>
          <p:cNvSpPr>
            <a:spLocks/>
          </p:cNvSpPr>
          <p:nvPr/>
        </p:nvSpPr>
        <p:spPr bwMode="auto">
          <a:xfrm>
            <a:off x="520715" y="2542253"/>
            <a:ext cx="216000" cy="360000"/>
          </a:xfrm>
          <a:custGeom>
            <a:avLst/>
            <a:gdLst>
              <a:gd name="T0" fmla="*/ 48 w 48"/>
              <a:gd name="T1" fmla="*/ 62 h 69"/>
              <a:gd name="T2" fmla="*/ 46 w 48"/>
              <a:gd name="T3" fmla="*/ 65 h 69"/>
              <a:gd name="T4" fmla="*/ 45 w 48"/>
              <a:gd name="T5" fmla="*/ 64 h 69"/>
              <a:gd name="T6" fmla="*/ 39 w 48"/>
              <a:gd name="T7" fmla="*/ 63 h 69"/>
              <a:gd name="T8" fmla="*/ 10 w 48"/>
              <a:gd name="T9" fmla="*/ 67 h 69"/>
              <a:gd name="T10" fmla="*/ 7 w 48"/>
              <a:gd name="T11" fmla="*/ 68 h 69"/>
              <a:gd name="T12" fmla="*/ 3 w 48"/>
              <a:gd name="T13" fmla="*/ 69 h 69"/>
              <a:gd name="T14" fmla="*/ 0 w 48"/>
              <a:gd name="T15" fmla="*/ 66 h 69"/>
              <a:gd name="T16" fmla="*/ 1 w 48"/>
              <a:gd name="T17" fmla="*/ 62 h 69"/>
              <a:gd name="T18" fmla="*/ 11 w 48"/>
              <a:gd name="T19" fmla="*/ 54 h 69"/>
              <a:gd name="T20" fmla="*/ 26 w 48"/>
              <a:gd name="T21" fmla="*/ 35 h 69"/>
              <a:gd name="T22" fmla="*/ 35 w 48"/>
              <a:gd name="T23" fmla="*/ 14 h 69"/>
              <a:gd name="T24" fmla="*/ 32 w 48"/>
              <a:gd name="T25" fmla="*/ 6 h 69"/>
              <a:gd name="T26" fmla="*/ 24 w 48"/>
              <a:gd name="T27" fmla="*/ 3 h 69"/>
              <a:gd name="T28" fmla="*/ 14 w 48"/>
              <a:gd name="T29" fmla="*/ 7 h 69"/>
              <a:gd name="T30" fmla="*/ 7 w 48"/>
              <a:gd name="T31" fmla="*/ 16 h 69"/>
              <a:gd name="T32" fmla="*/ 6 w 48"/>
              <a:gd name="T33" fmla="*/ 22 h 69"/>
              <a:gd name="T34" fmla="*/ 4 w 48"/>
              <a:gd name="T35" fmla="*/ 26 h 69"/>
              <a:gd name="T36" fmla="*/ 1 w 48"/>
              <a:gd name="T37" fmla="*/ 25 h 69"/>
              <a:gd name="T38" fmla="*/ 0 w 48"/>
              <a:gd name="T39" fmla="*/ 23 h 69"/>
              <a:gd name="T40" fmla="*/ 5 w 48"/>
              <a:gd name="T41" fmla="*/ 11 h 69"/>
              <a:gd name="T42" fmla="*/ 15 w 48"/>
              <a:gd name="T43" fmla="*/ 2 h 69"/>
              <a:gd name="T44" fmla="*/ 25 w 48"/>
              <a:gd name="T45" fmla="*/ 0 h 69"/>
              <a:gd name="T46" fmla="*/ 36 w 48"/>
              <a:gd name="T47" fmla="*/ 4 h 69"/>
              <a:gd name="T48" fmla="*/ 41 w 48"/>
              <a:gd name="T49" fmla="*/ 15 h 69"/>
              <a:gd name="T50" fmla="*/ 31 w 48"/>
              <a:gd name="T51" fmla="*/ 37 h 69"/>
              <a:gd name="T52" fmla="*/ 14 w 48"/>
              <a:gd name="T53" fmla="*/ 55 h 69"/>
              <a:gd name="T54" fmla="*/ 10 w 48"/>
              <a:gd name="T55" fmla="*/ 58 h 69"/>
              <a:gd name="T56" fmla="*/ 8 w 48"/>
              <a:gd name="T57" fmla="*/ 62 h 69"/>
              <a:gd name="T58" fmla="*/ 9 w 48"/>
              <a:gd name="T59" fmla="*/ 63 h 69"/>
              <a:gd name="T60" fmla="*/ 10 w 48"/>
              <a:gd name="T61" fmla="*/ 63 h 69"/>
              <a:gd name="T62" fmla="*/ 44 w 48"/>
              <a:gd name="T63" fmla="*/ 58 h 69"/>
              <a:gd name="T64" fmla="*/ 47 w 48"/>
              <a:gd name="T65" fmla="*/ 59 h 69"/>
              <a:gd name="T66" fmla="*/ 48 w 48"/>
              <a:gd name="T67" fmla="*/ 6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9">
                <a:moveTo>
                  <a:pt x="48" y="62"/>
                </a:moveTo>
                <a:cubicBezTo>
                  <a:pt x="48" y="64"/>
                  <a:pt x="47" y="65"/>
                  <a:pt x="46" y="65"/>
                </a:cubicBezTo>
                <a:cubicBezTo>
                  <a:pt x="46" y="65"/>
                  <a:pt x="46" y="64"/>
                  <a:pt x="45" y="64"/>
                </a:cubicBezTo>
                <a:cubicBezTo>
                  <a:pt x="43" y="63"/>
                  <a:pt x="41" y="63"/>
                  <a:pt x="39" y="63"/>
                </a:cubicBezTo>
                <a:cubicBezTo>
                  <a:pt x="30" y="63"/>
                  <a:pt x="20" y="65"/>
                  <a:pt x="10" y="67"/>
                </a:cubicBezTo>
                <a:cubicBezTo>
                  <a:pt x="10" y="67"/>
                  <a:pt x="9" y="68"/>
                  <a:pt x="7" y="68"/>
                </a:cubicBezTo>
                <a:cubicBezTo>
                  <a:pt x="5" y="69"/>
                  <a:pt x="4" y="69"/>
                  <a:pt x="3" y="69"/>
                </a:cubicBezTo>
                <a:cubicBezTo>
                  <a:pt x="1" y="69"/>
                  <a:pt x="0" y="68"/>
                  <a:pt x="0" y="66"/>
                </a:cubicBezTo>
                <a:cubicBezTo>
                  <a:pt x="0" y="64"/>
                  <a:pt x="0" y="63"/>
                  <a:pt x="1" y="62"/>
                </a:cubicBezTo>
                <a:cubicBezTo>
                  <a:pt x="3" y="60"/>
                  <a:pt x="6" y="57"/>
                  <a:pt x="11" y="54"/>
                </a:cubicBezTo>
                <a:cubicBezTo>
                  <a:pt x="16" y="49"/>
                  <a:pt x="22" y="42"/>
                  <a:pt x="26" y="35"/>
                </a:cubicBezTo>
                <a:cubicBezTo>
                  <a:pt x="32" y="27"/>
                  <a:pt x="35" y="20"/>
                  <a:pt x="35" y="14"/>
                </a:cubicBezTo>
                <a:cubicBezTo>
                  <a:pt x="35" y="11"/>
                  <a:pt x="34" y="8"/>
                  <a:pt x="32" y="6"/>
                </a:cubicBezTo>
                <a:cubicBezTo>
                  <a:pt x="30" y="4"/>
                  <a:pt x="27" y="3"/>
                  <a:pt x="24" y="3"/>
                </a:cubicBezTo>
                <a:cubicBezTo>
                  <a:pt x="21" y="3"/>
                  <a:pt x="18" y="4"/>
                  <a:pt x="14" y="7"/>
                </a:cubicBezTo>
                <a:cubicBezTo>
                  <a:pt x="10" y="10"/>
                  <a:pt x="8" y="12"/>
                  <a:pt x="7" y="16"/>
                </a:cubicBezTo>
                <a:cubicBezTo>
                  <a:pt x="7" y="18"/>
                  <a:pt x="7" y="20"/>
                  <a:pt x="6" y="22"/>
                </a:cubicBezTo>
                <a:cubicBezTo>
                  <a:pt x="6" y="25"/>
                  <a:pt x="5" y="26"/>
                  <a:pt x="4" y="26"/>
                </a:cubicBezTo>
                <a:cubicBezTo>
                  <a:pt x="3" y="26"/>
                  <a:pt x="2" y="26"/>
                  <a:pt x="1" y="25"/>
                </a:cubicBezTo>
                <a:cubicBezTo>
                  <a:pt x="0" y="24"/>
                  <a:pt x="0" y="23"/>
                  <a:pt x="0" y="23"/>
                </a:cubicBezTo>
                <a:cubicBezTo>
                  <a:pt x="0" y="19"/>
                  <a:pt x="2" y="15"/>
                  <a:pt x="5" y="11"/>
                </a:cubicBezTo>
                <a:cubicBezTo>
                  <a:pt x="8" y="7"/>
                  <a:pt x="11" y="4"/>
                  <a:pt x="15" y="2"/>
                </a:cubicBezTo>
                <a:cubicBezTo>
                  <a:pt x="18" y="0"/>
                  <a:pt x="21" y="0"/>
                  <a:pt x="25" y="0"/>
                </a:cubicBezTo>
                <a:cubicBezTo>
                  <a:pt x="29" y="0"/>
                  <a:pt x="33" y="1"/>
                  <a:pt x="36" y="4"/>
                </a:cubicBezTo>
                <a:cubicBezTo>
                  <a:pt x="39" y="8"/>
                  <a:pt x="41" y="11"/>
                  <a:pt x="41" y="15"/>
                </a:cubicBezTo>
                <a:cubicBezTo>
                  <a:pt x="41" y="22"/>
                  <a:pt x="38" y="29"/>
                  <a:pt x="31" y="37"/>
                </a:cubicBezTo>
                <a:cubicBezTo>
                  <a:pt x="27" y="42"/>
                  <a:pt x="22" y="48"/>
                  <a:pt x="14" y="55"/>
                </a:cubicBezTo>
                <a:cubicBezTo>
                  <a:pt x="12" y="57"/>
                  <a:pt x="11" y="58"/>
                  <a:pt x="10" y="58"/>
                </a:cubicBezTo>
                <a:cubicBezTo>
                  <a:pt x="9" y="60"/>
                  <a:pt x="8" y="61"/>
                  <a:pt x="8" y="62"/>
                </a:cubicBezTo>
                <a:cubicBezTo>
                  <a:pt x="8" y="63"/>
                  <a:pt x="9" y="63"/>
                  <a:pt x="9" y="63"/>
                </a:cubicBezTo>
                <a:cubicBezTo>
                  <a:pt x="10" y="63"/>
                  <a:pt x="10" y="63"/>
                  <a:pt x="10" y="63"/>
                </a:cubicBezTo>
                <a:cubicBezTo>
                  <a:pt x="44" y="58"/>
                  <a:pt x="44" y="58"/>
                  <a:pt x="44" y="58"/>
                </a:cubicBezTo>
                <a:cubicBezTo>
                  <a:pt x="45" y="57"/>
                  <a:pt x="46" y="58"/>
                  <a:pt x="47" y="59"/>
                </a:cubicBezTo>
                <a:cubicBezTo>
                  <a:pt x="48" y="60"/>
                  <a:pt x="48" y="61"/>
                  <a:pt x="48" y="62"/>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4" name="Freeform 27"/>
          <p:cNvSpPr>
            <a:spLocks/>
          </p:cNvSpPr>
          <p:nvPr/>
        </p:nvSpPr>
        <p:spPr bwMode="auto">
          <a:xfrm>
            <a:off x="520715" y="3581469"/>
            <a:ext cx="216000" cy="360000"/>
          </a:xfrm>
          <a:custGeom>
            <a:avLst/>
            <a:gdLst>
              <a:gd name="T0" fmla="*/ 53 w 53"/>
              <a:gd name="T1" fmla="*/ 46 h 70"/>
              <a:gd name="T2" fmla="*/ 49 w 53"/>
              <a:gd name="T3" fmla="*/ 58 h 70"/>
              <a:gd name="T4" fmla="*/ 24 w 53"/>
              <a:gd name="T5" fmla="*/ 70 h 70"/>
              <a:gd name="T6" fmla="*/ 11 w 53"/>
              <a:gd name="T7" fmla="*/ 68 h 70"/>
              <a:gd name="T8" fmla="*/ 4 w 53"/>
              <a:gd name="T9" fmla="*/ 64 h 70"/>
              <a:gd name="T10" fmla="*/ 0 w 53"/>
              <a:gd name="T11" fmla="*/ 58 h 70"/>
              <a:gd name="T12" fmla="*/ 1 w 53"/>
              <a:gd name="T13" fmla="*/ 56 h 70"/>
              <a:gd name="T14" fmla="*/ 3 w 53"/>
              <a:gd name="T15" fmla="*/ 55 h 70"/>
              <a:gd name="T16" fmla="*/ 6 w 53"/>
              <a:gd name="T17" fmla="*/ 58 h 70"/>
              <a:gd name="T18" fmla="*/ 7 w 53"/>
              <a:gd name="T19" fmla="*/ 62 h 70"/>
              <a:gd name="T20" fmla="*/ 21 w 53"/>
              <a:gd name="T21" fmla="*/ 66 h 70"/>
              <a:gd name="T22" fmla="*/ 34 w 53"/>
              <a:gd name="T23" fmla="*/ 63 h 70"/>
              <a:gd name="T24" fmla="*/ 44 w 53"/>
              <a:gd name="T25" fmla="*/ 54 h 70"/>
              <a:gd name="T26" fmla="*/ 47 w 53"/>
              <a:gd name="T27" fmla="*/ 47 h 70"/>
              <a:gd name="T28" fmla="*/ 41 w 53"/>
              <a:gd name="T29" fmla="*/ 37 h 70"/>
              <a:gd name="T30" fmla="*/ 29 w 53"/>
              <a:gd name="T31" fmla="*/ 33 h 70"/>
              <a:gd name="T32" fmla="*/ 22 w 53"/>
              <a:gd name="T33" fmla="*/ 36 h 70"/>
              <a:gd name="T34" fmla="*/ 12 w 53"/>
              <a:gd name="T35" fmla="*/ 38 h 70"/>
              <a:gd name="T36" fmla="*/ 9 w 53"/>
              <a:gd name="T37" fmla="*/ 37 h 70"/>
              <a:gd name="T38" fmla="*/ 10 w 53"/>
              <a:gd name="T39" fmla="*/ 33 h 70"/>
              <a:gd name="T40" fmla="*/ 18 w 53"/>
              <a:gd name="T41" fmla="*/ 31 h 70"/>
              <a:gd name="T42" fmla="*/ 26 w 53"/>
              <a:gd name="T43" fmla="*/ 30 h 70"/>
              <a:gd name="T44" fmla="*/ 34 w 53"/>
              <a:gd name="T45" fmla="*/ 23 h 70"/>
              <a:gd name="T46" fmla="*/ 39 w 53"/>
              <a:gd name="T47" fmla="*/ 12 h 70"/>
              <a:gd name="T48" fmla="*/ 37 w 53"/>
              <a:gd name="T49" fmla="*/ 6 h 70"/>
              <a:gd name="T50" fmla="*/ 31 w 53"/>
              <a:gd name="T51" fmla="*/ 4 h 70"/>
              <a:gd name="T52" fmla="*/ 21 w 53"/>
              <a:gd name="T53" fmla="*/ 7 h 70"/>
              <a:gd name="T54" fmla="*/ 13 w 53"/>
              <a:gd name="T55" fmla="*/ 13 h 70"/>
              <a:gd name="T56" fmla="*/ 13 w 53"/>
              <a:gd name="T57" fmla="*/ 15 h 70"/>
              <a:gd name="T58" fmla="*/ 9 w 53"/>
              <a:gd name="T59" fmla="*/ 19 h 70"/>
              <a:gd name="T60" fmla="*/ 5 w 53"/>
              <a:gd name="T61" fmla="*/ 21 h 70"/>
              <a:gd name="T62" fmla="*/ 3 w 53"/>
              <a:gd name="T63" fmla="*/ 21 h 70"/>
              <a:gd name="T64" fmla="*/ 2 w 53"/>
              <a:gd name="T65" fmla="*/ 19 h 70"/>
              <a:gd name="T66" fmla="*/ 4 w 53"/>
              <a:gd name="T67" fmla="*/ 14 h 70"/>
              <a:gd name="T68" fmla="*/ 16 w 53"/>
              <a:gd name="T69" fmla="*/ 4 h 70"/>
              <a:gd name="T70" fmla="*/ 31 w 53"/>
              <a:gd name="T71" fmla="*/ 0 h 70"/>
              <a:gd name="T72" fmla="*/ 41 w 53"/>
              <a:gd name="T73" fmla="*/ 3 h 70"/>
              <a:gd name="T74" fmla="*/ 44 w 53"/>
              <a:gd name="T75" fmla="*/ 11 h 70"/>
              <a:gd name="T76" fmla="*/ 41 w 53"/>
              <a:gd name="T77" fmla="*/ 21 h 70"/>
              <a:gd name="T78" fmla="*/ 33 w 53"/>
              <a:gd name="T79" fmla="*/ 30 h 70"/>
              <a:gd name="T80" fmla="*/ 39 w 53"/>
              <a:gd name="T81" fmla="*/ 31 h 70"/>
              <a:gd name="T82" fmla="*/ 48 w 53"/>
              <a:gd name="T83" fmla="*/ 35 h 70"/>
              <a:gd name="T84" fmla="*/ 53 w 53"/>
              <a:gd name="T85"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70">
                <a:moveTo>
                  <a:pt x="53" y="46"/>
                </a:moveTo>
                <a:cubicBezTo>
                  <a:pt x="53" y="51"/>
                  <a:pt x="52" y="54"/>
                  <a:pt x="49" y="58"/>
                </a:cubicBezTo>
                <a:cubicBezTo>
                  <a:pt x="43" y="66"/>
                  <a:pt x="35" y="70"/>
                  <a:pt x="24" y="70"/>
                </a:cubicBezTo>
                <a:cubicBezTo>
                  <a:pt x="20" y="70"/>
                  <a:pt x="15" y="69"/>
                  <a:pt x="11" y="68"/>
                </a:cubicBezTo>
                <a:cubicBezTo>
                  <a:pt x="9" y="67"/>
                  <a:pt x="6" y="66"/>
                  <a:pt x="4" y="64"/>
                </a:cubicBezTo>
                <a:cubicBezTo>
                  <a:pt x="1" y="62"/>
                  <a:pt x="0" y="60"/>
                  <a:pt x="0" y="58"/>
                </a:cubicBezTo>
                <a:cubicBezTo>
                  <a:pt x="0" y="57"/>
                  <a:pt x="0" y="57"/>
                  <a:pt x="1" y="56"/>
                </a:cubicBezTo>
                <a:cubicBezTo>
                  <a:pt x="1" y="55"/>
                  <a:pt x="2" y="55"/>
                  <a:pt x="3" y="55"/>
                </a:cubicBezTo>
                <a:cubicBezTo>
                  <a:pt x="4" y="55"/>
                  <a:pt x="5" y="56"/>
                  <a:pt x="6" y="58"/>
                </a:cubicBezTo>
                <a:cubicBezTo>
                  <a:pt x="6" y="59"/>
                  <a:pt x="7" y="60"/>
                  <a:pt x="7" y="62"/>
                </a:cubicBezTo>
                <a:cubicBezTo>
                  <a:pt x="9" y="65"/>
                  <a:pt x="14" y="66"/>
                  <a:pt x="21" y="66"/>
                </a:cubicBezTo>
                <a:cubicBezTo>
                  <a:pt x="26" y="66"/>
                  <a:pt x="30" y="65"/>
                  <a:pt x="34" y="63"/>
                </a:cubicBezTo>
                <a:cubicBezTo>
                  <a:pt x="39" y="61"/>
                  <a:pt x="42" y="58"/>
                  <a:pt x="44" y="54"/>
                </a:cubicBezTo>
                <a:cubicBezTo>
                  <a:pt x="46" y="51"/>
                  <a:pt x="47" y="49"/>
                  <a:pt x="47" y="47"/>
                </a:cubicBezTo>
                <a:cubicBezTo>
                  <a:pt x="47" y="43"/>
                  <a:pt x="45" y="40"/>
                  <a:pt x="41" y="37"/>
                </a:cubicBezTo>
                <a:cubicBezTo>
                  <a:pt x="37" y="35"/>
                  <a:pt x="33" y="33"/>
                  <a:pt x="29" y="33"/>
                </a:cubicBezTo>
                <a:cubicBezTo>
                  <a:pt x="28" y="33"/>
                  <a:pt x="26" y="34"/>
                  <a:pt x="22" y="36"/>
                </a:cubicBezTo>
                <a:cubicBezTo>
                  <a:pt x="18" y="37"/>
                  <a:pt x="15" y="38"/>
                  <a:pt x="12" y="38"/>
                </a:cubicBezTo>
                <a:cubicBezTo>
                  <a:pt x="10" y="38"/>
                  <a:pt x="9" y="38"/>
                  <a:pt x="9" y="37"/>
                </a:cubicBezTo>
                <a:cubicBezTo>
                  <a:pt x="9" y="36"/>
                  <a:pt x="9" y="34"/>
                  <a:pt x="10" y="33"/>
                </a:cubicBezTo>
                <a:cubicBezTo>
                  <a:pt x="11" y="32"/>
                  <a:pt x="14" y="31"/>
                  <a:pt x="18" y="31"/>
                </a:cubicBezTo>
                <a:cubicBezTo>
                  <a:pt x="22" y="31"/>
                  <a:pt x="25" y="30"/>
                  <a:pt x="26" y="30"/>
                </a:cubicBezTo>
                <a:cubicBezTo>
                  <a:pt x="28" y="29"/>
                  <a:pt x="31" y="27"/>
                  <a:pt x="34" y="23"/>
                </a:cubicBezTo>
                <a:cubicBezTo>
                  <a:pt x="37" y="19"/>
                  <a:pt x="39" y="15"/>
                  <a:pt x="39" y="12"/>
                </a:cubicBezTo>
                <a:cubicBezTo>
                  <a:pt x="39" y="10"/>
                  <a:pt x="38" y="8"/>
                  <a:pt x="37" y="6"/>
                </a:cubicBezTo>
                <a:cubicBezTo>
                  <a:pt x="35" y="5"/>
                  <a:pt x="34" y="4"/>
                  <a:pt x="31" y="4"/>
                </a:cubicBezTo>
                <a:cubicBezTo>
                  <a:pt x="29" y="4"/>
                  <a:pt x="25" y="5"/>
                  <a:pt x="21" y="7"/>
                </a:cubicBezTo>
                <a:cubicBezTo>
                  <a:pt x="18" y="9"/>
                  <a:pt x="15" y="11"/>
                  <a:pt x="13" y="13"/>
                </a:cubicBezTo>
                <a:cubicBezTo>
                  <a:pt x="13" y="13"/>
                  <a:pt x="13" y="14"/>
                  <a:pt x="13" y="15"/>
                </a:cubicBezTo>
                <a:cubicBezTo>
                  <a:pt x="12" y="16"/>
                  <a:pt x="10" y="17"/>
                  <a:pt x="9" y="19"/>
                </a:cubicBezTo>
                <a:cubicBezTo>
                  <a:pt x="7" y="21"/>
                  <a:pt x="6" y="21"/>
                  <a:pt x="5" y="21"/>
                </a:cubicBezTo>
                <a:cubicBezTo>
                  <a:pt x="5" y="21"/>
                  <a:pt x="4" y="21"/>
                  <a:pt x="3" y="21"/>
                </a:cubicBezTo>
                <a:cubicBezTo>
                  <a:pt x="2" y="20"/>
                  <a:pt x="2" y="20"/>
                  <a:pt x="2" y="19"/>
                </a:cubicBezTo>
                <a:cubicBezTo>
                  <a:pt x="2" y="18"/>
                  <a:pt x="3" y="16"/>
                  <a:pt x="4" y="14"/>
                </a:cubicBezTo>
                <a:cubicBezTo>
                  <a:pt x="7" y="10"/>
                  <a:pt x="11" y="7"/>
                  <a:pt x="16" y="4"/>
                </a:cubicBezTo>
                <a:cubicBezTo>
                  <a:pt x="22" y="1"/>
                  <a:pt x="27" y="0"/>
                  <a:pt x="31" y="0"/>
                </a:cubicBezTo>
                <a:cubicBezTo>
                  <a:pt x="35" y="0"/>
                  <a:pt x="38" y="1"/>
                  <a:pt x="41" y="3"/>
                </a:cubicBezTo>
                <a:cubicBezTo>
                  <a:pt x="43" y="5"/>
                  <a:pt x="44" y="8"/>
                  <a:pt x="44" y="11"/>
                </a:cubicBezTo>
                <a:cubicBezTo>
                  <a:pt x="44" y="15"/>
                  <a:pt x="43" y="18"/>
                  <a:pt x="41" y="21"/>
                </a:cubicBezTo>
                <a:cubicBezTo>
                  <a:pt x="39" y="24"/>
                  <a:pt x="36" y="27"/>
                  <a:pt x="33" y="30"/>
                </a:cubicBezTo>
                <a:cubicBezTo>
                  <a:pt x="34" y="30"/>
                  <a:pt x="35" y="30"/>
                  <a:pt x="39" y="31"/>
                </a:cubicBezTo>
                <a:cubicBezTo>
                  <a:pt x="43" y="32"/>
                  <a:pt x="46" y="34"/>
                  <a:pt x="48" y="35"/>
                </a:cubicBezTo>
                <a:cubicBezTo>
                  <a:pt x="51" y="38"/>
                  <a:pt x="53" y="42"/>
                  <a:pt x="53" y="46"/>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5" name="Freeform 28"/>
          <p:cNvSpPr>
            <a:spLocks noEditPoints="1"/>
          </p:cNvSpPr>
          <p:nvPr/>
        </p:nvSpPr>
        <p:spPr bwMode="auto">
          <a:xfrm>
            <a:off x="520715" y="4620685"/>
            <a:ext cx="216000" cy="360000"/>
          </a:xfrm>
          <a:custGeom>
            <a:avLst/>
            <a:gdLst>
              <a:gd name="T0" fmla="*/ 59 w 59"/>
              <a:gd name="T1" fmla="*/ 48 h 69"/>
              <a:gd name="T2" fmla="*/ 59 w 59"/>
              <a:gd name="T3" fmla="*/ 49 h 69"/>
              <a:gd name="T4" fmla="*/ 46 w 59"/>
              <a:gd name="T5" fmla="*/ 48 h 69"/>
              <a:gd name="T6" fmla="*/ 43 w 59"/>
              <a:gd name="T7" fmla="*/ 49 h 69"/>
              <a:gd name="T8" fmla="*/ 42 w 59"/>
              <a:gd name="T9" fmla="*/ 53 h 69"/>
              <a:gd name="T10" fmla="*/ 43 w 59"/>
              <a:gd name="T11" fmla="*/ 65 h 69"/>
              <a:gd name="T12" fmla="*/ 44 w 59"/>
              <a:gd name="T13" fmla="*/ 66 h 69"/>
              <a:gd name="T14" fmla="*/ 45 w 59"/>
              <a:gd name="T15" fmla="*/ 68 h 69"/>
              <a:gd name="T16" fmla="*/ 44 w 59"/>
              <a:gd name="T17" fmla="*/ 69 h 69"/>
              <a:gd name="T18" fmla="*/ 41 w 59"/>
              <a:gd name="T19" fmla="*/ 69 h 69"/>
              <a:gd name="T20" fmla="*/ 39 w 59"/>
              <a:gd name="T21" fmla="*/ 68 h 69"/>
              <a:gd name="T22" fmla="*/ 37 w 59"/>
              <a:gd name="T23" fmla="*/ 65 h 69"/>
              <a:gd name="T24" fmla="*/ 38 w 59"/>
              <a:gd name="T25" fmla="*/ 64 h 69"/>
              <a:gd name="T26" fmla="*/ 38 w 59"/>
              <a:gd name="T27" fmla="*/ 62 h 69"/>
              <a:gd name="T28" fmla="*/ 38 w 59"/>
              <a:gd name="T29" fmla="*/ 58 h 69"/>
              <a:gd name="T30" fmla="*/ 38 w 59"/>
              <a:gd name="T31" fmla="*/ 53 h 69"/>
              <a:gd name="T32" fmla="*/ 37 w 59"/>
              <a:gd name="T33" fmla="*/ 49 h 69"/>
              <a:gd name="T34" fmla="*/ 24 w 59"/>
              <a:gd name="T35" fmla="*/ 50 h 69"/>
              <a:gd name="T36" fmla="*/ 10 w 59"/>
              <a:gd name="T37" fmla="*/ 52 h 69"/>
              <a:gd name="T38" fmla="*/ 4 w 59"/>
              <a:gd name="T39" fmla="*/ 49 h 69"/>
              <a:gd name="T40" fmla="*/ 0 w 59"/>
              <a:gd name="T41" fmla="*/ 45 h 69"/>
              <a:gd name="T42" fmla="*/ 6 w 59"/>
              <a:gd name="T43" fmla="*/ 36 h 69"/>
              <a:gd name="T44" fmla="*/ 15 w 59"/>
              <a:gd name="T45" fmla="*/ 28 h 69"/>
              <a:gd name="T46" fmla="*/ 36 w 59"/>
              <a:gd name="T47" fmla="*/ 8 h 69"/>
              <a:gd name="T48" fmla="*/ 40 w 59"/>
              <a:gd name="T49" fmla="*/ 3 h 69"/>
              <a:gd name="T50" fmla="*/ 45 w 59"/>
              <a:gd name="T51" fmla="*/ 0 h 69"/>
              <a:gd name="T52" fmla="*/ 48 w 59"/>
              <a:gd name="T53" fmla="*/ 1 h 69"/>
              <a:gd name="T54" fmla="*/ 49 w 59"/>
              <a:gd name="T55" fmla="*/ 4 h 69"/>
              <a:gd name="T56" fmla="*/ 49 w 59"/>
              <a:gd name="T57" fmla="*/ 7 h 69"/>
              <a:gd name="T58" fmla="*/ 47 w 59"/>
              <a:gd name="T59" fmla="*/ 10 h 69"/>
              <a:gd name="T60" fmla="*/ 45 w 59"/>
              <a:gd name="T61" fmla="*/ 28 h 69"/>
              <a:gd name="T62" fmla="*/ 43 w 59"/>
              <a:gd name="T63" fmla="*/ 42 h 69"/>
              <a:gd name="T64" fmla="*/ 44 w 59"/>
              <a:gd name="T65" fmla="*/ 44 h 69"/>
              <a:gd name="T66" fmla="*/ 47 w 59"/>
              <a:gd name="T67" fmla="*/ 44 h 69"/>
              <a:gd name="T68" fmla="*/ 50 w 59"/>
              <a:gd name="T69" fmla="*/ 44 h 69"/>
              <a:gd name="T70" fmla="*/ 59 w 59"/>
              <a:gd name="T71" fmla="*/ 47 h 69"/>
              <a:gd name="T72" fmla="*/ 59 w 59"/>
              <a:gd name="T73" fmla="*/ 48 h 69"/>
              <a:gd name="T74" fmla="*/ 40 w 59"/>
              <a:gd name="T75" fmla="*/ 13 h 69"/>
              <a:gd name="T76" fmla="*/ 39 w 59"/>
              <a:gd name="T77" fmla="*/ 13 h 69"/>
              <a:gd name="T78" fmla="*/ 21 w 59"/>
              <a:gd name="T79" fmla="*/ 28 h 69"/>
              <a:gd name="T80" fmla="*/ 7 w 59"/>
              <a:gd name="T81" fmla="*/ 44 h 69"/>
              <a:gd name="T82" fmla="*/ 10 w 59"/>
              <a:gd name="T83" fmla="*/ 47 h 69"/>
              <a:gd name="T84" fmla="*/ 11 w 59"/>
              <a:gd name="T85" fmla="*/ 47 h 69"/>
              <a:gd name="T86" fmla="*/ 38 w 59"/>
              <a:gd name="T87" fmla="*/ 44 h 69"/>
              <a:gd name="T88" fmla="*/ 40 w 59"/>
              <a:gd name="T8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59" y="48"/>
                </a:moveTo>
                <a:cubicBezTo>
                  <a:pt x="59" y="49"/>
                  <a:pt x="59" y="49"/>
                  <a:pt x="59" y="49"/>
                </a:cubicBezTo>
                <a:cubicBezTo>
                  <a:pt x="56" y="48"/>
                  <a:pt x="52" y="48"/>
                  <a:pt x="46" y="48"/>
                </a:cubicBezTo>
                <a:cubicBezTo>
                  <a:pt x="45" y="48"/>
                  <a:pt x="44" y="49"/>
                  <a:pt x="43" y="49"/>
                </a:cubicBezTo>
                <a:cubicBezTo>
                  <a:pt x="43" y="50"/>
                  <a:pt x="42" y="51"/>
                  <a:pt x="42" y="53"/>
                </a:cubicBezTo>
                <a:cubicBezTo>
                  <a:pt x="42" y="59"/>
                  <a:pt x="43" y="63"/>
                  <a:pt x="43" y="65"/>
                </a:cubicBezTo>
                <a:cubicBezTo>
                  <a:pt x="44" y="65"/>
                  <a:pt x="44" y="65"/>
                  <a:pt x="44" y="66"/>
                </a:cubicBezTo>
                <a:cubicBezTo>
                  <a:pt x="45" y="67"/>
                  <a:pt x="45" y="67"/>
                  <a:pt x="45" y="68"/>
                </a:cubicBezTo>
                <a:cubicBezTo>
                  <a:pt x="45" y="68"/>
                  <a:pt x="45" y="68"/>
                  <a:pt x="44" y="69"/>
                </a:cubicBezTo>
                <a:cubicBezTo>
                  <a:pt x="41" y="69"/>
                  <a:pt x="41" y="69"/>
                  <a:pt x="41" y="69"/>
                </a:cubicBezTo>
                <a:cubicBezTo>
                  <a:pt x="40" y="69"/>
                  <a:pt x="40" y="69"/>
                  <a:pt x="39" y="68"/>
                </a:cubicBezTo>
                <a:cubicBezTo>
                  <a:pt x="38" y="66"/>
                  <a:pt x="37" y="66"/>
                  <a:pt x="37" y="65"/>
                </a:cubicBezTo>
                <a:cubicBezTo>
                  <a:pt x="37" y="65"/>
                  <a:pt x="37" y="64"/>
                  <a:pt x="38" y="64"/>
                </a:cubicBezTo>
                <a:cubicBezTo>
                  <a:pt x="38" y="63"/>
                  <a:pt x="38" y="63"/>
                  <a:pt x="38" y="62"/>
                </a:cubicBezTo>
                <a:cubicBezTo>
                  <a:pt x="38" y="61"/>
                  <a:pt x="38" y="60"/>
                  <a:pt x="38" y="58"/>
                </a:cubicBezTo>
                <a:cubicBezTo>
                  <a:pt x="38" y="55"/>
                  <a:pt x="38" y="54"/>
                  <a:pt x="38" y="53"/>
                </a:cubicBezTo>
                <a:cubicBezTo>
                  <a:pt x="38" y="50"/>
                  <a:pt x="38" y="49"/>
                  <a:pt x="37" y="49"/>
                </a:cubicBezTo>
                <a:cubicBezTo>
                  <a:pt x="34" y="49"/>
                  <a:pt x="30" y="49"/>
                  <a:pt x="24" y="50"/>
                </a:cubicBezTo>
                <a:cubicBezTo>
                  <a:pt x="18" y="51"/>
                  <a:pt x="13" y="52"/>
                  <a:pt x="10" y="52"/>
                </a:cubicBezTo>
                <a:cubicBezTo>
                  <a:pt x="9" y="52"/>
                  <a:pt x="6" y="51"/>
                  <a:pt x="4" y="49"/>
                </a:cubicBezTo>
                <a:cubicBezTo>
                  <a:pt x="1" y="48"/>
                  <a:pt x="0" y="46"/>
                  <a:pt x="0" y="45"/>
                </a:cubicBezTo>
                <a:cubicBezTo>
                  <a:pt x="0" y="42"/>
                  <a:pt x="2" y="39"/>
                  <a:pt x="6" y="36"/>
                </a:cubicBezTo>
                <a:cubicBezTo>
                  <a:pt x="9" y="33"/>
                  <a:pt x="12" y="30"/>
                  <a:pt x="15" y="28"/>
                </a:cubicBezTo>
                <a:cubicBezTo>
                  <a:pt x="20" y="24"/>
                  <a:pt x="27" y="17"/>
                  <a:pt x="36" y="8"/>
                </a:cubicBezTo>
                <a:cubicBezTo>
                  <a:pt x="37" y="6"/>
                  <a:pt x="39" y="5"/>
                  <a:pt x="40" y="3"/>
                </a:cubicBezTo>
                <a:cubicBezTo>
                  <a:pt x="42" y="1"/>
                  <a:pt x="44" y="0"/>
                  <a:pt x="45" y="0"/>
                </a:cubicBezTo>
                <a:cubicBezTo>
                  <a:pt x="46" y="0"/>
                  <a:pt x="47" y="0"/>
                  <a:pt x="48" y="1"/>
                </a:cubicBezTo>
                <a:cubicBezTo>
                  <a:pt x="49" y="2"/>
                  <a:pt x="49" y="3"/>
                  <a:pt x="49" y="4"/>
                </a:cubicBezTo>
                <a:cubicBezTo>
                  <a:pt x="49" y="4"/>
                  <a:pt x="49" y="5"/>
                  <a:pt x="49" y="7"/>
                </a:cubicBezTo>
                <a:cubicBezTo>
                  <a:pt x="48" y="9"/>
                  <a:pt x="48" y="10"/>
                  <a:pt x="47" y="10"/>
                </a:cubicBezTo>
                <a:cubicBezTo>
                  <a:pt x="47" y="12"/>
                  <a:pt x="46" y="18"/>
                  <a:pt x="45" y="28"/>
                </a:cubicBezTo>
                <a:cubicBezTo>
                  <a:pt x="44" y="35"/>
                  <a:pt x="43" y="40"/>
                  <a:pt x="43" y="42"/>
                </a:cubicBezTo>
                <a:cubicBezTo>
                  <a:pt x="43" y="43"/>
                  <a:pt x="43" y="43"/>
                  <a:pt x="44" y="44"/>
                </a:cubicBezTo>
                <a:cubicBezTo>
                  <a:pt x="44" y="44"/>
                  <a:pt x="45" y="44"/>
                  <a:pt x="47" y="44"/>
                </a:cubicBezTo>
                <a:cubicBezTo>
                  <a:pt x="48" y="44"/>
                  <a:pt x="49" y="44"/>
                  <a:pt x="50" y="44"/>
                </a:cubicBezTo>
                <a:cubicBezTo>
                  <a:pt x="55" y="44"/>
                  <a:pt x="58" y="45"/>
                  <a:pt x="59" y="47"/>
                </a:cubicBezTo>
                <a:lnTo>
                  <a:pt x="59" y="48"/>
                </a:lnTo>
                <a:close/>
                <a:moveTo>
                  <a:pt x="40" y="13"/>
                </a:moveTo>
                <a:cubicBezTo>
                  <a:pt x="39" y="13"/>
                  <a:pt x="39" y="13"/>
                  <a:pt x="39" y="13"/>
                </a:cubicBezTo>
                <a:cubicBezTo>
                  <a:pt x="35" y="16"/>
                  <a:pt x="29" y="21"/>
                  <a:pt x="21" y="28"/>
                </a:cubicBezTo>
                <a:cubicBezTo>
                  <a:pt x="11" y="36"/>
                  <a:pt x="7" y="41"/>
                  <a:pt x="7" y="44"/>
                </a:cubicBezTo>
                <a:cubicBezTo>
                  <a:pt x="7" y="46"/>
                  <a:pt x="8" y="47"/>
                  <a:pt x="10" y="47"/>
                </a:cubicBezTo>
                <a:cubicBezTo>
                  <a:pt x="11" y="47"/>
                  <a:pt x="11" y="47"/>
                  <a:pt x="11" y="47"/>
                </a:cubicBezTo>
                <a:cubicBezTo>
                  <a:pt x="38" y="44"/>
                  <a:pt x="38" y="44"/>
                  <a:pt x="38" y="44"/>
                </a:cubicBezTo>
                <a:lnTo>
                  <a:pt x="40" y="13"/>
                </a:ln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6" name="Freeform 29"/>
          <p:cNvSpPr>
            <a:spLocks/>
          </p:cNvSpPr>
          <p:nvPr/>
        </p:nvSpPr>
        <p:spPr bwMode="auto">
          <a:xfrm>
            <a:off x="520715" y="5659900"/>
            <a:ext cx="216000" cy="360000"/>
          </a:xfrm>
          <a:custGeom>
            <a:avLst/>
            <a:gdLst>
              <a:gd name="T0" fmla="*/ 49 w 49"/>
              <a:gd name="T1" fmla="*/ 44 h 69"/>
              <a:gd name="T2" fmla="*/ 41 w 49"/>
              <a:gd name="T3" fmla="*/ 62 h 69"/>
              <a:gd name="T4" fmla="*/ 22 w 49"/>
              <a:gd name="T5" fmla="*/ 69 h 69"/>
              <a:gd name="T6" fmla="*/ 14 w 49"/>
              <a:gd name="T7" fmla="*/ 68 h 69"/>
              <a:gd name="T8" fmla="*/ 6 w 49"/>
              <a:gd name="T9" fmla="*/ 65 h 69"/>
              <a:gd name="T10" fmla="*/ 0 w 49"/>
              <a:gd name="T11" fmla="*/ 60 h 69"/>
              <a:gd name="T12" fmla="*/ 4 w 49"/>
              <a:gd name="T13" fmla="*/ 58 h 69"/>
              <a:gd name="T14" fmla="*/ 11 w 49"/>
              <a:gd name="T15" fmla="*/ 61 h 69"/>
              <a:gd name="T16" fmla="*/ 21 w 49"/>
              <a:gd name="T17" fmla="*/ 65 h 69"/>
              <a:gd name="T18" fmla="*/ 37 w 49"/>
              <a:gd name="T19" fmla="*/ 60 h 69"/>
              <a:gd name="T20" fmla="*/ 44 w 49"/>
              <a:gd name="T21" fmla="*/ 45 h 69"/>
              <a:gd name="T22" fmla="*/ 39 w 49"/>
              <a:gd name="T23" fmla="*/ 35 h 69"/>
              <a:gd name="T24" fmla="*/ 28 w 49"/>
              <a:gd name="T25" fmla="*/ 31 h 69"/>
              <a:gd name="T26" fmla="*/ 20 w 49"/>
              <a:gd name="T27" fmla="*/ 32 h 69"/>
              <a:gd name="T28" fmla="*/ 13 w 49"/>
              <a:gd name="T29" fmla="*/ 35 h 69"/>
              <a:gd name="T30" fmla="*/ 11 w 49"/>
              <a:gd name="T31" fmla="*/ 37 h 69"/>
              <a:gd name="T32" fmla="*/ 9 w 49"/>
              <a:gd name="T33" fmla="*/ 38 h 69"/>
              <a:gd name="T34" fmla="*/ 6 w 49"/>
              <a:gd name="T35" fmla="*/ 37 h 69"/>
              <a:gd name="T36" fmla="*/ 6 w 49"/>
              <a:gd name="T37" fmla="*/ 34 h 69"/>
              <a:gd name="T38" fmla="*/ 7 w 49"/>
              <a:gd name="T39" fmla="*/ 31 h 69"/>
              <a:gd name="T40" fmla="*/ 7 w 49"/>
              <a:gd name="T41" fmla="*/ 26 h 69"/>
              <a:gd name="T42" fmla="*/ 7 w 49"/>
              <a:gd name="T43" fmla="*/ 21 h 69"/>
              <a:gd name="T44" fmla="*/ 10 w 49"/>
              <a:gd name="T45" fmla="*/ 0 h 69"/>
              <a:gd name="T46" fmla="*/ 12 w 49"/>
              <a:gd name="T47" fmla="*/ 0 h 69"/>
              <a:gd name="T48" fmla="*/ 14 w 49"/>
              <a:gd name="T49" fmla="*/ 1 h 69"/>
              <a:gd name="T50" fmla="*/ 16 w 49"/>
              <a:gd name="T51" fmla="*/ 2 h 69"/>
              <a:gd name="T52" fmla="*/ 22 w 49"/>
              <a:gd name="T53" fmla="*/ 1 h 69"/>
              <a:gd name="T54" fmla="*/ 36 w 49"/>
              <a:gd name="T55" fmla="*/ 0 h 69"/>
              <a:gd name="T56" fmla="*/ 42 w 49"/>
              <a:gd name="T57" fmla="*/ 4 h 69"/>
              <a:gd name="T58" fmla="*/ 41 w 49"/>
              <a:gd name="T59" fmla="*/ 7 h 69"/>
              <a:gd name="T60" fmla="*/ 40 w 49"/>
              <a:gd name="T61" fmla="*/ 7 h 69"/>
              <a:gd name="T62" fmla="*/ 38 w 49"/>
              <a:gd name="T63" fmla="*/ 7 h 69"/>
              <a:gd name="T64" fmla="*/ 37 w 49"/>
              <a:gd name="T65" fmla="*/ 6 h 69"/>
              <a:gd name="T66" fmla="*/ 29 w 49"/>
              <a:gd name="T67" fmla="*/ 6 h 69"/>
              <a:gd name="T68" fmla="*/ 21 w 49"/>
              <a:gd name="T69" fmla="*/ 7 h 69"/>
              <a:gd name="T70" fmla="*/ 14 w 49"/>
              <a:gd name="T71" fmla="*/ 8 h 69"/>
              <a:gd name="T72" fmla="*/ 12 w 49"/>
              <a:gd name="T73" fmla="*/ 25 h 69"/>
              <a:gd name="T74" fmla="*/ 12 w 49"/>
              <a:gd name="T75" fmla="*/ 31 h 69"/>
              <a:gd name="T76" fmla="*/ 12 w 49"/>
              <a:gd name="T77" fmla="*/ 31 h 69"/>
              <a:gd name="T78" fmla="*/ 17 w 49"/>
              <a:gd name="T79" fmla="*/ 29 h 69"/>
              <a:gd name="T80" fmla="*/ 30 w 49"/>
              <a:gd name="T81" fmla="*/ 27 h 69"/>
              <a:gd name="T82" fmla="*/ 44 w 49"/>
              <a:gd name="T83" fmla="*/ 31 h 69"/>
              <a:gd name="T84" fmla="*/ 49 w 49"/>
              <a:gd name="T85"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69">
                <a:moveTo>
                  <a:pt x="49" y="44"/>
                </a:moveTo>
                <a:cubicBezTo>
                  <a:pt x="49" y="51"/>
                  <a:pt x="47" y="57"/>
                  <a:pt x="41" y="62"/>
                </a:cubicBezTo>
                <a:cubicBezTo>
                  <a:pt x="36" y="67"/>
                  <a:pt x="29" y="69"/>
                  <a:pt x="22" y="69"/>
                </a:cubicBezTo>
                <a:cubicBezTo>
                  <a:pt x="19" y="69"/>
                  <a:pt x="17" y="69"/>
                  <a:pt x="14" y="68"/>
                </a:cubicBezTo>
                <a:cubicBezTo>
                  <a:pt x="12" y="68"/>
                  <a:pt x="9" y="67"/>
                  <a:pt x="6" y="65"/>
                </a:cubicBezTo>
                <a:cubicBezTo>
                  <a:pt x="2" y="63"/>
                  <a:pt x="0" y="62"/>
                  <a:pt x="0" y="60"/>
                </a:cubicBezTo>
                <a:cubicBezTo>
                  <a:pt x="0" y="58"/>
                  <a:pt x="2" y="58"/>
                  <a:pt x="4" y="58"/>
                </a:cubicBezTo>
                <a:cubicBezTo>
                  <a:pt x="5" y="58"/>
                  <a:pt x="8" y="59"/>
                  <a:pt x="11" y="61"/>
                </a:cubicBezTo>
                <a:cubicBezTo>
                  <a:pt x="15" y="64"/>
                  <a:pt x="18" y="65"/>
                  <a:pt x="21" y="65"/>
                </a:cubicBezTo>
                <a:cubicBezTo>
                  <a:pt x="27" y="65"/>
                  <a:pt x="32" y="64"/>
                  <a:pt x="37" y="60"/>
                </a:cubicBezTo>
                <a:cubicBezTo>
                  <a:pt x="41" y="56"/>
                  <a:pt x="44" y="52"/>
                  <a:pt x="44" y="45"/>
                </a:cubicBezTo>
                <a:cubicBezTo>
                  <a:pt x="44" y="41"/>
                  <a:pt x="42" y="38"/>
                  <a:pt x="39" y="35"/>
                </a:cubicBezTo>
                <a:cubicBezTo>
                  <a:pt x="36" y="33"/>
                  <a:pt x="33" y="31"/>
                  <a:pt x="28" y="31"/>
                </a:cubicBezTo>
                <a:cubicBezTo>
                  <a:pt x="26" y="31"/>
                  <a:pt x="23" y="32"/>
                  <a:pt x="20" y="32"/>
                </a:cubicBezTo>
                <a:cubicBezTo>
                  <a:pt x="17" y="33"/>
                  <a:pt x="15" y="34"/>
                  <a:pt x="13" y="35"/>
                </a:cubicBezTo>
                <a:cubicBezTo>
                  <a:pt x="13" y="35"/>
                  <a:pt x="13" y="36"/>
                  <a:pt x="11" y="37"/>
                </a:cubicBezTo>
                <a:cubicBezTo>
                  <a:pt x="11" y="38"/>
                  <a:pt x="10" y="38"/>
                  <a:pt x="9" y="38"/>
                </a:cubicBezTo>
                <a:cubicBezTo>
                  <a:pt x="8" y="38"/>
                  <a:pt x="7" y="38"/>
                  <a:pt x="6" y="37"/>
                </a:cubicBezTo>
                <a:cubicBezTo>
                  <a:pt x="6" y="36"/>
                  <a:pt x="6" y="35"/>
                  <a:pt x="6" y="34"/>
                </a:cubicBezTo>
                <a:cubicBezTo>
                  <a:pt x="7" y="33"/>
                  <a:pt x="7" y="32"/>
                  <a:pt x="7" y="31"/>
                </a:cubicBezTo>
                <a:cubicBezTo>
                  <a:pt x="7" y="30"/>
                  <a:pt x="7" y="28"/>
                  <a:pt x="7" y="26"/>
                </a:cubicBezTo>
                <a:cubicBezTo>
                  <a:pt x="7" y="24"/>
                  <a:pt x="7" y="22"/>
                  <a:pt x="7" y="21"/>
                </a:cubicBezTo>
                <a:cubicBezTo>
                  <a:pt x="7" y="12"/>
                  <a:pt x="8" y="5"/>
                  <a:pt x="10" y="0"/>
                </a:cubicBezTo>
                <a:cubicBezTo>
                  <a:pt x="11" y="0"/>
                  <a:pt x="11" y="0"/>
                  <a:pt x="12" y="0"/>
                </a:cubicBezTo>
                <a:cubicBezTo>
                  <a:pt x="13" y="0"/>
                  <a:pt x="14" y="0"/>
                  <a:pt x="14" y="1"/>
                </a:cubicBezTo>
                <a:cubicBezTo>
                  <a:pt x="15" y="2"/>
                  <a:pt x="16" y="2"/>
                  <a:pt x="16" y="2"/>
                </a:cubicBezTo>
                <a:cubicBezTo>
                  <a:pt x="16" y="2"/>
                  <a:pt x="18" y="2"/>
                  <a:pt x="22" y="1"/>
                </a:cubicBezTo>
                <a:cubicBezTo>
                  <a:pt x="29" y="0"/>
                  <a:pt x="34" y="0"/>
                  <a:pt x="36" y="0"/>
                </a:cubicBezTo>
                <a:cubicBezTo>
                  <a:pt x="40" y="0"/>
                  <a:pt x="42" y="1"/>
                  <a:pt x="42" y="4"/>
                </a:cubicBezTo>
                <a:cubicBezTo>
                  <a:pt x="42" y="4"/>
                  <a:pt x="42" y="6"/>
                  <a:pt x="41" y="7"/>
                </a:cubicBezTo>
                <a:cubicBezTo>
                  <a:pt x="40" y="7"/>
                  <a:pt x="40" y="7"/>
                  <a:pt x="40" y="7"/>
                </a:cubicBezTo>
                <a:cubicBezTo>
                  <a:pt x="40" y="7"/>
                  <a:pt x="39" y="7"/>
                  <a:pt x="38" y="7"/>
                </a:cubicBezTo>
                <a:cubicBezTo>
                  <a:pt x="37" y="6"/>
                  <a:pt x="37" y="6"/>
                  <a:pt x="37" y="6"/>
                </a:cubicBezTo>
                <a:cubicBezTo>
                  <a:pt x="35" y="6"/>
                  <a:pt x="33" y="6"/>
                  <a:pt x="29" y="6"/>
                </a:cubicBezTo>
                <a:cubicBezTo>
                  <a:pt x="28" y="6"/>
                  <a:pt x="25" y="6"/>
                  <a:pt x="21" y="7"/>
                </a:cubicBezTo>
                <a:cubicBezTo>
                  <a:pt x="17" y="7"/>
                  <a:pt x="14" y="8"/>
                  <a:pt x="14" y="8"/>
                </a:cubicBezTo>
                <a:cubicBezTo>
                  <a:pt x="13" y="9"/>
                  <a:pt x="12" y="15"/>
                  <a:pt x="12" y="25"/>
                </a:cubicBezTo>
                <a:cubicBezTo>
                  <a:pt x="12" y="28"/>
                  <a:pt x="12" y="29"/>
                  <a:pt x="12" y="31"/>
                </a:cubicBezTo>
                <a:cubicBezTo>
                  <a:pt x="12" y="31"/>
                  <a:pt x="12" y="31"/>
                  <a:pt x="12" y="31"/>
                </a:cubicBezTo>
                <a:cubicBezTo>
                  <a:pt x="13" y="31"/>
                  <a:pt x="14" y="30"/>
                  <a:pt x="17" y="29"/>
                </a:cubicBezTo>
                <a:cubicBezTo>
                  <a:pt x="21" y="27"/>
                  <a:pt x="25" y="27"/>
                  <a:pt x="30" y="27"/>
                </a:cubicBezTo>
                <a:cubicBezTo>
                  <a:pt x="35" y="27"/>
                  <a:pt x="40" y="28"/>
                  <a:pt x="44" y="31"/>
                </a:cubicBezTo>
                <a:cubicBezTo>
                  <a:pt x="47" y="34"/>
                  <a:pt x="49" y="39"/>
                  <a:pt x="49" y="44"/>
                </a:cubicBezTo>
                <a:close/>
              </a:path>
            </a:pathLst>
          </a:custGeom>
          <a:solidFill>
            <a:schemeClr val="accent2"/>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ES" dirty="0">
              <a:solidFill>
                <a:srgbClr val="000000"/>
              </a:solidFill>
              <a:cs typeface="Arial" charset="0"/>
            </a:endParaRPr>
          </a:p>
        </p:txBody>
      </p:sp>
      <p:sp>
        <p:nvSpPr>
          <p:cNvPr id="17" name="TextBox 16"/>
          <p:cNvSpPr txBox="1"/>
          <p:nvPr/>
        </p:nvSpPr>
        <p:spPr bwMode="auto">
          <a:xfrm>
            <a:off x="906012" y="3435625"/>
            <a:ext cx="8280000" cy="702743"/>
          </a:xfrm>
          <a:prstGeom prst="rect">
            <a:avLst/>
          </a:prstGeom>
        </p:spPr>
        <p:txBody>
          <a:bodyPr wrap="square" lIns="36000" rIns="36000" rtlCol="0" anchor="ctr">
            <a:noAutofit/>
          </a:bodyPr>
          <a:lstStyle/>
          <a:p>
            <a:pPr marL="0" lvl="1" algn="just">
              <a:spcAft>
                <a:spcPts val="600"/>
              </a:spcAft>
            </a:pPr>
            <a:r>
              <a:rPr lang="es-ES" sz="1200" b="1" dirty="0" smtClean="0">
                <a:solidFill>
                  <a:srgbClr val="002060"/>
                </a:solidFill>
              </a:rPr>
              <a:t>En cuanto a la planta de alojamiento turística, los hoteles representan el </a:t>
            </a:r>
            <a:r>
              <a:rPr lang="es-ES" sz="1200" b="1" dirty="0">
                <a:solidFill>
                  <a:srgbClr val="002060"/>
                </a:solidFill>
              </a:rPr>
              <a:t>36% de las </a:t>
            </a:r>
            <a:r>
              <a:rPr lang="es-ES" sz="1200" b="1" dirty="0" smtClean="0">
                <a:solidFill>
                  <a:srgbClr val="002060"/>
                </a:solidFill>
              </a:rPr>
              <a:t>habitaciones </a:t>
            </a:r>
            <a:r>
              <a:rPr lang="es-ES" sz="1200" dirty="0" smtClean="0">
                <a:solidFill>
                  <a:srgbClr val="002060"/>
                </a:solidFill>
              </a:rPr>
              <a:t>(5.242): </a:t>
            </a:r>
            <a:r>
              <a:rPr lang="es-ES" sz="1200" dirty="0">
                <a:solidFill>
                  <a:srgbClr val="002060"/>
                </a:solidFill>
              </a:rPr>
              <a:t>60% de lujo o primera </a:t>
            </a:r>
            <a:r>
              <a:rPr lang="es-ES" sz="1200" dirty="0" smtClean="0">
                <a:solidFill>
                  <a:srgbClr val="002060"/>
                </a:solidFill>
              </a:rPr>
              <a:t>categoría, ubicados mayoritariamente en el centro </a:t>
            </a:r>
            <a:r>
              <a:rPr lang="es-ES" sz="1200" dirty="0">
                <a:solidFill>
                  <a:srgbClr val="002060"/>
                </a:solidFill>
              </a:rPr>
              <a:t>histórico y La </a:t>
            </a:r>
            <a:r>
              <a:rPr lang="es-ES" sz="1200" dirty="0" smtClean="0">
                <a:solidFill>
                  <a:srgbClr val="002060"/>
                </a:solidFill>
              </a:rPr>
              <a:t>Mariscal. </a:t>
            </a:r>
            <a:r>
              <a:rPr lang="es-ES" sz="1200" b="1" dirty="0" smtClean="0">
                <a:solidFill>
                  <a:srgbClr val="002060"/>
                </a:solidFill>
              </a:rPr>
              <a:t>Se identifica buena </a:t>
            </a:r>
            <a:r>
              <a:rPr lang="es-ES" sz="1200" b="1" dirty="0">
                <a:solidFill>
                  <a:srgbClr val="002060"/>
                </a:solidFill>
              </a:rPr>
              <a:t>oferta internacional de hoteles de lujo, 1ª y 2ª </a:t>
            </a:r>
            <a:r>
              <a:rPr lang="es-ES" sz="1200" dirty="0">
                <a:solidFill>
                  <a:srgbClr val="002060"/>
                </a:solidFill>
              </a:rPr>
              <a:t>(8 grupos hoteleros</a:t>
            </a:r>
            <a:r>
              <a:rPr lang="es-ES" sz="1200" dirty="0" smtClean="0">
                <a:solidFill>
                  <a:srgbClr val="002060"/>
                </a:solidFill>
              </a:rPr>
              <a:t>)</a:t>
            </a:r>
            <a:endParaRPr lang="es-ES" sz="1200" dirty="0">
              <a:solidFill>
                <a:srgbClr val="002060"/>
              </a:solidFill>
            </a:endParaRPr>
          </a:p>
        </p:txBody>
      </p:sp>
      <p:sp>
        <p:nvSpPr>
          <p:cNvPr id="18" name="TextBox 17"/>
          <p:cNvSpPr txBox="1"/>
          <p:nvPr/>
        </p:nvSpPr>
        <p:spPr bwMode="auto">
          <a:xfrm>
            <a:off x="906012" y="4575224"/>
            <a:ext cx="8280000" cy="509960"/>
          </a:xfrm>
          <a:prstGeom prst="rect">
            <a:avLst/>
          </a:prstGeom>
        </p:spPr>
        <p:txBody>
          <a:bodyPr wrap="square" lIns="36000" rIns="36000" rtlCol="0" anchor="ctr">
            <a:noAutofit/>
          </a:bodyPr>
          <a:lstStyle/>
          <a:p>
            <a:pPr marL="1588" lvl="1" fontAlgn="base">
              <a:lnSpc>
                <a:spcPct val="106000"/>
              </a:lnSpc>
              <a:spcBef>
                <a:spcPct val="40000"/>
              </a:spcBef>
              <a:spcAft>
                <a:spcPct val="0"/>
              </a:spcAft>
              <a:buClr>
                <a:srgbClr val="000000"/>
              </a:buClr>
            </a:pPr>
            <a:r>
              <a:rPr lang="es-ES" sz="1200" b="1" dirty="0" smtClean="0">
                <a:solidFill>
                  <a:srgbClr val="002060"/>
                </a:solidFill>
              </a:rPr>
              <a:t>Destaca la elevada </a:t>
            </a:r>
            <a:r>
              <a:rPr lang="es-ES" sz="1200" b="1" dirty="0">
                <a:solidFill>
                  <a:srgbClr val="002060"/>
                </a:solidFill>
              </a:rPr>
              <a:t>concentración de oferta A&amp;B y recreación en La Mariscal</a:t>
            </a:r>
            <a:r>
              <a:rPr lang="es-ES" sz="1200" dirty="0">
                <a:solidFill>
                  <a:srgbClr val="002060"/>
                </a:solidFill>
              </a:rPr>
              <a:t>: 50% y 65% de los establecimientos totales, </a:t>
            </a:r>
            <a:r>
              <a:rPr lang="es-ES" sz="1200" dirty="0" smtClean="0">
                <a:solidFill>
                  <a:srgbClr val="002060"/>
                </a:solidFill>
              </a:rPr>
              <a:t>respectivamente</a:t>
            </a:r>
            <a:endParaRPr lang="es-ES" sz="1200" dirty="0">
              <a:solidFill>
                <a:srgbClr val="002060"/>
              </a:solidFill>
            </a:endParaRPr>
          </a:p>
        </p:txBody>
      </p:sp>
      <p:sp>
        <p:nvSpPr>
          <p:cNvPr id="19" name="TextBox 18"/>
          <p:cNvSpPr txBox="1"/>
          <p:nvPr/>
        </p:nvSpPr>
        <p:spPr bwMode="auto">
          <a:xfrm>
            <a:off x="906012" y="5442489"/>
            <a:ext cx="8280000" cy="794823"/>
          </a:xfrm>
          <a:prstGeom prst="rect">
            <a:avLst/>
          </a:prstGeom>
        </p:spPr>
        <p:txBody>
          <a:bodyPr wrap="square" lIns="36000" rIns="36000" rtlCol="0" anchor="ctr">
            <a:noAutofit/>
          </a:bodyPr>
          <a:lstStyle/>
          <a:p>
            <a:pPr marL="1588" lvl="1" fontAlgn="base">
              <a:lnSpc>
                <a:spcPct val="106000"/>
              </a:lnSpc>
              <a:spcBef>
                <a:spcPct val="40000"/>
              </a:spcBef>
              <a:spcAft>
                <a:spcPct val="0"/>
              </a:spcAft>
              <a:buClr>
                <a:srgbClr val="000000"/>
              </a:buClr>
            </a:pPr>
            <a:r>
              <a:rPr lang="es-ES" sz="1200" dirty="0" smtClean="0">
                <a:solidFill>
                  <a:srgbClr val="002060"/>
                </a:solidFill>
              </a:rPr>
              <a:t>En turismo RICE, los </a:t>
            </a:r>
            <a:r>
              <a:rPr lang="es-ES" sz="1200" b="1" dirty="0">
                <a:solidFill>
                  <a:srgbClr val="002060"/>
                </a:solidFill>
              </a:rPr>
              <a:t>hoteles concentran la mayor parte de los eventos </a:t>
            </a:r>
            <a:r>
              <a:rPr lang="es-ES" sz="1200" dirty="0">
                <a:solidFill>
                  <a:srgbClr val="002060"/>
                </a:solidFill>
              </a:rPr>
              <a:t>realizados en la ciudad. Destaca también el </a:t>
            </a:r>
            <a:r>
              <a:rPr lang="es-ES" sz="1200" b="1" dirty="0">
                <a:solidFill>
                  <a:srgbClr val="002060"/>
                </a:solidFill>
              </a:rPr>
              <a:t>Centro de Exposiciones Quito </a:t>
            </a:r>
            <a:r>
              <a:rPr lang="es-ES" sz="1200" dirty="0">
                <a:solidFill>
                  <a:srgbClr val="002060"/>
                </a:solidFill>
              </a:rPr>
              <a:t>para </a:t>
            </a:r>
            <a:r>
              <a:rPr lang="es-ES" sz="1200" dirty="0" smtClean="0">
                <a:solidFill>
                  <a:srgbClr val="002060"/>
                </a:solidFill>
              </a:rPr>
              <a:t>ferias</a:t>
            </a:r>
            <a:endParaRPr lang="es-ES" sz="1200" dirty="0">
              <a:solidFill>
                <a:srgbClr val="002060"/>
              </a:solidFill>
            </a:endParaRPr>
          </a:p>
        </p:txBody>
      </p:sp>
      <p:sp>
        <p:nvSpPr>
          <p:cNvPr id="20" name="TextBox 19"/>
          <p:cNvSpPr txBox="1"/>
          <p:nvPr/>
        </p:nvSpPr>
        <p:spPr bwMode="auto">
          <a:xfrm>
            <a:off x="906012" y="2328594"/>
            <a:ext cx="8280000" cy="830391"/>
          </a:xfrm>
          <a:prstGeom prst="rect">
            <a:avLst/>
          </a:prstGeom>
        </p:spPr>
        <p:txBody>
          <a:bodyPr wrap="square" lIns="36000" rIns="36000" rtlCol="0" anchor="ctr">
            <a:noAutofit/>
          </a:bodyPr>
          <a:lstStyle/>
          <a:p>
            <a:pPr marL="1588" lvl="1" fontAlgn="base">
              <a:lnSpc>
                <a:spcPct val="106000"/>
              </a:lnSpc>
              <a:spcBef>
                <a:spcPct val="40000"/>
              </a:spcBef>
              <a:spcAft>
                <a:spcPct val="0"/>
              </a:spcAft>
              <a:buClr>
                <a:srgbClr val="000000"/>
              </a:buClr>
            </a:pPr>
            <a:r>
              <a:rPr lang="es-ES" sz="1200" b="1" dirty="0">
                <a:solidFill>
                  <a:srgbClr val="002060"/>
                </a:solidFill>
              </a:rPr>
              <a:t>Según </a:t>
            </a:r>
            <a:r>
              <a:rPr lang="es-ES" sz="1200" b="1" dirty="0" smtClean="0">
                <a:solidFill>
                  <a:srgbClr val="002060"/>
                </a:solidFill>
              </a:rPr>
              <a:t>el </a:t>
            </a:r>
            <a:r>
              <a:rPr lang="es-ES" sz="1200" b="1" dirty="0">
                <a:solidFill>
                  <a:srgbClr val="002060"/>
                </a:solidFill>
              </a:rPr>
              <a:t>Catastro, </a:t>
            </a:r>
            <a:r>
              <a:rPr lang="es-ES" sz="1200" b="1" dirty="0" smtClean="0">
                <a:solidFill>
                  <a:srgbClr val="002060"/>
                </a:solidFill>
              </a:rPr>
              <a:t>la oferta turística se compone principalmente de </a:t>
            </a:r>
            <a:r>
              <a:rPr lang="es-ES" sz="1200" b="1" dirty="0">
                <a:solidFill>
                  <a:srgbClr val="002060"/>
                </a:solidFill>
              </a:rPr>
              <a:t>restaurantes y hostales, transporte colectivo turístico y </a:t>
            </a:r>
            <a:r>
              <a:rPr lang="es-ES" sz="1200" b="1" dirty="0" smtClean="0">
                <a:solidFill>
                  <a:srgbClr val="002060"/>
                </a:solidFill>
              </a:rPr>
              <a:t>discotecas. Ésta se </a:t>
            </a:r>
            <a:r>
              <a:rPr lang="es-ES" sz="1200" b="1" dirty="0">
                <a:solidFill>
                  <a:srgbClr val="002060"/>
                </a:solidFill>
              </a:rPr>
              <a:t>concentra principalmente en las ZET (Centro histórico y La Mariscal): </a:t>
            </a:r>
            <a:r>
              <a:rPr lang="es-ES" sz="1200" dirty="0" smtClean="0">
                <a:solidFill>
                  <a:srgbClr val="002060"/>
                </a:solidFill>
              </a:rPr>
              <a:t>52% de los establecimientos de alojamiento y 64% de los de alimentos y bebidas</a:t>
            </a:r>
            <a:endParaRPr lang="es-ES" sz="1200" dirty="0">
              <a:solidFill>
                <a:srgbClr val="002776"/>
              </a:solidFill>
            </a:endParaRPr>
          </a:p>
        </p:txBody>
      </p:sp>
      <p:sp>
        <p:nvSpPr>
          <p:cNvPr id="21" name="TextBox 20"/>
          <p:cNvSpPr txBox="1"/>
          <p:nvPr/>
        </p:nvSpPr>
        <p:spPr bwMode="auto">
          <a:xfrm>
            <a:off x="906012" y="1463900"/>
            <a:ext cx="8280000" cy="588053"/>
          </a:xfrm>
          <a:prstGeom prst="rect">
            <a:avLst/>
          </a:prstGeom>
        </p:spPr>
        <p:txBody>
          <a:bodyPr wrap="square" lIns="36000" rIns="36000" rtlCol="0" anchor="ctr">
            <a:noAutofit/>
          </a:bodyPr>
          <a:lstStyle>
            <a:defPPr>
              <a:defRPr lang="es-ES"/>
            </a:defPPr>
            <a:lvl1pPr marL="1588" fontAlgn="base">
              <a:lnSpc>
                <a:spcPct val="106000"/>
              </a:lnSpc>
              <a:spcBef>
                <a:spcPct val="40000"/>
              </a:spcBef>
              <a:spcAft>
                <a:spcPct val="0"/>
              </a:spcAft>
              <a:buClr>
                <a:srgbClr val="000000"/>
              </a:buClr>
              <a:defRPr sz="1200">
                <a:solidFill>
                  <a:schemeClr val="accent1"/>
                </a:solidFill>
                <a:latin typeface="Arial" charset="0"/>
                <a:cs typeface="Arial" charset="0"/>
              </a:defRPr>
            </a:lvl1pPr>
          </a:lstStyle>
          <a:p>
            <a:pPr marL="1588" lvl="1" fontAlgn="base">
              <a:lnSpc>
                <a:spcPct val="106000"/>
              </a:lnSpc>
              <a:spcBef>
                <a:spcPct val="40000"/>
              </a:spcBef>
              <a:spcAft>
                <a:spcPct val="0"/>
              </a:spcAft>
              <a:buClr>
                <a:srgbClr val="000000"/>
              </a:buClr>
            </a:pPr>
            <a:r>
              <a:rPr lang="es-ES" sz="1200" dirty="0" smtClean="0">
                <a:solidFill>
                  <a:srgbClr val="002060"/>
                </a:solidFill>
              </a:rPr>
              <a:t>Del análisis de </a:t>
            </a:r>
            <a:r>
              <a:rPr lang="es-ES" sz="1200" b="1" dirty="0" smtClean="0">
                <a:solidFill>
                  <a:srgbClr val="002060"/>
                </a:solidFill>
              </a:rPr>
              <a:t>rutas turísticas</a:t>
            </a:r>
            <a:r>
              <a:rPr lang="es-ES" sz="1200" dirty="0" smtClean="0">
                <a:solidFill>
                  <a:srgbClr val="002060"/>
                </a:solidFill>
              </a:rPr>
              <a:t>, </a:t>
            </a:r>
            <a:r>
              <a:rPr lang="es-ES" sz="1200" dirty="0">
                <a:solidFill>
                  <a:srgbClr val="002060"/>
                </a:solidFill>
              </a:rPr>
              <a:t>se identifica </a:t>
            </a:r>
            <a:r>
              <a:rPr lang="es-ES" sz="1200" dirty="0" smtClean="0">
                <a:solidFill>
                  <a:srgbClr val="002060"/>
                </a:solidFill>
              </a:rPr>
              <a:t>que el </a:t>
            </a:r>
            <a:r>
              <a:rPr lang="es-ES" sz="1200" dirty="0">
                <a:solidFill>
                  <a:srgbClr val="002060"/>
                </a:solidFill>
              </a:rPr>
              <a:t>46,5% de las unidades vendidas y el </a:t>
            </a:r>
            <a:r>
              <a:rPr lang="es-ES" sz="1200" b="1" dirty="0">
                <a:solidFill>
                  <a:srgbClr val="002060"/>
                </a:solidFill>
              </a:rPr>
              <a:t>43% de los ingresos </a:t>
            </a:r>
            <a:r>
              <a:rPr lang="es-ES" sz="1200" dirty="0">
                <a:solidFill>
                  <a:srgbClr val="002060"/>
                </a:solidFill>
              </a:rPr>
              <a:t>obtenidos por rutas en </a:t>
            </a:r>
            <a:r>
              <a:rPr lang="es-ES" sz="1200" dirty="0" smtClean="0">
                <a:solidFill>
                  <a:srgbClr val="002060"/>
                </a:solidFill>
              </a:rPr>
              <a:t>2015 </a:t>
            </a:r>
            <a:r>
              <a:rPr lang="es-ES" sz="1200" b="1" dirty="0" smtClean="0">
                <a:solidFill>
                  <a:srgbClr val="002060"/>
                </a:solidFill>
              </a:rPr>
              <a:t>se concentraron en 2 rutas: </a:t>
            </a:r>
            <a:r>
              <a:rPr lang="es-ES" sz="1200" b="1" dirty="0">
                <a:solidFill>
                  <a:srgbClr val="002060"/>
                </a:solidFill>
              </a:rPr>
              <a:t>“Aparecidos y Cucos” y “Patrimonial adultos” </a:t>
            </a:r>
          </a:p>
        </p:txBody>
      </p:sp>
    </p:spTree>
    <p:extLst>
      <p:ext uri="{BB962C8B-B14F-4D97-AF65-F5344CB8AC3E}">
        <p14:creationId xmlns:p14="http://schemas.microsoft.com/office/powerpoint/2010/main" val="4143111893"/>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Placeholder 3"/>
          <p:cNvSpPr txBox="1">
            <a:spLocks/>
          </p:cNvSpPr>
          <p:nvPr/>
        </p:nvSpPr>
        <p:spPr bwMode="auto">
          <a:xfrm>
            <a:off x="450585" y="3861055"/>
            <a:ext cx="6640116"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800" dirty="0">
                <a:solidFill>
                  <a:srgbClr val="002776"/>
                </a:solidFill>
                <a:cs typeface="Arial" pitchFamily="34" charset="0"/>
              </a:rPr>
              <a:t>Deloitte se refiere a Deloitte </a:t>
            </a:r>
            <a:r>
              <a:rPr lang="es-ES" sz="800" dirty="0" err="1">
                <a:solidFill>
                  <a:srgbClr val="002776"/>
                </a:solidFill>
                <a:cs typeface="Arial" pitchFamily="34" charset="0"/>
              </a:rPr>
              <a:t>Touche</a:t>
            </a:r>
            <a:r>
              <a:rPr lang="es-ES" sz="800" dirty="0">
                <a:solidFill>
                  <a:srgbClr val="002776"/>
                </a:solidFill>
                <a:cs typeface="Arial" pitchFamily="34" charset="0"/>
              </a:rPr>
              <a:t> </a:t>
            </a:r>
            <a:r>
              <a:rPr lang="es-ES" sz="800" dirty="0" err="1">
                <a:solidFill>
                  <a:srgbClr val="002776"/>
                </a:solidFill>
                <a:cs typeface="Arial" pitchFamily="34" charset="0"/>
              </a:rPr>
              <a:t>Tohmatsu</a:t>
            </a:r>
            <a:r>
              <a:rPr lang="es-ES" sz="800" dirty="0">
                <a:solidFill>
                  <a:srgbClr val="002776"/>
                </a:solidFill>
                <a:cs typeface="Arial" pitchFamily="34" charset="0"/>
              </a:rPr>
              <a:t> </a:t>
            </a:r>
            <a:r>
              <a:rPr lang="es-ES" sz="800" dirty="0" err="1">
                <a:solidFill>
                  <a:srgbClr val="002776"/>
                </a:solidFill>
                <a:cs typeface="Arial" pitchFamily="34" charset="0"/>
              </a:rPr>
              <a:t>Limited</a:t>
            </a:r>
            <a:r>
              <a:rPr lang="es-ES" sz="800" dirty="0">
                <a:solidFill>
                  <a:srgbClr val="002776"/>
                </a:solidFill>
                <a:cs typeface="Arial" pitchFamily="34" charset="0"/>
              </a:rPr>
              <a:t>, (</a:t>
            </a:r>
            <a:r>
              <a:rPr lang="es-ES" sz="800" i="1" dirty="0" err="1">
                <a:solidFill>
                  <a:srgbClr val="002776"/>
                </a:solidFill>
                <a:cs typeface="Arial" pitchFamily="34" charset="0"/>
              </a:rPr>
              <a:t>private</a:t>
            </a:r>
            <a:r>
              <a:rPr lang="es-ES" sz="800" i="1" dirty="0">
                <a:solidFill>
                  <a:srgbClr val="002776"/>
                </a:solidFill>
                <a:cs typeface="Arial" pitchFamily="34" charset="0"/>
              </a:rPr>
              <a:t> </a:t>
            </a:r>
            <a:r>
              <a:rPr lang="es-ES" sz="800" i="1" dirty="0" err="1">
                <a:solidFill>
                  <a:srgbClr val="002776"/>
                </a:solidFill>
                <a:cs typeface="Arial" pitchFamily="34" charset="0"/>
              </a:rPr>
              <a:t>company</a:t>
            </a:r>
            <a:r>
              <a:rPr lang="es-ES" sz="800" i="1" dirty="0">
                <a:solidFill>
                  <a:srgbClr val="002776"/>
                </a:solidFill>
                <a:cs typeface="Arial" pitchFamily="34" charset="0"/>
              </a:rPr>
              <a:t> </a:t>
            </a:r>
            <a:r>
              <a:rPr lang="es-ES" sz="800" i="1" dirty="0" err="1">
                <a:solidFill>
                  <a:srgbClr val="002776"/>
                </a:solidFill>
                <a:cs typeface="Arial" pitchFamily="34" charset="0"/>
              </a:rPr>
              <a:t>limited</a:t>
            </a:r>
            <a:r>
              <a:rPr lang="es-ES" sz="800" i="1" dirty="0">
                <a:solidFill>
                  <a:srgbClr val="002776"/>
                </a:solidFill>
                <a:cs typeface="Arial" pitchFamily="34" charset="0"/>
              </a:rPr>
              <a:t> </a:t>
            </a:r>
            <a:r>
              <a:rPr lang="es-ES" sz="800" i="1" dirty="0" err="1">
                <a:solidFill>
                  <a:srgbClr val="002776"/>
                </a:solidFill>
                <a:cs typeface="Arial" pitchFamily="34" charset="0"/>
              </a:rPr>
              <a:t>by</a:t>
            </a:r>
            <a:r>
              <a:rPr lang="es-ES" sz="800" i="1" dirty="0">
                <a:solidFill>
                  <a:srgbClr val="002776"/>
                </a:solidFill>
                <a:cs typeface="Arial" pitchFamily="34" charset="0"/>
              </a:rPr>
              <a:t> </a:t>
            </a:r>
            <a:r>
              <a:rPr lang="es-ES" sz="800" i="1" dirty="0" err="1">
                <a:solidFill>
                  <a:srgbClr val="002776"/>
                </a:solidFill>
                <a:cs typeface="Arial" pitchFamily="34" charset="0"/>
              </a:rPr>
              <a:t>guarantee</a:t>
            </a:r>
            <a:r>
              <a:rPr lang="es-ES" sz="800" dirty="0">
                <a:solidFill>
                  <a:srgbClr val="002776"/>
                </a:solidFill>
                <a:cs typeface="Arial" pitchFamily="34" charset="0"/>
              </a:rPr>
              <a:t>, de acuerdo con la legislación del Reino Unido) y a su red de firmas miembro, cada una de las cuales es una entidad independiente. En www.deloitte.com/about se ofrece una descripción detallada de la estructura legal de Deloitte </a:t>
            </a:r>
            <a:r>
              <a:rPr lang="es-ES" sz="800" dirty="0" err="1">
                <a:solidFill>
                  <a:srgbClr val="002776"/>
                </a:solidFill>
                <a:cs typeface="Arial" pitchFamily="34" charset="0"/>
              </a:rPr>
              <a:t>Touche</a:t>
            </a:r>
            <a:r>
              <a:rPr lang="es-ES" sz="800" dirty="0">
                <a:solidFill>
                  <a:srgbClr val="002776"/>
                </a:solidFill>
                <a:cs typeface="Arial" pitchFamily="34" charset="0"/>
              </a:rPr>
              <a:t> </a:t>
            </a:r>
            <a:r>
              <a:rPr lang="es-ES" sz="800" dirty="0" err="1">
                <a:solidFill>
                  <a:srgbClr val="002776"/>
                </a:solidFill>
                <a:cs typeface="Arial" pitchFamily="34" charset="0"/>
              </a:rPr>
              <a:t>Tohmatsu</a:t>
            </a:r>
            <a:r>
              <a:rPr lang="es-ES" sz="800" dirty="0">
                <a:solidFill>
                  <a:srgbClr val="002776"/>
                </a:solidFill>
                <a:cs typeface="Arial" pitchFamily="34" charset="0"/>
              </a:rPr>
              <a:t> </a:t>
            </a:r>
            <a:r>
              <a:rPr lang="es-ES" sz="800" dirty="0" err="1">
                <a:solidFill>
                  <a:srgbClr val="002776"/>
                </a:solidFill>
                <a:cs typeface="Arial" pitchFamily="34" charset="0"/>
              </a:rPr>
              <a:t>Limited</a:t>
            </a:r>
            <a:r>
              <a:rPr lang="es-ES" sz="800" dirty="0">
                <a:solidFill>
                  <a:srgbClr val="002776"/>
                </a:solidFill>
                <a:cs typeface="Arial" pitchFamily="34" charset="0"/>
              </a:rPr>
              <a:t> y sus firmas miembro.</a:t>
            </a:r>
          </a:p>
          <a:p>
            <a:pPr fontAlgn="base">
              <a:spcBef>
                <a:spcPct val="0"/>
              </a:spcBef>
              <a:spcAft>
                <a:spcPct val="0"/>
              </a:spcAft>
            </a:pPr>
            <a:r>
              <a:rPr lang="es-ES" sz="800" dirty="0">
                <a:solidFill>
                  <a:srgbClr val="002776"/>
                </a:solidFill>
                <a:cs typeface="Arial" pitchFamily="34" charset="0"/>
              </a:rPr>
              <a:t> </a:t>
            </a:r>
          </a:p>
          <a:p>
            <a:pPr fontAlgn="base">
              <a:spcBef>
                <a:spcPct val="0"/>
              </a:spcBef>
              <a:spcAft>
                <a:spcPct val="0"/>
              </a:spcAft>
            </a:pPr>
            <a:r>
              <a:rPr lang="es-ES" sz="800" dirty="0">
                <a:solidFill>
                  <a:srgbClr val="002776"/>
                </a:solidFill>
                <a:cs typeface="Arial" pitchFamily="34" charset="0"/>
              </a:rPr>
              <a:t>Deloitte presta servicios de auditoría, asesoramiento fiscal y legal, consultoría y asesoramiento en transacciones corporativas a entidades que operan en un elevado número de sectores de actividad. La firma aporta su experiencia y alto nivel profesional ayudando a sus clientes a alcanzar sus objetivos empresariales en cualquier lugar del mundo. Para ello cuenta con el apoyo de una red global de firmas miembro presentes en más de 150 países y con aproximadamente 170.000 profesionales que han asumido el compromiso de ser modelo de excelencia.</a:t>
            </a:r>
          </a:p>
          <a:p>
            <a:pPr fontAlgn="base">
              <a:spcBef>
                <a:spcPct val="0"/>
              </a:spcBef>
              <a:spcAft>
                <a:spcPct val="0"/>
              </a:spcAft>
            </a:pPr>
            <a:endParaRPr lang="es-ES" sz="800" dirty="0">
              <a:solidFill>
                <a:srgbClr val="002776"/>
              </a:solidFill>
              <a:cs typeface="Arial" pitchFamily="34" charset="0"/>
            </a:endParaRPr>
          </a:p>
          <a:p>
            <a:pPr fontAlgn="base">
              <a:spcBef>
                <a:spcPct val="0"/>
              </a:spcBef>
              <a:spcAft>
                <a:spcPct val="0"/>
              </a:spcAft>
            </a:pPr>
            <a:r>
              <a:rPr lang="es-ES" sz="800" dirty="0">
                <a:solidFill>
                  <a:srgbClr val="002776"/>
                </a:solidFill>
                <a:cs typeface="Arial" pitchFamily="34" charset="0"/>
              </a:rPr>
              <a:t>Esta publicación contiene exclusivamente información de carácter general, y Deloitte </a:t>
            </a:r>
            <a:r>
              <a:rPr lang="es-ES" sz="800" dirty="0" err="1">
                <a:solidFill>
                  <a:srgbClr val="002776"/>
                </a:solidFill>
                <a:cs typeface="Arial" pitchFamily="34" charset="0"/>
              </a:rPr>
              <a:t>Touche</a:t>
            </a:r>
            <a:r>
              <a:rPr lang="es-ES" sz="800" dirty="0">
                <a:solidFill>
                  <a:srgbClr val="002776"/>
                </a:solidFill>
                <a:cs typeface="Arial" pitchFamily="34" charset="0"/>
              </a:rPr>
              <a:t> </a:t>
            </a:r>
            <a:r>
              <a:rPr lang="es-ES" sz="800" dirty="0" err="1">
                <a:solidFill>
                  <a:srgbClr val="002776"/>
                </a:solidFill>
                <a:cs typeface="Arial" pitchFamily="34" charset="0"/>
              </a:rPr>
              <a:t>Tohmatsu</a:t>
            </a:r>
            <a:r>
              <a:rPr lang="es-ES" sz="800" dirty="0">
                <a:solidFill>
                  <a:srgbClr val="002776"/>
                </a:solidFill>
                <a:cs typeface="Arial" pitchFamily="34" charset="0"/>
              </a:rPr>
              <a:t> </a:t>
            </a:r>
            <a:r>
              <a:rPr lang="es-ES" sz="800" dirty="0" err="1">
                <a:solidFill>
                  <a:srgbClr val="002776"/>
                </a:solidFill>
                <a:cs typeface="Arial" pitchFamily="34" charset="0"/>
              </a:rPr>
              <a:t>Limited</a:t>
            </a:r>
            <a:r>
              <a:rPr lang="es-ES" sz="800" dirty="0">
                <a:solidFill>
                  <a:srgbClr val="002776"/>
                </a:solidFill>
                <a:cs typeface="Arial" pitchFamily="34" charset="0"/>
              </a:rPr>
              <a:t>, Deloitte Global Services </a:t>
            </a:r>
            <a:r>
              <a:rPr lang="es-ES" sz="800" dirty="0" err="1">
                <a:solidFill>
                  <a:srgbClr val="002776"/>
                </a:solidFill>
                <a:cs typeface="Arial" pitchFamily="34" charset="0"/>
              </a:rPr>
              <a:t>Limited</a:t>
            </a:r>
            <a:r>
              <a:rPr lang="es-ES" sz="800" dirty="0">
                <a:solidFill>
                  <a:srgbClr val="002776"/>
                </a:solidFill>
                <a:cs typeface="Arial" pitchFamily="34" charset="0"/>
              </a:rPr>
              <a:t>, Deloitte Global Services Holdings </a:t>
            </a:r>
            <a:r>
              <a:rPr lang="es-ES" sz="800" dirty="0" err="1">
                <a:solidFill>
                  <a:srgbClr val="002776"/>
                </a:solidFill>
                <a:cs typeface="Arial" pitchFamily="34" charset="0"/>
              </a:rPr>
              <a:t>Limited</a:t>
            </a:r>
            <a:r>
              <a:rPr lang="es-ES" sz="800" dirty="0">
                <a:solidFill>
                  <a:srgbClr val="002776"/>
                </a:solidFill>
                <a:cs typeface="Arial" pitchFamily="34" charset="0"/>
              </a:rPr>
              <a:t>, la </a:t>
            </a:r>
            <a:r>
              <a:rPr lang="es-ES" sz="800" dirty="0" err="1">
                <a:solidFill>
                  <a:srgbClr val="002776"/>
                </a:solidFill>
                <a:cs typeface="Arial" pitchFamily="34" charset="0"/>
              </a:rPr>
              <a:t>Verein</a:t>
            </a:r>
            <a:r>
              <a:rPr lang="es-ES" sz="800" dirty="0">
                <a:solidFill>
                  <a:srgbClr val="002776"/>
                </a:solidFill>
                <a:cs typeface="Arial" pitchFamily="34" charset="0"/>
              </a:rPr>
              <a:t> Deloitte </a:t>
            </a:r>
            <a:r>
              <a:rPr lang="es-ES" sz="800" dirty="0" err="1">
                <a:solidFill>
                  <a:srgbClr val="002776"/>
                </a:solidFill>
                <a:cs typeface="Arial" pitchFamily="34" charset="0"/>
              </a:rPr>
              <a:t>Touche</a:t>
            </a:r>
            <a:r>
              <a:rPr lang="es-ES" sz="800" dirty="0">
                <a:solidFill>
                  <a:srgbClr val="002776"/>
                </a:solidFill>
                <a:cs typeface="Arial" pitchFamily="34" charset="0"/>
              </a:rPr>
              <a:t> </a:t>
            </a:r>
            <a:r>
              <a:rPr lang="es-ES" sz="800" dirty="0" err="1">
                <a:solidFill>
                  <a:srgbClr val="002776"/>
                </a:solidFill>
                <a:cs typeface="Arial" pitchFamily="34" charset="0"/>
              </a:rPr>
              <a:t>Tohmatsu</a:t>
            </a:r>
            <a:r>
              <a:rPr lang="es-ES" sz="800" dirty="0">
                <a:solidFill>
                  <a:srgbClr val="002776"/>
                </a:solidFill>
                <a:cs typeface="Arial" pitchFamily="34" charset="0"/>
              </a:rPr>
              <a:t>, así como sus firmas miembro y las empresas asociadas de las firmas mencionadas (conjuntamente, la </a:t>
            </a:r>
            <a:r>
              <a:rPr lang="es-ES" altLang="es-ES" sz="800" dirty="0">
                <a:solidFill>
                  <a:srgbClr val="002776"/>
                </a:solidFill>
                <a:cs typeface="Arial" pitchFamily="34" charset="0"/>
              </a:rPr>
              <a:t>“</a:t>
            </a:r>
            <a:r>
              <a:rPr lang="es-ES" sz="800" dirty="0">
                <a:solidFill>
                  <a:srgbClr val="002776"/>
                </a:solidFill>
                <a:cs typeface="Arial" pitchFamily="34" charset="0"/>
              </a:rPr>
              <a:t>Red Deloitte</a:t>
            </a:r>
            <a:r>
              <a:rPr lang="es-ES" altLang="es-ES" sz="800" dirty="0">
                <a:solidFill>
                  <a:srgbClr val="002776"/>
                </a:solidFill>
                <a:cs typeface="Arial" pitchFamily="34" charset="0"/>
              </a:rPr>
              <a:t>”</a:t>
            </a:r>
            <a:r>
              <a:rPr lang="es-ES" sz="800" dirty="0">
                <a:solidFill>
                  <a:srgbClr val="002776"/>
                </a:solidFill>
                <a:cs typeface="Arial" pitchFamily="34" charset="0"/>
              </a:rPr>
              <a:t>), no pretenden, por medio de esta publicación, prestar servicios o asesoramiento en materia contable, de negocios, financiera, de inversiones, legal, fiscal u otro tipo de servicio o asesoramiento profesional. Esta publicación no podrá sustituir a dicho asesoramiento o servicios profesionales, ni será utilizada como base para tomar decisiones o adoptar medidas que puedan afectar a su situación financiera o a su negocio. Antes de tomar cualquier decisión o adoptar cualquier medida que pueda afectar a su situación financiera o a su negocio, debe consultar con un asesor profesional cualificado. Ninguna entidad de la Red Deloitte se hace responsable de las pérdidas sufridas por cualquier persona que actúe basándose en esta publicación.</a:t>
            </a:r>
          </a:p>
        </p:txBody>
      </p:sp>
      <p:pic>
        <p:nvPicPr>
          <p:cNvPr id="34819" name="Picture 19" descr="DEL_PRI_RGB"/>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73203" y="2989265"/>
            <a:ext cx="3738827"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p:cNvSpPr>
            <a:spLocks noGrp="1"/>
          </p:cNvSpPr>
          <p:nvPr>
            <p:ph type="sldNum" sz="quarter" idx="10"/>
          </p:nvPr>
        </p:nvSpPr>
        <p:spPr/>
        <p:txBody>
          <a:bodyPr/>
          <a:lstStyle/>
          <a:p>
            <a:fld id="{20A7A354-C5FB-4D1E-BE75-5A939ED93F75}" type="slidenum">
              <a:rPr lang="es-ES" smtClean="0">
                <a:solidFill>
                  <a:srgbClr val="FFFFFF"/>
                </a:solidFill>
              </a:rPr>
              <a:pPr/>
              <a:t>98</a:t>
            </a:fld>
            <a:endParaRPr lang="es-ES" dirty="0">
              <a:solidFill>
                <a:srgbClr val="FFFFFF"/>
              </a:solidFill>
            </a:endParaRPr>
          </a:p>
        </p:txBody>
      </p:sp>
    </p:spTree>
    <p:extLst>
      <p:ext uri="{BB962C8B-B14F-4D97-AF65-F5344CB8AC3E}">
        <p14:creationId xmlns:p14="http://schemas.microsoft.com/office/powerpoint/2010/main" val="4003171664"/>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EjkP1SGV7Ee5eorQ8Ey2YQ"/>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auujR8xr_kepc3nX1kAGW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VsXQsBqRwEOW.kTheh6BTQ"/>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hsEmJqhpQkmqavyFI0MgMw"/>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6McWasDH9kaizGnZFWssyA"/>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HZS3YCIhMUGzJ9zKilfD5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5xnAMGePsUSo_yx5D3K2f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fO2gUKt5QUqPCAL5d91I7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EjkP1SGV7Ee5eorQ8Ey2YQ"/>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auujR8xr_kepc3nX1kAGWA"/>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VsXQsBqRwEOW.kTheh6BTQ"/>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hsEmJqhpQkmqavyFI0MgMw"/>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6McWasDH9kaizGnZFWssyA"/>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HZS3YCIhMUGzJ9zKilfD5A"/>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5xnAMGePsUSo_yx5D3K2fA"/>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fO2gUKt5QUqPCAL5d91I7w"/>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DJlN5MVP_0qvXcUqrZpPXA"/>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DPC5LUNW_kCgkg5sjQ291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0u0w0y3J9kySISIQzn15.A"/>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t5OmiY0sQkm6.rTCgDyoVw"/>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v_m47OsKkmsEnNfWjEFZQ"/>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AX88BrpNr0i9jlskZII_T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4ZnRMb9vs0CVR5SlKqePX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dYtULIuKu0qVRzwhovMidw"/>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k4s6Bypnvkid.uTwUfNsC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kKjp0Hpupkuv16TH7uFrAQ"/>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g6mqJ_m8M0OeJjfwt.OAAg"/>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4ZnRMb9vs0CVR5SlKqePXg"/>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g6mqJ_m8M0OeJjfwt.OAA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g6mqJ_m8M0OeJjfwt.OAAg"/>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g6mqJ_m8M0OeJjfwt.OAAg"/>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g6mqJ_m8M0OeJjfwt.OAAg"/>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g6mqJ_m8M0OeJjfwt.OAAg"/>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g6mqJ_m8M0OeJjfwt.OAAg"/>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g6mqJ_m8M0OeJjfwt.OAAg"/>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g6mqJ_m8M0OeJjfwt.OAA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4ZnRMb9vs0CVR5SlKqePXg"/>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4ZnRMb9vs0CVR5SlKqePXg"/>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pkKjp0Hpupkuv16TH7uFrAQ"/>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pkKjp0Hpupkuv16TH7uFrAQ"/>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pkKjp0Hpupkuv16TH7uFrA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pg6mqJ_m8M0OeJjfwt.OAAg"/>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p0uy9cPoXIka_xjt35BcYNw"/>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p0uy9cPoXIka_xjt35BcYNw"/>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p0uy9cPoXIka_xjt35BcYNw"/>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p0uy9cPoXIka_xjt35BcYNw"/>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4_D1l58mGUeff0LM1UB5.A"/>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p0uy9cPoXIka_xjt35BcYNw"/>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p0uy9cPoXIka_xjt35BcYNw"/>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pPI0uQX9gCEOyJYffewp89g"/>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p5y6kKJ6sq0mgPeecmJKMbg"/>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pLCZxuxjyAUGaNWWlkkrwIg"/>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pNMOFKwOccUa.a17diD95a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pq1mwf4Cx30Ktg7pbUKA89w"/>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pGXNUZ4fsZUSmnrQjn0RyPA"/>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pIjdSjLTZlEiS9A5z4u6NEg"/>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p6JvRKBAPXE67G58hVOydX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4_D1l58mGUeff0LM1UB5.A"/>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pv4U_RADSPUueZrQxiJHxlg"/>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pRKAqrVp7wUyyhtEh2cCTgA"/>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pMUkSE93UG0yXEkbVFjmBPQ"/>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pdVvq23bihUmLpiyWt1418A"/>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pPI0uQX9gCEOyJYffewp89g"/>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p5y6kKJ6sq0mgPeecmJKMb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4_D1l58mGUeff0LM1UB5.A"/>
</p:tagLst>
</file>

<file path=ppt/theme/theme1.xml><?xml version="1.0" encoding="utf-8"?>
<a:theme xmlns:a="http://schemas.openxmlformats.org/drawingml/2006/main" name="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entregable">
  <a:themeElements>
    <a:clrScheme name="entregable 1">
      <a:dk1>
        <a:srgbClr val="000000"/>
      </a:dk1>
      <a:lt1>
        <a:srgbClr val="FFFFFF"/>
      </a:lt1>
      <a:dk2>
        <a:srgbClr val="4066B2"/>
      </a:dk2>
      <a:lt2>
        <a:srgbClr val="009999"/>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fontScheme name="entregab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ntregable 1">
        <a:dk1>
          <a:srgbClr val="000000"/>
        </a:dk1>
        <a:lt1>
          <a:srgbClr val="FFFFFF"/>
        </a:lt1>
        <a:dk2>
          <a:srgbClr val="4066B2"/>
        </a:dk2>
        <a:lt2>
          <a:srgbClr val="009999"/>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_Deloitte timesaver, Sept 2010">
  <a:themeElements>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19_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chemeClr val="accent1"/>
          </a:solidFill>
        </a:ln>
      </a:spPr>
      <a:bodyPr lIns="36000" tIns="36000" rIns="36000" bIns="36000" rtlCol="0" anchor="ctr">
        <a:spAutoFit/>
      </a:bodyPr>
      <a:lstStyle>
        <a:defPPr algn="ctr">
          <a:defRPr sz="1400" dirty="0" err="1" smtClean="0">
            <a:solidFill>
              <a:schemeClr val="tx2"/>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36000" tIns="36000" rIns="36000" bIns="36000" rtlCol="0">
        <a:spAutoFit/>
      </a:bodyPr>
      <a:lstStyle>
        <a:defPPr>
          <a:defRPr sz="1400" dirty="0" err="1" smtClean="0">
            <a:solidFill>
              <a:schemeClr val="tx2"/>
            </a:solidFill>
          </a:defRPr>
        </a:defPPr>
      </a:lstStyle>
    </a:txDef>
  </a:objectDefaults>
  <a:extraClrSchemeLst/>
</a:theme>
</file>

<file path=ppt/theme/theme101.xml><?xml version="1.0" encoding="utf-8"?>
<a:theme xmlns:a="http://schemas.openxmlformats.org/drawingml/2006/main" name="30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6_blank">
  <a:themeElements>
    <a:clrScheme name="Deloitte">
      <a:dk1>
        <a:sysClr val="windowText" lastClr="000000"/>
      </a:dk1>
      <a:lt1>
        <a:sysClr val="window" lastClr="FFFFFF"/>
      </a:lt1>
      <a:dk2>
        <a:srgbClr val="002776"/>
      </a:dk2>
      <a:lt2>
        <a:srgbClr val="EEECE1"/>
      </a:lt2>
      <a:accent1>
        <a:srgbClr val="002776"/>
      </a:accent1>
      <a:accent2>
        <a:srgbClr val="92D400"/>
      </a:accent2>
      <a:accent3>
        <a:srgbClr val="00A1DE"/>
      </a:accent3>
      <a:accent4>
        <a:srgbClr val="72C7E7"/>
      </a:accent4>
      <a:accent5>
        <a:srgbClr val="3C8A2E"/>
      </a:accent5>
      <a:accent6>
        <a:srgbClr val="C9DD03"/>
      </a:accent6>
      <a:hlink>
        <a:srgbClr val="0000FF"/>
      </a:hlink>
      <a:folHlink>
        <a:srgbClr val="800080"/>
      </a:folHlink>
    </a:clrScheme>
    <a:fontScheme name="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lank 1">
        <a:dk1>
          <a:srgbClr val="000000"/>
        </a:dk1>
        <a:lt1>
          <a:srgbClr val="FFFFFF"/>
        </a:lt1>
        <a:dk2>
          <a:srgbClr val="4066B2"/>
        </a:dk2>
        <a:lt2>
          <a:srgbClr val="009999"/>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entregable">
  <a:themeElements>
    <a:clrScheme name="Deloitte">
      <a:dk1>
        <a:sysClr val="windowText" lastClr="000000"/>
      </a:dk1>
      <a:lt1>
        <a:sysClr val="window" lastClr="FFFFFF"/>
      </a:lt1>
      <a:dk2>
        <a:srgbClr val="002776"/>
      </a:dk2>
      <a:lt2>
        <a:srgbClr val="EEECE1"/>
      </a:lt2>
      <a:accent1>
        <a:srgbClr val="002776"/>
      </a:accent1>
      <a:accent2>
        <a:srgbClr val="92D400"/>
      </a:accent2>
      <a:accent3>
        <a:srgbClr val="00A1DE"/>
      </a:accent3>
      <a:accent4>
        <a:srgbClr val="72C7E7"/>
      </a:accent4>
      <a:accent5>
        <a:srgbClr val="3C8A2E"/>
      </a:accent5>
      <a:accent6>
        <a:srgbClr val="C9DD03"/>
      </a:accent6>
      <a:hlink>
        <a:srgbClr val="0000FF"/>
      </a:hlink>
      <a:folHlink>
        <a:srgbClr val="800080"/>
      </a:folHlink>
    </a:clrScheme>
    <a:fontScheme name="entregab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ntregable 1">
        <a:dk1>
          <a:srgbClr val="000000"/>
        </a:dk1>
        <a:lt1>
          <a:srgbClr val="FFFFFF"/>
        </a:lt1>
        <a:dk2>
          <a:srgbClr val="4066B2"/>
        </a:dk2>
        <a:lt2>
          <a:srgbClr val="009999"/>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8_blank">
  <a:themeElements>
    <a:clrScheme name="Deloitte">
      <a:dk1>
        <a:sysClr val="windowText" lastClr="000000"/>
      </a:dk1>
      <a:lt1>
        <a:sysClr val="window" lastClr="FFFFFF"/>
      </a:lt1>
      <a:dk2>
        <a:srgbClr val="002776"/>
      </a:dk2>
      <a:lt2>
        <a:srgbClr val="EEECE1"/>
      </a:lt2>
      <a:accent1>
        <a:srgbClr val="002776"/>
      </a:accent1>
      <a:accent2>
        <a:srgbClr val="92D400"/>
      </a:accent2>
      <a:accent3>
        <a:srgbClr val="00A1DE"/>
      </a:accent3>
      <a:accent4>
        <a:srgbClr val="72C7E7"/>
      </a:accent4>
      <a:accent5>
        <a:srgbClr val="3C8A2E"/>
      </a:accent5>
      <a:accent6>
        <a:srgbClr val="C9DD03"/>
      </a:accent6>
      <a:hlink>
        <a:srgbClr val="0000FF"/>
      </a:hlink>
      <a:folHlink>
        <a:srgbClr val="800080"/>
      </a:folHlink>
    </a:clrScheme>
    <a:fontScheme name="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lank 1">
        <a:dk1>
          <a:srgbClr val="000000"/>
        </a:dk1>
        <a:lt1>
          <a:srgbClr val="FFFFFF"/>
        </a:lt1>
        <a:dk2>
          <a:srgbClr val="4066B2"/>
        </a:dk2>
        <a:lt2>
          <a:srgbClr val="009999"/>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entregable">
  <a:themeElements>
    <a:clrScheme name="Deloitte">
      <a:dk1>
        <a:sysClr val="windowText" lastClr="000000"/>
      </a:dk1>
      <a:lt1>
        <a:sysClr val="window" lastClr="FFFFFF"/>
      </a:lt1>
      <a:dk2>
        <a:srgbClr val="002776"/>
      </a:dk2>
      <a:lt2>
        <a:srgbClr val="EEECE1"/>
      </a:lt2>
      <a:accent1>
        <a:srgbClr val="002776"/>
      </a:accent1>
      <a:accent2>
        <a:srgbClr val="92D400"/>
      </a:accent2>
      <a:accent3>
        <a:srgbClr val="00A1DE"/>
      </a:accent3>
      <a:accent4>
        <a:srgbClr val="72C7E7"/>
      </a:accent4>
      <a:accent5>
        <a:srgbClr val="3C8A2E"/>
      </a:accent5>
      <a:accent6>
        <a:srgbClr val="C9DD03"/>
      </a:accent6>
      <a:hlink>
        <a:srgbClr val="0000FF"/>
      </a:hlink>
      <a:folHlink>
        <a:srgbClr val="800080"/>
      </a:folHlink>
    </a:clrScheme>
    <a:fontScheme name="entregab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ntregable 1">
        <a:dk1>
          <a:srgbClr val="000000"/>
        </a:dk1>
        <a:lt1>
          <a:srgbClr val="FFFFFF"/>
        </a:lt1>
        <a:dk2>
          <a:srgbClr val="4066B2"/>
        </a:dk2>
        <a:lt2>
          <a:srgbClr val="009999"/>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Separadores">
  <a:themeElements>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9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0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1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2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3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4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5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6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defRPr sz="1400" dirty="0" smtClean="0">
            <a:solidFill>
              <a:srgbClr val="002060"/>
            </a:solidFill>
          </a:defRPr>
        </a:defPPr>
      </a:lstStyle>
    </a:txDef>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2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defRPr sz="1400" dirty="0" smtClean="0">
            <a:solidFill>
              <a:srgbClr val="002060"/>
            </a:solidFill>
          </a:defRPr>
        </a:defPPr>
      </a:lstStyle>
    </a:txDef>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7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8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FONDO 4">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9.xml><?xml version="1.0" encoding="utf-8"?>
<a:theme xmlns:a="http://schemas.openxmlformats.org/drawingml/2006/main" name="19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0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1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3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4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5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6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7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8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9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0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1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32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3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34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5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6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37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US Monitor Deloitte On-screen S WHT_010913">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3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4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38_Blank">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18_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8_Blank 1">
        <a:dk1>
          <a:srgbClr val="000000"/>
        </a:dk1>
        <a:lt1>
          <a:srgbClr val="FFFFFF"/>
        </a:lt1>
        <a:dk2>
          <a:srgbClr val="002776"/>
        </a:dk2>
        <a:lt2>
          <a:srgbClr val="FFFFFF"/>
        </a:lt2>
        <a:accent1>
          <a:srgbClr val="002776"/>
        </a:accent1>
        <a:accent2>
          <a:srgbClr val="92D400"/>
        </a:accent2>
        <a:accent3>
          <a:srgbClr val="FFFFFF"/>
        </a:accent3>
        <a:accent4>
          <a:srgbClr val="000000"/>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5.xml><?xml version="1.0" encoding="utf-8"?>
<a:theme xmlns:a="http://schemas.openxmlformats.org/drawingml/2006/main" name="5_US Monitor Deloitte On-screen S WHT_010913">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7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8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9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2_Master slide pack v7uk">
  <a:themeElements>
    <a:clrScheme name="DTT">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Master slide pack v7u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12700" cap="flat" cmpd="sng" algn="ctr">
          <a:solidFill>
            <a:srgbClr val="002776"/>
          </a:solidFill>
          <a:prstDash val="solid"/>
          <a:round/>
          <a:headEnd type="none" w="med" len="med"/>
          <a:tailEnd type="none" w="med" len="med"/>
        </a:ln>
        <a:effectLst/>
      </a:spPr>
      <a:bodyPr vert="horz" wrap="none" lIns="0" tIns="0" rIns="0" bIns="0" numCol="1" rtlCol="0"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25000"/>
          </a:spcAft>
          <a:buClrTx/>
          <a:buSzTx/>
          <a:buFontTx/>
          <a:buNone/>
          <a:tabLst/>
          <a:defRPr kumimoji="0" sz="1400" b="0" i="0" u="none" strike="noStrike" cap="none" normalizeH="0" baseline="0" dirty="0" smtClean="0">
            <a:ln>
              <a:noFill/>
            </a:ln>
            <a:solidFill>
              <a:srgbClr val="002776"/>
            </a:solidFill>
            <a:effectLst/>
            <a:latin typeface="Arial" charset="0"/>
          </a:defRPr>
        </a:defPPr>
      </a:lstStyle>
    </a:spDef>
    <a:lnDef>
      <a:spPr bwMode="auto">
        <a:xfrm>
          <a:off x="0" y="0"/>
          <a:ext cx="1" cy="1"/>
        </a:xfrm>
        <a:custGeom>
          <a:avLst/>
          <a:gdLst/>
          <a:ahLst/>
          <a:cxnLst/>
          <a:rect l="0" t="0" r="0" b="0"/>
          <a:pathLst/>
        </a:custGeom>
        <a:solidFill>
          <a:srgbClr val="6666FF"/>
        </a:solidFill>
        <a:ln w="12700" cap="flat" cmpd="sng" algn="ctr">
          <a:solidFill>
            <a:srgbClr val="FFFFFF"/>
          </a:solidFill>
          <a:prstDash val="solid"/>
          <a:round/>
          <a:headEnd type="none" w="med" len="med"/>
          <a:tailEnd type="none" w="med" len="med"/>
        </a:ln>
        <a:effectLst/>
      </a:spPr>
      <a:bodyPr vert="horz" wrap="none" lIns="0" tIns="0" rIns="0" bIns="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25000"/>
          </a:spcAft>
          <a:buClrTx/>
          <a:buSzTx/>
          <a:buFontTx/>
          <a:buNone/>
          <a:tabLst/>
          <a:defRPr kumimoji="0" lang="en-GB" sz="1400" b="0" i="0" u="none" strike="noStrike" cap="none" normalizeH="0" baseline="0" smtClean="0">
            <a:ln>
              <a:noFill/>
            </a:ln>
            <a:solidFill>
              <a:srgbClr val="000066"/>
            </a:solidFill>
            <a:effectLst/>
            <a:latin typeface="Arial" charset="0"/>
          </a:defRPr>
        </a:defPPr>
      </a:lstStyle>
    </a:lnDef>
  </a:objectDefaults>
  <a:extraClrSchemeLst>
    <a:extraClrScheme>
      <a:clrScheme name="Master slide pack v7uk 1">
        <a:dk1>
          <a:srgbClr val="FFFFFF"/>
        </a:dk1>
        <a:lt1>
          <a:srgbClr val="FFFFFF"/>
        </a:lt1>
        <a:dk2>
          <a:srgbClr val="002776"/>
        </a:dk2>
        <a:lt2>
          <a:srgbClr val="92D400"/>
        </a:lt2>
        <a:accent1>
          <a:srgbClr val="3C8A2E"/>
        </a:accent1>
        <a:accent2>
          <a:srgbClr val="C9DD03"/>
        </a:accent2>
        <a:accent3>
          <a:srgbClr val="FFFFFF"/>
        </a:accent3>
        <a:accent4>
          <a:srgbClr val="DADADA"/>
        </a:accent4>
        <a:accent5>
          <a:srgbClr val="AFC4AD"/>
        </a:accent5>
        <a:accent6>
          <a:srgbClr val="B6C802"/>
        </a:accent6>
        <a:hlink>
          <a:srgbClr val="00A1DE"/>
        </a:hlink>
        <a:folHlink>
          <a:srgbClr val="72C7E7"/>
        </a:folHlink>
      </a:clrScheme>
      <a:clrMap bg1="lt1" tx1="dk1" bg2="lt2" tx2="dk2" accent1="accent1" accent2="accent2" accent3="accent3" accent4="accent4" accent5="accent5" accent6="accent6" hlink="hlink" folHlink="folHlink"/>
    </a:extraClrScheme>
    <a:extraClrScheme>
      <a:clrScheme name="Master slide pack v7uk 2">
        <a:dk1>
          <a:srgbClr val="FFFFFF"/>
        </a:dk1>
        <a:lt1>
          <a:srgbClr val="FFFFFF"/>
        </a:lt1>
        <a:dk2>
          <a:srgbClr val="002776"/>
        </a:dk2>
        <a:lt2>
          <a:srgbClr val="FFFFFF"/>
        </a:lt2>
        <a:accent1>
          <a:srgbClr val="00A1DE"/>
        </a:accent1>
        <a:accent2>
          <a:srgbClr val="72C7E7"/>
        </a:accent2>
        <a:accent3>
          <a:srgbClr val="FFFFFF"/>
        </a:accent3>
        <a:accent4>
          <a:srgbClr val="DADADA"/>
        </a:accent4>
        <a:accent5>
          <a:srgbClr val="AACDEC"/>
        </a:accent5>
        <a:accent6>
          <a:srgbClr val="67B4D1"/>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39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40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0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1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2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4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5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6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7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41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3_Master slide pack v7uk">
  <a:themeElements>
    <a:clrScheme name="DTT">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Master slide pack v7u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12700" cap="flat" cmpd="sng" algn="ctr">
          <a:solidFill>
            <a:srgbClr val="002776"/>
          </a:solidFill>
          <a:prstDash val="solid"/>
          <a:round/>
          <a:headEnd type="none" w="med" len="med"/>
          <a:tailEnd type="none" w="med" len="med"/>
        </a:ln>
        <a:effectLst/>
      </a:spPr>
      <a:bodyPr vert="horz" wrap="none" lIns="0" tIns="0" rIns="0" bIns="0" numCol="1" rtlCol="0"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25000"/>
          </a:spcAft>
          <a:buClrTx/>
          <a:buSzTx/>
          <a:buFontTx/>
          <a:buNone/>
          <a:tabLst/>
          <a:defRPr kumimoji="0" sz="1400" b="0" i="0" u="none" strike="noStrike" cap="none" normalizeH="0" baseline="0" dirty="0" smtClean="0">
            <a:ln>
              <a:noFill/>
            </a:ln>
            <a:solidFill>
              <a:srgbClr val="002776"/>
            </a:solidFill>
            <a:effectLst/>
            <a:latin typeface="Arial" charset="0"/>
          </a:defRPr>
        </a:defPPr>
      </a:lstStyle>
    </a:spDef>
    <a:lnDef>
      <a:spPr bwMode="auto">
        <a:xfrm>
          <a:off x="0" y="0"/>
          <a:ext cx="1" cy="1"/>
        </a:xfrm>
        <a:custGeom>
          <a:avLst/>
          <a:gdLst/>
          <a:ahLst/>
          <a:cxnLst/>
          <a:rect l="0" t="0" r="0" b="0"/>
          <a:pathLst/>
        </a:custGeom>
        <a:solidFill>
          <a:srgbClr val="6666FF"/>
        </a:solidFill>
        <a:ln w="12700" cap="flat" cmpd="sng" algn="ctr">
          <a:solidFill>
            <a:srgbClr val="FFFFFF"/>
          </a:solidFill>
          <a:prstDash val="solid"/>
          <a:round/>
          <a:headEnd type="none" w="med" len="med"/>
          <a:tailEnd type="none" w="med" len="med"/>
        </a:ln>
        <a:effectLst/>
      </a:spPr>
      <a:bodyPr vert="horz" wrap="none" lIns="0" tIns="0" rIns="0" bIns="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25000"/>
          </a:spcAft>
          <a:buClrTx/>
          <a:buSzTx/>
          <a:buFontTx/>
          <a:buNone/>
          <a:tabLst/>
          <a:defRPr kumimoji="0" lang="en-GB" sz="1400" b="0" i="0" u="none" strike="noStrike" cap="none" normalizeH="0" baseline="0" smtClean="0">
            <a:ln>
              <a:noFill/>
            </a:ln>
            <a:solidFill>
              <a:srgbClr val="000066"/>
            </a:solidFill>
            <a:effectLst/>
            <a:latin typeface="Arial" charset="0"/>
          </a:defRPr>
        </a:defPPr>
      </a:lstStyle>
    </a:lnDef>
  </a:objectDefaults>
  <a:extraClrSchemeLst>
    <a:extraClrScheme>
      <a:clrScheme name="Master slide pack v7uk 1">
        <a:dk1>
          <a:srgbClr val="FFFFFF"/>
        </a:dk1>
        <a:lt1>
          <a:srgbClr val="FFFFFF"/>
        </a:lt1>
        <a:dk2>
          <a:srgbClr val="002776"/>
        </a:dk2>
        <a:lt2>
          <a:srgbClr val="92D400"/>
        </a:lt2>
        <a:accent1>
          <a:srgbClr val="3C8A2E"/>
        </a:accent1>
        <a:accent2>
          <a:srgbClr val="C9DD03"/>
        </a:accent2>
        <a:accent3>
          <a:srgbClr val="FFFFFF"/>
        </a:accent3>
        <a:accent4>
          <a:srgbClr val="DADADA"/>
        </a:accent4>
        <a:accent5>
          <a:srgbClr val="AFC4AD"/>
        </a:accent5>
        <a:accent6>
          <a:srgbClr val="B6C802"/>
        </a:accent6>
        <a:hlink>
          <a:srgbClr val="00A1DE"/>
        </a:hlink>
        <a:folHlink>
          <a:srgbClr val="72C7E7"/>
        </a:folHlink>
      </a:clrScheme>
      <a:clrMap bg1="lt1" tx1="dk1" bg2="lt2" tx2="dk2" accent1="accent1" accent2="accent2" accent3="accent3" accent4="accent4" accent5="accent5" accent6="accent6" hlink="hlink" folHlink="folHlink"/>
    </a:extraClrScheme>
    <a:extraClrScheme>
      <a:clrScheme name="Master slide pack v7uk 2">
        <a:dk1>
          <a:srgbClr val="FFFFFF"/>
        </a:dk1>
        <a:lt1>
          <a:srgbClr val="FFFFFF"/>
        </a:lt1>
        <a:dk2>
          <a:srgbClr val="002776"/>
        </a:dk2>
        <a:lt2>
          <a:srgbClr val="FFFFFF"/>
        </a:lt2>
        <a:accent1>
          <a:srgbClr val="00A1DE"/>
        </a:accent1>
        <a:accent2>
          <a:srgbClr val="72C7E7"/>
        </a:accent2>
        <a:accent3>
          <a:srgbClr val="FFFFFF"/>
        </a:accent3>
        <a:accent4>
          <a:srgbClr val="DADADA"/>
        </a:accent4>
        <a:accent5>
          <a:srgbClr val="AACDEC"/>
        </a:accent5>
        <a:accent6>
          <a:srgbClr val="67B4D1"/>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42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8_US Monitor Deloitte On-screen S WHT_010913">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9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43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0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1_US Monitor Deloitte On-screen S WHT_010913">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Deloitte">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44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45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46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47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2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48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3_US Monitor Deloitte On-screen S WHT_010913">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49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50_Blank">
  <a:themeElements>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51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4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5_US Monitor Deloitte On-screen S WHT_010913">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6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entregable">
  <a:themeElements>
    <a:clrScheme name="Deloitte">
      <a:dk1>
        <a:sysClr val="windowText" lastClr="000000"/>
      </a:dk1>
      <a:lt1>
        <a:sysClr val="window" lastClr="FFFFFF"/>
      </a:lt1>
      <a:dk2>
        <a:srgbClr val="002776"/>
      </a:dk2>
      <a:lt2>
        <a:srgbClr val="EEECE1"/>
      </a:lt2>
      <a:accent1>
        <a:srgbClr val="002776"/>
      </a:accent1>
      <a:accent2>
        <a:srgbClr val="92D400"/>
      </a:accent2>
      <a:accent3>
        <a:srgbClr val="00A1DE"/>
      </a:accent3>
      <a:accent4>
        <a:srgbClr val="72C7E7"/>
      </a:accent4>
      <a:accent5>
        <a:srgbClr val="3C8A2E"/>
      </a:accent5>
      <a:accent6>
        <a:srgbClr val="C9DD03"/>
      </a:accent6>
      <a:hlink>
        <a:srgbClr val="0000FF"/>
      </a:hlink>
      <a:folHlink>
        <a:srgbClr val="800080"/>
      </a:folHlink>
    </a:clrScheme>
    <a:fontScheme name="entregab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ntregable 1">
        <a:dk1>
          <a:srgbClr val="000000"/>
        </a:dk1>
        <a:lt1>
          <a:srgbClr val="FFFFFF"/>
        </a:lt1>
        <a:dk2>
          <a:srgbClr val="4066B2"/>
        </a:dk2>
        <a:lt2>
          <a:srgbClr val="009999"/>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52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53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54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Deloitte timesaver, Sept 2010">
  <a:themeElements>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19_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chemeClr val="accent1"/>
          </a:solidFill>
        </a:ln>
      </a:spPr>
      <a:bodyPr lIns="36000" tIns="36000" rIns="36000" bIns="36000" rtlCol="0" anchor="ctr">
        <a:spAutoFit/>
      </a:bodyPr>
      <a:lstStyle>
        <a:defPPr algn="ctr">
          <a:defRPr sz="1400" dirty="0" err="1" smtClean="0">
            <a:solidFill>
              <a:schemeClr val="tx2"/>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36000" tIns="36000" rIns="36000" bIns="36000" rtlCol="0">
        <a:spAutoFit/>
      </a:bodyPr>
      <a:lstStyle>
        <a:defPPr>
          <a:defRPr sz="1400" dirty="0" err="1" smtClean="0">
            <a:solidFill>
              <a:schemeClr val="tx2"/>
            </a:solidFill>
          </a:defRPr>
        </a:defPPr>
      </a:lstStyle>
    </a:txDef>
  </a:objectDefaults>
  <a:extraClrSchemeLst/>
</a:theme>
</file>

<file path=ppt/theme/theme94.xml><?xml version="1.0" encoding="utf-8"?>
<a:theme xmlns:a="http://schemas.openxmlformats.org/drawingml/2006/main" name="55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56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27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57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28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29_US Monitor Deloitte On-screen S WHT_010913">
  <a:themeElements>
    <a:clrScheme name="Custom 1">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DE"/>
      </a:hlink>
      <a:folHlink>
        <a:srgbClr val="72C7E7"/>
      </a:folHlink>
    </a:clrScheme>
    <a:fontScheme name="US Consulting On-screen S WHT_R1.5_032508">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4066B2"/>
          </a:solidFill>
          <a:prstDash val="solid"/>
          <a:round/>
          <a:headEnd type="none" w="med" len="med"/>
          <a:tailEnd type="none" w="med" len="med"/>
        </a:ln>
        <a:effectLst/>
      </a:spPr>
      <a:bodyPr vert="horz" wrap="square" lIns="0" tIns="0" rIns="0" bIns="0" numCol="1" anchor="t" anchorCtr="0" compatLnSpc="1">
        <a:prstTxWarp prst="textNoShape">
          <a:avLst/>
        </a:prstTxWarp>
      </a:bodyPr>
      <a:lstStyle>
        <a:defPPr marL="231775" marR="0" indent="-231775" algn="l" defTabSz="914400" rtl="0" eaLnBrk="1" fontAlgn="base" latinLnBrk="0" hangingPunct="1">
          <a:lnSpc>
            <a:spcPct val="106000"/>
          </a:lnSpc>
          <a:spcBef>
            <a:spcPct val="0"/>
          </a:spcBef>
          <a:spcAft>
            <a:spcPct val="0"/>
          </a:spcAft>
          <a:buClrTx/>
          <a:buSzTx/>
          <a:buFont typeface="Wingdings 2" pitchFamily="18" charset="2"/>
          <a:buNone/>
          <a:tabLst/>
          <a:defRPr kumimoji="0" lang="en-US" sz="2400" b="0" i="0" u="none" strike="noStrike" cap="none" normalizeH="0" baseline="0" smtClean="0">
            <a:ln>
              <a:noFill/>
            </a:ln>
            <a:solidFill>
              <a:schemeClr val="tx1"/>
            </a:solidFill>
            <a:effectLst/>
            <a:latin typeface="Arial" charset="0"/>
          </a:defRPr>
        </a:defPPr>
      </a:lstStyle>
    </a:lnDef>
    <a:txDef>
      <a:spPr bwMode="auto"/>
      <a:bodyPr/>
      <a:lstStyle>
        <a:defPPr marL="227013" indent="-225425" algn="l" rtl="0" fontAlgn="base">
          <a:lnSpc>
            <a:spcPct val="106000"/>
          </a:lnSpc>
          <a:spcBef>
            <a:spcPct val="40000"/>
          </a:spcBef>
          <a:spcAft>
            <a:spcPct val="0"/>
          </a:spcAft>
          <a:buClr>
            <a:srgbClr val="000000"/>
          </a:buClr>
          <a:buFont typeface="Wingdings 2" pitchFamily="18" charset="2"/>
          <a:buChar char="¡"/>
          <a:defRPr sz="1800" dirty="0">
            <a:solidFill>
              <a:srgbClr val="000000"/>
            </a:solidFill>
            <a:latin typeface="Arial" charset="0"/>
            <a:ea typeface="+mn-ea"/>
            <a:cs typeface="Arial" charset="0"/>
          </a:defRPr>
        </a:defPPr>
      </a:lstStyle>
    </a:txDef>
  </a:objectDefaults>
  <a:extraClrSchemeLst>
    <a:extraClrScheme>
      <a:clrScheme name="US Consulting On-screen S WHT_R1.5_032508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S Consulting On-screen S WHT_R1.5_032508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S Consulting On-screen S WHT_R1.5_032508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S Consulting On-screen S WHT_R1.5_032508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S Consulting On-screen S WHT_R1.5_032508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S Consulting On-screen S WHT_R1.5_032508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US Consulting On-screen S WHT_R1.5_032508 8">
        <a:dk1>
          <a:srgbClr val="000000"/>
        </a:dk1>
        <a:lt1>
          <a:srgbClr val="FFFFFF"/>
        </a:lt1>
        <a:dk2>
          <a:srgbClr val="B2CADB"/>
        </a:dk2>
        <a:lt2>
          <a:srgbClr val="1D3A6A"/>
        </a:lt2>
        <a:accent1>
          <a:srgbClr val="DED3B6"/>
        </a:accent1>
        <a:accent2>
          <a:srgbClr val="EAB58E"/>
        </a:accent2>
        <a:accent3>
          <a:srgbClr val="FFFFFF"/>
        </a:accent3>
        <a:accent4>
          <a:srgbClr val="000000"/>
        </a:accent4>
        <a:accent5>
          <a:srgbClr val="ECE6D7"/>
        </a:accent5>
        <a:accent6>
          <a:srgbClr val="D4A480"/>
        </a:accent6>
        <a:hlink>
          <a:srgbClr val="F5DDCB"/>
        </a:hlink>
        <a:folHlink>
          <a:srgbClr val="FEF2D2"/>
        </a:folHlink>
      </a:clrScheme>
      <a:clrMap bg1="lt1" tx1="dk1" bg2="lt2" tx2="dk2" accent1="accent1" accent2="accent2" accent3="accent3" accent4="accent4" accent5="accent5" accent6="accent6" hlink="hlink" folHlink="folHlink"/>
    </a:extraClrScheme>
    <a:extraClrScheme>
      <a:clrScheme name="US Consulting On-screen S WHT_R1.5_032508 9">
        <a:dk1>
          <a:srgbClr val="000000"/>
        </a:dk1>
        <a:lt1>
          <a:srgbClr val="FFFFFF"/>
        </a:lt1>
        <a:dk2>
          <a:srgbClr val="FEF2D2"/>
        </a:dk2>
        <a:lt2>
          <a:srgbClr val="1D3A6A"/>
        </a:lt2>
        <a:accent1>
          <a:srgbClr val="B2CADB"/>
        </a:accent1>
        <a:accent2>
          <a:srgbClr val="DED3B6"/>
        </a:accent2>
        <a:accent3>
          <a:srgbClr val="FFFFFF"/>
        </a:accent3>
        <a:accent4>
          <a:srgbClr val="000000"/>
        </a:accent4>
        <a:accent5>
          <a:srgbClr val="D5E1EA"/>
        </a:accent5>
        <a:accent6>
          <a:srgbClr val="C9BFA5"/>
        </a:accent6>
        <a:hlink>
          <a:srgbClr val="EAB58E"/>
        </a:hlink>
        <a:folHlink>
          <a:srgbClr val="F5DDCB"/>
        </a:folHlink>
      </a:clrScheme>
      <a:clrMap bg1="lt1" tx1="dk1" bg2="lt2" tx2="dk2" accent1="accent1" accent2="accent2" accent3="accent3" accent4="accent4" accent5="accent5" accent6="accent6" hlink="hlink" folHlink="folHlink"/>
    </a:extraClrScheme>
    <a:extraClrScheme>
      <a:clrScheme name="US Consulting On-screen S WHT_R1.5_032508 10">
        <a:dk1>
          <a:srgbClr val="000000"/>
        </a:dk1>
        <a:lt1>
          <a:srgbClr val="FFFFFF"/>
        </a:lt1>
        <a:dk2>
          <a:srgbClr val="F1EDE1"/>
        </a:dk2>
        <a:lt2>
          <a:srgbClr val="091D5D"/>
        </a:lt2>
        <a:accent1>
          <a:srgbClr val="9DA5BE"/>
        </a:accent1>
        <a:accent2>
          <a:srgbClr val="85C2FE"/>
        </a:accent2>
        <a:accent3>
          <a:srgbClr val="FFFFFF"/>
        </a:accent3>
        <a:accent4>
          <a:srgbClr val="000000"/>
        </a:accent4>
        <a:accent5>
          <a:srgbClr val="CCCFDB"/>
        </a:accent5>
        <a:accent6>
          <a:srgbClr val="78B0E6"/>
        </a:accent6>
        <a:hlink>
          <a:srgbClr val="ADD6FF"/>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1">
        <a:dk1>
          <a:srgbClr val="AFAFAF"/>
        </a:dk1>
        <a:lt1>
          <a:srgbClr val="FFFFFF"/>
        </a:lt1>
        <a:dk2>
          <a:srgbClr val="F1EDE1"/>
        </a:dk2>
        <a:lt2>
          <a:srgbClr val="091D5D"/>
        </a:lt2>
        <a:accent1>
          <a:srgbClr val="85C2FE"/>
        </a:accent1>
        <a:accent2>
          <a:srgbClr val="ADD6FF"/>
        </a:accent2>
        <a:accent3>
          <a:srgbClr val="FFFFFF"/>
        </a:accent3>
        <a:accent4>
          <a:srgbClr val="959595"/>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2">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F1EDE1"/>
        </a:folHlink>
      </a:clrScheme>
      <a:clrMap bg1="lt1" tx1="dk1" bg2="lt2" tx2="dk2" accent1="accent1" accent2="accent2" accent3="accent3" accent4="accent4" accent5="accent5" accent6="accent6" hlink="hlink" folHlink="folHlink"/>
    </a:extraClrScheme>
    <a:extraClrScheme>
      <a:clrScheme name="US Consulting On-screen S WHT_R1.5_032508 13">
        <a:dk1>
          <a:srgbClr val="000000"/>
        </a:dk1>
        <a:lt1>
          <a:srgbClr val="FFFFFF"/>
        </a:lt1>
        <a:dk2>
          <a:srgbClr val="F1EDE1"/>
        </a:dk2>
        <a:lt2>
          <a:srgbClr val="091D5D"/>
        </a:lt2>
        <a:accent1>
          <a:srgbClr val="85C2FE"/>
        </a:accent1>
        <a:accent2>
          <a:srgbClr val="ADD6FF"/>
        </a:accent2>
        <a:accent3>
          <a:srgbClr val="FFFFFF"/>
        </a:accent3>
        <a:accent4>
          <a:srgbClr val="000000"/>
        </a:accent4>
        <a:accent5>
          <a:srgbClr val="C2DDFE"/>
        </a:accent5>
        <a:accent6>
          <a:srgbClr val="9CC2E7"/>
        </a:accent6>
        <a:hlink>
          <a:srgbClr val="C6C1D6"/>
        </a:hlink>
        <a:folHlink>
          <a:srgbClr val="D6EBFF"/>
        </a:folHlink>
      </a:clrScheme>
      <a:clrMap bg1="lt1" tx1="dk1" bg2="lt2" tx2="dk2" accent1="accent1" accent2="accent2" accent3="accent3" accent4="accent4" accent5="accent5" accent6="accent6" hlink="hlink" folHlink="folHlink"/>
    </a:extraClrScheme>
    <a:extraClrScheme>
      <a:clrScheme name="US Consulting On-screen S WHT_R1.5_032508 14">
        <a:dk1>
          <a:srgbClr val="000000"/>
        </a:dk1>
        <a:lt1>
          <a:srgbClr val="FFFFFF"/>
        </a:lt1>
        <a:dk2>
          <a:srgbClr val="CCD6EB"/>
        </a:dk2>
        <a:lt2>
          <a:srgbClr val="000066"/>
        </a:lt2>
        <a:accent1>
          <a:srgbClr val="40B3B3"/>
        </a:accent1>
        <a:accent2>
          <a:srgbClr val="B2C1E0"/>
        </a:accent2>
        <a:accent3>
          <a:srgbClr val="FFFFFF"/>
        </a:accent3>
        <a:accent4>
          <a:srgbClr val="000000"/>
        </a:accent4>
        <a:accent5>
          <a:srgbClr val="AFD6D6"/>
        </a:accent5>
        <a:accent6>
          <a:srgbClr val="A1AFCB"/>
        </a:accent6>
        <a:hlink>
          <a:srgbClr val="66C2C2"/>
        </a:hlink>
        <a:folHlink>
          <a:srgbClr val="8CA3D1"/>
        </a:folHlink>
      </a:clrScheme>
      <a:clrMap bg1="lt1" tx1="dk1" bg2="lt2" tx2="dk2" accent1="accent1" accent2="accent2" accent3="accent3" accent4="accent4" accent5="accent5" accent6="accent6" hlink="hlink" folHlink="folHlink"/>
    </a:extraClrScheme>
    <a:extraClrScheme>
      <a:clrScheme name="US Consulting On-screen S WHT_R1.5_032508 15">
        <a:dk1>
          <a:srgbClr val="000000"/>
        </a:dk1>
        <a:lt1>
          <a:srgbClr val="FFFFFF"/>
        </a:lt1>
        <a:dk2>
          <a:srgbClr val="4066B2"/>
        </a:dk2>
        <a:lt2>
          <a:srgbClr val="000066"/>
        </a:lt2>
        <a:accent1>
          <a:srgbClr val="003399"/>
        </a:accent1>
        <a:accent2>
          <a:srgbClr val="80CCCC"/>
        </a:accent2>
        <a:accent3>
          <a:srgbClr val="FFFFFF"/>
        </a:accent3>
        <a:accent4>
          <a:srgbClr val="000000"/>
        </a:accent4>
        <a:accent5>
          <a:srgbClr val="AAADCA"/>
        </a:accent5>
        <a:accent6>
          <a:srgbClr val="73B9B9"/>
        </a:accent6>
        <a:hlink>
          <a:srgbClr val="8099CC"/>
        </a:hlink>
        <a:folHlink>
          <a:srgbClr val="009999"/>
        </a:folHlink>
      </a:clrScheme>
      <a:clrMap bg1="lt1" tx1="dk1" bg2="lt2" tx2="dk2" accent1="accent1" accent2="accent2" accent3="accent3" accent4="accent4" accent5="accent5" accent6="accent6" hlink="hlink" folHlink="folHlink"/>
    </a:extraClrScheme>
    <a:extraClrScheme>
      <a:clrScheme name="US Consulting On-screen S WHT_R1.5_032508 16">
        <a:dk1>
          <a:srgbClr val="000000"/>
        </a:dk1>
        <a:lt1>
          <a:srgbClr val="FFFFFF"/>
        </a:lt1>
        <a:dk2>
          <a:srgbClr val="4066B2"/>
        </a:dk2>
        <a:lt2>
          <a:srgbClr val="000066"/>
        </a:lt2>
        <a:accent1>
          <a:srgbClr val="003399"/>
        </a:accent1>
        <a:accent2>
          <a:srgbClr val="8099CC"/>
        </a:accent2>
        <a:accent3>
          <a:srgbClr val="FFFFFF"/>
        </a:accent3>
        <a:accent4>
          <a:srgbClr val="000000"/>
        </a:accent4>
        <a:accent5>
          <a:srgbClr val="AAADCA"/>
        </a:accent5>
        <a:accent6>
          <a:srgbClr val="738AB9"/>
        </a:accent6>
        <a:hlink>
          <a:srgbClr val="80CCCC"/>
        </a:hlink>
        <a:folHlink>
          <a:srgbClr val="4066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themeOverride>
</file>

<file path=ppt/theme/themeOverride10.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themeOverride>
</file>

<file path=ppt/theme/themeOverride20.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themeOverride>
</file>

<file path=ppt/theme/themeOverride4.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Deloitte new">
    <a:dk1>
      <a:srgbClr val="000000"/>
    </a:dk1>
    <a:lt1>
      <a:srgbClr val="FFFFFF"/>
    </a:lt1>
    <a:dk2>
      <a:srgbClr val="002776"/>
    </a:dk2>
    <a:lt2>
      <a:srgbClr val="FFFFFF"/>
    </a:lt2>
    <a:accent1>
      <a:srgbClr val="00A1DE"/>
    </a:accent1>
    <a:accent2>
      <a:srgbClr val="92D400"/>
    </a:accent2>
    <a:accent3>
      <a:srgbClr val="72C7E7"/>
    </a:accent3>
    <a:accent4>
      <a:srgbClr val="3C8A2E"/>
    </a:accent4>
    <a:accent5>
      <a:srgbClr val="002776"/>
    </a:accent5>
    <a:accent6>
      <a:srgbClr val="C9DD03"/>
    </a:accent6>
    <a:hlink>
      <a:srgbClr val="00A1DE"/>
    </a:hlink>
    <a:folHlink>
      <a:srgbClr val="72C7E7"/>
    </a:folHlink>
  </a:clrScheme>
  <a:fontScheme name="Deloitt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79378</TotalTime>
  <Words>20602</Words>
  <Application>Microsoft Office PowerPoint</Application>
  <PresentationFormat>A4 Paper (210x297 mm)</PresentationFormat>
  <Paragraphs>3162</Paragraphs>
  <Slides>98</Slides>
  <Notes>95</Notes>
  <HiddenSlides>0</HiddenSlides>
  <MMClips>0</MMClips>
  <ScaleCrop>false</ScaleCrop>
  <HeadingPairs>
    <vt:vector size="8" baseType="variant">
      <vt:variant>
        <vt:lpstr>Fonts Used</vt:lpstr>
      </vt:variant>
      <vt:variant>
        <vt:i4>13</vt:i4>
      </vt:variant>
      <vt:variant>
        <vt:lpstr>Theme</vt:lpstr>
      </vt:variant>
      <vt:variant>
        <vt:i4>101</vt:i4>
      </vt:variant>
      <vt:variant>
        <vt:lpstr>Embedded OLE Servers</vt:lpstr>
      </vt:variant>
      <vt:variant>
        <vt:i4>1</vt:i4>
      </vt:variant>
      <vt:variant>
        <vt:lpstr>Slide Titles</vt:lpstr>
      </vt:variant>
      <vt:variant>
        <vt:i4>98</vt:i4>
      </vt:variant>
    </vt:vector>
  </HeadingPairs>
  <TitlesOfParts>
    <vt:vector size="213" baseType="lpstr">
      <vt:lpstr>Batang</vt:lpstr>
      <vt:lpstr>MS PGothic</vt:lpstr>
      <vt:lpstr>MS PGothic</vt:lpstr>
      <vt:lpstr>Arial</vt:lpstr>
      <vt:lpstr>Arial  </vt:lpstr>
      <vt:lpstr>Arial Narrow Bold</vt:lpstr>
      <vt:lpstr>Calibri</vt:lpstr>
      <vt:lpstr>Times</vt:lpstr>
      <vt:lpstr>Times New Roman</vt:lpstr>
      <vt:lpstr>Trebuchet MS</vt:lpstr>
      <vt:lpstr>Verdana</vt:lpstr>
      <vt:lpstr>Wingdings</vt:lpstr>
      <vt:lpstr>Wingdings 2</vt:lpstr>
      <vt:lpstr>Blank</vt:lpstr>
      <vt:lpstr>1_Blank</vt:lpstr>
      <vt:lpstr>2_Blank</vt:lpstr>
      <vt:lpstr>3_Blank</vt:lpstr>
      <vt:lpstr>4_Blank</vt:lpstr>
      <vt:lpstr>2_Master slide pack v7uk</vt:lpstr>
      <vt:lpstr>3_Master slide pack v7uk</vt:lpstr>
      <vt:lpstr>5_Blank</vt:lpstr>
      <vt:lpstr>entregable</vt:lpstr>
      <vt:lpstr>2_entregable</vt:lpstr>
      <vt:lpstr>6_blank</vt:lpstr>
      <vt:lpstr>7_Blank</vt:lpstr>
      <vt:lpstr>1_entregable</vt:lpstr>
      <vt:lpstr>8_blank</vt:lpstr>
      <vt:lpstr>3_entregable</vt:lpstr>
      <vt:lpstr>1_Separadores</vt:lpstr>
      <vt:lpstr>9_Blank</vt:lpstr>
      <vt:lpstr>10_Blank</vt:lpstr>
      <vt:lpstr>11_Blank</vt:lpstr>
      <vt:lpstr>12_Blank</vt:lpstr>
      <vt:lpstr>13_Blank</vt:lpstr>
      <vt:lpstr>14_Blank</vt:lpstr>
      <vt:lpstr>15_Blank</vt:lpstr>
      <vt:lpstr>16_Blank</vt:lpstr>
      <vt:lpstr>22_Blank</vt:lpstr>
      <vt:lpstr>17_Blank</vt:lpstr>
      <vt:lpstr>18_Blank</vt:lpstr>
      <vt:lpstr>1_FONDO 4</vt:lpstr>
      <vt:lpstr>19_Blank</vt:lpstr>
      <vt:lpstr>20_Blank</vt:lpstr>
      <vt:lpstr>21_Blank</vt:lpstr>
      <vt:lpstr>23_Blank</vt:lpstr>
      <vt:lpstr>24_Blank</vt:lpstr>
      <vt:lpstr>25_Blank</vt:lpstr>
      <vt:lpstr>26_Blank</vt:lpstr>
      <vt:lpstr>27_Blank</vt:lpstr>
      <vt:lpstr>28_Blank</vt:lpstr>
      <vt:lpstr>29_Blank</vt:lpstr>
      <vt:lpstr>30_Blank</vt:lpstr>
      <vt:lpstr>31_Blank</vt:lpstr>
      <vt:lpstr>32_Blank</vt:lpstr>
      <vt:lpstr>33_Blank</vt:lpstr>
      <vt:lpstr>34_Blank</vt:lpstr>
      <vt:lpstr>35_Blank</vt:lpstr>
      <vt:lpstr>36_Blank</vt:lpstr>
      <vt:lpstr>37_Blank</vt:lpstr>
      <vt:lpstr>US Monitor Deloitte On-screen S WHT_010913</vt:lpstr>
      <vt:lpstr>1_US Monitor Deloitte On-screen S WHT_010913</vt:lpstr>
      <vt:lpstr>2_US Monitor Deloitte On-screen S WHT_010913</vt:lpstr>
      <vt:lpstr>3_US Monitor Deloitte On-screen S WHT_010913</vt:lpstr>
      <vt:lpstr>13_US Monitor Deloitte On-screen S WHT_010913</vt:lpstr>
      <vt:lpstr>4_US Monitor Deloitte On-screen S WHT_010913</vt:lpstr>
      <vt:lpstr>38_Blank</vt:lpstr>
      <vt:lpstr>Tema de Office</vt:lpstr>
      <vt:lpstr>5_US Monitor Deloitte On-screen S WHT_010913</vt:lpstr>
      <vt:lpstr>6_US Monitor Deloitte On-screen S WHT_010913</vt:lpstr>
      <vt:lpstr>7_US Monitor Deloitte On-screen S WHT_010913</vt:lpstr>
      <vt:lpstr>8_US Monitor Deloitte On-screen S WHT_010913</vt:lpstr>
      <vt:lpstr>9_US Monitor Deloitte On-screen S WHT_010913</vt:lpstr>
      <vt:lpstr>39_Blank</vt:lpstr>
      <vt:lpstr>40_Blank</vt:lpstr>
      <vt:lpstr>10_US Monitor Deloitte On-screen S WHT_010913</vt:lpstr>
      <vt:lpstr>11_US Monitor Deloitte On-screen S WHT_010913</vt:lpstr>
      <vt:lpstr>12_US Monitor Deloitte On-screen S WHT_010913</vt:lpstr>
      <vt:lpstr>14_US Monitor Deloitte On-screen S WHT_010913</vt:lpstr>
      <vt:lpstr>15_US Monitor Deloitte On-screen S WHT_010913</vt:lpstr>
      <vt:lpstr>16_US Monitor Deloitte On-screen S WHT_010913</vt:lpstr>
      <vt:lpstr>17_US Monitor Deloitte On-screen S WHT_010913</vt:lpstr>
      <vt:lpstr>41_Blank</vt:lpstr>
      <vt:lpstr>42_Blank</vt:lpstr>
      <vt:lpstr>18_US Monitor Deloitte On-screen S WHT_010913</vt:lpstr>
      <vt:lpstr>19_US Monitor Deloitte On-screen S WHT_010913</vt:lpstr>
      <vt:lpstr>43_Blank</vt:lpstr>
      <vt:lpstr>20_US Monitor Deloitte On-screen S WHT_010913</vt:lpstr>
      <vt:lpstr>21_US Monitor Deloitte On-screen S WHT_010913</vt:lpstr>
      <vt:lpstr>Deloitte</vt:lpstr>
      <vt:lpstr>44_Blank</vt:lpstr>
      <vt:lpstr>45_Blank</vt:lpstr>
      <vt:lpstr>46_Blank</vt:lpstr>
      <vt:lpstr>47_Blank</vt:lpstr>
      <vt:lpstr>22_US Monitor Deloitte On-screen S WHT_010913</vt:lpstr>
      <vt:lpstr>48_Blank</vt:lpstr>
      <vt:lpstr>23_US Monitor Deloitte On-screen S WHT_010913</vt:lpstr>
      <vt:lpstr>49_Blank</vt:lpstr>
      <vt:lpstr>50_Blank</vt:lpstr>
      <vt:lpstr>51_Blank</vt:lpstr>
      <vt:lpstr>24_US Monitor Deloitte On-screen S WHT_010913</vt:lpstr>
      <vt:lpstr>25_US Monitor Deloitte On-screen S WHT_010913</vt:lpstr>
      <vt:lpstr>26_US Monitor Deloitte On-screen S WHT_010913</vt:lpstr>
      <vt:lpstr>52_Blank</vt:lpstr>
      <vt:lpstr>53_Blank</vt:lpstr>
      <vt:lpstr>54_Blank</vt:lpstr>
      <vt:lpstr>Deloitte timesaver, Sept 2010</vt:lpstr>
      <vt:lpstr>55_Blank</vt:lpstr>
      <vt:lpstr>56_Blank</vt:lpstr>
      <vt:lpstr>27_US Monitor Deloitte On-screen S WHT_010913</vt:lpstr>
      <vt:lpstr>57_Blank</vt:lpstr>
      <vt:lpstr>28_US Monitor Deloitte On-screen S WHT_010913</vt:lpstr>
      <vt:lpstr>29_US Monitor Deloitte On-screen S WHT_010913</vt:lpstr>
      <vt:lpstr>1_Deloitte timesaver, Sept 2010</vt:lpstr>
      <vt:lpstr>30_US Monitor Deloitte On-screen S WHT_010913</vt:lpstr>
      <vt:lpstr>think-cell Slide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Deloitte</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Desenvolupament Estratègic 2012 – 2014  Document Workshop</dc:title>
  <dc:creator>Bou, Oriol (ES - Barcelona)</dc:creator>
  <cp:lastModifiedBy>Usuario</cp:lastModifiedBy>
  <cp:revision>3810</cp:revision>
  <cp:lastPrinted>2015-05-29T21:54:53Z</cp:lastPrinted>
  <dcterms:created xsi:type="dcterms:W3CDTF">2011-12-15T11:46:31Z</dcterms:created>
  <dcterms:modified xsi:type="dcterms:W3CDTF">2016-06-15T17:19:21Z</dcterms:modified>
</cp:coreProperties>
</file>